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  <p:sldMasterId id="2147483676" r:id="rId2"/>
  </p:sldMasterIdLst>
  <p:notesMasterIdLst>
    <p:notesMasterId r:id="rId55"/>
  </p:notesMasterIdLst>
  <p:sldIdLst>
    <p:sldId id="256" r:id="rId3"/>
    <p:sldId id="309" r:id="rId4"/>
    <p:sldId id="258" r:id="rId5"/>
    <p:sldId id="295" r:id="rId6"/>
    <p:sldId id="259" r:id="rId7"/>
    <p:sldId id="314" r:id="rId8"/>
    <p:sldId id="310" r:id="rId9"/>
    <p:sldId id="260" r:id="rId10"/>
    <p:sldId id="261" r:id="rId11"/>
    <p:sldId id="296" r:id="rId12"/>
    <p:sldId id="262" r:id="rId13"/>
    <p:sldId id="311" r:id="rId14"/>
    <p:sldId id="297" r:id="rId15"/>
    <p:sldId id="263" r:id="rId16"/>
    <p:sldId id="264" r:id="rId17"/>
    <p:sldId id="298" r:id="rId18"/>
    <p:sldId id="265" r:id="rId19"/>
    <p:sldId id="299" r:id="rId20"/>
    <p:sldId id="266" r:id="rId21"/>
    <p:sldId id="267" r:id="rId22"/>
    <p:sldId id="300" r:id="rId23"/>
    <p:sldId id="301" r:id="rId24"/>
    <p:sldId id="269" r:id="rId25"/>
    <p:sldId id="270" r:id="rId26"/>
    <p:sldId id="271" r:id="rId27"/>
    <p:sldId id="272" r:id="rId28"/>
    <p:sldId id="312" r:id="rId29"/>
    <p:sldId id="273" r:id="rId30"/>
    <p:sldId id="274" r:id="rId31"/>
    <p:sldId id="302" r:id="rId32"/>
    <p:sldId id="275" r:id="rId33"/>
    <p:sldId id="303" r:id="rId34"/>
    <p:sldId id="276" r:id="rId35"/>
    <p:sldId id="304" r:id="rId36"/>
    <p:sldId id="305" r:id="rId37"/>
    <p:sldId id="277" r:id="rId38"/>
    <p:sldId id="278" r:id="rId39"/>
    <p:sldId id="306" r:id="rId40"/>
    <p:sldId id="307" r:id="rId41"/>
    <p:sldId id="308" r:id="rId42"/>
    <p:sldId id="279" r:id="rId43"/>
    <p:sldId id="281" r:id="rId44"/>
    <p:sldId id="315" r:id="rId45"/>
    <p:sldId id="316" r:id="rId46"/>
    <p:sldId id="317" r:id="rId47"/>
    <p:sldId id="319" r:id="rId48"/>
    <p:sldId id="318" r:id="rId49"/>
    <p:sldId id="280" r:id="rId50"/>
    <p:sldId id="292" r:id="rId51"/>
    <p:sldId id="320" r:id="rId52"/>
    <p:sldId id="293" r:id="rId53"/>
    <p:sldId id="294" r:id="rId54"/>
  </p:sldIdLst>
  <p:sldSz cx="9144000" cy="5143500" type="screen16x9"/>
  <p:notesSz cx="6858000" cy="9144000"/>
  <p:embeddedFontLst>
    <p:embeddedFont>
      <p:font typeface="맑은 고딕" panose="020B0503020000020004" pitchFamily="34" charset="-127"/>
      <p:regular r:id="rId56"/>
      <p:bold r:id="rId57"/>
    </p:embeddedFont>
    <p:embeddedFont>
      <p:font typeface="Raleway" panose="020B0604020202020204" charset="0"/>
      <p:regular r:id="rId58"/>
      <p:bold r:id="rId59"/>
      <p:italic r:id="rId60"/>
      <p:boldItalic r:id="rId61"/>
    </p:embeddedFont>
    <p:embeddedFont>
      <p:font typeface="Arial Rounded MT Bold" panose="020F0704030504030204" pitchFamily="34" charset="0"/>
      <p:regular r:id="rId62"/>
    </p:embeddedFont>
    <p:embeddedFont>
      <p:font typeface="Bellefair" panose="020B0604020202020204" charset="0"/>
      <p:regular r:id="rId63"/>
    </p:embeddedFont>
    <p:embeddedFont>
      <p:font typeface="Raleway Medium" panose="020B0604020202020204" charset="0"/>
      <p:regular r:id="rId64"/>
      <p:bold r:id="rId65"/>
      <p:italic r:id="rId66"/>
      <p:boldItalic r:id="rId67"/>
    </p:embeddedFont>
    <p:embeddedFont>
      <p:font typeface="Playfair Display" panose="020B0604020202020204" charset="0"/>
      <p:regular r:id="rId68"/>
      <p:bold r:id="rId69"/>
      <p:italic r:id="rId70"/>
      <p:boldItalic r:id="rId71"/>
    </p:embeddedFont>
    <p:embeddedFont>
      <p:font typeface="Roboto" panose="020B0604020202020204" charset="0"/>
      <p:regular r:id="rId72"/>
      <p:bold r:id="rId73"/>
      <p:italic r:id="rId74"/>
      <p:boldItalic r:id="rId75"/>
    </p:embeddedFont>
    <p:embeddedFont>
      <p:font typeface="Proxima Nova" panose="020B0604020202020204" charset="0"/>
      <p:regular r:id="rId76"/>
      <p:bold r:id="rId77"/>
      <p:italic r:id="rId78"/>
      <p:boldItalic r:id="rId79"/>
    </p:embeddedFont>
    <p:embeddedFont>
      <p:font typeface="Palace Script MT" panose="030303020206070C0B05" pitchFamily="66" charset="0"/>
      <p:italic r:id="rId80"/>
    </p:embeddedFont>
    <p:embeddedFont>
      <p:font typeface="Montserrat" panose="020B0604020202020204" charset="0"/>
      <p:regular r:id="rId81"/>
      <p:bold r:id="rId82"/>
      <p:italic r:id="rId83"/>
      <p:boldItalic r:id="rId84"/>
    </p:embeddedFont>
    <p:embeddedFont>
      <p:font typeface="Proxima Nova Semibold" panose="020B0604020202020204" charset="0"/>
      <p:regular r:id="rId85"/>
      <p:bold r:id="rId86"/>
      <p:boldItalic r:id="rId87"/>
    </p:embeddedFont>
    <p:embeddedFont>
      <p:font typeface="FZShuTi" panose="02010601030101010101" pitchFamily="2" charset="-122"/>
      <p:regular r:id="rId88"/>
    </p:embeddedFont>
    <p:embeddedFont>
      <p:font typeface="Playfair Display SemiBold" panose="020B0604020202020204" charset="0"/>
      <p:regular r:id="rId89"/>
      <p:bold r:id="rId90"/>
      <p:italic r:id="rId91"/>
      <p:boldItalic r:id="rId92"/>
    </p:embeddedFont>
    <p:embeddedFont>
      <p:font typeface="Work Sans ExtraBold" pitchFamily="2" charset="0"/>
      <p:bold r:id="rId93"/>
      <p:boldItalic r:id="rId9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AF59"/>
    <a:srgbClr val="95D4F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1195F2D-B2F3-41F8-85B5-7086E9DF5580}">
  <a:tblStyle styleId="{B1195F2D-B2F3-41F8-85B5-7086E9DF558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1" d="100"/>
          <a:sy n="91" d="100"/>
        </p:scale>
        <p:origin x="1374" y="5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9" d="100"/>
        <a:sy n="4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notesMaster" Target="notesMasters/notesMaster1.xml"/><Relationship Id="rId63" Type="http://schemas.openxmlformats.org/officeDocument/2006/relationships/font" Target="fonts/font8.fntdata"/><Relationship Id="rId68" Type="http://schemas.openxmlformats.org/officeDocument/2006/relationships/font" Target="fonts/font13.fntdata"/><Relationship Id="rId76" Type="http://schemas.openxmlformats.org/officeDocument/2006/relationships/font" Target="fonts/font21.fntdata"/><Relationship Id="rId84" Type="http://schemas.openxmlformats.org/officeDocument/2006/relationships/font" Target="fonts/font29.fntdata"/><Relationship Id="rId89" Type="http://schemas.openxmlformats.org/officeDocument/2006/relationships/font" Target="fonts/font34.fntdata"/><Relationship Id="rId97" Type="http://schemas.openxmlformats.org/officeDocument/2006/relationships/theme" Target="theme/theme1.xml"/><Relationship Id="rId7" Type="http://schemas.openxmlformats.org/officeDocument/2006/relationships/slide" Target="slides/slide5.xml"/><Relationship Id="rId71" Type="http://schemas.openxmlformats.org/officeDocument/2006/relationships/font" Target="fonts/font16.fntdata"/><Relationship Id="rId92" Type="http://schemas.openxmlformats.org/officeDocument/2006/relationships/font" Target="fonts/font3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font" Target="fonts/font3.fntdata"/><Relationship Id="rId66" Type="http://schemas.openxmlformats.org/officeDocument/2006/relationships/font" Target="fonts/font11.fntdata"/><Relationship Id="rId74" Type="http://schemas.openxmlformats.org/officeDocument/2006/relationships/font" Target="fonts/font19.fntdata"/><Relationship Id="rId79" Type="http://schemas.openxmlformats.org/officeDocument/2006/relationships/font" Target="fonts/font24.fntdata"/><Relationship Id="rId87" Type="http://schemas.openxmlformats.org/officeDocument/2006/relationships/font" Target="fonts/font32.fntdata"/><Relationship Id="rId5" Type="http://schemas.openxmlformats.org/officeDocument/2006/relationships/slide" Target="slides/slide3.xml"/><Relationship Id="rId61" Type="http://schemas.openxmlformats.org/officeDocument/2006/relationships/font" Target="fonts/font6.fntdata"/><Relationship Id="rId82" Type="http://schemas.openxmlformats.org/officeDocument/2006/relationships/font" Target="fonts/font27.fntdata"/><Relationship Id="rId90" Type="http://schemas.openxmlformats.org/officeDocument/2006/relationships/font" Target="fonts/font35.fntdata"/><Relationship Id="rId95" Type="http://schemas.openxmlformats.org/officeDocument/2006/relationships/presProps" Target="pres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font" Target="fonts/font1.fntdata"/><Relationship Id="rId64" Type="http://schemas.openxmlformats.org/officeDocument/2006/relationships/font" Target="fonts/font9.fntdata"/><Relationship Id="rId69" Type="http://schemas.openxmlformats.org/officeDocument/2006/relationships/font" Target="fonts/font14.fntdata"/><Relationship Id="rId77" Type="http://schemas.openxmlformats.org/officeDocument/2006/relationships/font" Target="fonts/font22.fntdata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font" Target="fonts/font17.fntdata"/><Relationship Id="rId80" Type="http://schemas.openxmlformats.org/officeDocument/2006/relationships/font" Target="fonts/font25.fntdata"/><Relationship Id="rId85" Type="http://schemas.openxmlformats.org/officeDocument/2006/relationships/font" Target="fonts/font30.fntdata"/><Relationship Id="rId93" Type="http://schemas.openxmlformats.org/officeDocument/2006/relationships/font" Target="fonts/font38.fntdata"/><Relationship Id="rId98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font" Target="fonts/font4.fntdata"/><Relationship Id="rId67" Type="http://schemas.openxmlformats.org/officeDocument/2006/relationships/font" Target="fonts/font12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font" Target="fonts/font7.fntdata"/><Relationship Id="rId70" Type="http://schemas.openxmlformats.org/officeDocument/2006/relationships/font" Target="fonts/font15.fntdata"/><Relationship Id="rId75" Type="http://schemas.openxmlformats.org/officeDocument/2006/relationships/font" Target="fonts/font20.fntdata"/><Relationship Id="rId83" Type="http://schemas.openxmlformats.org/officeDocument/2006/relationships/font" Target="fonts/font28.fntdata"/><Relationship Id="rId88" Type="http://schemas.openxmlformats.org/officeDocument/2006/relationships/font" Target="fonts/font33.fntdata"/><Relationship Id="rId91" Type="http://schemas.openxmlformats.org/officeDocument/2006/relationships/font" Target="fonts/font36.fntdata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font" Target="fonts/font2.fntdata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font" Target="fonts/font5.fntdata"/><Relationship Id="rId65" Type="http://schemas.openxmlformats.org/officeDocument/2006/relationships/font" Target="fonts/font10.fntdata"/><Relationship Id="rId73" Type="http://schemas.openxmlformats.org/officeDocument/2006/relationships/font" Target="fonts/font18.fntdata"/><Relationship Id="rId78" Type="http://schemas.openxmlformats.org/officeDocument/2006/relationships/font" Target="fonts/font23.fntdata"/><Relationship Id="rId81" Type="http://schemas.openxmlformats.org/officeDocument/2006/relationships/font" Target="fonts/font26.fntdata"/><Relationship Id="rId86" Type="http://schemas.openxmlformats.org/officeDocument/2006/relationships/font" Target="fonts/font31.fntdata"/><Relationship Id="rId94" Type="http://schemas.openxmlformats.org/officeDocument/2006/relationships/font" Target="fonts/font3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6555097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889fcc274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889fcc274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2021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71fdc4dfea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Google Shape;422;g71fdc4dfea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09051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6" name="Google Shape;1876;g8d44b15066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7" name="Google Shape;1877;g8d44b15066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69703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8badc59791_2_8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8badc59791_2_8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06099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a0fbc45a7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Google Shape;446;ga0fbc45a7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42500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71fdc4dfea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Google Shape;451;g71fdc4dfea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08049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8badc59791_2_24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8badc59791_2_24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73005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71fdc4dfea_0_4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1" name="Google Shape;461;g71fdc4dfea_0_4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2708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8d44b15066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8" name="Google Shape;488;g8d44b15066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58952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71fdc4dfea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" name="Google Shape;490;g71fdc4dfea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17039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a6b2963643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2" name="Google Shape;532;ga6b2963643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5325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gdd876a86d7_3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4" name="Google Shape;784;gdd876a86d7_3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45651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70e3186832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3" name="Google Shape;553;g70e3186832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1327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g71fdc4dfe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6" name="Google Shape;576;g71fdc4dfe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52561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g71fdc4dfea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7" name="Google Shape;607;g71fdc4dfea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08487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g71fdc4dfea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0" name="Google Shape;660;g71fdc4dfea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31653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g10ad28241b8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5" name="Google Shape;855;g10ad28241b8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68568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ga6b2963643_0_10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2" name="Google Shape;692;ga6b2963643_0_10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0479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g71fdc4dfea_0_2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3" name="Google Shape;713;g71fdc4dfea_0_2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764412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g8d44b15066_0_7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2" name="Google Shape;742;g8d44b15066_0_7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29636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g71fdc4dfea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5" name="Google Shape;735;g71fdc4dfea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744106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Google Shape;897;g8d44b15066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8" name="Google Shape;898;g8d44b15066_0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2489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889fcc274b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889fcc274b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252286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g71fdc4dfea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8" name="Google Shape;768;g71fdc4dfea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100972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" name="Google Shape;1129;g8d8e9c849d_0_10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0" name="Google Shape;1130;g8d8e9c849d_0_10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442731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0" name="Google Shape;1680;g8d44b15066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1" name="Google Shape;1681;g8d44b15066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243519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g117bcd6ab4c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6" name="Google Shape;816;g117bcd6ab4c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190194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g71fdc4dfea_0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6" name="Google Shape;836;g71fdc4dfea_0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523426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g89c9ac6168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6" name="Google Shape;856;g89c9ac6168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05450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g71fdc4dfea_0_5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5" name="Google Shape;1155;g71fdc4dfea_0_5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087302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Google Shape;917;g71fdc4dfea_0_5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8" name="Google Shape;918;g71fdc4dfea_0_5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864943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Google Shape;917;g71fdc4dfea_0_5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8" name="Google Shape;918;g71fdc4dfea_0_5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123143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Google Shape;917;g71fdc4dfea_0_5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8" name="Google Shape;918;g71fdc4dfea_0_5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29755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8d8e9c849d_0_4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8d8e9c849d_0_4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779907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Google Shape;917;g71fdc4dfea_0_5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8" name="Google Shape;918;g71fdc4dfea_0_5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322525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Google Shape;917;g71fdc4dfea_0_5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8" name="Google Shape;918;g71fdc4dfea_0_5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015659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Google Shape;917;g71fdc4dfea_0_5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8" name="Google Shape;918;g71fdc4dfea_0_5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643603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2" name="Google Shape;9412;ga6b2963643_0_206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13" name="Google Shape;9413;ga6b2963643_0_206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832861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2" name="Google Shape;7072;gb40824f28a_0_67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73" name="Google Shape;7073;gb40824f28a_0_67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641369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4" name="Google Shape;9714;ga6b2963643_0_209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15" name="Google Shape;9715;ga6b2963643_0_209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253954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6" name="Google Shape;10006;ga6b2963643_0_21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07" name="Google Shape;10007;ga6b2963643_0_212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55185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70e3186832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70e3186832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53987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10d367b27e5_1_9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10d367b27e5_1_9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73099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g10d367b27e5_1_14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9" name="Google Shape;869;g10d367b27e5_1_14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07408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71fdc4dfea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71fdc4dfea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02086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71fdc4dfea_0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71fdc4dfea_0_1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0939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5016550" y="3325813"/>
            <a:ext cx="2948100" cy="63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4630502" y="1179891"/>
            <a:ext cx="3720000" cy="220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5200"/>
              <a:buFont typeface="Sarala"/>
              <a:buNone/>
              <a:defRPr sz="5200"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8" name="Freeform 5"/>
          <p:cNvSpPr>
            <a:spLocks/>
          </p:cNvSpPr>
          <p:nvPr userDrawn="1"/>
        </p:nvSpPr>
        <p:spPr bwMode="auto">
          <a:xfrm>
            <a:off x="3918857" y="66455"/>
            <a:ext cx="5225144" cy="747813"/>
          </a:xfrm>
          <a:custGeom>
            <a:avLst/>
            <a:gdLst>
              <a:gd name="T0" fmla="*/ 420 w 421"/>
              <a:gd name="T1" fmla="*/ 22 h 128"/>
              <a:gd name="T2" fmla="*/ 395 w 421"/>
              <a:gd name="T3" fmla="*/ 16 h 128"/>
              <a:gd name="T4" fmla="*/ 354 w 421"/>
              <a:gd name="T5" fmla="*/ 16 h 128"/>
              <a:gd name="T6" fmla="*/ 254 w 421"/>
              <a:gd name="T7" fmla="*/ 56 h 128"/>
              <a:gd name="T8" fmla="*/ 189 w 421"/>
              <a:gd name="T9" fmla="*/ 95 h 128"/>
              <a:gd name="T10" fmla="*/ 105 w 421"/>
              <a:gd name="T11" fmla="*/ 124 h 128"/>
              <a:gd name="T12" fmla="*/ 20 w 421"/>
              <a:gd name="T13" fmla="*/ 109 h 128"/>
              <a:gd name="T14" fmla="*/ 1 w 421"/>
              <a:gd name="T15" fmla="*/ 95 h 128"/>
              <a:gd name="T16" fmla="*/ 0 w 421"/>
              <a:gd name="T17" fmla="*/ 93 h 128"/>
              <a:gd name="T18" fmla="*/ 2 w 421"/>
              <a:gd name="T19" fmla="*/ 92 h 128"/>
              <a:gd name="T20" fmla="*/ 25 w 421"/>
              <a:gd name="T21" fmla="*/ 99 h 128"/>
              <a:gd name="T22" fmla="*/ 73 w 421"/>
              <a:gd name="T23" fmla="*/ 112 h 128"/>
              <a:gd name="T24" fmla="*/ 111 w 421"/>
              <a:gd name="T25" fmla="*/ 110 h 128"/>
              <a:gd name="T26" fmla="*/ 210 w 421"/>
              <a:gd name="T27" fmla="*/ 68 h 128"/>
              <a:gd name="T28" fmla="*/ 279 w 421"/>
              <a:gd name="T29" fmla="*/ 27 h 128"/>
              <a:gd name="T30" fmla="*/ 347 w 421"/>
              <a:gd name="T31" fmla="*/ 4 h 128"/>
              <a:gd name="T32" fmla="*/ 414 w 421"/>
              <a:gd name="T33" fmla="*/ 7 h 128"/>
              <a:gd name="T34" fmla="*/ 420 w 421"/>
              <a:gd name="T35" fmla="*/ 16 h 128"/>
              <a:gd name="T36" fmla="*/ 420 w 421"/>
              <a:gd name="T37" fmla="*/ 22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21" h="128">
                <a:moveTo>
                  <a:pt x="420" y="22"/>
                </a:moveTo>
                <a:cubicBezTo>
                  <a:pt x="412" y="19"/>
                  <a:pt x="403" y="17"/>
                  <a:pt x="395" y="16"/>
                </a:cubicBezTo>
                <a:cubicBezTo>
                  <a:pt x="381" y="14"/>
                  <a:pt x="367" y="14"/>
                  <a:pt x="354" y="16"/>
                </a:cubicBezTo>
                <a:cubicBezTo>
                  <a:pt x="317" y="21"/>
                  <a:pt x="285" y="37"/>
                  <a:pt x="254" y="56"/>
                </a:cubicBezTo>
                <a:cubicBezTo>
                  <a:pt x="232" y="69"/>
                  <a:pt x="212" y="83"/>
                  <a:pt x="189" y="95"/>
                </a:cubicBezTo>
                <a:cubicBezTo>
                  <a:pt x="163" y="109"/>
                  <a:pt x="135" y="119"/>
                  <a:pt x="105" y="124"/>
                </a:cubicBezTo>
                <a:cubicBezTo>
                  <a:pt x="76" y="128"/>
                  <a:pt x="47" y="122"/>
                  <a:pt x="20" y="109"/>
                </a:cubicBezTo>
                <a:cubicBezTo>
                  <a:pt x="13" y="106"/>
                  <a:pt x="7" y="100"/>
                  <a:pt x="1" y="95"/>
                </a:cubicBezTo>
                <a:cubicBezTo>
                  <a:pt x="0" y="94"/>
                  <a:pt x="0" y="94"/>
                  <a:pt x="0" y="93"/>
                </a:cubicBezTo>
                <a:cubicBezTo>
                  <a:pt x="1" y="92"/>
                  <a:pt x="2" y="92"/>
                  <a:pt x="2" y="92"/>
                </a:cubicBezTo>
                <a:cubicBezTo>
                  <a:pt x="10" y="95"/>
                  <a:pt x="17" y="96"/>
                  <a:pt x="25" y="99"/>
                </a:cubicBezTo>
                <a:cubicBezTo>
                  <a:pt x="41" y="105"/>
                  <a:pt x="56" y="110"/>
                  <a:pt x="73" y="112"/>
                </a:cubicBezTo>
                <a:cubicBezTo>
                  <a:pt x="86" y="113"/>
                  <a:pt x="98" y="112"/>
                  <a:pt x="111" y="110"/>
                </a:cubicBezTo>
                <a:cubicBezTo>
                  <a:pt x="147" y="103"/>
                  <a:pt x="180" y="87"/>
                  <a:pt x="210" y="68"/>
                </a:cubicBezTo>
                <a:cubicBezTo>
                  <a:pt x="233" y="54"/>
                  <a:pt x="255" y="39"/>
                  <a:pt x="279" y="27"/>
                </a:cubicBezTo>
                <a:cubicBezTo>
                  <a:pt x="301" y="17"/>
                  <a:pt x="323" y="8"/>
                  <a:pt x="347" y="4"/>
                </a:cubicBezTo>
                <a:cubicBezTo>
                  <a:pt x="369" y="1"/>
                  <a:pt x="392" y="0"/>
                  <a:pt x="414" y="7"/>
                </a:cubicBezTo>
                <a:cubicBezTo>
                  <a:pt x="420" y="10"/>
                  <a:pt x="420" y="10"/>
                  <a:pt x="420" y="16"/>
                </a:cubicBezTo>
                <a:cubicBezTo>
                  <a:pt x="420" y="18"/>
                  <a:pt x="421" y="20"/>
                  <a:pt x="420" y="22"/>
                </a:cubicBezTo>
                <a:close/>
              </a:path>
            </a:pathLst>
          </a:custGeom>
          <a:solidFill>
            <a:srgbClr val="B5B1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grpSp>
        <p:nvGrpSpPr>
          <p:cNvPr id="14" name="Grupo 13"/>
          <p:cNvGrpSpPr/>
          <p:nvPr userDrawn="1"/>
        </p:nvGrpSpPr>
        <p:grpSpPr>
          <a:xfrm>
            <a:off x="7477754" y="229249"/>
            <a:ext cx="1471567" cy="342228"/>
            <a:chOff x="6315159" y="-1700765"/>
            <a:chExt cx="2701781" cy="628327"/>
          </a:xfrm>
        </p:grpSpPr>
        <p:sp>
          <p:nvSpPr>
            <p:cNvPr id="15" name="Freeform 6"/>
            <p:cNvSpPr>
              <a:spLocks/>
            </p:cNvSpPr>
            <p:nvPr userDrawn="1"/>
          </p:nvSpPr>
          <p:spPr bwMode="auto">
            <a:xfrm rot="10800000">
              <a:off x="8529045" y="-1597680"/>
              <a:ext cx="487895" cy="466335"/>
            </a:xfrm>
            <a:custGeom>
              <a:avLst/>
              <a:gdLst>
                <a:gd name="T0" fmla="*/ 20 w 39"/>
                <a:gd name="T1" fmla="*/ 0 h 39"/>
                <a:gd name="T2" fmla="*/ 39 w 39"/>
                <a:gd name="T3" fmla="*/ 20 h 39"/>
                <a:gd name="T4" fmla="*/ 19 w 39"/>
                <a:gd name="T5" fmla="*/ 39 h 39"/>
                <a:gd name="T6" fmla="*/ 0 w 39"/>
                <a:gd name="T7" fmla="*/ 19 h 39"/>
                <a:gd name="T8" fmla="*/ 20 w 39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20" y="0"/>
                  </a:moveTo>
                  <a:cubicBezTo>
                    <a:pt x="31" y="0"/>
                    <a:pt x="39" y="9"/>
                    <a:pt x="39" y="20"/>
                  </a:cubicBezTo>
                  <a:cubicBezTo>
                    <a:pt x="39" y="30"/>
                    <a:pt x="30" y="39"/>
                    <a:pt x="19" y="39"/>
                  </a:cubicBezTo>
                  <a:cubicBezTo>
                    <a:pt x="8" y="39"/>
                    <a:pt x="0" y="30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lose/>
                </a:path>
              </a:pathLst>
            </a:custGeom>
            <a:solidFill>
              <a:srgbClr val="E621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6" name="Oval 7"/>
            <p:cNvSpPr>
              <a:spLocks noChangeArrowheads="1"/>
            </p:cNvSpPr>
            <p:nvPr userDrawn="1"/>
          </p:nvSpPr>
          <p:spPr bwMode="auto">
            <a:xfrm rot="10800000">
              <a:off x="7878516" y="-1700765"/>
              <a:ext cx="451172" cy="427064"/>
            </a:xfrm>
            <a:prstGeom prst="ellipse">
              <a:avLst/>
            </a:prstGeom>
            <a:solidFill>
              <a:srgbClr val="E8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7" name="Freeform 8"/>
            <p:cNvSpPr>
              <a:spLocks/>
            </p:cNvSpPr>
            <p:nvPr userDrawn="1"/>
          </p:nvSpPr>
          <p:spPr bwMode="auto">
            <a:xfrm rot="10800000">
              <a:off x="7280453" y="-1700765"/>
              <a:ext cx="382973" cy="368160"/>
            </a:xfrm>
            <a:custGeom>
              <a:avLst/>
              <a:gdLst>
                <a:gd name="T0" fmla="*/ 15 w 31"/>
                <a:gd name="T1" fmla="*/ 30 h 31"/>
                <a:gd name="T2" fmla="*/ 0 w 31"/>
                <a:gd name="T3" fmla="*/ 15 h 31"/>
                <a:gd name="T4" fmla="*/ 15 w 31"/>
                <a:gd name="T5" fmla="*/ 0 h 31"/>
                <a:gd name="T6" fmla="*/ 31 w 31"/>
                <a:gd name="T7" fmla="*/ 16 h 31"/>
                <a:gd name="T8" fmla="*/ 15 w 31"/>
                <a:gd name="T9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1">
                  <a:moveTo>
                    <a:pt x="15" y="30"/>
                  </a:moveTo>
                  <a:cubicBezTo>
                    <a:pt x="7" y="31"/>
                    <a:pt x="0" y="24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4" y="0"/>
                    <a:pt x="31" y="7"/>
                    <a:pt x="31" y="16"/>
                  </a:cubicBezTo>
                  <a:cubicBezTo>
                    <a:pt x="30" y="24"/>
                    <a:pt x="24" y="30"/>
                    <a:pt x="15" y="30"/>
                  </a:cubicBezTo>
                  <a:close/>
                </a:path>
              </a:pathLst>
            </a:custGeom>
            <a:solidFill>
              <a:srgbClr val="ED6F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8" name="Freeform 9"/>
            <p:cNvSpPr>
              <a:spLocks/>
            </p:cNvSpPr>
            <p:nvPr userDrawn="1"/>
          </p:nvSpPr>
          <p:spPr bwMode="auto">
            <a:xfrm rot="10800000">
              <a:off x="6803052" y="-1514228"/>
              <a:ext cx="278048" cy="274892"/>
            </a:xfrm>
            <a:custGeom>
              <a:avLst/>
              <a:gdLst>
                <a:gd name="T0" fmla="*/ 22 w 22"/>
                <a:gd name="T1" fmla="*/ 11 h 23"/>
                <a:gd name="T2" fmla="*/ 11 w 22"/>
                <a:gd name="T3" fmla="*/ 22 h 23"/>
                <a:gd name="T4" fmla="*/ 0 w 22"/>
                <a:gd name="T5" fmla="*/ 11 h 23"/>
                <a:gd name="T6" fmla="*/ 11 w 22"/>
                <a:gd name="T7" fmla="*/ 0 h 23"/>
                <a:gd name="T8" fmla="*/ 22 w 22"/>
                <a:gd name="T9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22" y="11"/>
                  </a:moveTo>
                  <a:cubicBezTo>
                    <a:pt x="22" y="17"/>
                    <a:pt x="17" y="23"/>
                    <a:pt x="11" y="22"/>
                  </a:cubicBezTo>
                  <a:cubicBezTo>
                    <a:pt x="5" y="22"/>
                    <a:pt x="0" y="17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2" y="5"/>
                    <a:pt x="22" y="11"/>
                  </a:cubicBezTo>
                  <a:close/>
                </a:path>
              </a:pathLst>
            </a:custGeom>
            <a:solidFill>
              <a:srgbClr val="F187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9" name="Freeform 10"/>
            <p:cNvSpPr>
              <a:spLocks/>
            </p:cNvSpPr>
            <p:nvPr userDrawn="1"/>
          </p:nvSpPr>
          <p:spPr bwMode="auto">
            <a:xfrm rot="10800000">
              <a:off x="6315159" y="-1322788"/>
              <a:ext cx="278048" cy="250350"/>
            </a:xfrm>
            <a:custGeom>
              <a:avLst/>
              <a:gdLst>
                <a:gd name="T0" fmla="*/ 0 w 22"/>
                <a:gd name="T1" fmla="*/ 10 h 21"/>
                <a:gd name="T2" fmla="*/ 11 w 22"/>
                <a:gd name="T3" fmla="*/ 0 h 21"/>
                <a:gd name="T4" fmla="*/ 22 w 22"/>
                <a:gd name="T5" fmla="*/ 10 h 21"/>
                <a:gd name="T6" fmla="*/ 11 w 22"/>
                <a:gd name="T7" fmla="*/ 21 h 21"/>
                <a:gd name="T8" fmla="*/ 0 w 22"/>
                <a:gd name="T9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1">
                  <a:moveTo>
                    <a:pt x="0" y="10"/>
                  </a:moveTo>
                  <a:cubicBezTo>
                    <a:pt x="0" y="4"/>
                    <a:pt x="4" y="0"/>
                    <a:pt x="11" y="0"/>
                  </a:cubicBezTo>
                  <a:cubicBezTo>
                    <a:pt x="17" y="0"/>
                    <a:pt x="22" y="4"/>
                    <a:pt x="22" y="10"/>
                  </a:cubicBezTo>
                  <a:cubicBezTo>
                    <a:pt x="22" y="16"/>
                    <a:pt x="17" y="21"/>
                    <a:pt x="11" y="21"/>
                  </a:cubicBezTo>
                  <a:cubicBezTo>
                    <a:pt x="5" y="20"/>
                    <a:pt x="0" y="16"/>
                    <a:pt x="0" y="10"/>
                  </a:cubicBezTo>
                  <a:close/>
                </a:path>
              </a:pathLst>
            </a:custGeom>
            <a:solidFill>
              <a:srgbClr val="F7A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sp>
        <p:nvSpPr>
          <p:cNvPr id="20" name="Freeform 5"/>
          <p:cNvSpPr>
            <a:spLocks/>
          </p:cNvSpPr>
          <p:nvPr userDrawn="1"/>
        </p:nvSpPr>
        <p:spPr bwMode="auto">
          <a:xfrm>
            <a:off x="-25811" y="4570733"/>
            <a:ext cx="9219686" cy="589392"/>
          </a:xfrm>
          <a:custGeom>
            <a:avLst/>
            <a:gdLst>
              <a:gd name="T0" fmla="*/ 108 w 640"/>
              <a:gd name="T1" fmla="*/ 2 h 65"/>
              <a:gd name="T2" fmla="*/ 161 w 640"/>
              <a:gd name="T3" fmla="*/ 1 h 65"/>
              <a:gd name="T4" fmla="*/ 259 w 640"/>
              <a:gd name="T5" fmla="*/ 9 h 65"/>
              <a:gd name="T6" fmla="*/ 299 w 640"/>
              <a:gd name="T7" fmla="*/ 14 h 65"/>
              <a:gd name="T8" fmla="*/ 392 w 640"/>
              <a:gd name="T9" fmla="*/ 26 h 65"/>
              <a:gd name="T10" fmla="*/ 525 w 640"/>
              <a:gd name="T11" fmla="*/ 29 h 65"/>
              <a:gd name="T12" fmla="*/ 631 w 640"/>
              <a:gd name="T13" fmla="*/ 18 h 65"/>
              <a:gd name="T14" fmla="*/ 636 w 640"/>
              <a:gd name="T15" fmla="*/ 19 h 65"/>
              <a:gd name="T16" fmla="*/ 633 w 640"/>
              <a:gd name="T17" fmla="*/ 30 h 65"/>
              <a:gd name="T18" fmla="*/ 584 w 640"/>
              <a:gd name="T19" fmla="*/ 44 h 65"/>
              <a:gd name="T20" fmla="*/ 492 w 640"/>
              <a:gd name="T21" fmla="*/ 63 h 65"/>
              <a:gd name="T22" fmla="*/ 485 w 640"/>
              <a:gd name="T23" fmla="*/ 63 h 65"/>
              <a:gd name="T24" fmla="*/ 423 w 640"/>
              <a:gd name="T25" fmla="*/ 64 h 65"/>
              <a:gd name="T26" fmla="*/ 360 w 640"/>
              <a:gd name="T27" fmla="*/ 54 h 65"/>
              <a:gd name="T28" fmla="*/ 245 w 640"/>
              <a:gd name="T29" fmla="*/ 27 h 65"/>
              <a:gd name="T30" fmla="*/ 190 w 640"/>
              <a:gd name="T31" fmla="*/ 21 h 65"/>
              <a:gd name="T32" fmla="*/ 152 w 640"/>
              <a:gd name="T33" fmla="*/ 21 h 65"/>
              <a:gd name="T34" fmla="*/ 66 w 640"/>
              <a:gd name="T35" fmla="*/ 31 h 65"/>
              <a:gd name="T36" fmla="*/ 0 w 640"/>
              <a:gd name="T37" fmla="*/ 47 h 65"/>
              <a:gd name="T38" fmla="*/ 0 w 640"/>
              <a:gd name="T39" fmla="*/ 33 h 65"/>
              <a:gd name="T40" fmla="*/ 3 w 640"/>
              <a:gd name="T41" fmla="*/ 29 h 65"/>
              <a:gd name="T42" fmla="*/ 66 w 640"/>
              <a:gd name="T43" fmla="*/ 7 h 65"/>
              <a:gd name="T44" fmla="*/ 100 w 640"/>
              <a:gd name="T45" fmla="*/ 3 h 65"/>
              <a:gd name="T46" fmla="*/ 108 w 640"/>
              <a:gd name="T47" fmla="*/ 2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640" h="65">
                <a:moveTo>
                  <a:pt x="108" y="2"/>
                </a:moveTo>
                <a:cubicBezTo>
                  <a:pt x="125" y="1"/>
                  <a:pt x="143" y="0"/>
                  <a:pt x="161" y="1"/>
                </a:cubicBezTo>
                <a:cubicBezTo>
                  <a:pt x="194" y="2"/>
                  <a:pt x="226" y="4"/>
                  <a:pt x="259" y="9"/>
                </a:cubicBezTo>
                <a:cubicBezTo>
                  <a:pt x="272" y="11"/>
                  <a:pt x="286" y="12"/>
                  <a:pt x="299" y="14"/>
                </a:cubicBezTo>
                <a:cubicBezTo>
                  <a:pt x="330" y="19"/>
                  <a:pt x="361" y="23"/>
                  <a:pt x="392" y="26"/>
                </a:cubicBezTo>
                <a:cubicBezTo>
                  <a:pt x="436" y="30"/>
                  <a:pt x="480" y="31"/>
                  <a:pt x="525" y="29"/>
                </a:cubicBezTo>
                <a:cubicBezTo>
                  <a:pt x="560" y="28"/>
                  <a:pt x="596" y="24"/>
                  <a:pt x="631" y="18"/>
                </a:cubicBezTo>
                <a:cubicBezTo>
                  <a:pt x="633" y="18"/>
                  <a:pt x="637" y="15"/>
                  <a:pt x="636" y="19"/>
                </a:cubicBezTo>
                <a:cubicBezTo>
                  <a:pt x="636" y="23"/>
                  <a:pt x="640" y="28"/>
                  <a:pt x="633" y="30"/>
                </a:cubicBezTo>
                <a:cubicBezTo>
                  <a:pt x="617" y="34"/>
                  <a:pt x="601" y="39"/>
                  <a:pt x="584" y="44"/>
                </a:cubicBezTo>
                <a:cubicBezTo>
                  <a:pt x="554" y="53"/>
                  <a:pt x="523" y="58"/>
                  <a:pt x="492" y="63"/>
                </a:cubicBezTo>
                <a:cubicBezTo>
                  <a:pt x="490" y="63"/>
                  <a:pt x="487" y="63"/>
                  <a:pt x="485" y="63"/>
                </a:cubicBezTo>
                <a:cubicBezTo>
                  <a:pt x="464" y="63"/>
                  <a:pt x="444" y="63"/>
                  <a:pt x="423" y="64"/>
                </a:cubicBezTo>
                <a:cubicBezTo>
                  <a:pt x="401" y="65"/>
                  <a:pt x="381" y="59"/>
                  <a:pt x="360" y="54"/>
                </a:cubicBezTo>
                <a:cubicBezTo>
                  <a:pt x="322" y="45"/>
                  <a:pt x="284" y="34"/>
                  <a:pt x="245" y="27"/>
                </a:cubicBezTo>
                <a:cubicBezTo>
                  <a:pt x="227" y="24"/>
                  <a:pt x="209" y="22"/>
                  <a:pt x="190" y="21"/>
                </a:cubicBezTo>
                <a:cubicBezTo>
                  <a:pt x="177" y="21"/>
                  <a:pt x="165" y="20"/>
                  <a:pt x="152" y="21"/>
                </a:cubicBezTo>
                <a:cubicBezTo>
                  <a:pt x="123" y="22"/>
                  <a:pt x="95" y="26"/>
                  <a:pt x="66" y="31"/>
                </a:cubicBezTo>
                <a:cubicBezTo>
                  <a:pt x="44" y="34"/>
                  <a:pt x="22" y="39"/>
                  <a:pt x="0" y="47"/>
                </a:cubicBezTo>
                <a:cubicBezTo>
                  <a:pt x="0" y="42"/>
                  <a:pt x="0" y="38"/>
                  <a:pt x="0" y="33"/>
                </a:cubicBezTo>
                <a:cubicBezTo>
                  <a:pt x="0" y="31"/>
                  <a:pt x="2" y="30"/>
                  <a:pt x="3" y="29"/>
                </a:cubicBezTo>
                <a:cubicBezTo>
                  <a:pt x="22" y="17"/>
                  <a:pt x="44" y="11"/>
                  <a:pt x="66" y="7"/>
                </a:cubicBezTo>
                <a:cubicBezTo>
                  <a:pt x="77" y="5"/>
                  <a:pt x="88" y="3"/>
                  <a:pt x="100" y="3"/>
                </a:cubicBezTo>
                <a:cubicBezTo>
                  <a:pt x="103" y="2"/>
                  <a:pt x="105" y="3"/>
                  <a:pt x="108" y="2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1" name="Freeform 6"/>
          <p:cNvSpPr>
            <a:spLocks/>
          </p:cNvSpPr>
          <p:nvPr userDrawn="1"/>
        </p:nvSpPr>
        <p:spPr bwMode="auto">
          <a:xfrm>
            <a:off x="-39297" y="4815290"/>
            <a:ext cx="5242863" cy="326417"/>
          </a:xfrm>
          <a:custGeom>
            <a:avLst/>
            <a:gdLst>
              <a:gd name="T0" fmla="*/ 364 w 364"/>
              <a:gd name="T1" fmla="*/ 36 h 36"/>
              <a:gd name="T2" fmla="*/ 336 w 364"/>
              <a:gd name="T3" fmla="*/ 36 h 36"/>
              <a:gd name="T4" fmla="*/ 6 w 364"/>
              <a:gd name="T5" fmla="*/ 36 h 36"/>
              <a:gd name="T6" fmla="*/ 0 w 364"/>
              <a:gd name="T7" fmla="*/ 31 h 36"/>
              <a:gd name="T8" fmla="*/ 4 w 364"/>
              <a:gd name="T9" fmla="*/ 27 h 36"/>
              <a:gd name="T10" fmla="*/ 33 w 364"/>
              <a:gd name="T11" fmla="*/ 19 h 36"/>
              <a:gd name="T12" fmla="*/ 78 w 364"/>
              <a:gd name="T13" fmla="*/ 10 h 36"/>
              <a:gd name="T14" fmla="*/ 191 w 364"/>
              <a:gd name="T15" fmla="*/ 3 h 36"/>
              <a:gd name="T16" fmla="*/ 233 w 364"/>
              <a:gd name="T17" fmla="*/ 7 h 36"/>
              <a:gd name="T18" fmla="*/ 333 w 364"/>
              <a:gd name="T19" fmla="*/ 28 h 36"/>
              <a:gd name="T20" fmla="*/ 364 w 364"/>
              <a:gd name="T21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64" h="36">
                <a:moveTo>
                  <a:pt x="364" y="36"/>
                </a:moveTo>
                <a:cubicBezTo>
                  <a:pt x="355" y="36"/>
                  <a:pt x="345" y="36"/>
                  <a:pt x="336" y="36"/>
                </a:cubicBezTo>
                <a:cubicBezTo>
                  <a:pt x="226" y="36"/>
                  <a:pt x="116" y="36"/>
                  <a:pt x="6" y="36"/>
                </a:cubicBezTo>
                <a:cubicBezTo>
                  <a:pt x="2" y="36"/>
                  <a:pt x="0" y="36"/>
                  <a:pt x="0" y="31"/>
                </a:cubicBezTo>
                <a:cubicBezTo>
                  <a:pt x="1" y="28"/>
                  <a:pt x="2" y="28"/>
                  <a:pt x="4" y="27"/>
                </a:cubicBezTo>
                <a:cubicBezTo>
                  <a:pt x="13" y="24"/>
                  <a:pt x="23" y="22"/>
                  <a:pt x="33" y="19"/>
                </a:cubicBezTo>
                <a:cubicBezTo>
                  <a:pt x="48" y="15"/>
                  <a:pt x="63" y="13"/>
                  <a:pt x="78" y="10"/>
                </a:cubicBezTo>
                <a:cubicBezTo>
                  <a:pt x="115" y="4"/>
                  <a:pt x="153" y="0"/>
                  <a:pt x="191" y="3"/>
                </a:cubicBezTo>
                <a:cubicBezTo>
                  <a:pt x="205" y="3"/>
                  <a:pt x="219" y="5"/>
                  <a:pt x="233" y="7"/>
                </a:cubicBezTo>
                <a:cubicBezTo>
                  <a:pt x="267" y="12"/>
                  <a:pt x="300" y="20"/>
                  <a:pt x="333" y="28"/>
                </a:cubicBezTo>
                <a:cubicBezTo>
                  <a:pt x="343" y="31"/>
                  <a:pt x="354" y="33"/>
                  <a:pt x="364" y="36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2" name="Freeform 7"/>
          <p:cNvSpPr>
            <a:spLocks/>
          </p:cNvSpPr>
          <p:nvPr userDrawn="1"/>
        </p:nvSpPr>
        <p:spPr bwMode="auto">
          <a:xfrm>
            <a:off x="7767681" y="4906359"/>
            <a:ext cx="1382363" cy="235348"/>
          </a:xfrm>
          <a:custGeom>
            <a:avLst/>
            <a:gdLst>
              <a:gd name="T0" fmla="*/ 0 w 96"/>
              <a:gd name="T1" fmla="*/ 26 h 26"/>
              <a:gd name="T2" fmla="*/ 13 w 96"/>
              <a:gd name="T3" fmla="*/ 23 h 26"/>
              <a:gd name="T4" fmla="*/ 90 w 96"/>
              <a:gd name="T5" fmla="*/ 2 h 26"/>
              <a:gd name="T6" fmla="*/ 96 w 96"/>
              <a:gd name="T7" fmla="*/ 6 h 26"/>
              <a:gd name="T8" fmla="*/ 96 w 96"/>
              <a:gd name="T9" fmla="*/ 23 h 26"/>
              <a:gd name="T10" fmla="*/ 92 w 96"/>
              <a:gd name="T11" fmla="*/ 26 h 26"/>
              <a:gd name="T12" fmla="*/ 0 w 96"/>
              <a:gd name="T13" fmla="*/ 26 h 26"/>
              <a:gd name="T14" fmla="*/ 0 w 96"/>
              <a:gd name="T15" fmla="*/ 2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6" h="26">
                <a:moveTo>
                  <a:pt x="0" y="26"/>
                </a:moveTo>
                <a:cubicBezTo>
                  <a:pt x="4" y="25"/>
                  <a:pt x="8" y="24"/>
                  <a:pt x="13" y="23"/>
                </a:cubicBezTo>
                <a:cubicBezTo>
                  <a:pt x="39" y="17"/>
                  <a:pt x="65" y="9"/>
                  <a:pt x="90" y="2"/>
                </a:cubicBezTo>
                <a:cubicBezTo>
                  <a:pt x="95" y="0"/>
                  <a:pt x="96" y="1"/>
                  <a:pt x="96" y="6"/>
                </a:cubicBezTo>
                <a:cubicBezTo>
                  <a:pt x="95" y="11"/>
                  <a:pt x="96" y="17"/>
                  <a:pt x="96" y="23"/>
                </a:cubicBezTo>
                <a:cubicBezTo>
                  <a:pt x="96" y="25"/>
                  <a:pt x="95" y="26"/>
                  <a:pt x="92" y="26"/>
                </a:cubicBezTo>
                <a:cubicBezTo>
                  <a:pt x="62" y="26"/>
                  <a:pt x="31" y="26"/>
                  <a:pt x="0" y="26"/>
                </a:cubicBezTo>
                <a:cubicBezTo>
                  <a:pt x="0" y="26"/>
                  <a:pt x="0" y="26"/>
                  <a:pt x="0" y="26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3" name="Freeform 8"/>
          <p:cNvSpPr>
            <a:spLocks/>
          </p:cNvSpPr>
          <p:nvPr userDrawn="1"/>
        </p:nvSpPr>
        <p:spPr bwMode="auto">
          <a:xfrm>
            <a:off x="-83128" y="4570733"/>
            <a:ext cx="288274" cy="181116"/>
          </a:xfrm>
          <a:custGeom>
            <a:avLst/>
            <a:gdLst>
              <a:gd name="T0" fmla="*/ 10 w 20"/>
              <a:gd name="T1" fmla="*/ 20 h 20"/>
              <a:gd name="T2" fmla="*/ 0 w 20"/>
              <a:gd name="T3" fmla="*/ 10 h 20"/>
              <a:gd name="T4" fmla="*/ 10 w 20"/>
              <a:gd name="T5" fmla="*/ 0 h 20"/>
              <a:gd name="T6" fmla="*/ 20 w 20"/>
              <a:gd name="T7" fmla="*/ 10 h 20"/>
              <a:gd name="T8" fmla="*/ 10 w 20"/>
              <a:gd name="T9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" h="20">
                <a:moveTo>
                  <a:pt x="10" y="20"/>
                </a:moveTo>
                <a:cubicBezTo>
                  <a:pt x="4" y="19"/>
                  <a:pt x="0" y="16"/>
                  <a:pt x="0" y="10"/>
                </a:cubicBezTo>
                <a:cubicBezTo>
                  <a:pt x="0" y="3"/>
                  <a:pt x="4" y="0"/>
                  <a:pt x="10" y="0"/>
                </a:cubicBezTo>
                <a:cubicBezTo>
                  <a:pt x="16" y="0"/>
                  <a:pt x="20" y="4"/>
                  <a:pt x="20" y="10"/>
                </a:cubicBezTo>
                <a:cubicBezTo>
                  <a:pt x="20" y="15"/>
                  <a:pt x="16" y="20"/>
                  <a:pt x="10" y="20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4" name="Oval 9"/>
          <p:cNvSpPr>
            <a:spLocks noChangeArrowheads="1"/>
          </p:cNvSpPr>
          <p:nvPr userDrawn="1"/>
        </p:nvSpPr>
        <p:spPr bwMode="auto">
          <a:xfrm>
            <a:off x="262463" y="4525710"/>
            <a:ext cx="158466" cy="10846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5" name="Freeform 10"/>
          <p:cNvSpPr>
            <a:spLocks/>
          </p:cNvSpPr>
          <p:nvPr userDrawn="1"/>
        </p:nvSpPr>
        <p:spPr bwMode="auto">
          <a:xfrm>
            <a:off x="522078" y="4498083"/>
            <a:ext cx="143294" cy="100279"/>
          </a:xfrm>
          <a:custGeom>
            <a:avLst/>
            <a:gdLst>
              <a:gd name="T0" fmla="*/ 5 w 10"/>
              <a:gd name="T1" fmla="*/ 10 h 11"/>
              <a:gd name="T2" fmla="*/ 0 w 10"/>
              <a:gd name="T3" fmla="*/ 6 h 11"/>
              <a:gd name="T4" fmla="*/ 6 w 10"/>
              <a:gd name="T5" fmla="*/ 0 h 11"/>
              <a:gd name="T6" fmla="*/ 10 w 10"/>
              <a:gd name="T7" fmla="*/ 5 h 11"/>
              <a:gd name="T8" fmla="*/ 5 w 10"/>
              <a:gd name="T9" fmla="*/ 1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11">
                <a:moveTo>
                  <a:pt x="5" y="10"/>
                </a:moveTo>
                <a:cubicBezTo>
                  <a:pt x="2" y="11"/>
                  <a:pt x="0" y="9"/>
                  <a:pt x="0" y="6"/>
                </a:cubicBezTo>
                <a:cubicBezTo>
                  <a:pt x="0" y="2"/>
                  <a:pt x="2" y="1"/>
                  <a:pt x="6" y="0"/>
                </a:cubicBezTo>
                <a:cubicBezTo>
                  <a:pt x="8" y="0"/>
                  <a:pt x="10" y="2"/>
                  <a:pt x="10" y="5"/>
                </a:cubicBezTo>
                <a:cubicBezTo>
                  <a:pt x="10" y="9"/>
                  <a:pt x="8" y="10"/>
                  <a:pt x="5" y="10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6" name="Freeform 11"/>
          <p:cNvSpPr>
            <a:spLocks/>
          </p:cNvSpPr>
          <p:nvPr userDrawn="1"/>
        </p:nvSpPr>
        <p:spPr bwMode="auto">
          <a:xfrm>
            <a:off x="753033" y="4488873"/>
            <a:ext cx="114635" cy="81860"/>
          </a:xfrm>
          <a:custGeom>
            <a:avLst/>
            <a:gdLst>
              <a:gd name="T0" fmla="*/ 8 w 8"/>
              <a:gd name="T1" fmla="*/ 4 h 9"/>
              <a:gd name="T2" fmla="*/ 4 w 8"/>
              <a:gd name="T3" fmla="*/ 9 h 9"/>
              <a:gd name="T4" fmla="*/ 0 w 8"/>
              <a:gd name="T5" fmla="*/ 4 h 9"/>
              <a:gd name="T6" fmla="*/ 4 w 8"/>
              <a:gd name="T7" fmla="*/ 0 h 9"/>
              <a:gd name="T8" fmla="*/ 8 w 8"/>
              <a:gd name="T9" fmla="*/ 4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9">
                <a:moveTo>
                  <a:pt x="8" y="4"/>
                </a:moveTo>
                <a:cubicBezTo>
                  <a:pt x="8" y="7"/>
                  <a:pt x="7" y="9"/>
                  <a:pt x="4" y="9"/>
                </a:cubicBezTo>
                <a:cubicBezTo>
                  <a:pt x="2" y="9"/>
                  <a:pt x="0" y="7"/>
                  <a:pt x="0" y="4"/>
                </a:cubicBezTo>
                <a:cubicBezTo>
                  <a:pt x="0" y="2"/>
                  <a:pt x="2" y="1"/>
                  <a:pt x="4" y="0"/>
                </a:cubicBezTo>
                <a:cubicBezTo>
                  <a:pt x="7" y="0"/>
                  <a:pt x="8" y="2"/>
                  <a:pt x="8" y="4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7" name="Oval 12"/>
          <p:cNvSpPr>
            <a:spLocks noChangeArrowheads="1"/>
          </p:cNvSpPr>
          <p:nvPr userDrawn="1"/>
        </p:nvSpPr>
        <p:spPr bwMode="auto">
          <a:xfrm>
            <a:off x="940158" y="4516501"/>
            <a:ext cx="85977" cy="5423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SECTION_TITLE_AND_DESCRIPTION_1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3"/>
          <p:cNvSpPr txBox="1">
            <a:spLocks noGrp="1"/>
          </p:cNvSpPr>
          <p:nvPr>
            <p:ph type="title"/>
          </p:nvPr>
        </p:nvSpPr>
        <p:spPr>
          <a:xfrm>
            <a:off x="1477950" y="2265400"/>
            <a:ext cx="30204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1" name="Google Shape;101;p13"/>
          <p:cNvSpPr txBox="1">
            <a:spLocks noGrp="1"/>
          </p:cNvSpPr>
          <p:nvPr>
            <p:ph type="subTitle" idx="1"/>
          </p:nvPr>
        </p:nvSpPr>
        <p:spPr>
          <a:xfrm>
            <a:off x="1477950" y="2589846"/>
            <a:ext cx="3020400" cy="3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title" idx="2" hasCustomPrompt="1"/>
          </p:nvPr>
        </p:nvSpPr>
        <p:spPr>
          <a:xfrm>
            <a:off x="2678900" y="1702650"/>
            <a:ext cx="618600" cy="3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3" name="Google Shape;103;p13"/>
          <p:cNvSpPr txBox="1">
            <a:spLocks noGrp="1"/>
          </p:cNvSpPr>
          <p:nvPr>
            <p:ph type="title" idx="3"/>
          </p:nvPr>
        </p:nvSpPr>
        <p:spPr>
          <a:xfrm>
            <a:off x="4645650" y="2265400"/>
            <a:ext cx="30204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4" name="Google Shape;104;p13"/>
          <p:cNvSpPr txBox="1">
            <a:spLocks noGrp="1"/>
          </p:cNvSpPr>
          <p:nvPr>
            <p:ph type="subTitle" idx="4"/>
          </p:nvPr>
        </p:nvSpPr>
        <p:spPr>
          <a:xfrm>
            <a:off x="4645650" y="2589846"/>
            <a:ext cx="3020400" cy="3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5" name="Google Shape;105;p13"/>
          <p:cNvSpPr txBox="1">
            <a:spLocks noGrp="1"/>
          </p:cNvSpPr>
          <p:nvPr>
            <p:ph type="title" idx="5" hasCustomPrompt="1"/>
          </p:nvPr>
        </p:nvSpPr>
        <p:spPr>
          <a:xfrm>
            <a:off x="5846500" y="1702650"/>
            <a:ext cx="618600" cy="3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6" name="Google Shape;106;p13"/>
          <p:cNvSpPr txBox="1">
            <a:spLocks noGrp="1"/>
          </p:cNvSpPr>
          <p:nvPr>
            <p:ph type="title" idx="6"/>
          </p:nvPr>
        </p:nvSpPr>
        <p:spPr>
          <a:xfrm>
            <a:off x="1477950" y="3833646"/>
            <a:ext cx="30204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7" name="Google Shape;107;p13"/>
          <p:cNvSpPr txBox="1">
            <a:spLocks noGrp="1"/>
          </p:cNvSpPr>
          <p:nvPr>
            <p:ph type="subTitle" idx="7"/>
          </p:nvPr>
        </p:nvSpPr>
        <p:spPr>
          <a:xfrm>
            <a:off x="1477950" y="4158100"/>
            <a:ext cx="3020400" cy="3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8" name="Google Shape;108;p13"/>
          <p:cNvSpPr txBox="1">
            <a:spLocks noGrp="1"/>
          </p:cNvSpPr>
          <p:nvPr>
            <p:ph type="title" idx="8" hasCustomPrompt="1"/>
          </p:nvPr>
        </p:nvSpPr>
        <p:spPr>
          <a:xfrm>
            <a:off x="2678900" y="3270878"/>
            <a:ext cx="618600" cy="3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9" name="Google Shape;109;p13"/>
          <p:cNvSpPr txBox="1">
            <a:spLocks noGrp="1"/>
          </p:cNvSpPr>
          <p:nvPr>
            <p:ph type="title" idx="9"/>
          </p:nvPr>
        </p:nvSpPr>
        <p:spPr>
          <a:xfrm>
            <a:off x="4645650" y="3833645"/>
            <a:ext cx="30204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0" name="Google Shape;110;p13"/>
          <p:cNvSpPr txBox="1">
            <a:spLocks noGrp="1"/>
          </p:cNvSpPr>
          <p:nvPr>
            <p:ph type="subTitle" idx="13"/>
          </p:nvPr>
        </p:nvSpPr>
        <p:spPr>
          <a:xfrm>
            <a:off x="4645650" y="4158098"/>
            <a:ext cx="3020400" cy="3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1" name="Google Shape;111;p13"/>
          <p:cNvSpPr txBox="1">
            <a:spLocks noGrp="1"/>
          </p:cNvSpPr>
          <p:nvPr>
            <p:ph type="title" idx="14" hasCustomPrompt="1"/>
          </p:nvPr>
        </p:nvSpPr>
        <p:spPr>
          <a:xfrm>
            <a:off x="5846500" y="3270878"/>
            <a:ext cx="618600" cy="3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2" name="Google Shape;112;p13"/>
          <p:cNvSpPr txBox="1">
            <a:spLocks noGrp="1"/>
          </p:cNvSpPr>
          <p:nvPr>
            <p:ph type="title" idx="15"/>
          </p:nvPr>
        </p:nvSpPr>
        <p:spPr>
          <a:xfrm>
            <a:off x="596975" y="655216"/>
            <a:ext cx="79500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5" name="Freeform 5"/>
          <p:cNvSpPr>
            <a:spLocks/>
          </p:cNvSpPr>
          <p:nvPr userDrawn="1"/>
        </p:nvSpPr>
        <p:spPr bwMode="auto">
          <a:xfrm>
            <a:off x="1" y="66455"/>
            <a:ext cx="9144000" cy="747813"/>
          </a:xfrm>
          <a:custGeom>
            <a:avLst/>
            <a:gdLst>
              <a:gd name="T0" fmla="*/ 420 w 421"/>
              <a:gd name="T1" fmla="*/ 22 h 128"/>
              <a:gd name="T2" fmla="*/ 395 w 421"/>
              <a:gd name="T3" fmla="*/ 16 h 128"/>
              <a:gd name="T4" fmla="*/ 354 w 421"/>
              <a:gd name="T5" fmla="*/ 16 h 128"/>
              <a:gd name="T6" fmla="*/ 254 w 421"/>
              <a:gd name="T7" fmla="*/ 56 h 128"/>
              <a:gd name="T8" fmla="*/ 189 w 421"/>
              <a:gd name="T9" fmla="*/ 95 h 128"/>
              <a:gd name="T10" fmla="*/ 105 w 421"/>
              <a:gd name="T11" fmla="*/ 124 h 128"/>
              <a:gd name="T12" fmla="*/ 20 w 421"/>
              <a:gd name="T13" fmla="*/ 109 h 128"/>
              <a:gd name="T14" fmla="*/ 1 w 421"/>
              <a:gd name="T15" fmla="*/ 95 h 128"/>
              <a:gd name="T16" fmla="*/ 0 w 421"/>
              <a:gd name="T17" fmla="*/ 93 h 128"/>
              <a:gd name="T18" fmla="*/ 2 w 421"/>
              <a:gd name="T19" fmla="*/ 92 h 128"/>
              <a:gd name="T20" fmla="*/ 25 w 421"/>
              <a:gd name="T21" fmla="*/ 99 h 128"/>
              <a:gd name="T22" fmla="*/ 73 w 421"/>
              <a:gd name="T23" fmla="*/ 112 h 128"/>
              <a:gd name="T24" fmla="*/ 111 w 421"/>
              <a:gd name="T25" fmla="*/ 110 h 128"/>
              <a:gd name="T26" fmla="*/ 210 w 421"/>
              <a:gd name="T27" fmla="*/ 68 h 128"/>
              <a:gd name="T28" fmla="*/ 279 w 421"/>
              <a:gd name="T29" fmla="*/ 27 h 128"/>
              <a:gd name="T30" fmla="*/ 347 w 421"/>
              <a:gd name="T31" fmla="*/ 4 h 128"/>
              <a:gd name="T32" fmla="*/ 414 w 421"/>
              <a:gd name="T33" fmla="*/ 7 h 128"/>
              <a:gd name="T34" fmla="*/ 420 w 421"/>
              <a:gd name="T35" fmla="*/ 16 h 128"/>
              <a:gd name="T36" fmla="*/ 420 w 421"/>
              <a:gd name="T37" fmla="*/ 22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21" h="128">
                <a:moveTo>
                  <a:pt x="420" y="22"/>
                </a:moveTo>
                <a:cubicBezTo>
                  <a:pt x="412" y="19"/>
                  <a:pt x="403" y="17"/>
                  <a:pt x="395" y="16"/>
                </a:cubicBezTo>
                <a:cubicBezTo>
                  <a:pt x="381" y="14"/>
                  <a:pt x="367" y="14"/>
                  <a:pt x="354" y="16"/>
                </a:cubicBezTo>
                <a:cubicBezTo>
                  <a:pt x="317" y="21"/>
                  <a:pt x="285" y="37"/>
                  <a:pt x="254" y="56"/>
                </a:cubicBezTo>
                <a:cubicBezTo>
                  <a:pt x="232" y="69"/>
                  <a:pt x="212" y="83"/>
                  <a:pt x="189" y="95"/>
                </a:cubicBezTo>
                <a:cubicBezTo>
                  <a:pt x="163" y="109"/>
                  <a:pt x="135" y="119"/>
                  <a:pt x="105" y="124"/>
                </a:cubicBezTo>
                <a:cubicBezTo>
                  <a:pt x="76" y="128"/>
                  <a:pt x="47" y="122"/>
                  <a:pt x="20" y="109"/>
                </a:cubicBezTo>
                <a:cubicBezTo>
                  <a:pt x="13" y="106"/>
                  <a:pt x="7" y="100"/>
                  <a:pt x="1" y="95"/>
                </a:cubicBezTo>
                <a:cubicBezTo>
                  <a:pt x="0" y="94"/>
                  <a:pt x="0" y="94"/>
                  <a:pt x="0" y="93"/>
                </a:cubicBezTo>
                <a:cubicBezTo>
                  <a:pt x="1" y="92"/>
                  <a:pt x="2" y="92"/>
                  <a:pt x="2" y="92"/>
                </a:cubicBezTo>
                <a:cubicBezTo>
                  <a:pt x="10" y="95"/>
                  <a:pt x="17" y="96"/>
                  <a:pt x="25" y="99"/>
                </a:cubicBezTo>
                <a:cubicBezTo>
                  <a:pt x="41" y="105"/>
                  <a:pt x="56" y="110"/>
                  <a:pt x="73" y="112"/>
                </a:cubicBezTo>
                <a:cubicBezTo>
                  <a:pt x="86" y="113"/>
                  <a:pt x="98" y="112"/>
                  <a:pt x="111" y="110"/>
                </a:cubicBezTo>
                <a:cubicBezTo>
                  <a:pt x="147" y="103"/>
                  <a:pt x="180" y="87"/>
                  <a:pt x="210" y="68"/>
                </a:cubicBezTo>
                <a:cubicBezTo>
                  <a:pt x="233" y="54"/>
                  <a:pt x="255" y="39"/>
                  <a:pt x="279" y="27"/>
                </a:cubicBezTo>
                <a:cubicBezTo>
                  <a:pt x="301" y="17"/>
                  <a:pt x="323" y="8"/>
                  <a:pt x="347" y="4"/>
                </a:cubicBezTo>
                <a:cubicBezTo>
                  <a:pt x="369" y="1"/>
                  <a:pt x="392" y="0"/>
                  <a:pt x="414" y="7"/>
                </a:cubicBezTo>
                <a:cubicBezTo>
                  <a:pt x="420" y="10"/>
                  <a:pt x="420" y="10"/>
                  <a:pt x="420" y="16"/>
                </a:cubicBezTo>
                <a:cubicBezTo>
                  <a:pt x="420" y="18"/>
                  <a:pt x="421" y="20"/>
                  <a:pt x="420" y="22"/>
                </a:cubicBezTo>
                <a:close/>
              </a:path>
            </a:pathLst>
          </a:custGeom>
          <a:solidFill>
            <a:srgbClr val="B5B1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grpSp>
        <p:nvGrpSpPr>
          <p:cNvPr id="13" name="Grupo 12"/>
          <p:cNvGrpSpPr/>
          <p:nvPr userDrawn="1"/>
        </p:nvGrpSpPr>
        <p:grpSpPr>
          <a:xfrm>
            <a:off x="7477754" y="229249"/>
            <a:ext cx="1471567" cy="342228"/>
            <a:chOff x="6315159" y="-1700765"/>
            <a:chExt cx="2701781" cy="628327"/>
          </a:xfrm>
        </p:grpSpPr>
        <p:sp>
          <p:nvSpPr>
            <p:cNvPr id="42" name="Freeform 6"/>
            <p:cNvSpPr>
              <a:spLocks/>
            </p:cNvSpPr>
            <p:nvPr userDrawn="1"/>
          </p:nvSpPr>
          <p:spPr bwMode="auto">
            <a:xfrm rot="10800000">
              <a:off x="8529045" y="-1597680"/>
              <a:ext cx="487895" cy="466335"/>
            </a:xfrm>
            <a:custGeom>
              <a:avLst/>
              <a:gdLst>
                <a:gd name="T0" fmla="*/ 20 w 39"/>
                <a:gd name="T1" fmla="*/ 0 h 39"/>
                <a:gd name="T2" fmla="*/ 39 w 39"/>
                <a:gd name="T3" fmla="*/ 20 h 39"/>
                <a:gd name="T4" fmla="*/ 19 w 39"/>
                <a:gd name="T5" fmla="*/ 39 h 39"/>
                <a:gd name="T6" fmla="*/ 0 w 39"/>
                <a:gd name="T7" fmla="*/ 19 h 39"/>
                <a:gd name="T8" fmla="*/ 20 w 39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20" y="0"/>
                  </a:moveTo>
                  <a:cubicBezTo>
                    <a:pt x="31" y="0"/>
                    <a:pt x="39" y="9"/>
                    <a:pt x="39" y="20"/>
                  </a:cubicBezTo>
                  <a:cubicBezTo>
                    <a:pt x="39" y="30"/>
                    <a:pt x="30" y="39"/>
                    <a:pt x="19" y="39"/>
                  </a:cubicBezTo>
                  <a:cubicBezTo>
                    <a:pt x="8" y="39"/>
                    <a:pt x="0" y="30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lose/>
                </a:path>
              </a:pathLst>
            </a:custGeom>
            <a:solidFill>
              <a:srgbClr val="E621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3" name="Oval 7"/>
            <p:cNvSpPr>
              <a:spLocks noChangeArrowheads="1"/>
            </p:cNvSpPr>
            <p:nvPr userDrawn="1"/>
          </p:nvSpPr>
          <p:spPr bwMode="auto">
            <a:xfrm rot="10800000">
              <a:off x="7878516" y="-1700765"/>
              <a:ext cx="451172" cy="427064"/>
            </a:xfrm>
            <a:prstGeom prst="ellipse">
              <a:avLst/>
            </a:prstGeom>
            <a:solidFill>
              <a:srgbClr val="E8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4" name="Freeform 8"/>
            <p:cNvSpPr>
              <a:spLocks/>
            </p:cNvSpPr>
            <p:nvPr userDrawn="1"/>
          </p:nvSpPr>
          <p:spPr bwMode="auto">
            <a:xfrm rot="10800000">
              <a:off x="7280453" y="-1700765"/>
              <a:ext cx="382973" cy="368160"/>
            </a:xfrm>
            <a:custGeom>
              <a:avLst/>
              <a:gdLst>
                <a:gd name="T0" fmla="*/ 15 w 31"/>
                <a:gd name="T1" fmla="*/ 30 h 31"/>
                <a:gd name="T2" fmla="*/ 0 w 31"/>
                <a:gd name="T3" fmla="*/ 15 h 31"/>
                <a:gd name="T4" fmla="*/ 15 w 31"/>
                <a:gd name="T5" fmla="*/ 0 h 31"/>
                <a:gd name="T6" fmla="*/ 31 w 31"/>
                <a:gd name="T7" fmla="*/ 16 h 31"/>
                <a:gd name="T8" fmla="*/ 15 w 31"/>
                <a:gd name="T9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1">
                  <a:moveTo>
                    <a:pt x="15" y="30"/>
                  </a:moveTo>
                  <a:cubicBezTo>
                    <a:pt x="7" y="31"/>
                    <a:pt x="0" y="24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4" y="0"/>
                    <a:pt x="31" y="7"/>
                    <a:pt x="31" y="16"/>
                  </a:cubicBezTo>
                  <a:cubicBezTo>
                    <a:pt x="30" y="24"/>
                    <a:pt x="24" y="30"/>
                    <a:pt x="15" y="30"/>
                  </a:cubicBezTo>
                  <a:close/>
                </a:path>
              </a:pathLst>
            </a:custGeom>
            <a:solidFill>
              <a:srgbClr val="ED6F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5" name="Freeform 9"/>
            <p:cNvSpPr>
              <a:spLocks/>
            </p:cNvSpPr>
            <p:nvPr userDrawn="1"/>
          </p:nvSpPr>
          <p:spPr bwMode="auto">
            <a:xfrm rot="10800000">
              <a:off x="6803052" y="-1514228"/>
              <a:ext cx="278048" cy="274892"/>
            </a:xfrm>
            <a:custGeom>
              <a:avLst/>
              <a:gdLst>
                <a:gd name="T0" fmla="*/ 22 w 22"/>
                <a:gd name="T1" fmla="*/ 11 h 23"/>
                <a:gd name="T2" fmla="*/ 11 w 22"/>
                <a:gd name="T3" fmla="*/ 22 h 23"/>
                <a:gd name="T4" fmla="*/ 0 w 22"/>
                <a:gd name="T5" fmla="*/ 11 h 23"/>
                <a:gd name="T6" fmla="*/ 11 w 22"/>
                <a:gd name="T7" fmla="*/ 0 h 23"/>
                <a:gd name="T8" fmla="*/ 22 w 22"/>
                <a:gd name="T9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22" y="11"/>
                  </a:moveTo>
                  <a:cubicBezTo>
                    <a:pt x="22" y="17"/>
                    <a:pt x="17" y="23"/>
                    <a:pt x="11" y="22"/>
                  </a:cubicBezTo>
                  <a:cubicBezTo>
                    <a:pt x="5" y="22"/>
                    <a:pt x="0" y="17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2" y="5"/>
                    <a:pt x="22" y="11"/>
                  </a:cubicBezTo>
                  <a:close/>
                </a:path>
              </a:pathLst>
            </a:custGeom>
            <a:solidFill>
              <a:srgbClr val="F187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6" name="Freeform 10"/>
            <p:cNvSpPr>
              <a:spLocks/>
            </p:cNvSpPr>
            <p:nvPr userDrawn="1"/>
          </p:nvSpPr>
          <p:spPr bwMode="auto">
            <a:xfrm rot="10800000">
              <a:off x="6315159" y="-1322788"/>
              <a:ext cx="278048" cy="250350"/>
            </a:xfrm>
            <a:custGeom>
              <a:avLst/>
              <a:gdLst>
                <a:gd name="T0" fmla="*/ 0 w 22"/>
                <a:gd name="T1" fmla="*/ 10 h 21"/>
                <a:gd name="T2" fmla="*/ 11 w 22"/>
                <a:gd name="T3" fmla="*/ 0 h 21"/>
                <a:gd name="T4" fmla="*/ 22 w 22"/>
                <a:gd name="T5" fmla="*/ 10 h 21"/>
                <a:gd name="T6" fmla="*/ 11 w 22"/>
                <a:gd name="T7" fmla="*/ 21 h 21"/>
                <a:gd name="T8" fmla="*/ 0 w 22"/>
                <a:gd name="T9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1">
                  <a:moveTo>
                    <a:pt x="0" y="10"/>
                  </a:moveTo>
                  <a:cubicBezTo>
                    <a:pt x="0" y="4"/>
                    <a:pt x="4" y="0"/>
                    <a:pt x="11" y="0"/>
                  </a:cubicBezTo>
                  <a:cubicBezTo>
                    <a:pt x="17" y="0"/>
                    <a:pt x="22" y="4"/>
                    <a:pt x="22" y="10"/>
                  </a:cubicBezTo>
                  <a:cubicBezTo>
                    <a:pt x="22" y="16"/>
                    <a:pt x="17" y="21"/>
                    <a:pt x="11" y="21"/>
                  </a:cubicBezTo>
                  <a:cubicBezTo>
                    <a:pt x="5" y="20"/>
                    <a:pt x="0" y="16"/>
                    <a:pt x="0" y="10"/>
                  </a:cubicBezTo>
                  <a:close/>
                </a:path>
              </a:pathLst>
            </a:custGeom>
            <a:solidFill>
              <a:srgbClr val="F7A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SECTION_TITLE_AND_DESCRIPTION_1_1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4"/>
          <p:cNvSpPr txBox="1">
            <a:spLocks noGrp="1"/>
          </p:cNvSpPr>
          <p:nvPr>
            <p:ph type="title"/>
          </p:nvPr>
        </p:nvSpPr>
        <p:spPr>
          <a:xfrm>
            <a:off x="813650" y="2884930"/>
            <a:ext cx="24006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3" name="Google Shape;123;p14"/>
          <p:cNvSpPr txBox="1">
            <a:spLocks noGrp="1"/>
          </p:cNvSpPr>
          <p:nvPr>
            <p:ph type="subTitle" idx="1"/>
          </p:nvPr>
        </p:nvSpPr>
        <p:spPr>
          <a:xfrm>
            <a:off x="813650" y="3204091"/>
            <a:ext cx="2400600" cy="56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24" name="Google Shape;124;p14"/>
          <p:cNvSpPr txBox="1">
            <a:spLocks noGrp="1"/>
          </p:cNvSpPr>
          <p:nvPr>
            <p:ph type="title" idx="2"/>
          </p:nvPr>
        </p:nvSpPr>
        <p:spPr>
          <a:xfrm>
            <a:off x="3371700" y="2884930"/>
            <a:ext cx="24006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5" name="Google Shape;125;p14"/>
          <p:cNvSpPr txBox="1">
            <a:spLocks noGrp="1"/>
          </p:cNvSpPr>
          <p:nvPr>
            <p:ph type="subTitle" idx="3"/>
          </p:nvPr>
        </p:nvSpPr>
        <p:spPr>
          <a:xfrm>
            <a:off x="3371700" y="3204091"/>
            <a:ext cx="2400600" cy="56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26" name="Google Shape;126;p14"/>
          <p:cNvSpPr txBox="1">
            <a:spLocks noGrp="1"/>
          </p:cNvSpPr>
          <p:nvPr>
            <p:ph type="title" idx="4"/>
          </p:nvPr>
        </p:nvSpPr>
        <p:spPr>
          <a:xfrm>
            <a:off x="5929750" y="2884930"/>
            <a:ext cx="24006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7" name="Google Shape;127;p14"/>
          <p:cNvSpPr txBox="1">
            <a:spLocks noGrp="1"/>
          </p:cNvSpPr>
          <p:nvPr>
            <p:ph type="subTitle" idx="5"/>
          </p:nvPr>
        </p:nvSpPr>
        <p:spPr>
          <a:xfrm>
            <a:off x="5929750" y="3204091"/>
            <a:ext cx="2400600" cy="56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28" name="Google Shape;128;p14"/>
          <p:cNvSpPr txBox="1">
            <a:spLocks noGrp="1"/>
          </p:cNvSpPr>
          <p:nvPr>
            <p:ph type="title" idx="6"/>
          </p:nvPr>
        </p:nvSpPr>
        <p:spPr>
          <a:xfrm>
            <a:off x="596975" y="655216"/>
            <a:ext cx="79500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 dirty="0"/>
          </a:p>
        </p:txBody>
      </p:sp>
      <p:sp>
        <p:nvSpPr>
          <p:cNvPr id="15" name="Freeform 5"/>
          <p:cNvSpPr>
            <a:spLocks/>
          </p:cNvSpPr>
          <p:nvPr userDrawn="1"/>
        </p:nvSpPr>
        <p:spPr bwMode="auto">
          <a:xfrm>
            <a:off x="3918857" y="66455"/>
            <a:ext cx="5225144" cy="747813"/>
          </a:xfrm>
          <a:custGeom>
            <a:avLst/>
            <a:gdLst>
              <a:gd name="T0" fmla="*/ 420 w 421"/>
              <a:gd name="T1" fmla="*/ 22 h 128"/>
              <a:gd name="T2" fmla="*/ 395 w 421"/>
              <a:gd name="T3" fmla="*/ 16 h 128"/>
              <a:gd name="T4" fmla="*/ 354 w 421"/>
              <a:gd name="T5" fmla="*/ 16 h 128"/>
              <a:gd name="T6" fmla="*/ 254 w 421"/>
              <a:gd name="T7" fmla="*/ 56 h 128"/>
              <a:gd name="T8" fmla="*/ 189 w 421"/>
              <a:gd name="T9" fmla="*/ 95 h 128"/>
              <a:gd name="T10" fmla="*/ 105 w 421"/>
              <a:gd name="T11" fmla="*/ 124 h 128"/>
              <a:gd name="T12" fmla="*/ 20 w 421"/>
              <a:gd name="T13" fmla="*/ 109 h 128"/>
              <a:gd name="T14" fmla="*/ 1 w 421"/>
              <a:gd name="T15" fmla="*/ 95 h 128"/>
              <a:gd name="T16" fmla="*/ 0 w 421"/>
              <a:gd name="T17" fmla="*/ 93 h 128"/>
              <a:gd name="T18" fmla="*/ 2 w 421"/>
              <a:gd name="T19" fmla="*/ 92 h 128"/>
              <a:gd name="T20" fmla="*/ 25 w 421"/>
              <a:gd name="T21" fmla="*/ 99 h 128"/>
              <a:gd name="T22" fmla="*/ 73 w 421"/>
              <a:gd name="T23" fmla="*/ 112 h 128"/>
              <a:gd name="T24" fmla="*/ 111 w 421"/>
              <a:gd name="T25" fmla="*/ 110 h 128"/>
              <a:gd name="T26" fmla="*/ 210 w 421"/>
              <a:gd name="T27" fmla="*/ 68 h 128"/>
              <a:gd name="T28" fmla="*/ 279 w 421"/>
              <a:gd name="T29" fmla="*/ 27 h 128"/>
              <a:gd name="T30" fmla="*/ 347 w 421"/>
              <a:gd name="T31" fmla="*/ 4 h 128"/>
              <a:gd name="T32" fmla="*/ 414 w 421"/>
              <a:gd name="T33" fmla="*/ 7 h 128"/>
              <a:gd name="T34" fmla="*/ 420 w 421"/>
              <a:gd name="T35" fmla="*/ 16 h 128"/>
              <a:gd name="T36" fmla="*/ 420 w 421"/>
              <a:gd name="T37" fmla="*/ 22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21" h="128">
                <a:moveTo>
                  <a:pt x="420" y="22"/>
                </a:moveTo>
                <a:cubicBezTo>
                  <a:pt x="412" y="19"/>
                  <a:pt x="403" y="17"/>
                  <a:pt x="395" y="16"/>
                </a:cubicBezTo>
                <a:cubicBezTo>
                  <a:pt x="381" y="14"/>
                  <a:pt x="367" y="14"/>
                  <a:pt x="354" y="16"/>
                </a:cubicBezTo>
                <a:cubicBezTo>
                  <a:pt x="317" y="21"/>
                  <a:pt x="285" y="37"/>
                  <a:pt x="254" y="56"/>
                </a:cubicBezTo>
                <a:cubicBezTo>
                  <a:pt x="232" y="69"/>
                  <a:pt x="212" y="83"/>
                  <a:pt x="189" y="95"/>
                </a:cubicBezTo>
                <a:cubicBezTo>
                  <a:pt x="163" y="109"/>
                  <a:pt x="135" y="119"/>
                  <a:pt x="105" y="124"/>
                </a:cubicBezTo>
                <a:cubicBezTo>
                  <a:pt x="76" y="128"/>
                  <a:pt x="47" y="122"/>
                  <a:pt x="20" y="109"/>
                </a:cubicBezTo>
                <a:cubicBezTo>
                  <a:pt x="13" y="106"/>
                  <a:pt x="7" y="100"/>
                  <a:pt x="1" y="95"/>
                </a:cubicBezTo>
                <a:cubicBezTo>
                  <a:pt x="0" y="94"/>
                  <a:pt x="0" y="94"/>
                  <a:pt x="0" y="93"/>
                </a:cubicBezTo>
                <a:cubicBezTo>
                  <a:pt x="1" y="92"/>
                  <a:pt x="2" y="92"/>
                  <a:pt x="2" y="92"/>
                </a:cubicBezTo>
                <a:cubicBezTo>
                  <a:pt x="10" y="95"/>
                  <a:pt x="17" y="96"/>
                  <a:pt x="25" y="99"/>
                </a:cubicBezTo>
                <a:cubicBezTo>
                  <a:pt x="41" y="105"/>
                  <a:pt x="56" y="110"/>
                  <a:pt x="73" y="112"/>
                </a:cubicBezTo>
                <a:cubicBezTo>
                  <a:pt x="86" y="113"/>
                  <a:pt x="98" y="112"/>
                  <a:pt x="111" y="110"/>
                </a:cubicBezTo>
                <a:cubicBezTo>
                  <a:pt x="147" y="103"/>
                  <a:pt x="180" y="87"/>
                  <a:pt x="210" y="68"/>
                </a:cubicBezTo>
                <a:cubicBezTo>
                  <a:pt x="233" y="54"/>
                  <a:pt x="255" y="39"/>
                  <a:pt x="279" y="27"/>
                </a:cubicBezTo>
                <a:cubicBezTo>
                  <a:pt x="301" y="17"/>
                  <a:pt x="323" y="8"/>
                  <a:pt x="347" y="4"/>
                </a:cubicBezTo>
                <a:cubicBezTo>
                  <a:pt x="369" y="1"/>
                  <a:pt x="392" y="0"/>
                  <a:pt x="414" y="7"/>
                </a:cubicBezTo>
                <a:cubicBezTo>
                  <a:pt x="420" y="10"/>
                  <a:pt x="420" y="10"/>
                  <a:pt x="420" y="16"/>
                </a:cubicBezTo>
                <a:cubicBezTo>
                  <a:pt x="420" y="18"/>
                  <a:pt x="421" y="20"/>
                  <a:pt x="420" y="22"/>
                </a:cubicBezTo>
                <a:close/>
              </a:path>
            </a:pathLst>
          </a:custGeom>
          <a:solidFill>
            <a:srgbClr val="B5B1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grpSp>
        <p:nvGrpSpPr>
          <p:cNvPr id="16" name="Grupo 15"/>
          <p:cNvGrpSpPr/>
          <p:nvPr userDrawn="1"/>
        </p:nvGrpSpPr>
        <p:grpSpPr>
          <a:xfrm>
            <a:off x="7477754" y="229249"/>
            <a:ext cx="1471567" cy="342228"/>
            <a:chOff x="6315159" y="-1700765"/>
            <a:chExt cx="2701781" cy="628327"/>
          </a:xfrm>
        </p:grpSpPr>
        <p:sp>
          <p:nvSpPr>
            <p:cNvPr id="17" name="Freeform 6"/>
            <p:cNvSpPr>
              <a:spLocks/>
            </p:cNvSpPr>
            <p:nvPr userDrawn="1"/>
          </p:nvSpPr>
          <p:spPr bwMode="auto">
            <a:xfrm rot="10800000">
              <a:off x="8529045" y="-1597680"/>
              <a:ext cx="487895" cy="466335"/>
            </a:xfrm>
            <a:custGeom>
              <a:avLst/>
              <a:gdLst>
                <a:gd name="T0" fmla="*/ 20 w 39"/>
                <a:gd name="T1" fmla="*/ 0 h 39"/>
                <a:gd name="T2" fmla="*/ 39 w 39"/>
                <a:gd name="T3" fmla="*/ 20 h 39"/>
                <a:gd name="T4" fmla="*/ 19 w 39"/>
                <a:gd name="T5" fmla="*/ 39 h 39"/>
                <a:gd name="T6" fmla="*/ 0 w 39"/>
                <a:gd name="T7" fmla="*/ 19 h 39"/>
                <a:gd name="T8" fmla="*/ 20 w 39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20" y="0"/>
                  </a:moveTo>
                  <a:cubicBezTo>
                    <a:pt x="31" y="0"/>
                    <a:pt x="39" y="9"/>
                    <a:pt x="39" y="20"/>
                  </a:cubicBezTo>
                  <a:cubicBezTo>
                    <a:pt x="39" y="30"/>
                    <a:pt x="30" y="39"/>
                    <a:pt x="19" y="39"/>
                  </a:cubicBezTo>
                  <a:cubicBezTo>
                    <a:pt x="8" y="39"/>
                    <a:pt x="0" y="30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lose/>
                </a:path>
              </a:pathLst>
            </a:custGeom>
            <a:solidFill>
              <a:srgbClr val="E621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8" name="Oval 7"/>
            <p:cNvSpPr>
              <a:spLocks noChangeArrowheads="1"/>
            </p:cNvSpPr>
            <p:nvPr userDrawn="1"/>
          </p:nvSpPr>
          <p:spPr bwMode="auto">
            <a:xfrm rot="10800000">
              <a:off x="7878516" y="-1700765"/>
              <a:ext cx="451172" cy="427064"/>
            </a:xfrm>
            <a:prstGeom prst="ellipse">
              <a:avLst/>
            </a:prstGeom>
            <a:solidFill>
              <a:srgbClr val="E8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9" name="Freeform 8"/>
            <p:cNvSpPr>
              <a:spLocks/>
            </p:cNvSpPr>
            <p:nvPr userDrawn="1"/>
          </p:nvSpPr>
          <p:spPr bwMode="auto">
            <a:xfrm rot="10800000">
              <a:off x="7280453" y="-1700765"/>
              <a:ext cx="382973" cy="368160"/>
            </a:xfrm>
            <a:custGeom>
              <a:avLst/>
              <a:gdLst>
                <a:gd name="T0" fmla="*/ 15 w 31"/>
                <a:gd name="T1" fmla="*/ 30 h 31"/>
                <a:gd name="T2" fmla="*/ 0 w 31"/>
                <a:gd name="T3" fmla="*/ 15 h 31"/>
                <a:gd name="T4" fmla="*/ 15 w 31"/>
                <a:gd name="T5" fmla="*/ 0 h 31"/>
                <a:gd name="T6" fmla="*/ 31 w 31"/>
                <a:gd name="T7" fmla="*/ 16 h 31"/>
                <a:gd name="T8" fmla="*/ 15 w 31"/>
                <a:gd name="T9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1">
                  <a:moveTo>
                    <a:pt x="15" y="30"/>
                  </a:moveTo>
                  <a:cubicBezTo>
                    <a:pt x="7" y="31"/>
                    <a:pt x="0" y="24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4" y="0"/>
                    <a:pt x="31" y="7"/>
                    <a:pt x="31" y="16"/>
                  </a:cubicBezTo>
                  <a:cubicBezTo>
                    <a:pt x="30" y="24"/>
                    <a:pt x="24" y="30"/>
                    <a:pt x="15" y="30"/>
                  </a:cubicBezTo>
                  <a:close/>
                </a:path>
              </a:pathLst>
            </a:custGeom>
            <a:solidFill>
              <a:srgbClr val="ED6F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0" name="Freeform 9"/>
            <p:cNvSpPr>
              <a:spLocks/>
            </p:cNvSpPr>
            <p:nvPr userDrawn="1"/>
          </p:nvSpPr>
          <p:spPr bwMode="auto">
            <a:xfrm rot="10800000">
              <a:off x="6803052" y="-1514228"/>
              <a:ext cx="278048" cy="274892"/>
            </a:xfrm>
            <a:custGeom>
              <a:avLst/>
              <a:gdLst>
                <a:gd name="T0" fmla="*/ 22 w 22"/>
                <a:gd name="T1" fmla="*/ 11 h 23"/>
                <a:gd name="T2" fmla="*/ 11 w 22"/>
                <a:gd name="T3" fmla="*/ 22 h 23"/>
                <a:gd name="T4" fmla="*/ 0 w 22"/>
                <a:gd name="T5" fmla="*/ 11 h 23"/>
                <a:gd name="T6" fmla="*/ 11 w 22"/>
                <a:gd name="T7" fmla="*/ 0 h 23"/>
                <a:gd name="T8" fmla="*/ 22 w 22"/>
                <a:gd name="T9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22" y="11"/>
                  </a:moveTo>
                  <a:cubicBezTo>
                    <a:pt x="22" y="17"/>
                    <a:pt x="17" y="23"/>
                    <a:pt x="11" y="22"/>
                  </a:cubicBezTo>
                  <a:cubicBezTo>
                    <a:pt x="5" y="22"/>
                    <a:pt x="0" y="17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2" y="5"/>
                    <a:pt x="22" y="11"/>
                  </a:cubicBezTo>
                  <a:close/>
                </a:path>
              </a:pathLst>
            </a:custGeom>
            <a:solidFill>
              <a:srgbClr val="F187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1" name="Freeform 10"/>
            <p:cNvSpPr>
              <a:spLocks/>
            </p:cNvSpPr>
            <p:nvPr userDrawn="1"/>
          </p:nvSpPr>
          <p:spPr bwMode="auto">
            <a:xfrm rot="10800000">
              <a:off x="6315159" y="-1322788"/>
              <a:ext cx="278048" cy="250350"/>
            </a:xfrm>
            <a:custGeom>
              <a:avLst/>
              <a:gdLst>
                <a:gd name="T0" fmla="*/ 0 w 22"/>
                <a:gd name="T1" fmla="*/ 10 h 21"/>
                <a:gd name="T2" fmla="*/ 11 w 22"/>
                <a:gd name="T3" fmla="*/ 0 h 21"/>
                <a:gd name="T4" fmla="*/ 22 w 22"/>
                <a:gd name="T5" fmla="*/ 10 h 21"/>
                <a:gd name="T6" fmla="*/ 11 w 22"/>
                <a:gd name="T7" fmla="*/ 21 h 21"/>
                <a:gd name="T8" fmla="*/ 0 w 22"/>
                <a:gd name="T9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1">
                  <a:moveTo>
                    <a:pt x="0" y="10"/>
                  </a:moveTo>
                  <a:cubicBezTo>
                    <a:pt x="0" y="4"/>
                    <a:pt x="4" y="0"/>
                    <a:pt x="11" y="0"/>
                  </a:cubicBezTo>
                  <a:cubicBezTo>
                    <a:pt x="17" y="0"/>
                    <a:pt x="22" y="4"/>
                    <a:pt x="22" y="10"/>
                  </a:cubicBezTo>
                  <a:cubicBezTo>
                    <a:pt x="22" y="16"/>
                    <a:pt x="17" y="21"/>
                    <a:pt x="11" y="21"/>
                  </a:cubicBezTo>
                  <a:cubicBezTo>
                    <a:pt x="5" y="20"/>
                    <a:pt x="0" y="16"/>
                    <a:pt x="0" y="10"/>
                  </a:cubicBezTo>
                  <a:close/>
                </a:path>
              </a:pathLst>
            </a:custGeom>
            <a:solidFill>
              <a:srgbClr val="F7A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sp>
        <p:nvSpPr>
          <p:cNvPr id="22" name="Freeform 5"/>
          <p:cNvSpPr>
            <a:spLocks/>
          </p:cNvSpPr>
          <p:nvPr userDrawn="1"/>
        </p:nvSpPr>
        <p:spPr bwMode="auto">
          <a:xfrm>
            <a:off x="-25811" y="4570733"/>
            <a:ext cx="9219686" cy="589392"/>
          </a:xfrm>
          <a:custGeom>
            <a:avLst/>
            <a:gdLst>
              <a:gd name="T0" fmla="*/ 108 w 640"/>
              <a:gd name="T1" fmla="*/ 2 h 65"/>
              <a:gd name="T2" fmla="*/ 161 w 640"/>
              <a:gd name="T3" fmla="*/ 1 h 65"/>
              <a:gd name="T4" fmla="*/ 259 w 640"/>
              <a:gd name="T5" fmla="*/ 9 h 65"/>
              <a:gd name="T6" fmla="*/ 299 w 640"/>
              <a:gd name="T7" fmla="*/ 14 h 65"/>
              <a:gd name="T8" fmla="*/ 392 w 640"/>
              <a:gd name="T9" fmla="*/ 26 h 65"/>
              <a:gd name="T10" fmla="*/ 525 w 640"/>
              <a:gd name="T11" fmla="*/ 29 h 65"/>
              <a:gd name="T12" fmla="*/ 631 w 640"/>
              <a:gd name="T13" fmla="*/ 18 h 65"/>
              <a:gd name="T14" fmla="*/ 636 w 640"/>
              <a:gd name="T15" fmla="*/ 19 h 65"/>
              <a:gd name="T16" fmla="*/ 633 w 640"/>
              <a:gd name="T17" fmla="*/ 30 h 65"/>
              <a:gd name="T18" fmla="*/ 584 w 640"/>
              <a:gd name="T19" fmla="*/ 44 h 65"/>
              <a:gd name="T20" fmla="*/ 492 w 640"/>
              <a:gd name="T21" fmla="*/ 63 h 65"/>
              <a:gd name="T22" fmla="*/ 485 w 640"/>
              <a:gd name="T23" fmla="*/ 63 h 65"/>
              <a:gd name="T24" fmla="*/ 423 w 640"/>
              <a:gd name="T25" fmla="*/ 64 h 65"/>
              <a:gd name="T26" fmla="*/ 360 w 640"/>
              <a:gd name="T27" fmla="*/ 54 h 65"/>
              <a:gd name="T28" fmla="*/ 245 w 640"/>
              <a:gd name="T29" fmla="*/ 27 h 65"/>
              <a:gd name="T30" fmla="*/ 190 w 640"/>
              <a:gd name="T31" fmla="*/ 21 h 65"/>
              <a:gd name="T32" fmla="*/ 152 w 640"/>
              <a:gd name="T33" fmla="*/ 21 h 65"/>
              <a:gd name="T34" fmla="*/ 66 w 640"/>
              <a:gd name="T35" fmla="*/ 31 h 65"/>
              <a:gd name="T36" fmla="*/ 0 w 640"/>
              <a:gd name="T37" fmla="*/ 47 h 65"/>
              <a:gd name="T38" fmla="*/ 0 w 640"/>
              <a:gd name="T39" fmla="*/ 33 h 65"/>
              <a:gd name="T40" fmla="*/ 3 w 640"/>
              <a:gd name="T41" fmla="*/ 29 h 65"/>
              <a:gd name="T42" fmla="*/ 66 w 640"/>
              <a:gd name="T43" fmla="*/ 7 h 65"/>
              <a:gd name="T44" fmla="*/ 100 w 640"/>
              <a:gd name="T45" fmla="*/ 3 h 65"/>
              <a:gd name="T46" fmla="*/ 108 w 640"/>
              <a:gd name="T47" fmla="*/ 2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640" h="65">
                <a:moveTo>
                  <a:pt x="108" y="2"/>
                </a:moveTo>
                <a:cubicBezTo>
                  <a:pt x="125" y="1"/>
                  <a:pt x="143" y="0"/>
                  <a:pt x="161" y="1"/>
                </a:cubicBezTo>
                <a:cubicBezTo>
                  <a:pt x="194" y="2"/>
                  <a:pt x="226" y="4"/>
                  <a:pt x="259" y="9"/>
                </a:cubicBezTo>
                <a:cubicBezTo>
                  <a:pt x="272" y="11"/>
                  <a:pt x="286" y="12"/>
                  <a:pt x="299" y="14"/>
                </a:cubicBezTo>
                <a:cubicBezTo>
                  <a:pt x="330" y="19"/>
                  <a:pt x="361" y="23"/>
                  <a:pt x="392" y="26"/>
                </a:cubicBezTo>
                <a:cubicBezTo>
                  <a:pt x="436" y="30"/>
                  <a:pt x="480" y="31"/>
                  <a:pt x="525" y="29"/>
                </a:cubicBezTo>
                <a:cubicBezTo>
                  <a:pt x="560" y="28"/>
                  <a:pt x="596" y="24"/>
                  <a:pt x="631" y="18"/>
                </a:cubicBezTo>
                <a:cubicBezTo>
                  <a:pt x="633" y="18"/>
                  <a:pt x="637" y="15"/>
                  <a:pt x="636" y="19"/>
                </a:cubicBezTo>
                <a:cubicBezTo>
                  <a:pt x="636" y="23"/>
                  <a:pt x="640" y="28"/>
                  <a:pt x="633" y="30"/>
                </a:cubicBezTo>
                <a:cubicBezTo>
                  <a:pt x="617" y="34"/>
                  <a:pt x="601" y="39"/>
                  <a:pt x="584" y="44"/>
                </a:cubicBezTo>
                <a:cubicBezTo>
                  <a:pt x="554" y="53"/>
                  <a:pt x="523" y="58"/>
                  <a:pt x="492" y="63"/>
                </a:cubicBezTo>
                <a:cubicBezTo>
                  <a:pt x="490" y="63"/>
                  <a:pt x="487" y="63"/>
                  <a:pt x="485" y="63"/>
                </a:cubicBezTo>
                <a:cubicBezTo>
                  <a:pt x="464" y="63"/>
                  <a:pt x="444" y="63"/>
                  <a:pt x="423" y="64"/>
                </a:cubicBezTo>
                <a:cubicBezTo>
                  <a:pt x="401" y="65"/>
                  <a:pt x="381" y="59"/>
                  <a:pt x="360" y="54"/>
                </a:cubicBezTo>
                <a:cubicBezTo>
                  <a:pt x="322" y="45"/>
                  <a:pt x="284" y="34"/>
                  <a:pt x="245" y="27"/>
                </a:cubicBezTo>
                <a:cubicBezTo>
                  <a:pt x="227" y="24"/>
                  <a:pt x="209" y="22"/>
                  <a:pt x="190" y="21"/>
                </a:cubicBezTo>
                <a:cubicBezTo>
                  <a:pt x="177" y="21"/>
                  <a:pt x="165" y="20"/>
                  <a:pt x="152" y="21"/>
                </a:cubicBezTo>
                <a:cubicBezTo>
                  <a:pt x="123" y="22"/>
                  <a:pt x="95" y="26"/>
                  <a:pt x="66" y="31"/>
                </a:cubicBezTo>
                <a:cubicBezTo>
                  <a:pt x="44" y="34"/>
                  <a:pt x="22" y="39"/>
                  <a:pt x="0" y="47"/>
                </a:cubicBezTo>
                <a:cubicBezTo>
                  <a:pt x="0" y="42"/>
                  <a:pt x="0" y="38"/>
                  <a:pt x="0" y="33"/>
                </a:cubicBezTo>
                <a:cubicBezTo>
                  <a:pt x="0" y="31"/>
                  <a:pt x="2" y="30"/>
                  <a:pt x="3" y="29"/>
                </a:cubicBezTo>
                <a:cubicBezTo>
                  <a:pt x="22" y="17"/>
                  <a:pt x="44" y="11"/>
                  <a:pt x="66" y="7"/>
                </a:cubicBezTo>
                <a:cubicBezTo>
                  <a:pt x="77" y="5"/>
                  <a:pt x="88" y="3"/>
                  <a:pt x="100" y="3"/>
                </a:cubicBezTo>
                <a:cubicBezTo>
                  <a:pt x="103" y="2"/>
                  <a:pt x="105" y="3"/>
                  <a:pt x="108" y="2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3" name="Freeform 6"/>
          <p:cNvSpPr>
            <a:spLocks/>
          </p:cNvSpPr>
          <p:nvPr userDrawn="1"/>
        </p:nvSpPr>
        <p:spPr bwMode="auto">
          <a:xfrm>
            <a:off x="-39297" y="4815290"/>
            <a:ext cx="5242863" cy="326417"/>
          </a:xfrm>
          <a:custGeom>
            <a:avLst/>
            <a:gdLst>
              <a:gd name="T0" fmla="*/ 364 w 364"/>
              <a:gd name="T1" fmla="*/ 36 h 36"/>
              <a:gd name="T2" fmla="*/ 336 w 364"/>
              <a:gd name="T3" fmla="*/ 36 h 36"/>
              <a:gd name="T4" fmla="*/ 6 w 364"/>
              <a:gd name="T5" fmla="*/ 36 h 36"/>
              <a:gd name="T6" fmla="*/ 0 w 364"/>
              <a:gd name="T7" fmla="*/ 31 h 36"/>
              <a:gd name="T8" fmla="*/ 4 w 364"/>
              <a:gd name="T9" fmla="*/ 27 h 36"/>
              <a:gd name="T10" fmla="*/ 33 w 364"/>
              <a:gd name="T11" fmla="*/ 19 h 36"/>
              <a:gd name="T12" fmla="*/ 78 w 364"/>
              <a:gd name="T13" fmla="*/ 10 h 36"/>
              <a:gd name="T14" fmla="*/ 191 w 364"/>
              <a:gd name="T15" fmla="*/ 3 h 36"/>
              <a:gd name="T16" fmla="*/ 233 w 364"/>
              <a:gd name="T17" fmla="*/ 7 h 36"/>
              <a:gd name="T18" fmla="*/ 333 w 364"/>
              <a:gd name="T19" fmla="*/ 28 h 36"/>
              <a:gd name="T20" fmla="*/ 364 w 364"/>
              <a:gd name="T21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64" h="36">
                <a:moveTo>
                  <a:pt x="364" y="36"/>
                </a:moveTo>
                <a:cubicBezTo>
                  <a:pt x="355" y="36"/>
                  <a:pt x="345" y="36"/>
                  <a:pt x="336" y="36"/>
                </a:cubicBezTo>
                <a:cubicBezTo>
                  <a:pt x="226" y="36"/>
                  <a:pt x="116" y="36"/>
                  <a:pt x="6" y="36"/>
                </a:cubicBezTo>
                <a:cubicBezTo>
                  <a:pt x="2" y="36"/>
                  <a:pt x="0" y="36"/>
                  <a:pt x="0" y="31"/>
                </a:cubicBezTo>
                <a:cubicBezTo>
                  <a:pt x="1" y="28"/>
                  <a:pt x="2" y="28"/>
                  <a:pt x="4" y="27"/>
                </a:cubicBezTo>
                <a:cubicBezTo>
                  <a:pt x="13" y="24"/>
                  <a:pt x="23" y="22"/>
                  <a:pt x="33" y="19"/>
                </a:cubicBezTo>
                <a:cubicBezTo>
                  <a:pt x="48" y="15"/>
                  <a:pt x="63" y="13"/>
                  <a:pt x="78" y="10"/>
                </a:cubicBezTo>
                <a:cubicBezTo>
                  <a:pt x="115" y="4"/>
                  <a:pt x="153" y="0"/>
                  <a:pt x="191" y="3"/>
                </a:cubicBezTo>
                <a:cubicBezTo>
                  <a:pt x="205" y="3"/>
                  <a:pt x="219" y="5"/>
                  <a:pt x="233" y="7"/>
                </a:cubicBezTo>
                <a:cubicBezTo>
                  <a:pt x="267" y="12"/>
                  <a:pt x="300" y="20"/>
                  <a:pt x="333" y="28"/>
                </a:cubicBezTo>
                <a:cubicBezTo>
                  <a:pt x="343" y="31"/>
                  <a:pt x="354" y="33"/>
                  <a:pt x="364" y="36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4" name="Freeform 7"/>
          <p:cNvSpPr>
            <a:spLocks/>
          </p:cNvSpPr>
          <p:nvPr userDrawn="1"/>
        </p:nvSpPr>
        <p:spPr bwMode="auto">
          <a:xfrm>
            <a:off x="7767681" y="4906359"/>
            <a:ext cx="1382363" cy="235348"/>
          </a:xfrm>
          <a:custGeom>
            <a:avLst/>
            <a:gdLst>
              <a:gd name="T0" fmla="*/ 0 w 96"/>
              <a:gd name="T1" fmla="*/ 26 h 26"/>
              <a:gd name="T2" fmla="*/ 13 w 96"/>
              <a:gd name="T3" fmla="*/ 23 h 26"/>
              <a:gd name="T4" fmla="*/ 90 w 96"/>
              <a:gd name="T5" fmla="*/ 2 h 26"/>
              <a:gd name="T6" fmla="*/ 96 w 96"/>
              <a:gd name="T7" fmla="*/ 6 h 26"/>
              <a:gd name="T8" fmla="*/ 96 w 96"/>
              <a:gd name="T9" fmla="*/ 23 h 26"/>
              <a:gd name="T10" fmla="*/ 92 w 96"/>
              <a:gd name="T11" fmla="*/ 26 h 26"/>
              <a:gd name="T12" fmla="*/ 0 w 96"/>
              <a:gd name="T13" fmla="*/ 26 h 26"/>
              <a:gd name="T14" fmla="*/ 0 w 96"/>
              <a:gd name="T15" fmla="*/ 2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6" h="26">
                <a:moveTo>
                  <a:pt x="0" y="26"/>
                </a:moveTo>
                <a:cubicBezTo>
                  <a:pt x="4" y="25"/>
                  <a:pt x="8" y="24"/>
                  <a:pt x="13" y="23"/>
                </a:cubicBezTo>
                <a:cubicBezTo>
                  <a:pt x="39" y="17"/>
                  <a:pt x="65" y="9"/>
                  <a:pt x="90" y="2"/>
                </a:cubicBezTo>
                <a:cubicBezTo>
                  <a:pt x="95" y="0"/>
                  <a:pt x="96" y="1"/>
                  <a:pt x="96" y="6"/>
                </a:cubicBezTo>
                <a:cubicBezTo>
                  <a:pt x="95" y="11"/>
                  <a:pt x="96" y="17"/>
                  <a:pt x="96" y="23"/>
                </a:cubicBezTo>
                <a:cubicBezTo>
                  <a:pt x="96" y="25"/>
                  <a:pt x="95" y="26"/>
                  <a:pt x="92" y="26"/>
                </a:cubicBezTo>
                <a:cubicBezTo>
                  <a:pt x="62" y="26"/>
                  <a:pt x="31" y="26"/>
                  <a:pt x="0" y="26"/>
                </a:cubicBezTo>
                <a:cubicBezTo>
                  <a:pt x="0" y="26"/>
                  <a:pt x="0" y="26"/>
                  <a:pt x="0" y="26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5" name="Freeform 8"/>
          <p:cNvSpPr>
            <a:spLocks/>
          </p:cNvSpPr>
          <p:nvPr userDrawn="1"/>
        </p:nvSpPr>
        <p:spPr bwMode="auto">
          <a:xfrm>
            <a:off x="-83128" y="4570733"/>
            <a:ext cx="288274" cy="181116"/>
          </a:xfrm>
          <a:custGeom>
            <a:avLst/>
            <a:gdLst>
              <a:gd name="T0" fmla="*/ 10 w 20"/>
              <a:gd name="T1" fmla="*/ 20 h 20"/>
              <a:gd name="T2" fmla="*/ 0 w 20"/>
              <a:gd name="T3" fmla="*/ 10 h 20"/>
              <a:gd name="T4" fmla="*/ 10 w 20"/>
              <a:gd name="T5" fmla="*/ 0 h 20"/>
              <a:gd name="T6" fmla="*/ 20 w 20"/>
              <a:gd name="T7" fmla="*/ 10 h 20"/>
              <a:gd name="T8" fmla="*/ 10 w 20"/>
              <a:gd name="T9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" h="20">
                <a:moveTo>
                  <a:pt x="10" y="20"/>
                </a:moveTo>
                <a:cubicBezTo>
                  <a:pt x="4" y="19"/>
                  <a:pt x="0" y="16"/>
                  <a:pt x="0" y="10"/>
                </a:cubicBezTo>
                <a:cubicBezTo>
                  <a:pt x="0" y="3"/>
                  <a:pt x="4" y="0"/>
                  <a:pt x="10" y="0"/>
                </a:cubicBezTo>
                <a:cubicBezTo>
                  <a:pt x="16" y="0"/>
                  <a:pt x="20" y="4"/>
                  <a:pt x="20" y="10"/>
                </a:cubicBezTo>
                <a:cubicBezTo>
                  <a:pt x="20" y="15"/>
                  <a:pt x="16" y="20"/>
                  <a:pt x="10" y="20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6" name="Oval 9"/>
          <p:cNvSpPr>
            <a:spLocks noChangeArrowheads="1"/>
          </p:cNvSpPr>
          <p:nvPr userDrawn="1"/>
        </p:nvSpPr>
        <p:spPr bwMode="auto">
          <a:xfrm>
            <a:off x="262463" y="4525710"/>
            <a:ext cx="158466" cy="10846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7" name="Freeform 10"/>
          <p:cNvSpPr>
            <a:spLocks/>
          </p:cNvSpPr>
          <p:nvPr userDrawn="1"/>
        </p:nvSpPr>
        <p:spPr bwMode="auto">
          <a:xfrm>
            <a:off x="522078" y="4498083"/>
            <a:ext cx="143294" cy="100279"/>
          </a:xfrm>
          <a:custGeom>
            <a:avLst/>
            <a:gdLst>
              <a:gd name="T0" fmla="*/ 5 w 10"/>
              <a:gd name="T1" fmla="*/ 10 h 11"/>
              <a:gd name="T2" fmla="*/ 0 w 10"/>
              <a:gd name="T3" fmla="*/ 6 h 11"/>
              <a:gd name="T4" fmla="*/ 6 w 10"/>
              <a:gd name="T5" fmla="*/ 0 h 11"/>
              <a:gd name="T6" fmla="*/ 10 w 10"/>
              <a:gd name="T7" fmla="*/ 5 h 11"/>
              <a:gd name="T8" fmla="*/ 5 w 10"/>
              <a:gd name="T9" fmla="*/ 1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11">
                <a:moveTo>
                  <a:pt x="5" y="10"/>
                </a:moveTo>
                <a:cubicBezTo>
                  <a:pt x="2" y="11"/>
                  <a:pt x="0" y="9"/>
                  <a:pt x="0" y="6"/>
                </a:cubicBezTo>
                <a:cubicBezTo>
                  <a:pt x="0" y="2"/>
                  <a:pt x="2" y="1"/>
                  <a:pt x="6" y="0"/>
                </a:cubicBezTo>
                <a:cubicBezTo>
                  <a:pt x="8" y="0"/>
                  <a:pt x="10" y="2"/>
                  <a:pt x="10" y="5"/>
                </a:cubicBezTo>
                <a:cubicBezTo>
                  <a:pt x="10" y="9"/>
                  <a:pt x="8" y="10"/>
                  <a:pt x="5" y="10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8" name="Freeform 11"/>
          <p:cNvSpPr>
            <a:spLocks/>
          </p:cNvSpPr>
          <p:nvPr userDrawn="1"/>
        </p:nvSpPr>
        <p:spPr bwMode="auto">
          <a:xfrm>
            <a:off x="753033" y="4488873"/>
            <a:ext cx="114635" cy="81860"/>
          </a:xfrm>
          <a:custGeom>
            <a:avLst/>
            <a:gdLst>
              <a:gd name="T0" fmla="*/ 8 w 8"/>
              <a:gd name="T1" fmla="*/ 4 h 9"/>
              <a:gd name="T2" fmla="*/ 4 w 8"/>
              <a:gd name="T3" fmla="*/ 9 h 9"/>
              <a:gd name="T4" fmla="*/ 0 w 8"/>
              <a:gd name="T5" fmla="*/ 4 h 9"/>
              <a:gd name="T6" fmla="*/ 4 w 8"/>
              <a:gd name="T7" fmla="*/ 0 h 9"/>
              <a:gd name="T8" fmla="*/ 8 w 8"/>
              <a:gd name="T9" fmla="*/ 4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9">
                <a:moveTo>
                  <a:pt x="8" y="4"/>
                </a:moveTo>
                <a:cubicBezTo>
                  <a:pt x="8" y="7"/>
                  <a:pt x="7" y="9"/>
                  <a:pt x="4" y="9"/>
                </a:cubicBezTo>
                <a:cubicBezTo>
                  <a:pt x="2" y="9"/>
                  <a:pt x="0" y="7"/>
                  <a:pt x="0" y="4"/>
                </a:cubicBezTo>
                <a:cubicBezTo>
                  <a:pt x="0" y="2"/>
                  <a:pt x="2" y="1"/>
                  <a:pt x="4" y="0"/>
                </a:cubicBezTo>
                <a:cubicBezTo>
                  <a:pt x="7" y="0"/>
                  <a:pt x="8" y="2"/>
                  <a:pt x="8" y="4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9" name="Oval 12"/>
          <p:cNvSpPr>
            <a:spLocks noChangeArrowheads="1"/>
          </p:cNvSpPr>
          <p:nvPr userDrawn="1"/>
        </p:nvSpPr>
        <p:spPr bwMode="auto">
          <a:xfrm>
            <a:off x="940158" y="4516501"/>
            <a:ext cx="85977" cy="5423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SECTION_TITLE_AND_DESCRIPTION_1_1_1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5"/>
          <p:cNvSpPr txBox="1">
            <a:spLocks noGrp="1"/>
          </p:cNvSpPr>
          <p:nvPr>
            <p:ph type="title"/>
          </p:nvPr>
        </p:nvSpPr>
        <p:spPr>
          <a:xfrm>
            <a:off x="3276788" y="3159834"/>
            <a:ext cx="2589900" cy="4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8" name="Google Shape;138;p15"/>
          <p:cNvSpPr txBox="1">
            <a:spLocks noGrp="1"/>
          </p:cNvSpPr>
          <p:nvPr>
            <p:ph type="subTitle" idx="1"/>
          </p:nvPr>
        </p:nvSpPr>
        <p:spPr>
          <a:xfrm>
            <a:off x="1551713" y="1840875"/>
            <a:ext cx="6040200" cy="144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>
            <a:off x="-25811" y="4570733"/>
            <a:ext cx="9219686" cy="589392"/>
          </a:xfrm>
          <a:custGeom>
            <a:avLst/>
            <a:gdLst>
              <a:gd name="T0" fmla="*/ 108 w 640"/>
              <a:gd name="T1" fmla="*/ 2 h 65"/>
              <a:gd name="T2" fmla="*/ 161 w 640"/>
              <a:gd name="T3" fmla="*/ 1 h 65"/>
              <a:gd name="T4" fmla="*/ 259 w 640"/>
              <a:gd name="T5" fmla="*/ 9 h 65"/>
              <a:gd name="T6" fmla="*/ 299 w 640"/>
              <a:gd name="T7" fmla="*/ 14 h 65"/>
              <a:gd name="T8" fmla="*/ 392 w 640"/>
              <a:gd name="T9" fmla="*/ 26 h 65"/>
              <a:gd name="T10" fmla="*/ 525 w 640"/>
              <a:gd name="T11" fmla="*/ 29 h 65"/>
              <a:gd name="T12" fmla="*/ 631 w 640"/>
              <a:gd name="T13" fmla="*/ 18 h 65"/>
              <a:gd name="T14" fmla="*/ 636 w 640"/>
              <a:gd name="T15" fmla="*/ 19 h 65"/>
              <a:gd name="T16" fmla="*/ 633 w 640"/>
              <a:gd name="T17" fmla="*/ 30 h 65"/>
              <a:gd name="T18" fmla="*/ 584 w 640"/>
              <a:gd name="T19" fmla="*/ 44 h 65"/>
              <a:gd name="T20" fmla="*/ 492 w 640"/>
              <a:gd name="T21" fmla="*/ 63 h 65"/>
              <a:gd name="T22" fmla="*/ 485 w 640"/>
              <a:gd name="T23" fmla="*/ 63 h 65"/>
              <a:gd name="T24" fmla="*/ 423 w 640"/>
              <a:gd name="T25" fmla="*/ 64 h 65"/>
              <a:gd name="T26" fmla="*/ 360 w 640"/>
              <a:gd name="T27" fmla="*/ 54 h 65"/>
              <a:gd name="T28" fmla="*/ 245 w 640"/>
              <a:gd name="T29" fmla="*/ 27 h 65"/>
              <a:gd name="T30" fmla="*/ 190 w 640"/>
              <a:gd name="T31" fmla="*/ 21 h 65"/>
              <a:gd name="T32" fmla="*/ 152 w 640"/>
              <a:gd name="T33" fmla="*/ 21 h 65"/>
              <a:gd name="T34" fmla="*/ 66 w 640"/>
              <a:gd name="T35" fmla="*/ 31 h 65"/>
              <a:gd name="T36" fmla="*/ 0 w 640"/>
              <a:gd name="T37" fmla="*/ 47 h 65"/>
              <a:gd name="T38" fmla="*/ 0 w 640"/>
              <a:gd name="T39" fmla="*/ 33 h 65"/>
              <a:gd name="T40" fmla="*/ 3 w 640"/>
              <a:gd name="T41" fmla="*/ 29 h 65"/>
              <a:gd name="T42" fmla="*/ 66 w 640"/>
              <a:gd name="T43" fmla="*/ 7 h 65"/>
              <a:gd name="T44" fmla="*/ 100 w 640"/>
              <a:gd name="T45" fmla="*/ 3 h 65"/>
              <a:gd name="T46" fmla="*/ 108 w 640"/>
              <a:gd name="T47" fmla="*/ 2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640" h="65">
                <a:moveTo>
                  <a:pt x="108" y="2"/>
                </a:moveTo>
                <a:cubicBezTo>
                  <a:pt x="125" y="1"/>
                  <a:pt x="143" y="0"/>
                  <a:pt x="161" y="1"/>
                </a:cubicBezTo>
                <a:cubicBezTo>
                  <a:pt x="194" y="2"/>
                  <a:pt x="226" y="4"/>
                  <a:pt x="259" y="9"/>
                </a:cubicBezTo>
                <a:cubicBezTo>
                  <a:pt x="272" y="11"/>
                  <a:pt x="286" y="12"/>
                  <a:pt x="299" y="14"/>
                </a:cubicBezTo>
                <a:cubicBezTo>
                  <a:pt x="330" y="19"/>
                  <a:pt x="361" y="23"/>
                  <a:pt x="392" y="26"/>
                </a:cubicBezTo>
                <a:cubicBezTo>
                  <a:pt x="436" y="30"/>
                  <a:pt x="480" y="31"/>
                  <a:pt x="525" y="29"/>
                </a:cubicBezTo>
                <a:cubicBezTo>
                  <a:pt x="560" y="28"/>
                  <a:pt x="596" y="24"/>
                  <a:pt x="631" y="18"/>
                </a:cubicBezTo>
                <a:cubicBezTo>
                  <a:pt x="633" y="18"/>
                  <a:pt x="637" y="15"/>
                  <a:pt x="636" y="19"/>
                </a:cubicBezTo>
                <a:cubicBezTo>
                  <a:pt x="636" y="23"/>
                  <a:pt x="640" y="28"/>
                  <a:pt x="633" y="30"/>
                </a:cubicBezTo>
                <a:cubicBezTo>
                  <a:pt x="617" y="34"/>
                  <a:pt x="601" y="39"/>
                  <a:pt x="584" y="44"/>
                </a:cubicBezTo>
                <a:cubicBezTo>
                  <a:pt x="554" y="53"/>
                  <a:pt x="523" y="58"/>
                  <a:pt x="492" y="63"/>
                </a:cubicBezTo>
                <a:cubicBezTo>
                  <a:pt x="490" y="63"/>
                  <a:pt x="487" y="63"/>
                  <a:pt x="485" y="63"/>
                </a:cubicBezTo>
                <a:cubicBezTo>
                  <a:pt x="464" y="63"/>
                  <a:pt x="444" y="63"/>
                  <a:pt x="423" y="64"/>
                </a:cubicBezTo>
                <a:cubicBezTo>
                  <a:pt x="401" y="65"/>
                  <a:pt x="381" y="59"/>
                  <a:pt x="360" y="54"/>
                </a:cubicBezTo>
                <a:cubicBezTo>
                  <a:pt x="322" y="45"/>
                  <a:pt x="284" y="34"/>
                  <a:pt x="245" y="27"/>
                </a:cubicBezTo>
                <a:cubicBezTo>
                  <a:pt x="227" y="24"/>
                  <a:pt x="209" y="22"/>
                  <a:pt x="190" y="21"/>
                </a:cubicBezTo>
                <a:cubicBezTo>
                  <a:pt x="177" y="21"/>
                  <a:pt x="165" y="20"/>
                  <a:pt x="152" y="21"/>
                </a:cubicBezTo>
                <a:cubicBezTo>
                  <a:pt x="123" y="22"/>
                  <a:pt x="95" y="26"/>
                  <a:pt x="66" y="31"/>
                </a:cubicBezTo>
                <a:cubicBezTo>
                  <a:pt x="44" y="34"/>
                  <a:pt x="22" y="39"/>
                  <a:pt x="0" y="47"/>
                </a:cubicBezTo>
                <a:cubicBezTo>
                  <a:pt x="0" y="42"/>
                  <a:pt x="0" y="38"/>
                  <a:pt x="0" y="33"/>
                </a:cubicBezTo>
                <a:cubicBezTo>
                  <a:pt x="0" y="31"/>
                  <a:pt x="2" y="30"/>
                  <a:pt x="3" y="29"/>
                </a:cubicBezTo>
                <a:cubicBezTo>
                  <a:pt x="22" y="17"/>
                  <a:pt x="44" y="11"/>
                  <a:pt x="66" y="7"/>
                </a:cubicBezTo>
                <a:cubicBezTo>
                  <a:pt x="77" y="5"/>
                  <a:pt x="88" y="3"/>
                  <a:pt x="100" y="3"/>
                </a:cubicBezTo>
                <a:cubicBezTo>
                  <a:pt x="103" y="2"/>
                  <a:pt x="105" y="3"/>
                  <a:pt x="108" y="2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2" name="Freeform 6"/>
          <p:cNvSpPr>
            <a:spLocks/>
          </p:cNvSpPr>
          <p:nvPr userDrawn="1"/>
        </p:nvSpPr>
        <p:spPr bwMode="auto">
          <a:xfrm>
            <a:off x="-39297" y="4815290"/>
            <a:ext cx="5242863" cy="326417"/>
          </a:xfrm>
          <a:custGeom>
            <a:avLst/>
            <a:gdLst>
              <a:gd name="T0" fmla="*/ 364 w 364"/>
              <a:gd name="T1" fmla="*/ 36 h 36"/>
              <a:gd name="T2" fmla="*/ 336 w 364"/>
              <a:gd name="T3" fmla="*/ 36 h 36"/>
              <a:gd name="T4" fmla="*/ 6 w 364"/>
              <a:gd name="T5" fmla="*/ 36 h 36"/>
              <a:gd name="T6" fmla="*/ 0 w 364"/>
              <a:gd name="T7" fmla="*/ 31 h 36"/>
              <a:gd name="T8" fmla="*/ 4 w 364"/>
              <a:gd name="T9" fmla="*/ 27 h 36"/>
              <a:gd name="T10" fmla="*/ 33 w 364"/>
              <a:gd name="T11" fmla="*/ 19 h 36"/>
              <a:gd name="T12" fmla="*/ 78 w 364"/>
              <a:gd name="T13" fmla="*/ 10 h 36"/>
              <a:gd name="T14" fmla="*/ 191 w 364"/>
              <a:gd name="T15" fmla="*/ 3 h 36"/>
              <a:gd name="T16" fmla="*/ 233 w 364"/>
              <a:gd name="T17" fmla="*/ 7 h 36"/>
              <a:gd name="T18" fmla="*/ 333 w 364"/>
              <a:gd name="T19" fmla="*/ 28 h 36"/>
              <a:gd name="T20" fmla="*/ 364 w 364"/>
              <a:gd name="T21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64" h="36">
                <a:moveTo>
                  <a:pt x="364" y="36"/>
                </a:moveTo>
                <a:cubicBezTo>
                  <a:pt x="355" y="36"/>
                  <a:pt x="345" y="36"/>
                  <a:pt x="336" y="36"/>
                </a:cubicBezTo>
                <a:cubicBezTo>
                  <a:pt x="226" y="36"/>
                  <a:pt x="116" y="36"/>
                  <a:pt x="6" y="36"/>
                </a:cubicBezTo>
                <a:cubicBezTo>
                  <a:pt x="2" y="36"/>
                  <a:pt x="0" y="36"/>
                  <a:pt x="0" y="31"/>
                </a:cubicBezTo>
                <a:cubicBezTo>
                  <a:pt x="1" y="28"/>
                  <a:pt x="2" y="28"/>
                  <a:pt x="4" y="27"/>
                </a:cubicBezTo>
                <a:cubicBezTo>
                  <a:pt x="13" y="24"/>
                  <a:pt x="23" y="22"/>
                  <a:pt x="33" y="19"/>
                </a:cubicBezTo>
                <a:cubicBezTo>
                  <a:pt x="48" y="15"/>
                  <a:pt x="63" y="13"/>
                  <a:pt x="78" y="10"/>
                </a:cubicBezTo>
                <a:cubicBezTo>
                  <a:pt x="115" y="4"/>
                  <a:pt x="153" y="0"/>
                  <a:pt x="191" y="3"/>
                </a:cubicBezTo>
                <a:cubicBezTo>
                  <a:pt x="205" y="3"/>
                  <a:pt x="219" y="5"/>
                  <a:pt x="233" y="7"/>
                </a:cubicBezTo>
                <a:cubicBezTo>
                  <a:pt x="267" y="12"/>
                  <a:pt x="300" y="20"/>
                  <a:pt x="333" y="28"/>
                </a:cubicBezTo>
                <a:cubicBezTo>
                  <a:pt x="343" y="31"/>
                  <a:pt x="354" y="33"/>
                  <a:pt x="364" y="36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3" name="Freeform 7"/>
          <p:cNvSpPr>
            <a:spLocks/>
          </p:cNvSpPr>
          <p:nvPr userDrawn="1"/>
        </p:nvSpPr>
        <p:spPr bwMode="auto">
          <a:xfrm>
            <a:off x="7767681" y="4906359"/>
            <a:ext cx="1382363" cy="235348"/>
          </a:xfrm>
          <a:custGeom>
            <a:avLst/>
            <a:gdLst>
              <a:gd name="T0" fmla="*/ 0 w 96"/>
              <a:gd name="T1" fmla="*/ 26 h 26"/>
              <a:gd name="T2" fmla="*/ 13 w 96"/>
              <a:gd name="T3" fmla="*/ 23 h 26"/>
              <a:gd name="T4" fmla="*/ 90 w 96"/>
              <a:gd name="T5" fmla="*/ 2 h 26"/>
              <a:gd name="T6" fmla="*/ 96 w 96"/>
              <a:gd name="T7" fmla="*/ 6 h 26"/>
              <a:gd name="T8" fmla="*/ 96 w 96"/>
              <a:gd name="T9" fmla="*/ 23 h 26"/>
              <a:gd name="T10" fmla="*/ 92 w 96"/>
              <a:gd name="T11" fmla="*/ 26 h 26"/>
              <a:gd name="T12" fmla="*/ 0 w 96"/>
              <a:gd name="T13" fmla="*/ 26 h 26"/>
              <a:gd name="T14" fmla="*/ 0 w 96"/>
              <a:gd name="T15" fmla="*/ 2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6" h="26">
                <a:moveTo>
                  <a:pt x="0" y="26"/>
                </a:moveTo>
                <a:cubicBezTo>
                  <a:pt x="4" y="25"/>
                  <a:pt x="8" y="24"/>
                  <a:pt x="13" y="23"/>
                </a:cubicBezTo>
                <a:cubicBezTo>
                  <a:pt x="39" y="17"/>
                  <a:pt x="65" y="9"/>
                  <a:pt x="90" y="2"/>
                </a:cubicBezTo>
                <a:cubicBezTo>
                  <a:pt x="95" y="0"/>
                  <a:pt x="96" y="1"/>
                  <a:pt x="96" y="6"/>
                </a:cubicBezTo>
                <a:cubicBezTo>
                  <a:pt x="95" y="11"/>
                  <a:pt x="96" y="17"/>
                  <a:pt x="96" y="23"/>
                </a:cubicBezTo>
                <a:cubicBezTo>
                  <a:pt x="96" y="25"/>
                  <a:pt x="95" y="26"/>
                  <a:pt x="92" y="26"/>
                </a:cubicBezTo>
                <a:cubicBezTo>
                  <a:pt x="62" y="26"/>
                  <a:pt x="31" y="26"/>
                  <a:pt x="0" y="26"/>
                </a:cubicBezTo>
                <a:cubicBezTo>
                  <a:pt x="0" y="26"/>
                  <a:pt x="0" y="26"/>
                  <a:pt x="0" y="26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4" name="Freeform 8"/>
          <p:cNvSpPr>
            <a:spLocks/>
          </p:cNvSpPr>
          <p:nvPr userDrawn="1"/>
        </p:nvSpPr>
        <p:spPr bwMode="auto">
          <a:xfrm>
            <a:off x="-83128" y="4570733"/>
            <a:ext cx="288274" cy="181116"/>
          </a:xfrm>
          <a:custGeom>
            <a:avLst/>
            <a:gdLst>
              <a:gd name="T0" fmla="*/ 10 w 20"/>
              <a:gd name="T1" fmla="*/ 20 h 20"/>
              <a:gd name="T2" fmla="*/ 0 w 20"/>
              <a:gd name="T3" fmla="*/ 10 h 20"/>
              <a:gd name="T4" fmla="*/ 10 w 20"/>
              <a:gd name="T5" fmla="*/ 0 h 20"/>
              <a:gd name="T6" fmla="*/ 20 w 20"/>
              <a:gd name="T7" fmla="*/ 10 h 20"/>
              <a:gd name="T8" fmla="*/ 10 w 20"/>
              <a:gd name="T9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" h="20">
                <a:moveTo>
                  <a:pt x="10" y="20"/>
                </a:moveTo>
                <a:cubicBezTo>
                  <a:pt x="4" y="19"/>
                  <a:pt x="0" y="16"/>
                  <a:pt x="0" y="10"/>
                </a:cubicBezTo>
                <a:cubicBezTo>
                  <a:pt x="0" y="3"/>
                  <a:pt x="4" y="0"/>
                  <a:pt x="10" y="0"/>
                </a:cubicBezTo>
                <a:cubicBezTo>
                  <a:pt x="16" y="0"/>
                  <a:pt x="20" y="4"/>
                  <a:pt x="20" y="10"/>
                </a:cubicBezTo>
                <a:cubicBezTo>
                  <a:pt x="20" y="15"/>
                  <a:pt x="16" y="20"/>
                  <a:pt x="10" y="20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5" name="Oval 9"/>
          <p:cNvSpPr>
            <a:spLocks noChangeArrowheads="1"/>
          </p:cNvSpPr>
          <p:nvPr userDrawn="1"/>
        </p:nvSpPr>
        <p:spPr bwMode="auto">
          <a:xfrm>
            <a:off x="262463" y="4525710"/>
            <a:ext cx="158466" cy="10846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6" name="Freeform 10"/>
          <p:cNvSpPr>
            <a:spLocks/>
          </p:cNvSpPr>
          <p:nvPr userDrawn="1"/>
        </p:nvSpPr>
        <p:spPr bwMode="auto">
          <a:xfrm>
            <a:off x="522078" y="4498083"/>
            <a:ext cx="143294" cy="100279"/>
          </a:xfrm>
          <a:custGeom>
            <a:avLst/>
            <a:gdLst>
              <a:gd name="T0" fmla="*/ 5 w 10"/>
              <a:gd name="T1" fmla="*/ 10 h 11"/>
              <a:gd name="T2" fmla="*/ 0 w 10"/>
              <a:gd name="T3" fmla="*/ 6 h 11"/>
              <a:gd name="T4" fmla="*/ 6 w 10"/>
              <a:gd name="T5" fmla="*/ 0 h 11"/>
              <a:gd name="T6" fmla="*/ 10 w 10"/>
              <a:gd name="T7" fmla="*/ 5 h 11"/>
              <a:gd name="T8" fmla="*/ 5 w 10"/>
              <a:gd name="T9" fmla="*/ 1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11">
                <a:moveTo>
                  <a:pt x="5" y="10"/>
                </a:moveTo>
                <a:cubicBezTo>
                  <a:pt x="2" y="11"/>
                  <a:pt x="0" y="9"/>
                  <a:pt x="0" y="6"/>
                </a:cubicBezTo>
                <a:cubicBezTo>
                  <a:pt x="0" y="2"/>
                  <a:pt x="2" y="1"/>
                  <a:pt x="6" y="0"/>
                </a:cubicBezTo>
                <a:cubicBezTo>
                  <a:pt x="8" y="0"/>
                  <a:pt x="10" y="2"/>
                  <a:pt x="10" y="5"/>
                </a:cubicBezTo>
                <a:cubicBezTo>
                  <a:pt x="10" y="9"/>
                  <a:pt x="8" y="10"/>
                  <a:pt x="5" y="10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7" name="Freeform 11"/>
          <p:cNvSpPr>
            <a:spLocks/>
          </p:cNvSpPr>
          <p:nvPr userDrawn="1"/>
        </p:nvSpPr>
        <p:spPr bwMode="auto">
          <a:xfrm>
            <a:off x="753033" y="4488873"/>
            <a:ext cx="114635" cy="81860"/>
          </a:xfrm>
          <a:custGeom>
            <a:avLst/>
            <a:gdLst>
              <a:gd name="T0" fmla="*/ 8 w 8"/>
              <a:gd name="T1" fmla="*/ 4 h 9"/>
              <a:gd name="T2" fmla="*/ 4 w 8"/>
              <a:gd name="T3" fmla="*/ 9 h 9"/>
              <a:gd name="T4" fmla="*/ 0 w 8"/>
              <a:gd name="T5" fmla="*/ 4 h 9"/>
              <a:gd name="T6" fmla="*/ 4 w 8"/>
              <a:gd name="T7" fmla="*/ 0 h 9"/>
              <a:gd name="T8" fmla="*/ 8 w 8"/>
              <a:gd name="T9" fmla="*/ 4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9">
                <a:moveTo>
                  <a:pt x="8" y="4"/>
                </a:moveTo>
                <a:cubicBezTo>
                  <a:pt x="8" y="7"/>
                  <a:pt x="7" y="9"/>
                  <a:pt x="4" y="9"/>
                </a:cubicBezTo>
                <a:cubicBezTo>
                  <a:pt x="2" y="9"/>
                  <a:pt x="0" y="7"/>
                  <a:pt x="0" y="4"/>
                </a:cubicBezTo>
                <a:cubicBezTo>
                  <a:pt x="0" y="2"/>
                  <a:pt x="2" y="1"/>
                  <a:pt x="4" y="0"/>
                </a:cubicBezTo>
                <a:cubicBezTo>
                  <a:pt x="7" y="0"/>
                  <a:pt x="8" y="2"/>
                  <a:pt x="8" y="4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8" name="Oval 12"/>
          <p:cNvSpPr>
            <a:spLocks noChangeArrowheads="1"/>
          </p:cNvSpPr>
          <p:nvPr userDrawn="1"/>
        </p:nvSpPr>
        <p:spPr bwMode="auto">
          <a:xfrm>
            <a:off x="940158" y="4516501"/>
            <a:ext cx="85977" cy="5423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6"/>
          <p:cNvSpPr txBox="1">
            <a:spLocks noGrp="1"/>
          </p:cNvSpPr>
          <p:nvPr>
            <p:ph type="title"/>
          </p:nvPr>
        </p:nvSpPr>
        <p:spPr>
          <a:xfrm>
            <a:off x="596975" y="655216"/>
            <a:ext cx="79500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145" name="Google Shape;145;p16"/>
          <p:cNvSpPr txBox="1">
            <a:spLocks noGrp="1"/>
          </p:cNvSpPr>
          <p:nvPr>
            <p:ph type="title" idx="2" hasCustomPrompt="1"/>
          </p:nvPr>
        </p:nvSpPr>
        <p:spPr>
          <a:xfrm>
            <a:off x="6810500" y="1844050"/>
            <a:ext cx="1375500" cy="59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4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46" name="Google Shape;146;p16"/>
          <p:cNvSpPr txBox="1">
            <a:spLocks noGrp="1"/>
          </p:cNvSpPr>
          <p:nvPr>
            <p:ph type="subTitle" idx="1"/>
          </p:nvPr>
        </p:nvSpPr>
        <p:spPr>
          <a:xfrm>
            <a:off x="4805100" y="1946300"/>
            <a:ext cx="2036400" cy="39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47" name="Google Shape;147;p16"/>
          <p:cNvSpPr txBox="1">
            <a:spLocks noGrp="1"/>
          </p:cNvSpPr>
          <p:nvPr>
            <p:ph type="title" idx="3" hasCustomPrompt="1"/>
          </p:nvPr>
        </p:nvSpPr>
        <p:spPr>
          <a:xfrm>
            <a:off x="6810500" y="2491900"/>
            <a:ext cx="1375500" cy="59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48" name="Google Shape;148;p16"/>
          <p:cNvSpPr txBox="1">
            <a:spLocks noGrp="1"/>
          </p:cNvSpPr>
          <p:nvPr>
            <p:ph type="subTitle" idx="4"/>
          </p:nvPr>
        </p:nvSpPr>
        <p:spPr>
          <a:xfrm>
            <a:off x="4805100" y="2594050"/>
            <a:ext cx="2036400" cy="39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49" name="Google Shape;149;p16"/>
          <p:cNvSpPr txBox="1">
            <a:spLocks noGrp="1"/>
          </p:cNvSpPr>
          <p:nvPr>
            <p:ph type="title" idx="5" hasCustomPrompt="1"/>
          </p:nvPr>
        </p:nvSpPr>
        <p:spPr>
          <a:xfrm>
            <a:off x="6810500" y="3139550"/>
            <a:ext cx="1375500" cy="59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50" name="Google Shape;150;p16"/>
          <p:cNvSpPr txBox="1">
            <a:spLocks noGrp="1"/>
          </p:cNvSpPr>
          <p:nvPr>
            <p:ph type="subTitle" idx="6"/>
          </p:nvPr>
        </p:nvSpPr>
        <p:spPr>
          <a:xfrm>
            <a:off x="4805100" y="3241800"/>
            <a:ext cx="2036400" cy="39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51" name="Google Shape;151;p16"/>
          <p:cNvSpPr txBox="1">
            <a:spLocks noGrp="1"/>
          </p:cNvSpPr>
          <p:nvPr>
            <p:ph type="title" idx="7" hasCustomPrompt="1"/>
          </p:nvPr>
        </p:nvSpPr>
        <p:spPr>
          <a:xfrm>
            <a:off x="6810500" y="3787200"/>
            <a:ext cx="1375500" cy="59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52" name="Google Shape;152;p16"/>
          <p:cNvSpPr txBox="1">
            <a:spLocks noGrp="1"/>
          </p:cNvSpPr>
          <p:nvPr>
            <p:ph type="subTitle" idx="8"/>
          </p:nvPr>
        </p:nvSpPr>
        <p:spPr>
          <a:xfrm>
            <a:off x="4805100" y="3889450"/>
            <a:ext cx="2036400" cy="39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5" name="Freeform 5"/>
          <p:cNvSpPr>
            <a:spLocks/>
          </p:cNvSpPr>
          <p:nvPr userDrawn="1"/>
        </p:nvSpPr>
        <p:spPr bwMode="auto">
          <a:xfrm>
            <a:off x="-25811" y="4570733"/>
            <a:ext cx="9219686" cy="589392"/>
          </a:xfrm>
          <a:custGeom>
            <a:avLst/>
            <a:gdLst>
              <a:gd name="T0" fmla="*/ 108 w 640"/>
              <a:gd name="T1" fmla="*/ 2 h 65"/>
              <a:gd name="T2" fmla="*/ 161 w 640"/>
              <a:gd name="T3" fmla="*/ 1 h 65"/>
              <a:gd name="T4" fmla="*/ 259 w 640"/>
              <a:gd name="T5" fmla="*/ 9 h 65"/>
              <a:gd name="T6" fmla="*/ 299 w 640"/>
              <a:gd name="T7" fmla="*/ 14 h 65"/>
              <a:gd name="T8" fmla="*/ 392 w 640"/>
              <a:gd name="T9" fmla="*/ 26 h 65"/>
              <a:gd name="T10" fmla="*/ 525 w 640"/>
              <a:gd name="T11" fmla="*/ 29 h 65"/>
              <a:gd name="T12" fmla="*/ 631 w 640"/>
              <a:gd name="T13" fmla="*/ 18 h 65"/>
              <a:gd name="T14" fmla="*/ 636 w 640"/>
              <a:gd name="T15" fmla="*/ 19 h 65"/>
              <a:gd name="T16" fmla="*/ 633 w 640"/>
              <a:gd name="T17" fmla="*/ 30 h 65"/>
              <a:gd name="T18" fmla="*/ 584 w 640"/>
              <a:gd name="T19" fmla="*/ 44 h 65"/>
              <a:gd name="T20" fmla="*/ 492 w 640"/>
              <a:gd name="T21" fmla="*/ 63 h 65"/>
              <a:gd name="T22" fmla="*/ 485 w 640"/>
              <a:gd name="T23" fmla="*/ 63 h 65"/>
              <a:gd name="T24" fmla="*/ 423 w 640"/>
              <a:gd name="T25" fmla="*/ 64 h 65"/>
              <a:gd name="T26" fmla="*/ 360 w 640"/>
              <a:gd name="T27" fmla="*/ 54 h 65"/>
              <a:gd name="T28" fmla="*/ 245 w 640"/>
              <a:gd name="T29" fmla="*/ 27 h 65"/>
              <a:gd name="T30" fmla="*/ 190 w 640"/>
              <a:gd name="T31" fmla="*/ 21 h 65"/>
              <a:gd name="T32" fmla="*/ 152 w 640"/>
              <a:gd name="T33" fmla="*/ 21 h 65"/>
              <a:gd name="T34" fmla="*/ 66 w 640"/>
              <a:gd name="T35" fmla="*/ 31 h 65"/>
              <a:gd name="T36" fmla="*/ 0 w 640"/>
              <a:gd name="T37" fmla="*/ 47 h 65"/>
              <a:gd name="T38" fmla="*/ 0 w 640"/>
              <a:gd name="T39" fmla="*/ 33 h 65"/>
              <a:gd name="T40" fmla="*/ 3 w 640"/>
              <a:gd name="T41" fmla="*/ 29 h 65"/>
              <a:gd name="T42" fmla="*/ 66 w 640"/>
              <a:gd name="T43" fmla="*/ 7 h 65"/>
              <a:gd name="T44" fmla="*/ 100 w 640"/>
              <a:gd name="T45" fmla="*/ 3 h 65"/>
              <a:gd name="T46" fmla="*/ 108 w 640"/>
              <a:gd name="T47" fmla="*/ 2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640" h="65">
                <a:moveTo>
                  <a:pt x="108" y="2"/>
                </a:moveTo>
                <a:cubicBezTo>
                  <a:pt x="125" y="1"/>
                  <a:pt x="143" y="0"/>
                  <a:pt x="161" y="1"/>
                </a:cubicBezTo>
                <a:cubicBezTo>
                  <a:pt x="194" y="2"/>
                  <a:pt x="226" y="4"/>
                  <a:pt x="259" y="9"/>
                </a:cubicBezTo>
                <a:cubicBezTo>
                  <a:pt x="272" y="11"/>
                  <a:pt x="286" y="12"/>
                  <a:pt x="299" y="14"/>
                </a:cubicBezTo>
                <a:cubicBezTo>
                  <a:pt x="330" y="19"/>
                  <a:pt x="361" y="23"/>
                  <a:pt x="392" y="26"/>
                </a:cubicBezTo>
                <a:cubicBezTo>
                  <a:pt x="436" y="30"/>
                  <a:pt x="480" y="31"/>
                  <a:pt x="525" y="29"/>
                </a:cubicBezTo>
                <a:cubicBezTo>
                  <a:pt x="560" y="28"/>
                  <a:pt x="596" y="24"/>
                  <a:pt x="631" y="18"/>
                </a:cubicBezTo>
                <a:cubicBezTo>
                  <a:pt x="633" y="18"/>
                  <a:pt x="637" y="15"/>
                  <a:pt x="636" y="19"/>
                </a:cubicBezTo>
                <a:cubicBezTo>
                  <a:pt x="636" y="23"/>
                  <a:pt x="640" y="28"/>
                  <a:pt x="633" y="30"/>
                </a:cubicBezTo>
                <a:cubicBezTo>
                  <a:pt x="617" y="34"/>
                  <a:pt x="601" y="39"/>
                  <a:pt x="584" y="44"/>
                </a:cubicBezTo>
                <a:cubicBezTo>
                  <a:pt x="554" y="53"/>
                  <a:pt x="523" y="58"/>
                  <a:pt x="492" y="63"/>
                </a:cubicBezTo>
                <a:cubicBezTo>
                  <a:pt x="490" y="63"/>
                  <a:pt x="487" y="63"/>
                  <a:pt x="485" y="63"/>
                </a:cubicBezTo>
                <a:cubicBezTo>
                  <a:pt x="464" y="63"/>
                  <a:pt x="444" y="63"/>
                  <a:pt x="423" y="64"/>
                </a:cubicBezTo>
                <a:cubicBezTo>
                  <a:pt x="401" y="65"/>
                  <a:pt x="381" y="59"/>
                  <a:pt x="360" y="54"/>
                </a:cubicBezTo>
                <a:cubicBezTo>
                  <a:pt x="322" y="45"/>
                  <a:pt x="284" y="34"/>
                  <a:pt x="245" y="27"/>
                </a:cubicBezTo>
                <a:cubicBezTo>
                  <a:pt x="227" y="24"/>
                  <a:pt x="209" y="22"/>
                  <a:pt x="190" y="21"/>
                </a:cubicBezTo>
                <a:cubicBezTo>
                  <a:pt x="177" y="21"/>
                  <a:pt x="165" y="20"/>
                  <a:pt x="152" y="21"/>
                </a:cubicBezTo>
                <a:cubicBezTo>
                  <a:pt x="123" y="22"/>
                  <a:pt x="95" y="26"/>
                  <a:pt x="66" y="31"/>
                </a:cubicBezTo>
                <a:cubicBezTo>
                  <a:pt x="44" y="34"/>
                  <a:pt x="22" y="39"/>
                  <a:pt x="0" y="47"/>
                </a:cubicBezTo>
                <a:cubicBezTo>
                  <a:pt x="0" y="42"/>
                  <a:pt x="0" y="38"/>
                  <a:pt x="0" y="33"/>
                </a:cubicBezTo>
                <a:cubicBezTo>
                  <a:pt x="0" y="31"/>
                  <a:pt x="2" y="30"/>
                  <a:pt x="3" y="29"/>
                </a:cubicBezTo>
                <a:cubicBezTo>
                  <a:pt x="22" y="17"/>
                  <a:pt x="44" y="11"/>
                  <a:pt x="66" y="7"/>
                </a:cubicBezTo>
                <a:cubicBezTo>
                  <a:pt x="77" y="5"/>
                  <a:pt x="88" y="3"/>
                  <a:pt x="100" y="3"/>
                </a:cubicBezTo>
                <a:cubicBezTo>
                  <a:pt x="103" y="2"/>
                  <a:pt x="105" y="3"/>
                  <a:pt x="108" y="2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6" name="Freeform 6"/>
          <p:cNvSpPr>
            <a:spLocks/>
          </p:cNvSpPr>
          <p:nvPr userDrawn="1"/>
        </p:nvSpPr>
        <p:spPr bwMode="auto">
          <a:xfrm>
            <a:off x="-39297" y="4815290"/>
            <a:ext cx="5242863" cy="326417"/>
          </a:xfrm>
          <a:custGeom>
            <a:avLst/>
            <a:gdLst>
              <a:gd name="T0" fmla="*/ 364 w 364"/>
              <a:gd name="T1" fmla="*/ 36 h 36"/>
              <a:gd name="T2" fmla="*/ 336 w 364"/>
              <a:gd name="T3" fmla="*/ 36 h 36"/>
              <a:gd name="T4" fmla="*/ 6 w 364"/>
              <a:gd name="T5" fmla="*/ 36 h 36"/>
              <a:gd name="T6" fmla="*/ 0 w 364"/>
              <a:gd name="T7" fmla="*/ 31 h 36"/>
              <a:gd name="T8" fmla="*/ 4 w 364"/>
              <a:gd name="T9" fmla="*/ 27 h 36"/>
              <a:gd name="T10" fmla="*/ 33 w 364"/>
              <a:gd name="T11" fmla="*/ 19 h 36"/>
              <a:gd name="T12" fmla="*/ 78 w 364"/>
              <a:gd name="T13" fmla="*/ 10 h 36"/>
              <a:gd name="T14" fmla="*/ 191 w 364"/>
              <a:gd name="T15" fmla="*/ 3 h 36"/>
              <a:gd name="T16" fmla="*/ 233 w 364"/>
              <a:gd name="T17" fmla="*/ 7 h 36"/>
              <a:gd name="T18" fmla="*/ 333 w 364"/>
              <a:gd name="T19" fmla="*/ 28 h 36"/>
              <a:gd name="T20" fmla="*/ 364 w 364"/>
              <a:gd name="T21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64" h="36">
                <a:moveTo>
                  <a:pt x="364" y="36"/>
                </a:moveTo>
                <a:cubicBezTo>
                  <a:pt x="355" y="36"/>
                  <a:pt x="345" y="36"/>
                  <a:pt x="336" y="36"/>
                </a:cubicBezTo>
                <a:cubicBezTo>
                  <a:pt x="226" y="36"/>
                  <a:pt x="116" y="36"/>
                  <a:pt x="6" y="36"/>
                </a:cubicBezTo>
                <a:cubicBezTo>
                  <a:pt x="2" y="36"/>
                  <a:pt x="0" y="36"/>
                  <a:pt x="0" y="31"/>
                </a:cubicBezTo>
                <a:cubicBezTo>
                  <a:pt x="1" y="28"/>
                  <a:pt x="2" y="28"/>
                  <a:pt x="4" y="27"/>
                </a:cubicBezTo>
                <a:cubicBezTo>
                  <a:pt x="13" y="24"/>
                  <a:pt x="23" y="22"/>
                  <a:pt x="33" y="19"/>
                </a:cubicBezTo>
                <a:cubicBezTo>
                  <a:pt x="48" y="15"/>
                  <a:pt x="63" y="13"/>
                  <a:pt x="78" y="10"/>
                </a:cubicBezTo>
                <a:cubicBezTo>
                  <a:pt x="115" y="4"/>
                  <a:pt x="153" y="0"/>
                  <a:pt x="191" y="3"/>
                </a:cubicBezTo>
                <a:cubicBezTo>
                  <a:pt x="205" y="3"/>
                  <a:pt x="219" y="5"/>
                  <a:pt x="233" y="7"/>
                </a:cubicBezTo>
                <a:cubicBezTo>
                  <a:pt x="267" y="12"/>
                  <a:pt x="300" y="20"/>
                  <a:pt x="333" y="28"/>
                </a:cubicBezTo>
                <a:cubicBezTo>
                  <a:pt x="343" y="31"/>
                  <a:pt x="354" y="33"/>
                  <a:pt x="364" y="36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7" name="Freeform 7"/>
          <p:cNvSpPr>
            <a:spLocks/>
          </p:cNvSpPr>
          <p:nvPr userDrawn="1"/>
        </p:nvSpPr>
        <p:spPr bwMode="auto">
          <a:xfrm>
            <a:off x="7767681" y="4906359"/>
            <a:ext cx="1382363" cy="235348"/>
          </a:xfrm>
          <a:custGeom>
            <a:avLst/>
            <a:gdLst>
              <a:gd name="T0" fmla="*/ 0 w 96"/>
              <a:gd name="T1" fmla="*/ 26 h 26"/>
              <a:gd name="T2" fmla="*/ 13 w 96"/>
              <a:gd name="T3" fmla="*/ 23 h 26"/>
              <a:gd name="T4" fmla="*/ 90 w 96"/>
              <a:gd name="T5" fmla="*/ 2 h 26"/>
              <a:gd name="T6" fmla="*/ 96 w 96"/>
              <a:gd name="T7" fmla="*/ 6 h 26"/>
              <a:gd name="T8" fmla="*/ 96 w 96"/>
              <a:gd name="T9" fmla="*/ 23 h 26"/>
              <a:gd name="T10" fmla="*/ 92 w 96"/>
              <a:gd name="T11" fmla="*/ 26 h 26"/>
              <a:gd name="T12" fmla="*/ 0 w 96"/>
              <a:gd name="T13" fmla="*/ 26 h 26"/>
              <a:gd name="T14" fmla="*/ 0 w 96"/>
              <a:gd name="T15" fmla="*/ 2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6" h="26">
                <a:moveTo>
                  <a:pt x="0" y="26"/>
                </a:moveTo>
                <a:cubicBezTo>
                  <a:pt x="4" y="25"/>
                  <a:pt x="8" y="24"/>
                  <a:pt x="13" y="23"/>
                </a:cubicBezTo>
                <a:cubicBezTo>
                  <a:pt x="39" y="17"/>
                  <a:pt x="65" y="9"/>
                  <a:pt x="90" y="2"/>
                </a:cubicBezTo>
                <a:cubicBezTo>
                  <a:pt x="95" y="0"/>
                  <a:pt x="96" y="1"/>
                  <a:pt x="96" y="6"/>
                </a:cubicBezTo>
                <a:cubicBezTo>
                  <a:pt x="95" y="11"/>
                  <a:pt x="96" y="17"/>
                  <a:pt x="96" y="23"/>
                </a:cubicBezTo>
                <a:cubicBezTo>
                  <a:pt x="96" y="25"/>
                  <a:pt x="95" y="26"/>
                  <a:pt x="92" y="26"/>
                </a:cubicBezTo>
                <a:cubicBezTo>
                  <a:pt x="62" y="26"/>
                  <a:pt x="31" y="26"/>
                  <a:pt x="0" y="26"/>
                </a:cubicBezTo>
                <a:cubicBezTo>
                  <a:pt x="0" y="26"/>
                  <a:pt x="0" y="26"/>
                  <a:pt x="0" y="26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8" name="Freeform 8"/>
          <p:cNvSpPr>
            <a:spLocks/>
          </p:cNvSpPr>
          <p:nvPr userDrawn="1"/>
        </p:nvSpPr>
        <p:spPr bwMode="auto">
          <a:xfrm>
            <a:off x="-83128" y="4570733"/>
            <a:ext cx="288274" cy="181116"/>
          </a:xfrm>
          <a:custGeom>
            <a:avLst/>
            <a:gdLst>
              <a:gd name="T0" fmla="*/ 10 w 20"/>
              <a:gd name="T1" fmla="*/ 20 h 20"/>
              <a:gd name="T2" fmla="*/ 0 w 20"/>
              <a:gd name="T3" fmla="*/ 10 h 20"/>
              <a:gd name="T4" fmla="*/ 10 w 20"/>
              <a:gd name="T5" fmla="*/ 0 h 20"/>
              <a:gd name="T6" fmla="*/ 20 w 20"/>
              <a:gd name="T7" fmla="*/ 10 h 20"/>
              <a:gd name="T8" fmla="*/ 10 w 20"/>
              <a:gd name="T9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" h="20">
                <a:moveTo>
                  <a:pt x="10" y="20"/>
                </a:moveTo>
                <a:cubicBezTo>
                  <a:pt x="4" y="19"/>
                  <a:pt x="0" y="16"/>
                  <a:pt x="0" y="10"/>
                </a:cubicBezTo>
                <a:cubicBezTo>
                  <a:pt x="0" y="3"/>
                  <a:pt x="4" y="0"/>
                  <a:pt x="10" y="0"/>
                </a:cubicBezTo>
                <a:cubicBezTo>
                  <a:pt x="16" y="0"/>
                  <a:pt x="20" y="4"/>
                  <a:pt x="20" y="10"/>
                </a:cubicBezTo>
                <a:cubicBezTo>
                  <a:pt x="20" y="15"/>
                  <a:pt x="16" y="20"/>
                  <a:pt x="10" y="20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9" name="Oval 9"/>
          <p:cNvSpPr>
            <a:spLocks noChangeArrowheads="1"/>
          </p:cNvSpPr>
          <p:nvPr userDrawn="1"/>
        </p:nvSpPr>
        <p:spPr bwMode="auto">
          <a:xfrm>
            <a:off x="262463" y="4525710"/>
            <a:ext cx="158466" cy="10846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0" name="Freeform 10"/>
          <p:cNvSpPr>
            <a:spLocks/>
          </p:cNvSpPr>
          <p:nvPr userDrawn="1"/>
        </p:nvSpPr>
        <p:spPr bwMode="auto">
          <a:xfrm>
            <a:off x="522078" y="4498083"/>
            <a:ext cx="143294" cy="100279"/>
          </a:xfrm>
          <a:custGeom>
            <a:avLst/>
            <a:gdLst>
              <a:gd name="T0" fmla="*/ 5 w 10"/>
              <a:gd name="T1" fmla="*/ 10 h 11"/>
              <a:gd name="T2" fmla="*/ 0 w 10"/>
              <a:gd name="T3" fmla="*/ 6 h 11"/>
              <a:gd name="T4" fmla="*/ 6 w 10"/>
              <a:gd name="T5" fmla="*/ 0 h 11"/>
              <a:gd name="T6" fmla="*/ 10 w 10"/>
              <a:gd name="T7" fmla="*/ 5 h 11"/>
              <a:gd name="T8" fmla="*/ 5 w 10"/>
              <a:gd name="T9" fmla="*/ 1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11">
                <a:moveTo>
                  <a:pt x="5" y="10"/>
                </a:moveTo>
                <a:cubicBezTo>
                  <a:pt x="2" y="11"/>
                  <a:pt x="0" y="9"/>
                  <a:pt x="0" y="6"/>
                </a:cubicBezTo>
                <a:cubicBezTo>
                  <a:pt x="0" y="2"/>
                  <a:pt x="2" y="1"/>
                  <a:pt x="6" y="0"/>
                </a:cubicBezTo>
                <a:cubicBezTo>
                  <a:pt x="8" y="0"/>
                  <a:pt x="10" y="2"/>
                  <a:pt x="10" y="5"/>
                </a:cubicBezTo>
                <a:cubicBezTo>
                  <a:pt x="10" y="9"/>
                  <a:pt x="8" y="10"/>
                  <a:pt x="5" y="10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1" name="Freeform 11"/>
          <p:cNvSpPr>
            <a:spLocks/>
          </p:cNvSpPr>
          <p:nvPr userDrawn="1"/>
        </p:nvSpPr>
        <p:spPr bwMode="auto">
          <a:xfrm>
            <a:off x="753033" y="4488873"/>
            <a:ext cx="114635" cy="81860"/>
          </a:xfrm>
          <a:custGeom>
            <a:avLst/>
            <a:gdLst>
              <a:gd name="T0" fmla="*/ 8 w 8"/>
              <a:gd name="T1" fmla="*/ 4 h 9"/>
              <a:gd name="T2" fmla="*/ 4 w 8"/>
              <a:gd name="T3" fmla="*/ 9 h 9"/>
              <a:gd name="T4" fmla="*/ 0 w 8"/>
              <a:gd name="T5" fmla="*/ 4 h 9"/>
              <a:gd name="T6" fmla="*/ 4 w 8"/>
              <a:gd name="T7" fmla="*/ 0 h 9"/>
              <a:gd name="T8" fmla="*/ 8 w 8"/>
              <a:gd name="T9" fmla="*/ 4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9">
                <a:moveTo>
                  <a:pt x="8" y="4"/>
                </a:moveTo>
                <a:cubicBezTo>
                  <a:pt x="8" y="7"/>
                  <a:pt x="7" y="9"/>
                  <a:pt x="4" y="9"/>
                </a:cubicBezTo>
                <a:cubicBezTo>
                  <a:pt x="2" y="9"/>
                  <a:pt x="0" y="7"/>
                  <a:pt x="0" y="4"/>
                </a:cubicBezTo>
                <a:cubicBezTo>
                  <a:pt x="0" y="2"/>
                  <a:pt x="2" y="1"/>
                  <a:pt x="4" y="0"/>
                </a:cubicBezTo>
                <a:cubicBezTo>
                  <a:pt x="7" y="0"/>
                  <a:pt x="8" y="2"/>
                  <a:pt x="8" y="4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2" name="Oval 12"/>
          <p:cNvSpPr>
            <a:spLocks noChangeArrowheads="1"/>
          </p:cNvSpPr>
          <p:nvPr userDrawn="1"/>
        </p:nvSpPr>
        <p:spPr bwMode="auto">
          <a:xfrm>
            <a:off x="940158" y="4516501"/>
            <a:ext cx="85977" cy="5423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3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7"/>
          <p:cNvSpPr txBox="1">
            <a:spLocks noGrp="1"/>
          </p:cNvSpPr>
          <p:nvPr>
            <p:ph type="title"/>
          </p:nvPr>
        </p:nvSpPr>
        <p:spPr>
          <a:xfrm>
            <a:off x="724755" y="3376050"/>
            <a:ext cx="24444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0" name="Google Shape;160;p17"/>
          <p:cNvSpPr txBox="1">
            <a:spLocks noGrp="1"/>
          </p:cNvSpPr>
          <p:nvPr>
            <p:ph type="subTitle" idx="1"/>
          </p:nvPr>
        </p:nvSpPr>
        <p:spPr>
          <a:xfrm>
            <a:off x="724750" y="3747450"/>
            <a:ext cx="2444400" cy="79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61" name="Google Shape;161;p17"/>
          <p:cNvSpPr txBox="1">
            <a:spLocks noGrp="1"/>
          </p:cNvSpPr>
          <p:nvPr>
            <p:ph type="title" idx="2"/>
          </p:nvPr>
        </p:nvSpPr>
        <p:spPr>
          <a:xfrm>
            <a:off x="5974512" y="3376050"/>
            <a:ext cx="24444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2" name="Google Shape;162;p17"/>
          <p:cNvSpPr txBox="1">
            <a:spLocks noGrp="1"/>
          </p:cNvSpPr>
          <p:nvPr>
            <p:ph type="subTitle" idx="3"/>
          </p:nvPr>
        </p:nvSpPr>
        <p:spPr>
          <a:xfrm>
            <a:off x="5974501" y="3747450"/>
            <a:ext cx="2444400" cy="79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63" name="Google Shape;163;p17"/>
          <p:cNvSpPr txBox="1">
            <a:spLocks noGrp="1"/>
          </p:cNvSpPr>
          <p:nvPr>
            <p:ph type="title" idx="4"/>
          </p:nvPr>
        </p:nvSpPr>
        <p:spPr>
          <a:xfrm>
            <a:off x="596975" y="655216"/>
            <a:ext cx="79500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164" name="Google Shape;164;p17"/>
          <p:cNvSpPr txBox="1">
            <a:spLocks noGrp="1"/>
          </p:cNvSpPr>
          <p:nvPr>
            <p:ph type="title" idx="5"/>
          </p:nvPr>
        </p:nvSpPr>
        <p:spPr>
          <a:xfrm>
            <a:off x="3349626" y="3376050"/>
            <a:ext cx="24444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5" name="Google Shape;165;p17"/>
          <p:cNvSpPr txBox="1">
            <a:spLocks noGrp="1"/>
          </p:cNvSpPr>
          <p:nvPr>
            <p:ph type="subTitle" idx="6"/>
          </p:nvPr>
        </p:nvSpPr>
        <p:spPr>
          <a:xfrm>
            <a:off x="3349620" y="3747450"/>
            <a:ext cx="2444400" cy="79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4" name="Freeform 5"/>
          <p:cNvSpPr>
            <a:spLocks/>
          </p:cNvSpPr>
          <p:nvPr userDrawn="1"/>
        </p:nvSpPr>
        <p:spPr bwMode="auto">
          <a:xfrm>
            <a:off x="-25811" y="4570733"/>
            <a:ext cx="9219686" cy="589392"/>
          </a:xfrm>
          <a:custGeom>
            <a:avLst/>
            <a:gdLst>
              <a:gd name="T0" fmla="*/ 108 w 640"/>
              <a:gd name="T1" fmla="*/ 2 h 65"/>
              <a:gd name="T2" fmla="*/ 161 w 640"/>
              <a:gd name="T3" fmla="*/ 1 h 65"/>
              <a:gd name="T4" fmla="*/ 259 w 640"/>
              <a:gd name="T5" fmla="*/ 9 h 65"/>
              <a:gd name="T6" fmla="*/ 299 w 640"/>
              <a:gd name="T7" fmla="*/ 14 h 65"/>
              <a:gd name="T8" fmla="*/ 392 w 640"/>
              <a:gd name="T9" fmla="*/ 26 h 65"/>
              <a:gd name="T10" fmla="*/ 525 w 640"/>
              <a:gd name="T11" fmla="*/ 29 h 65"/>
              <a:gd name="T12" fmla="*/ 631 w 640"/>
              <a:gd name="T13" fmla="*/ 18 h 65"/>
              <a:gd name="T14" fmla="*/ 636 w 640"/>
              <a:gd name="T15" fmla="*/ 19 h 65"/>
              <a:gd name="T16" fmla="*/ 633 w 640"/>
              <a:gd name="T17" fmla="*/ 30 h 65"/>
              <a:gd name="T18" fmla="*/ 584 w 640"/>
              <a:gd name="T19" fmla="*/ 44 h 65"/>
              <a:gd name="T20" fmla="*/ 492 w 640"/>
              <a:gd name="T21" fmla="*/ 63 h 65"/>
              <a:gd name="T22" fmla="*/ 485 w 640"/>
              <a:gd name="T23" fmla="*/ 63 h 65"/>
              <a:gd name="T24" fmla="*/ 423 w 640"/>
              <a:gd name="T25" fmla="*/ 64 h 65"/>
              <a:gd name="T26" fmla="*/ 360 w 640"/>
              <a:gd name="T27" fmla="*/ 54 h 65"/>
              <a:gd name="T28" fmla="*/ 245 w 640"/>
              <a:gd name="T29" fmla="*/ 27 h 65"/>
              <a:gd name="T30" fmla="*/ 190 w 640"/>
              <a:gd name="T31" fmla="*/ 21 h 65"/>
              <a:gd name="T32" fmla="*/ 152 w 640"/>
              <a:gd name="T33" fmla="*/ 21 h 65"/>
              <a:gd name="T34" fmla="*/ 66 w 640"/>
              <a:gd name="T35" fmla="*/ 31 h 65"/>
              <a:gd name="T36" fmla="*/ 0 w 640"/>
              <a:gd name="T37" fmla="*/ 47 h 65"/>
              <a:gd name="T38" fmla="*/ 0 w 640"/>
              <a:gd name="T39" fmla="*/ 33 h 65"/>
              <a:gd name="T40" fmla="*/ 3 w 640"/>
              <a:gd name="T41" fmla="*/ 29 h 65"/>
              <a:gd name="T42" fmla="*/ 66 w 640"/>
              <a:gd name="T43" fmla="*/ 7 h 65"/>
              <a:gd name="T44" fmla="*/ 100 w 640"/>
              <a:gd name="T45" fmla="*/ 3 h 65"/>
              <a:gd name="T46" fmla="*/ 108 w 640"/>
              <a:gd name="T47" fmla="*/ 2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640" h="65">
                <a:moveTo>
                  <a:pt x="108" y="2"/>
                </a:moveTo>
                <a:cubicBezTo>
                  <a:pt x="125" y="1"/>
                  <a:pt x="143" y="0"/>
                  <a:pt x="161" y="1"/>
                </a:cubicBezTo>
                <a:cubicBezTo>
                  <a:pt x="194" y="2"/>
                  <a:pt x="226" y="4"/>
                  <a:pt x="259" y="9"/>
                </a:cubicBezTo>
                <a:cubicBezTo>
                  <a:pt x="272" y="11"/>
                  <a:pt x="286" y="12"/>
                  <a:pt x="299" y="14"/>
                </a:cubicBezTo>
                <a:cubicBezTo>
                  <a:pt x="330" y="19"/>
                  <a:pt x="361" y="23"/>
                  <a:pt x="392" y="26"/>
                </a:cubicBezTo>
                <a:cubicBezTo>
                  <a:pt x="436" y="30"/>
                  <a:pt x="480" y="31"/>
                  <a:pt x="525" y="29"/>
                </a:cubicBezTo>
                <a:cubicBezTo>
                  <a:pt x="560" y="28"/>
                  <a:pt x="596" y="24"/>
                  <a:pt x="631" y="18"/>
                </a:cubicBezTo>
                <a:cubicBezTo>
                  <a:pt x="633" y="18"/>
                  <a:pt x="637" y="15"/>
                  <a:pt x="636" y="19"/>
                </a:cubicBezTo>
                <a:cubicBezTo>
                  <a:pt x="636" y="23"/>
                  <a:pt x="640" y="28"/>
                  <a:pt x="633" y="30"/>
                </a:cubicBezTo>
                <a:cubicBezTo>
                  <a:pt x="617" y="34"/>
                  <a:pt x="601" y="39"/>
                  <a:pt x="584" y="44"/>
                </a:cubicBezTo>
                <a:cubicBezTo>
                  <a:pt x="554" y="53"/>
                  <a:pt x="523" y="58"/>
                  <a:pt x="492" y="63"/>
                </a:cubicBezTo>
                <a:cubicBezTo>
                  <a:pt x="490" y="63"/>
                  <a:pt x="487" y="63"/>
                  <a:pt x="485" y="63"/>
                </a:cubicBezTo>
                <a:cubicBezTo>
                  <a:pt x="464" y="63"/>
                  <a:pt x="444" y="63"/>
                  <a:pt x="423" y="64"/>
                </a:cubicBezTo>
                <a:cubicBezTo>
                  <a:pt x="401" y="65"/>
                  <a:pt x="381" y="59"/>
                  <a:pt x="360" y="54"/>
                </a:cubicBezTo>
                <a:cubicBezTo>
                  <a:pt x="322" y="45"/>
                  <a:pt x="284" y="34"/>
                  <a:pt x="245" y="27"/>
                </a:cubicBezTo>
                <a:cubicBezTo>
                  <a:pt x="227" y="24"/>
                  <a:pt x="209" y="22"/>
                  <a:pt x="190" y="21"/>
                </a:cubicBezTo>
                <a:cubicBezTo>
                  <a:pt x="177" y="21"/>
                  <a:pt x="165" y="20"/>
                  <a:pt x="152" y="21"/>
                </a:cubicBezTo>
                <a:cubicBezTo>
                  <a:pt x="123" y="22"/>
                  <a:pt x="95" y="26"/>
                  <a:pt x="66" y="31"/>
                </a:cubicBezTo>
                <a:cubicBezTo>
                  <a:pt x="44" y="34"/>
                  <a:pt x="22" y="39"/>
                  <a:pt x="0" y="47"/>
                </a:cubicBezTo>
                <a:cubicBezTo>
                  <a:pt x="0" y="42"/>
                  <a:pt x="0" y="38"/>
                  <a:pt x="0" y="33"/>
                </a:cubicBezTo>
                <a:cubicBezTo>
                  <a:pt x="0" y="31"/>
                  <a:pt x="2" y="30"/>
                  <a:pt x="3" y="29"/>
                </a:cubicBezTo>
                <a:cubicBezTo>
                  <a:pt x="22" y="17"/>
                  <a:pt x="44" y="11"/>
                  <a:pt x="66" y="7"/>
                </a:cubicBezTo>
                <a:cubicBezTo>
                  <a:pt x="77" y="5"/>
                  <a:pt x="88" y="3"/>
                  <a:pt x="100" y="3"/>
                </a:cubicBezTo>
                <a:cubicBezTo>
                  <a:pt x="103" y="2"/>
                  <a:pt x="105" y="3"/>
                  <a:pt x="108" y="2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5" name="Freeform 6"/>
          <p:cNvSpPr>
            <a:spLocks/>
          </p:cNvSpPr>
          <p:nvPr userDrawn="1"/>
        </p:nvSpPr>
        <p:spPr bwMode="auto">
          <a:xfrm>
            <a:off x="-39297" y="4815290"/>
            <a:ext cx="5242863" cy="326417"/>
          </a:xfrm>
          <a:custGeom>
            <a:avLst/>
            <a:gdLst>
              <a:gd name="T0" fmla="*/ 364 w 364"/>
              <a:gd name="T1" fmla="*/ 36 h 36"/>
              <a:gd name="T2" fmla="*/ 336 w 364"/>
              <a:gd name="T3" fmla="*/ 36 h 36"/>
              <a:gd name="T4" fmla="*/ 6 w 364"/>
              <a:gd name="T5" fmla="*/ 36 h 36"/>
              <a:gd name="T6" fmla="*/ 0 w 364"/>
              <a:gd name="T7" fmla="*/ 31 h 36"/>
              <a:gd name="T8" fmla="*/ 4 w 364"/>
              <a:gd name="T9" fmla="*/ 27 h 36"/>
              <a:gd name="T10" fmla="*/ 33 w 364"/>
              <a:gd name="T11" fmla="*/ 19 h 36"/>
              <a:gd name="T12" fmla="*/ 78 w 364"/>
              <a:gd name="T13" fmla="*/ 10 h 36"/>
              <a:gd name="T14" fmla="*/ 191 w 364"/>
              <a:gd name="T15" fmla="*/ 3 h 36"/>
              <a:gd name="T16" fmla="*/ 233 w 364"/>
              <a:gd name="T17" fmla="*/ 7 h 36"/>
              <a:gd name="T18" fmla="*/ 333 w 364"/>
              <a:gd name="T19" fmla="*/ 28 h 36"/>
              <a:gd name="T20" fmla="*/ 364 w 364"/>
              <a:gd name="T21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64" h="36">
                <a:moveTo>
                  <a:pt x="364" y="36"/>
                </a:moveTo>
                <a:cubicBezTo>
                  <a:pt x="355" y="36"/>
                  <a:pt x="345" y="36"/>
                  <a:pt x="336" y="36"/>
                </a:cubicBezTo>
                <a:cubicBezTo>
                  <a:pt x="226" y="36"/>
                  <a:pt x="116" y="36"/>
                  <a:pt x="6" y="36"/>
                </a:cubicBezTo>
                <a:cubicBezTo>
                  <a:pt x="2" y="36"/>
                  <a:pt x="0" y="36"/>
                  <a:pt x="0" y="31"/>
                </a:cubicBezTo>
                <a:cubicBezTo>
                  <a:pt x="1" y="28"/>
                  <a:pt x="2" y="28"/>
                  <a:pt x="4" y="27"/>
                </a:cubicBezTo>
                <a:cubicBezTo>
                  <a:pt x="13" y="24"/>
                  <a:pt x="23" y="22"/>
                  <a:pt x="33" y="19"/>
                </a:cubicBezTo>
                <a:cubicBezTo>
                  <a:pt x="48" y="15"/>
                  <a:pt x="63" y="13"/>
                  <a:pt x="78" y="10"/>
                </a:cubicBezTo>
                <a:cubicBezTo>
                  <a:pt x="115" y="4"/>
                  <a:pt x="153" y="0"/>
                  <a:pt x="191" y="3"/>
                </a:cubicBezTo>
                <a:cubicBezTo>
                  <a:pt x="205" y="3"/>
                  <a:pt x="219" y="5"/>
                  <a:pt x="233" y="7"/>
                </a:cubicBezTo>
                <a:cubicBezTo>
                  <a:pt x="267" y="12"/>
                  <a:pt x="300" y="20"/>
                  <a:pt x="333" y="28"/>
                </a:cubicBezTo>
                <a:cubicBezTo>
                  <a:pt x="343" y="31"/>
                  <a:pt x="354" y="33"/>
                  <a:pt x="364" y="36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6" name="Freeform 7"/>
          <p:cNvSpPr>
            <a:spLocks/>
          </p:cNvSpPr>
          <p:nvPr userDrawn="1"/>
        </p:nvSpPr>
        <p:spPr bwMode="auto">
          <a:xfrm>
            <a:off x="7767681" y="4906359"/>
            <a:ext cx="1382363" cy="235348"/>
          </a:xfrm>
          <a:custGeom>
            <a:avLst/>
            <a:gdLst>
              <a:gd name="T0" fmla="*/ 0 w 96"/>
              <a:gd name="T1" fmla="*/ 26 h 26"/>
              <a:gd name="T2" fmla="*/ 13 w 96"/>
              <a:gd name="T3" fmla="*/ 23 h 26"/>
              <a:gd name="T4" fmla="*/ 90 w 96"/>
              <a:gd name="T5" fmla="*/ 2 h 26"/>
              <a:gd name="T6" fmla="*/ 96 w 96"/>
              <a:gd name="T7" fmla="*/ 6 h 26"/>
              <a:gd name="T8" fmla="*/ 96 w 96"/>
              <a:gd name="T9" fmla="*/ 23 h 26"/>
              <a:gd name="T10" fmla="*/ 92 w 96"/>
              <a:gd name="T11" fmla="*/ 26 h 26"/>
              <a:gd name="T12" fmla="*/ 0 w 96"/>
              <a:gd name="T13" fmla="*/ 26 h 26"/>
              <a:gd name="T14" fmla="*/ 0 w 96"/>
              <a:gd name="T15" fmla="*/ 2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6" h="26">
                <a:moveTo>
                  <a:pt x="0" y="26"/>
                </a:moveTo>
                <a:cubicBezTo>
                  <a:pt x="4" y="25"/>
                  <a:pt x="8" y="24"/>
                  <a:pt x="13" y="23"/>
                </a:cubicBezTo>
                <a:cubicBezTo>
                  <a:pt x="39" y="17"/>
                  <a:pt x="65" y="9"/>
                  <a:pt x="90" y="2"/>
                </a:cubicBezTo>
                <a:cubicBezTo>
                  <a:pt x="95" y="0"/>
                  <a:pt x="96" y="1"/>
                  <a:pt x="96" y="6"/>
                </a:cubicBezTo>
                <a:cubicBezTo>
                  <a:pt x="95" y="11"/>
                  <a:pt x="96" y="17"/>
                  <a:pt x="96" y="23"/>
                </a:cubicBezTo>
                <a:cubicBezTo>
                  <a:pt x="96" y="25"/>
                  <a:pt x="95" y="26"/>
                  <a:pt x="92" y="26"/>
                </a:cubicBezTo>
                <a:cubicBezTo>
                  <a:pt x="62" y="26"/>
                  <a:pt x="31" y="26"/>
                  <a:pt x="0" y="26"/>
                </a:cubicBezTo>
                <a:cubicBezTo>
                  <a:pt x="0" y="26"/>
                  <a:pt x="0" y="26"/>
                  <a:pt x="0" y="26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7" name="Freeform 8"/>
          <p:cNvSpPr>
            <a:spLocks/>
          </p:cNvSpPr>
          <p:nvPr userDrawn="1"/>
        </p:nvSpPr>
        <p:spPr bwMode="auto">
          <a:xfrm>
            <a:off x="-83128" y="4570733"/>
            <a:ext cx="288274" cy="181116"/>
          </a:xfrm>
          <a:custGeom>
            <a:avLst/>
            <a:gdLst>
              <a:gd name="T0" fmla="*/ 10 w 20"/>
              <a:gd name="T1" fmla="*/ 20 h 20"/>
              <a:gd name="T2" fmla="*/ 0 w 20"/>
              <a:gd name="T3" fmla="*/ 10 h 20"/>
              <a:gd name="T4" fmla="*/ 10 w 20"/>
              <a:gd name="T5" fmla="*/ 0 h 20"/>
              <a:gd name="T6" fmla="*/ 20 w 20"/>
              <a:gd name="T7" fmla="*/ 10 h 20"/>
              <a:gd name="T8" fmla="*/ 10 w 20"/>
              <a:gd name="T9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" h="20">
                <a:moveTo>
                  <a:pt x="10" y="20"/>
                </a:moveTo>
                <a:cubicBezTo>
                  <a:pt x="4" y="19"/>
                  <a:pt x="0" y="16"/>
                  <a:pt x="0" y="10"/>
                </a:cubicBezTo>
                <a:cubicBezTo>
                  <a:pt x="0" y="3"/>
                  <a:pt x="4" y="0"/>
                  <a:pt x="10" y="0"/>
                </a:cubicBezTo>
                <a:cubicBezTo>
                  <a:pt x="16" y="0"/>
                  <a:pt x="20" y="4"/>
                  <a:pt x="20" y="10"/>
                </a:cubicBezTo>
                <a:cubicBezTo>
                  <a:pt x="20" y="15"/>
                  <a:pt x="16" y="20"/>
                  <a:pt x="10" y="20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8" name="Oval 9"/>
          <p:cNvSpPr>
            <a:spLocks noChangeArrowheads="1"/>
          </p:cNvSpPr>
          <p:nvPr userDrawn="1"/>
        </p:nvSpPr>
        <p:spPr bwMode="auto">
          <a:xfrm>
            <a:off x="262463" y="4525710"/>
            <a:ext cx="158466" cy="10846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9" name="Freeform 10"/>
          <p:cNvSpPr>
            <a:spLocks/>
          </p:cNvSpPr>
          <p:nvPr userDrawn="1"/>
        </p:nvSpPr>
        <p:spPr bwMode="auto">
          <a:xfrm>
            <a:off x="522078" y="4498083"/>
            <a:ext cx="143294" cy="100279"/>
          </a:xfrm>
          <a:custGeom>
            <a:avLst/>
            <a:gdLst>
              <a:gd name="T0" fmla="*/ 5 w 10"/>
              <a:gd name="T1" fmla="*/ 10 h 11"/>
              <a:gd name="T2" fmla="*/ 0 w 10"/>
              <a:gd name="T3" fmla="*/ 6 h 11"/>
              <a:gd name="T4" fmla="*/ 6 w 10"/>
              <a:gd name="T5" fmla="*/ 0 h 11"/>
              <a:gd name="T6" fmla="*/ 10 w 10"/>
              <a:gd name="T7" fmla="*/ 5 h 11"/>
              <a:gd name="T8" fmla="*/ 5 w 10"/>
              <a:gd name="T9" fmla="*/ 1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11">
                <a:moveTo>
                  <a:pt x="5" y="10"/>
                </a:moveTo>
                <a:cubicBezTo>
                  <a:pt x="2" y="11"/>
                  <a:pt x="0" y="9"/>
                  <a:pt x="0" y="6"/>
                </a:cubicBezTo>
                <a:cubicBezTo>
                  <a:pt x="0" y="2"/>
                  <a:pt x="2" y="1"/>
                  <a:pt x="6" y="0"/>
                </a:cubicBezTo>
                <a:cubicBezTo>
                  <a:pt x="8" y="0"/>
                  <a:pt x="10" y="2"/>
                  <a:pt x="10" y="5"/>
                </a:cubicBezTo>
                <a:cubicBezTo>
                  <a:pt x="10" y="9"/>
                  <a:pt x="8" y="10"/>
                  <a:pt x="5" y="10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0" name="Freeform 11"/>
          <p:cNvSpPr>
            <a:spLocks/>
          </p:cNvSpPr>
          <p:nvPr userDrawn="1"/>
        </p:nvSpPr>
        <p:spPr bwMode="auto">
          <a:xfrm>
            <a:off x="753033" y="4488873"/>
            <a:ext cx="114635" cy="81860"/>
          </a:xfrm>
          <a:custGeom>
            <a:avLst/>
            <a:gdLst>
              <a:gd name="T0" fmla="*/ 8 w 8"/>
              <a:gd name="T1" fmla="*/ 4 h 9"/>
              <a:gd name="T2" fmla="*/ 4 w 8"/>
              <a:gd name="T3" fmla="*/ 9 h 9"/>
              <a:gd name="T4" fmla="*/ 0 w 8"/>
              <a:gd name="T5" fmla="*/ 4 h 9"/>
              <a:gd name="T6" fmla="*/ 4 w 8"/>
              <a:gd name="T7" fmla="*/ 0 h 9"/>
              <a:gd name="T8" fmla="*/ 8 w 8"/>
              <a:gd name="T9" fmla="*/ 4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9">
                <a:moveTo>
                  <a:pt x="8" y="4"/>
                </a:moveTo>
                <a:cubicBezTo>
                  <a:pt x="8" y="7"/>
                  <a:pt x="7" y="9"/>
                  <a:pt x="4" y="9"/>
                </a:cubicBezTo>
                <a:cubicBezTo>
                  <a:pt x="2" y="9"/>
                  <a:pt x="0" y="7"/>
                  <a:pt x="0" y="4"/>
                </a:cubicBezTo>
                <a:cubicBezTo>
                  <a:pt x="0" y="2"/>
                  <a:pt x="2" y="1"/>
                  <a:pt x="4" y="0"/>
                </a:cubicBezTo>
                <a:cubicBezTo>
                  <a:pt x="7" y="0"/>
                  <a:pt x="8" y="2"/>
                  <a:pt x="8" y="4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1" name="Oval 12"/>
          <p:cNvSpPr>
            <a:spLocks noChangeArrowheads="1"/>
          </p:cNvSpPr>
          <p:nvPr userDrawn="1"/>
        </p:nvSpPr>
        <p:spPr bwMode="auto">
          <a:xfrm>
            <a:off x="940158" y="4516501"/>
            <a:ext cx="85977" cy="5423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SECTION_TITLE_AND_DESCRIPTION_1_1_2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8"/>
          <p:cNvSpPr txBox="1">
            <a:spLocks noGrp="1"/>
          </p:cNvSpPr>
          <p:nvPr>
            <p:ph type="body" idx="1"/>
          </p:nvPr>
        </p:nvSpPr>
        <p:spPr>
          <a:xfrm>
            <a:off x="606475" y="3061725"/>
            <a:ext cx="3965400" cy="147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2" name="Google Shape;172;p18"/>
          <p:cNvSpPr txBox="1">
            <a:spLocks noGrp="1"/>
          </p:cNvSpPr>
          <p:nvPr>
            <p:ph type="body" idx="2"/>
          </p:nvPr>
        </p:nvSpPr>
        <p:spPr>
          <a:xfrm>
            <a:off x="4572150" y="1691750"/>
            <a:ext cx="3965400" cy="284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400"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3" name="Google Shape;173;p18"/>
          <p:cNvSpPr txBox="1">
            <a:spLocks noGrp="1"/>
          </p:cNvSpPr>
          <p:nvPr>
            <p:ph type="title"/>
          </p:nvPr>
        </p:nvSpPr>
        <p:spPr>
          <a:xfrm>
            <a:off x="596975" y="655216"/>
            <a:ext cx="79500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9" name="Freeform 5"/>
          <p:cNvSpPr>
            <a:spLocks/>
          </p:cNvSpPr>
          <p:nvPr userDrawn="1"/>
        </p:nvSpPr>
        <p:spPr bwMode="auto">
          <a:xfrm>
            <a:off x="3918857" y="66455"/>
            <a:ext cx="5225144" cy="747813"/>
          </a:xfrm>
          <a:custGeom>
            <a:avLst/>
            <a:gdLst>
              <a:gd name="T0" fmla="*/ 420 w 421"/>
              <a:gd name="T1" fmla="*/ 22 h 128"/>
              <a:gd name="T2" fmla="*/ 395 w 421"/>
              <a:gd name="T3" fmla="*/ 16 h 128"/>
              <a:gd name="T4" fmla="*/ 354 w 421"/>
              <a:gd name="T5" fmla="*/ 16 h 128"/>
              <a:gd name="T6" fmla="*/ 254 w 421"/>
              <a:gd name="T7" fmla="*/ 56 h 128"/>
              <a:gd name="T8" fmla="*/ 189 w 421"/>
              <a:gd name="T9" fmla="*/ 95 h 128"/>
              <a:gd name="T10" fmla="*/ 105 w 421"/>
              <a:gd name="T11" fmla="*/ 124 h 128"/>
              <a:gd name="T12" fmla="*/ 20 w 421"/>
              <a:gd name="T13" fmla="*/ 109 h 128"/>
              <a:gd name="T14" fmla="*/ 1 w 421"/>
              <a:gd name="T15" fmla="*/ 95 h 128"/>
              <a:gd name="T16" fmla="*/ 0 w 421"/>
              <a:gd name="T17" fmla="*/ 93 h 128"/>
              <a:gd name="T18" fmla="*/ 2 w 421"/>
              <a:gd name="T19" fmla="*/ 92 h 128"/>
              <a:gd name="T20" fmla="*/ 25 w 421"/>
              <a:gd name="T21" fmla="*/ 99 h 128"/>
              <a:gd name="T22" fmla="*/ 73 w 421"/>
              <a:gd name="T23" fmla="*/ 112 h 128"/>
              <a:gd name="T24" fmla="*/ 111 w 421"/>
              <a:gd name="T25" fmla="*/ 110 h 128"/>
              <a:gd name="T26" fmla="*/ 210 w 421"/>
              <a:gd name="T27" fmla="*/ 68 h 128"/>
              <a:gd name="T28" fmla="*/ 279 w 421"/>
              <a:gd name="T29" fmla="*/ 27 h 128"/>
              <a:gd name="T30" fmla="*/ 347 w 421"/>
              <a:gd name="T31" fmla="*/ 4 h 128"/>
              <a:gd name="T32" fmla="*/ 414 w 421"/>
              <a:gd name="T33" fmla="*/ 7 h 128"/>
              <a:gd name="T34" fmla="*/ 420 w 421"/>
              <a:gd name="T35" fmla="*/ 16 h 128"/>
              <a:gd name="T36" fmla="*/ 420 w 421"/>
              <a:gd name="T37" fmla="*/ 22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21" h="128">
                <a:moveTo>
                  <a:pt x="420" y="22"/>
                </a:moveTo>
                <a:cubicBezTo>
                  <a:pt x="412" y="19"/>
                  <a:pt x="403" y="17"/>
                  <a:pt x="395" y="16"/>
                </a:cubicBezTo>
                <a:cubicBezTo>
                  <a:pt x="381" y="14"/>
                  <a:pt x="367" y="14"/>
                  <a:pt x="354" y="16"/>
                </a:cubicBezTo>
                <a:cubicBezTo>
                  <a:pt x="317" y="21"/>
                  <a:pt x="285" y="37"/>
                  <a:pt x="254" y="56"/>
                </a:cubicBezTo>
                <a:cubicBezTo>
                  <a:pt x="232" y="69"/>
                  <a:pt x="212" y="83"/>
                  <a:pt x="189" y="95"/>
                </a:cubicBezTo>
                <a:cubicBezTo>
                  <a:pt x="163" y="109"/>
                  <a:pt x="135" y="119"/>
                  <a:pt x="105" y="124"/>
                </a:cubicBezTo>
                <a:cubicBezTo>
                  <a:pt x="76" y="128"/>
                  <a:pt x="47" y="122"/>
                  <a:pt x="20" y="109"/>
                </a:cubicBezTo>
                <a:cubicBezTo>
                  <a:pt x="13" y="106"/>
                  <a:pt x="7" y="100"/>
                  <a:pt x="1" y="95"/>
                </a:cubicBezTo>
                <a:cubicBezTo>
                  <a:pt x="0" y="94"/>
                  <a:pt x="0" y="94"/>
                  <a:pt x="0" y="93"/>
                </a:cubicBezTo>
                <a:cubicBezTo>
                  <a:pt x="1" y="92"/>
                  <a:pt x="2" y="92"/>
                  <a:pt x="2" y="92"/>
                </a:cubicBezTo>
                <a:cubicBezTo>
                  <a:pt x="10" y="95"/>
                  <a:pt x="17" y="96"/>
                  <a:pt x="25" y="99"/>
                </a:cubicBezTo>
                <a:cubicBezTo>
                  <a:pt x="41" y="105"/>
                  <a:pt x="56" y="110"/>
                  <a:pt x="73" y="112"/>
                </a:cubicBezTo>
                <a:cubicBezTo>
                  <a:pt x="86" y="113"/>
                  <a:pt x="98" y="112"/>
                  <a:pt x="111" y="110"/>
                </a:cubicBezTo>
                <a:cubicBezTo>
                  <a:pt x="147" y="103"/>
                  <a:pt x="180" y="87"/>
                  <a:pt x="210" y="68"/>
                </a:cubicBezTo>
                <a:cubicBezTo>
                  <a:pt x="233" y="54"/>
                  <a:pt x="255" y="39"/>
                  <a:pt x="279" y="27"/>
                </a:cubicBezTo>
                <a:cubicBezTo>
                  <a:pt x="301" y="17"/>
                  <a:pt x="323" y="8"/>
                  <a:pt x="347" y="4"/>
                </a:cubicBezTo>
                <a:cubicBezTo>
                  <a:pt x="369" y="1"/>
                  <a:pt x="392" y="0"/>
                  <a:pt x="414" y="7"/>
                </a:cubicBezTo>
                <a:cubicBezTo>
                  <a:pt x="420" y="10"/>
                  <a:pt x="420" y="10"/>
                  <a:pt x="420" y="16"/>
                </a:cubicBezTo>
                <a:cubicBezTo>
                  <a:pt x="420" y="18"/>
                  <a:pt x="421" y="20"/>
                  <a:pt x="420" y="22"/>
                </a:cubicBezTo>
                <a:close/>
              </a:path>
            </a:pathLst>
          </a:custGeom>
          <a:solidFill>
            <a:srgbClr val="B5B1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grpSp>
        <p:nvGrpSpPr>
          <p:cNvPr id="10" name="Grupo 9"/>
          <p:cNvGrpSpPr/>
          <p:nvPr userDrawn="1"/>
        </p:nvGrpSpPr>
        <p:grpSpPr>
          <a:xfrm>
            <a:off x="7477754" y="229249"/>
            <a:ext cx="1471567" cy="342228"/>
            <a:chOff x="6315159" y="-1700765"/>
            <a:chExt cx="2701781" cy="628327"/>
          </a:xfrm>
        </p:grpSpPr>
        <p:sp>
          <p:nvSpPr>
            <p:cNvPr id="11" name="Freeform 6"/>
            <p:cNvSpPr>
              <a:spLocks/>
            </p:cNvSpPr>
            <p:nvPr userDrawn="1"/>
          </p:nvSpPr>
          <p:spPr bwMode="auto">
            <a:xfrm rot="10800000">
              <a:off x="8529045" y="-1597680"/>
              <a:ext cx="487895" cy="466335"/>
            </a:xfrm>
            <a:custGeom>
              <a:avLst/>
              <a:gdLst>
                <a:gd name="T0" fmla="*/ 20 w 39"/>
                <a:gd name="T1" fmla="*/ 0 h 39"/>
                <a:gd name="T2" fmla="*/ 39 w 39"/>
                <a:gd name="T3" fmla="*/ 20 h 39"/>
                <a:gd name="T4" fmla="*/ 19 w 39"/>
                <a:gd name="T5" fmla="*/ 39 h 39"/>
                <a:gd name="T6" fmla="*/ 0 w 39"/>
                <a:gd name="T7" fmla="*/ 19 h 39"/>
                <a:gd name="T8" fmla="*/ 20 w 39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20" y="0"/>
                  </a:moveTo>
                  <a:cubicBezTo>
                    <a:pt x="31" y="0"/>
                    <a:pt x="39" y="9"/>
                    <a:pt x="39" y="20"/>
                  </a:cubicBezTo>
                  <a:cubicBezTo>
                    <a:pt x="39" y="30"/>
                    <a:pt x="30" y="39"/>
                    <a:pt x="19" y="39"/>
                  </a:cubicBezTo>
                  <a:cubicBezTo>
                    <a:pt x="8" y="39"/>
                    <a:pt x="0" y="30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lose/>
                </a:path>
              </a:pathLst>
            </a:custGeom>
            <a:solidFill>
              <a:srgbClr val="E621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2" name="Oval 7"/>
            <p:cNvSpPr>
              <a:spLocks noChangeArrowheads="1"/>
            </p:cNvSpPr>
            <p:nvPr userDrawn="1"/>
          </p:nvSpPr>
          <p:spPr bwMode="auto">
            <a:xfrm rot="10800000">
              <a:off x="7878516" y="-1700765"/>
              <a:ext cx="451172" cy="427064"/>
            </a:xfrm>
            <a:prstGeom prst="ellipse">
              <a:avLst/>
            </a:prstGeom>
            <a:solidFill>
              <a:srgbClr val="E8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auto">
            <a:xfrm rot="10800000">
              <a:off x="7280453" y="-1700765"/>
              <a:ext cx="382973" cy="368160"/>
            </a:xfrm>
            <a:custGeom>
              <a:avLst/>
              <a:gdLst>
                <a:gd name="T0" fmla="*/ 15 w 31"/>
                <a:gd name="T1" fmla="*/ 30 h 31"/>
                <a:gd name="T2" fmla="*/ 0 w 31"/>
                <a:gd name="T3" fmla="*/ 15 h 31"/>
                <a:gd name="T4" fmla="*/ 15 w 31"/>
                <a:gd name="T5" fmla="*/ 0 h 31"/>
                <a:gd name="T6" fmla="*/ 31 w 31"/>
                <a:gd name="T7" fmla="*/ 16 h 31"/>
                <a:gd name="T8" fmla="*/ 15 w 31"/>
                <a:gd name="T9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1">
                  <a:moveTo>
                    <a:pt x="15" y="30"/>
                  </a:moveTo>
                  <a:cubicBezTo>
                    <a:pt x="7" y="31"/>
                    <a:pt x="0" y="24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4" y="0"/>
                    <a:pt x="31" y="7"/>
                    <a:pt x="31" y="16"/>
                  </a:cubicBezTo>
                  <a:cubicBezTo>
                    <a:pt x="30" y="24"/>
                    <a:pt x="24" y="30"/>
                    <a:pt x="15" y="30"/>
                  </a:cubicBezTo>
                  <a:close/>
                </a:path>
              </a:pathLst>
            </a:custGeom>
            <a:solidFill>
              <a:srgbClr val="ED6F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 rot="10800000">
              <a:off x="6803052" y="-1514228"/>
              <a:ext cx="278048" cy="274892"/>
            </a:xfrm>
            <a:custGeom>
              <a:avLst/>
              <a:gdLst>
                <a:gd name="T0" fmla="*/ 22 w 22"/>
                <a:gd name="T1" fmla="*/ 11 h 23"/>
                <a:gd name="T2" fmla="*/ 11 w 22"/>
                <a:gd name="T3" fmla="*/ 22 h 23"/>
                <a:gd name="T4" fmla="*/ 0 w 22"/>
                <a:gd name="T5" fmla="*/ 11 h 23"/>
                <a:gd name="T6" fmla="*/ 11 w 22"/>
                <a:gd name="T7" fmla="*/ 0 h 23"/>
                <a:gd name="T8" fmla="*/ 22 w 22"/>
                <a:gd name="T9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22" y="11"/>
                  </a:moveTo>
                  <a:cubicBezTo>
                    <a:pt x="22" y="17"/>
                    <a:pt x="17" y="23"/>
                    <a:pt x="11" y="22"/>
                  </a:cubicBezTo>
                  <a:cubicBezTo>
                    <a:pt x="5" y="22"/>
                    <a:pt x="0" y="17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2" y="5"/>
                    <a:pt x="22" y="11"/>
                  </a:cubicBezTo>
                  <a:close/>
                </a:path>
              </a:pathLst>
            </a:custGeom>
            <a:solidFill>
              <a:srgbClr val="F187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 rot="10800000">
              <a:off x="6315159" y="-1322788"/>
              <a:ext cx="278048" cy="250350"/>
            </a:xfrm>
            <a:custGeom>
              <a:avLst/>
              <a:gdLst>
                <a:gd name="T0" fmla="*/ 0 w 22"/>
                <a:gd name="T1" fmla="*/ 10 h 21"/>
                <a:gd name="T2" fmla="*/ 11 w 22"/>
                <a:gd name="T3" fmla="*/ 0 h 21"/>
                <a:gd name="T4" fmla="*/ 22 w 22"/>
                <a:gd name="T5" fmla="*/ 10 h 21"/>
                <a:gd name="T6" fmla="*/ 11 w 22"/>
                <a:gd name="T7" fmla="*/ 21 h 21"/>
                <a:gd name="T8" fmla="*/ 0 w 22"/>
                <a:gd name="T9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1">
                  <a:moveTo>
                    <a:pt x="0" y="10"/>
                  </a:moveTo>
                  <a:cubicBezTo>
                    <a:pt x="0" y="4"/>
                    <a:pt x="4" y="0"/>
                    <a:pt x="11" y="0"/>
                  </a:cubicBezTo>
                  <a:cubicBezTo>
                    <a:pt x="17" y="0"/>
                    <a:pt x="22" y="4"/>
                    <a:pt x="22" y="10"/>
                  </a:cubicBezTo>
                  <a:cubicBezTo>
                    <a:pt x="22" y="16"/>
                    <a:pt x="17" y="21"/>
                    <a:pt x="11" y="21"/>
                  </a:cubicBezTo>
                  <a:cubicBezTo>
                    <a:pt x="5" y="20"/>
                    <a:pt x="0" y="16"/>
                    <a:pt x="0" y="10"/>
                  </a:cubicBezTo>
                  <a:close/>
                </a:path>
              </a:pathLst>
            </a:custGeom>
            <a:solidFill>
              <a:srgbClr val="F7A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sp>
        <p:nvSpPr>
          <p:cNvPr id="16" name="Freeform 5"/>
          <p:cNvSpPr>
            <a:spLocks/>
          </p:cNvSpPr>
          <p:nvPr userDrawn="1"/>
        </p:nvSpPr>
        <p:spPr bwMode="auto">
          <a:xfrm>
            <a:off x="-25811" y="4570733"/>
            <a:ext cx="9219686" cy="589392"/>
          </a:xfrm>
          <a:custGeom>
            <a:avLst/>
            <a:gdLst>
              <a:gd name="T0" fmla="*/ 108 w 640"/>
              <a:gd name="T1" fmla="*/ 2 h 65"/>
              <a:gd name="T2" fmla="*/ 161 w 640"/>
              <a:gd name="T3" fmla="*/ 1 h 65"/>
              <a:gd name="T4" fmla="*/ 259 w 640"/>
              <a:gd name="T5" fmla="*/ 9 h 65"/>
              <a:gd name="T6" fmla="*/ 299 w 640"/>
              <a:gd name="T7" fmla="*/ 14 h 65"/>
              <a:gd name="T8" fmla="*/ 392 w 640"/>
              <a:gd name="T9" fmla="*/ 26 h 65"/>
              <a:gd name="T10" fmla="*/ 525 w 640"/>
              <a:gd name="T11" fmla="*/ 29 h 65"/>
              <a:gd name="T12" fmla="*/ 631 w 640"/>
              <a:gd name="T13" fmla="*/ 18 h 65"/>
              <a:gd name="T14" fmla="*/ 636 w 640"/>
              <a:gd name="T15" fmla="*/ 19 h 65"/>
              <a:gd name="T16" fmla="*/ 633 w 640"/>
              <a:gd name="T17" fmla="*/ 30 h 65"/>
              <a:gd name="T18" fmla="*/ 584 w 640"/>
              <a:gd name="T19" fmla="*/ 44 h 65"/>
              <a:gd name="T20" fmla="*/ 492 w 640"/>
              <a:gd name="T21" fmla="*/ 63 h 65"/>
              <a:gd name="T22" fmla="*/ 485 w 640"/>
              <a:gd name="T23" fmla="*/ 63 h 65"/>
              <a:gd name="T24" fmla="*/ 423 w 640"/>
              <a:gd name="T25" fmla="*/ 64 h 65"/>
              <a:gd name="T26" fmla="*/ 360 w 640"/>
              <a:gd name="T27" fmla="*/ 54 h 65"/>
              <a:gd name="T28" fmla="*/ 245 w 640"/>
              <a:gd name="T29" fmla="*/ 27 h 65"/>
              <a:gd name="T30" fmla="*/ 190 w 640"/>
              <a:gd name="T31" fmla="*/ 21 h 65"/>
              <a:gd name="T32" fmla="*/ 152 w 640"/>
              <a:gd name="T33" fmla="*/ 21 h 65"/>
              <a:gd name="T34" fmla="*/ 66 w 640"/>
              <a:gd name="T35" fmla="*/ 31 h 65"/>
              <a:gd name="T36" fmla="*/ 0 w 640"/>
              <a:gd name="T37" fmla="*/ 47 h 65"/>
              <a:gd name="T38" fmla="*/ 0 w 640"/>
              <a:gd name="T39" fmla="*/ 33 h 65"/>
              <a:gd name="T40" fmla="*/ 3 w 640"/>
              <a:gd name="T41" fmla="*/ 29 h 65"/>
              <a:gd name="T42" fmla="*/ 66 w 640"/>
              <a:gd name="T43" fmla="*/ 7 h 65"/>
              <a:gd name="T44" fmla="*/ 100 w 640"/>
              <a:gd name="T45" fmla="*/ 3 h 65"/>
              <a:gd name="T46" fmla="*/ 108 w 640"/>
              <a:gd name="T47" fmla="*/ 2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640" h="65">
                <a:moveTo>
                  <a:pt x="108" y="2"/>
                </a:moveTo>
                <a:cubicBezTo>
                  <a:pt x="125" y="1"/>
                  <a:pt x="143" y="0"/>
                  <a:pt x="161" y="1"/>
                </a:cubicBezTo>
                <a:cubicBezTo>
                  <a:pt x="194" y="2"/>
                  <a:pt x="226" y="4"/>
                  <a:pt x="259" y="9"/>
                </a:cubicBezTo>
                <a:cubicBezTo>
                  <a:pt x="272" y="11"/>
                  <a:pt x="286" y="12"/>
                  <a:pt x="299" y="14"/>
                </a:cubicBezTo>
                <a:cubicBezTo>
                  <a:pt x="330" y="19"/>
                  <a:pt x="361" y="23"/>
                  <a:pt x="392" y="26"/>
                </a:cubicBezTo>
                <a:cubicBezTo>
                  <a:pt x="436" y="30"/>
                  <a:pt x="480" y="31"/>
                  <a:pt x="525" y="29"/>
                </a:cubicBezTo>
                <a:cubicBezTo>
                  <a:pt x="560" y="28"/>
                  <a:pt x="596" y="24"/>
                  <a:pt x="631" y="18"/>
                </a:cubicBezTo>
                <a:cubicBezTo>
                  <a:pt x="633" y="18"/>
                  <a:pt x="637" y="15"/>
                  <a:pt x="636" y="19"/>
                </a:cubicBezTo>
                <a:cubicBezTo>
                  <a:pt x="636" y="23"/>
                  <a:pt x="640" y="28"/>
                  <a:pt x="633" y="30"/>
                </a:cubicBezTo>
                <a:cubicBezTo>
                  <a:pt x="617" y="34"/>
                  <a:pt x="601" y="39"/>
                  <a:pt x="584" y="44"/>
                </a:cubicBezTo>
                <a:cubicBezTo>
                  <a:pt x="554" y="53"/>
                  <a:pt x="523" y="58"/>
                  <a:pt x="492" y="63"/>
                </a:cubicBezTo>
                <a:cubicBezTo>
                  <a:pt x="490" y="63"/>
                  <a:pt x="487" y="63"/>
                  <a:pt x="485" y="63"/>
                </a:cubicBezTo>
                <a:cubicBezTo>
                  <a:pt x="464" y="63"/>
                  <a:pt x="444" y="63"/>
                  <a:pt x="423" y="64"/>
                </a:cubicBezTo>
                <a:cubicBezTo>
                  <a:pt x="401" y="65"/>
                  <a:pt x="381" y="59"/>
                  <a:pt x="360" y="54"/>
                </a:cubicBezTo>
                <a:cubicBezTo>
                  <a:pt x="322" y="45"/>
                  <a:pt x="284" y="34"/>
                  <a:pt x="245" y="27"/>
                </a:cubicBezTo>
                <a:cubicBezTo>
                  <a:pt x="227" y="24"/>
                  <a:pt x="209" y="22"/>
                  <a:pt x="190" y="21"/>
                </a:cubicBezTo>
                <a:cubicBezTo>
                  <a:pt x="177" y="21"/>
                  <a:pt x="165" y="20"/>
                  <a:pt x="152" y="21"/>
                </a:cubicBezTo>
                <a:cubicBezTo>
                  <a:pt x="123" y="22"/>
                  <a:pt x="95" y="26"/>
                  <a:pt x="66" y="31"/>
                </a:cubicBezTo>
                <a:cubicBezTo>
                  <a:pt x="44" y="34"/>
                  <a:pt x="22" y="39"/>
                  <a:pt x="0" y="47"/>
                </a:cubicBezTo>
                <a:cubicBezTo>
                  <a:pt x="0" y="42"/>
                  <a:pt x="0" y="38"/>
                  <a:pt x="0" y="33"/>
                </a:cubicBezTo>
                <a:cubicBezTo>
                  <a:pt x="0" y="31"/>
                  <a:pt x="2" y="30"/>
                  <a:pt x="3" y="29"/>
                </a:cubicBezTo>
                <a:cubicBezTo>
                  <a:pt x="22" y="17"/>
                  <a:pt x="44" y="11"/>
                  <a:pt x="66" y="7"/>
                </a:cubicBezTo>
                <a:cubicBezTo>
                  <a:pt x="77" y="5"/>
                  <a:pt x="88" y="3"/>
                  <a:pt x="100" y="3"/>
                </a:cubicBezTo>
                <a:cubicBezTo>
                  <a:pt x="103" y="2"/>
                  <a:pt x="105" y="3"/>
                  <a:pt x="108" y="2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SECTION_TITLE_AND_DESCRIPTION_1_1_2_1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9"/>
          <p:cNvSpPr txBox="1">
            <a:spLocks noGrp="1"/>
          </p:cNvSpPr>
          <p:nvPr>
            <p:ph type="body" idx="1"/>
          </p:nvPr>
        </p:nvSpPr>
        <p:spPr>
          <a:xfrm>
            <a:off x="720275" y="2692800"/>
            <a:ext cx="2943600" cy="99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80" name="Google Shape;180;p19"/>
          <p:cNvSpPr txBox="1">
            <a:spLocks noGrp="1"/>
          </p:cNvSpPr>
          <p:nvPr>
            <p:ph type="title"/>
          </p:nvPr>
        </p:nvSpPr>
        <p:spPr>
          <a:xfrm>
            <a:off x="713225" y="1456500"/>
            <a:ext cx="2950800" cy="99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4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0"/>
          <p:cNvSpPr txBox="1">
            <a:spLocks noGrp="1"/>
          </p:cNvSpPr>
          <p:nvPr>
            <p:ph type="title"/>
          </p:nvPr>
        </p:nvSpPr>
        <p:spPr>
          <a:xfrm>
            <a:off x="596975" y="655216"/>
            <a:ext cx="79500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194" name="Google Shape;194;p20"/>
          <p:cNvSpPr txBox="1">
            <a:spLocks noGrp="1"/>
          </p:cNvSpPr>
          <p:nvPr>
            <p:ph type="title" idx="2"/>
          </p:nvPr>
        </p:nvSpPr>
        <p:spPr>
          <a:xfrm>
            <a:off x="724725" y="2533975"/>
            <a:ext cx="1524900" cy="50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95" name="Google Shape;195;p20"/>
          <p:cNvSpPr txBox="1">
            <a:spLocks noGrp="1"/>
          </p:cNvSpPr>
          <p:nvPr>
            <p:ph type="subTitle" idx="1"/>
          </p:nvPr>
        </p:nvSpPr>
        <p:spPr>
          <a:xfrm>
            <a:off x="728021" y="2940471"/>
            <a:ext cx="1524900" cy="42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96" name="Google Shape;196;p20"/>
          <p:cNvSpPr txBox="1">
            <a:spLocks noGrp="1"/>
          </p:cNvSpPr>
          <p:nvPr>
            <p:ph type="title" idx="3"/>
          </p:nvPr>
        </p:nvSpPr>
        <p:spPr>
          <a:xfrm>
            <a:off x="6893996" y="2548621"/>
            <a:ext cx="1524900" cy="50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97" name="Google Shape;197;p20"/>
          <p:cNvSpPr txBox="1">
            <a:spLocks noGrp="1"/>
          </p:cNvSpPr>
          <p:nvPr>
            <p:ph type="subTitle" idx="4"/>
          </p:nvPr>
        </p:nvSpPr>
        <p:spPr>
          <a:xfrm>
            <a:off x="6883209" y="2940471"/>
            <a:ext cx="1524900" cy="42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SECTION_TITLE_AND_DESCRIPTION_1_1_3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1"/>
          <p:cNvSpPr txBox="1">
            <a:spLocks noGrp="1"/>
          </p:cNvSpPr>
          <p:nvPr>
            <p:ph type="title"/>
          </p:nvPr>
        </p:nvSpPr>
        <p:spPr>
          <a:xfrm>
            <a:off x="728252" y="1875463"/>
            <a:ext cx="21909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05" name="Google Shape;205;p21"/>
          <p:cNvSpPr txBox="1">
            <a:spLocks noGrp="1"/>
          </p:cNvSpPr>
          <p:nvPr>
            <p:ph type="subTitle" idx="1"/>
          </p:nvPr>
        </p:nvSpPr>
        <p:spPr>
          <a:xfrm>
            <a:off x="728252" y="2246536"/>
            <a:ext cx="2190900" cy="56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06" name="Google Shape;206;p21"/>
          <p:cNvSpPr txBox="1">
            <a:spLocks noGrp="1"/>
          </p:cNvSpPr>
          <p:nvPr>
            <p:ph type="title" idx="2"/>
          </p:nvPr>
        </p:nvSpPr>
        <p:spPr>
          <a:xfrm>
            <a:off x="728252" y="3277741"/>
            <a:ext cx="21909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07" name="Google Shape;207;p21"/>
          <p:cNvSpPr txBox="1">
            <a:spLocks noGrp="1"/>
          </p:cNvSpPr>
          <p:nvPr>
            <p:ph type="subTitle" idx="3"/>
          </p:nvPr>
        </p:nvSpPr>
        <p:spPr>
          <a:xfrm>
            <a:off x="728252" y="3648813"/>
            <a:ext cx="2190900" cy="56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08" name="Google Shape;208;p21"/>
          <p:cNvSpPr txBox="1">
            <a:spLocks noGrp="1"/>
          </p:cNvSpPr>
          <p:nvPr>
            <p:ph type="title" idx="4"/>
          </p:nvPr>
        </p:nvSpPr>
        <p:spPr>
          <a:xfrm>
            <a:off x="6231330" y="1875463"/>
            <a:ext cx="21909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09" name="Google Shape;209;p21"/>
          <p:cNvSpPr txBox="1">
            <a:spLocks noGrp="1"/>
          </p:cNvSpPr>
          <p:nvPr>
            <p:ph type="subTitle" idx="5"/>
          </p:nvPr>
        </p:nvSpPr>
        <p:spPr>
          <a:xfrm>
            <a:off x="6231330" y="2246537"/>
            <a:ext cx="2190900" cy="56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10" name="Google Shape;210;p21"/>
          <p:cNvSpPr txBox="1">
            <a:spLocks noGrp="1"/>
          </p:cNvSpPr>
          <p:nvPr>
            <p:ph type="title" idx="6"/>
          </p:nvPr>
        </p:nvSpPr>
        <p:spPr>
          <a:xfrm>
            <a:off x="6231330" y="3277743"/>
            <a:ext cx="21909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11" name="Google Shape;211;p21"/>
          <p:cNvSpPr txBox="1">
            <a:spLocks noGrp="1"/>
          </p:cNvSpPr>
          <p:nvPr>
            <p:ph type="subTitle" idx="7"/>
          </p:nvPr>
        </p:nvSpPr>
        <p:spPr>
          <a:xfrm>
            <a:off x="6231330" y="3648814"/>
            <a:ext cx="2190900" cy="56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12" name="Google Shape;212;p21"/>
          <p:cNvSpPr txBox="1">
            <a:spLocks noGrp="1"/>
          </p:cNvSpPr>
          <p:nvPr>
            <p:ph type="title" idx="8"/>
          </p:nvPr>
        </p:nvSpPr>
        <p:spPr>
          <a:xfrm>
            <a:off x="596975" y="655216"/>
            <a:ext cx="79500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16" name="Freeform 5"/>
          <p:cNvSpPr>
            <a:spLocks/>
          </p:cNvSpPr>
          <p:nvPr userDrawn="1"/>
        </p:nvSpPr>
        <p:spPr bwMode="auto">
          <a:xfrm>
            <a:off x="3918857" y="66455"/>
            <a:ext cx="5225144" cy="747813"/>
          </a:xfrm>
          <a:custGeom>
            <a:avLst/>
            <a:gdLst>
              <a:gd name="T0" fmla="*/ 420 w 421"/>
              <a:gd name="T1" fmla="*/ 22 h 128"/>
              <a:gd name="T2" fmla="*/ 395 w 421"/>
              <a:gd name="T3" fmla="*/ 16 h 128"/>
              <a:gd name="T4" fmla="*/ 354 w 421"/>
              <a:gd name="T5" fmla="*/ 16 h 128"/>
              <a:gd name="T6" fmla="*/ 254 w 421"/>
              <a:gd name="T7" fmla="*/ 56 h 128"/>
              <a:gd name="T8" fmla="*/ 189 w 421"/>
              <a:gd name="T9" fmla="*/ 95 h 128"/>
              <a:gd name="T10" fmla="*/ 105 w 421"/>
              <a:gd name="T11" fmla="*/ 124 h 128"/>
              <a:gd name="T12" fmla="*/ 20 w 421"/>
              <a:gd name="T13" fmla="*/ 109 h 128"/>
              <a:gd name="T14" fmla="*/ 1 w 421"/>
              <a:gd name="T15" fmla="*/ 95 h 128"/>
              <a:gd name="T16" fmla="*/ 0 w 421"/>
              <a:gd name="T17" fmla="*/ 93 h 128"/>
              <a:gd name="T18" fmla="*/ 2 w 421"/>
              <a:gd name="T19" fmla="*/ 92 h 128"/>
              <a:gd name="T20" fmla="*/ 25 w 421"/>
              <a:gd name="T21" fmla="*/ 99 h 128"/>
              <a:gd name="T22" fmla="*/ 73 w 421"/>
              <a:gd name="T23" fmla="*/ 112 h 128"/>
              <a:gd name="T24" fmla="*/ 111 w 421"/>
              <a:gd name="T25" fmla="*/ 110 h 128"/>
              <a:gd name="T26" fmla="*/ 210 w 421"/>
              <a:gd name="T27" fmla="*/ 68 h 128"/>
              <a:gd name="T28" fmla="*/ 279 w 421"/>
              <a:gd name="T29" fmla="*/ 27 h 128"/>
              <a:gd name="T30" fmla="*/ 347 w 421"/>
              <a:gd name="T31" fmla="*/ 4 h 128"/>
              <a:gd name="T32" fmla="*/ 414 w 421"/>
              <a:gd name="T33" fmla="*/ 7 h 128"/>
              <a:gd name="T34" fmla="*/ 420 w 421"/>
              <a:gd name="T35" fmla="*/ 16 h 128"/>
              <a:gd name="T36" fmla="*/ 420 w 421"/>
              <a:gd name="T37" fmla="*/ 22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21" h="128">
                <a:moveTo>
                  <a:pt x="420" y="22"/>
                </a:moveTo>
                <a:cubicBezTo>
                  <a:pt x="412" y="19"/>
                  <a:pt x="403" y="17"/>
                  <a:pt x="395" y="16"/>
                </a:cubicBezTo>
                <a:cubicBezTo>
                  <a:pt x="381" y="14"/>
                  <a:pt x="367" y="14"/>
                  <a:pt x="354" y="16"/>
                </a:cubicBezTo>
                <a:cubicBezTo>
                  <a:pt x="317" y="21"/>
                  <a:pt x="285" y="37"/>
                  <a:pt x="254" y="56"/>
                </a:cubicBezTo>
                <a:cubicBezTo>
                  <a:pt x="232" y="69"/>
                  <a:pt x="212" y="83"/>
                  <a:pt x="189" y="95"/>
                </a:cubicBezTo>
                <a:cubicBezTo>
                  <a:pt x="163" y="109"/>
                  <a:pt x="135" y="119"/>
                  <a:pt x="105" y="124"/>
                </a:cubicBezTo>
                <a:cubicBezTo>
                  <a:pt x="76" y="128"/>
                  <a:pt x="47" y="122"/>
                  <a:pt x="20" y="109"/>
                </a:cubicBezTo>
                <a:cubicBezTo>
                  <a:pt x="13" y="106"/>
                  <a:pt x="7" y="100"/>
                  <a:pt x="1" y="95"/>
                </a:cubicBezTo>
                <a:cubicBezTo>
                  <a:pt x="0" y="94"/>
                  <a:pt x="0" y="94"/>
                  <a:pt x="0" y="93"/>
                </a:cubicBezTo>
                <a:cubicBezTo>
                  <a:pt x="1" y="92"/>
                  <a:pt x="2" y="92"/>
                  <a:pt x="2" y="92"/>
                </a:cubicBezTo>
                <a:cubicBezTo>
                  <a:pt x="10" y="95"/>
                  <a:pt x="17" y="96"/>
                  <a:pt x="25" y="99"/>
                </a:cubicBezTo>
                <a:cubicBezTo>
                  <a:pt x="41" y="105"/>
                  <a:pt x="56" y="110"/>
                  <a:pt x="73" y="112"/>
                </a:cubicBezTo>
                <a:cubicBezTo>
                  <a:pt x="86" y="113"/>
                  <a:pt x="98" y="112"/>
                  <a:pt x="111" y="110"/>
                </a:cubicBezTo>
                <a:cubicBezTo>
                  <a:pt x="147" y="103"/>
                  <a:pt x="180" y="87"/>
                  <a:pt x="210" y="68"/>
                </a:cubicBezTo>
                <a:cubicBezTo>
                  <a:pt x="233" y="54"/>
                  <a:pt x="255" y="39"/>
                  <a:pt x="279" y="27"/>
                </a:cubicBezTo>
                <a:cubicBezTo>
                  <a:pt x="301" y="17"/>
                  <a:pt x="323" y="8"/>
                  <a:pt x="347" y="4"/>
                </a:cubicBezTo>
                <a:cubicBezTo>
                  <a:pt x="369" y="1"/>
                  <a:pt x="392" y="0"/>
                  <a:pt x="414" y="7"/>
                </a:cubicBezTo>
                <a:cubicBezTo>
                  <a:pt x="420" y="10"/>
                  <a:pt x="420" y="10"/>
                  <a:pt x="420" y="16"/>
                </a:cubicBezTo>
                <a:cubicBezTo>
                  <a:pt x="420" y="18"/>
                  <a:pt x="421" y="20"/>
                  <a:pt x="420" y="22"/>
                </a:cubicBezTo>
                <a:close/>
              </a:path>
            </a:pathLst>
          </a:custGeom>
          <a:solidFill>
            <a:srgbClr val="B5B1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grpSp>
        <p:nvGrpSpPr>
          <p:cNvPr id="17" name="Grupo 16"/>
          <p:cNvGrpSpPr/>
          <p:nvPr userDrawn="1"/>
        </p:nvGrpSpPr>
        <p:grpSpPr>
          <a:xfrm>
            <a:off x="7477754" y="229249"/>
            <a:ext cx="1471567" cy="342228"/>
            <a:chOff x="6315159" y="-1700765"/>
            <a:chExt cx="2701781" cy="628327"/>
          </a:xfrm>
        </p:grpSpPr>
        <p:sp>
          <p:nvSpPr>
            <p:cNvPr id="18" name="Freeform 6"/>
            <p:cNvSpPr>
              <a:spLocks/>
            </p:cNvSpPr>
            <p:nvPr userDrawn="1"/>
          </p:nvSpPr>
          <p:spPr bwMode="auto">
            <a:xfrm rot="10800000">
              <a:off x="8529045" y="-1597680"/>
              <a:ext cx="487895" cy="466335"/>
            </a:xfrm>
            <a:custGeom>
              <a:avLst/>
              <a:gdLst>
                <a:gd name="T0" fmla="*/ 20 w 39"/>
                <a:gd name="T1" fmla="*/ 0 h 39"/>
                <a:gd name="T2" fmla="*/ 39 w 39"/>
                <a:gd name="T3" fmla="*/ 20 h 39"/>
                <a:gd name="T4" fmla="*/ 19 w 39"/>
                <a:gd name="T5" fmla="*/ 39 h 39"/>
                <a:gd name="T6" fmla="*/ 0 w 39"/>
                <a:gd name="T7" fmla="*/ 19 h 39"/>
                <a:gd name="T8" fmla="*/ 20 w 39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20" y="0"/>
                  </a:moveTo>
                  <a:cubicBezTo>
                    <a:pt x="31" y="0"/>
                    <a:pt x="39" y="9"/>
                    <a:pt x="39" y="20"/>
                  </a:cubicBezTo>
                  <a:cubicBezTo>
                    <a:pt x="39" y="30"/>
                    <a:pt x="30" y="39"/>
                    <a:pt x="19" y="39"/>
                  </a:cubicBezTo>
                  <a:cubicBezTo>
                    <a:pt x="8" y="39"/>
                    <a:pt x="0" y="30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lose/>
                </a:path>
              </a:pathLst>
            </a:custGeom>
            <a:solidFill>
              <a:srgbClr val="E621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9" name="Oval 7"/>
            <p:cNvSpPr>
              <a:spLocks noChangeArrowheads="1"/>
            </p:cNvSpPr>
            <p:nvPr userDrawn="1"/>
          </p:nvSpPr>
          <p:spPr bwMode="auto">
            <a:xfrm rot="10800000">
              <a:off x="7878516" y="-1700765"/>
              <a:ext cx="451172" cy="427064"/>
            </a:xfrm>
            <a:prstGeom prst="ellipse">
              <a:avLst/>
            </a:prstGeom>
            <a:solidFill>
              <a:srgbClr val="E8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0" name="Freeform 8"/>
            <p:cNvSpPr>
              <a:spLocks/>
            </p:cNvSpPr>
            <p:nvPr userDrawn="1"/>
          </p:nvSpPr>
          <p:spPr bwMode="auto">
            <a:xfrm rot="10800000">
              <a:off x="7280453" y="-1700765"/>
              <a:ext cx="382973" cy="368160"/>
            </a:xfrm>
            <a:custGeom>
              <a:avLst/>
              <a:gdLst>
                <a:gd name="T0" fmla="*/ 15 w 31"/>
                <a:gd name="T1" fmla="*/ 30 h 31"/>
                <a:gd name="T2" fmla="*/ 0 w 31"/>
                <a:gd name="T3" fmla="*/ 15 h 31"/>
                <a:gd name="T4" fmla="*/ 15 w 31"/>
                <a:gd name="T5" fmla="*/ 0 h 31"/>
                <a:gd name="T6" fmla="*/ 31 w 31"/>
                <a:gd name="T7" fmla="*/ 16 h 31"/>
                <a:gd name="T8" fmla="*/ 15 w 31"/>
                <a:gd name="T9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1">
                  <a:moveTo>
                    <a:pt x="15" y="30"/>
                  </a:moveTo>
                  <a:cubicBezTo>
                    <a:pt x="7" y="31"/>
                    <a:pt x="0" y="24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4" y="0"/>
                    <a:pt x="31" y="7"/>
                    <a:pt x="31" y="16"/>
                  </a:cubicBezTo>
                  <a:cubicBezTo>
                    <a:pt x="30" y="24"/>
                    <a:pt x="24" y="30"/>
                    <a:pt x="15" y="30"/>
                  </a:cubicBezTo>
                  <a:close/>
                </a:path>
              </a:pathLst>
            </a:custGeom>
            <a:solidFill>
              <a:srgbClr val="ED6F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1" name="Freeform 9"/>
            <p:cNvSpPr>
              <a:spLocks/>
            </p:cNvSpPr>
            <p:nvPr userDrawn="1"/>
          </p:nvSpPr>
          <p:spPr bwMode="auto">
            <a:xfrm rot="10800000">
              <a:off x="6803052" y="-1514228"/>
              <a:ext cx="278048" cy="274892"/>
            </a:xfrm>
            <a:custGeom>
              <a:avLst/>
              <a:gdLst>
                <a:gd name="T0" fmla="*/ 22 w 22"/>
                <a:gd name="T1" fmla="*/ 11 h 23"/>
                <a:gd name="T2" fmla="*/ 11 w 22"/>
                <a:gd name="T3" fmla="*/ 22 h 23"/>
                <a:gd name="T4" fmla="*/ 0 w 22"/>
                <a:gd name="T5" fmla="*/ 11 h 23"/>
                <a:gd name="T6" fmla="*/ 11 w 22"/>
                <a:gd name="T7" fmla="*/ 0 h 23"/>
                <a:gd name="T8" fmla="*/ 22 w 22"/>
                <a:gd name="T9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22" y="11"/>
                  </a:moveTo>
                  <a:cubicBezTo>
                    <a:pt x="22" y="17"/>
                    <a:pt x="17" y="23"/>
                    <a:pt x="11" y="22"/>
                  </a:cubicBezTo>
                  <a:cubicBezTo>
                    <a:pt x="5" y="22"/>
                    <a:pt x="0" y="17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2" y="5"/>
                    <a:pt x="22" y="11"/>
                  </a:cubicBezTo>
                  <a:close/>
                </a:path>
              </a:pathLst>
            </a:custGeom>
            <a:solidFill>
              <a:srgbClr val="F187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2" name="Freeform 10"/>
            <p:cNvSpPr>
              <a:spLocks/>
            </p:cNvSpPr>
            <p:nvPr userDrawn="1"/>
          </p:nvSpPr>
          <p:spPr bwMode="auto">
            <a:xfrm rot="10800000">
              <a:off x="6315159" y="-1322788"/>
              <a:ext cx="278048" cy="250350"/>
            </a:xfrm>
            <a:custGeom>
              <a:avLst/>
              <a:gdLst>
                <a:gd name="T0" fmla="*/ 0 w 22"/>
                <a:gd name="T1" fmla="*/ 10 h 21"/>
                <a:gd name="T2" fmla="*/ 11 w 22"/>
                <a:gd name="T3" fmla="*/ 0 h 21"/>
                <a:gd name="T4" fmla="*/ 22 w 22"/>
                <a:gd name="T5" fmla="*/ 10 h 21"/>
                <a:gd name="T6" fmla="*/ 11 w 22"/>
                <a:gd name="T7" fmla="*/ 21 h 21"/>
                <a:gd name="T8" fmla="*/ 0 w 22"/>
                <a:gd name="T9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1">
                  <a:moveTo>
                    <a:pt x="0" y="10"/>
                  </a:moveTo>
                  <a:cubicBezTo>
                    <a:pt x="0" y="4"/>
                    <a:pt x="4" y="0"/>
                    <a:pt x="11" y="0"/>
                  </a:cubicBezTo>
                  <a:cubicBezTo>
                    <a:pt x="17" y="0"/>
                    <a:pt x="22" y="4"/>
                    <a:pt x="22" y="10"/>
                  </a:cubicBezTo>
                  <a:cubicBezTo>
                    <a:pt x="22" y="16"/>
                    <a:pt x="17" y="21"/>
                    <a:pt x="11" y="21"/>
                  </a:cubicBezTo>
                  <a:cubicBezTo>
                    <a:pt x="5" y="20"/>
                    <a:pt x="0" y="16"/>
                    <a:pt x="0" y="10"/>
                  </a:cubicBezTo>
                  <a:close/>
                </a:path>
              </a:pathLst>
            </a:custGeom>
            <a:solidFill>
              <a:srgbClr val="F7A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572000" y="3084301"/>
            <a:ext cx="3846900" cy="66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3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5477527" y="169550"/>
            <a:ext cx="2035800" cy="197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4992577" y="3670200"/>
            <a:ext cx="3005400" cy="5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" name="Freeform 5"/>
          <p:cNvSpPr>
            <a:spLocks/>
          </p:cNvSpPr>
          <p:nvPr userDrawn="1"/>
        </p:nvSpPr>
        <p:spPr bwMode="auto">
          <a:xfrm>
            <a:off x="-25811" y="4570733"/>
            <a:ext cx="9219686" cy="589392"/>
          </a:xfrm>
          <a:custGeom>
            <a:avLst/>
            <a:gdLst>
              <a:gd name="T0" fmla="*/ 108 w 640"/>
              <a:gd name="T1" fmla="*/ 2 h 65"/>
              <a:gd name="T2" fmla="*/ 161 w 640"/>
              <a:gd name="T3" fmla="*/ 1 h 65"/>
              <a:gd name="T4" fmla="*/ 259 w 640"/>
              <a:gd name="T5" fmla="*/ 9 h 65"/>
              <a:gd name="T6" fmla="*/ 299 w 640"/>
              <a:gd name="T7" fmla="*/ 14 h 65"/>
              <a:gd name="T8" fmla="*/ 392 w 640"/>
              <a:gd name="T9" fmla="*/ 26 h 65"/>
              <a:gd name="T10" fmla="*/ 525 w 640"/>
              <a:gd name="T11" fmla="*/ 29 h 65"/>
              <a:gd name="T12" fmla="*/ 631 w 640"/>
              <a:gd name="T13" fmla="*/ 18 h 65"/>
              <a:gd name="T14" fmla="*/ 636 w 640"/>
              <a:gd name="T15" fmla="*/ 19 h 65"/>
              <a:gd name="T16" fmla="*/ 633 w 640"/>
              <a:gd name="T17" fmla="*/ 30 h 65"/>
              <a:gd name="T18" fmla="*/ 584 w 640"/>
              <a:gd name="T19" fmla="*/ 44 h 65"/>
              <a:gd name="T20" fmla="*/ 492 w 640"/>
              <a:gd name="T21" fmla="*/ 63 h 65"/>
              <a:gd name="T22" fmla="*/ 485 w 640"/>
              <a:gd name="T23" fmla="*/ 63 h 65"/>
              <a:gd name="T24" fmla="*/ 423 w 640"/>
              <a:gd name="T25" fmla="*/ 64 h 65"/>
              <a:gd name="T26" fmla="*/ 360 w 640"/>
              <a:gd name="T27" fmla="*/ 54 h 65"/>
              <a:gd name="T28" fmla="*/ 245 w 640"/>
              <a:gd name="T29" fmla="*/ 27 h 65"/>
              <a:gd name="T30" fmla="*/ 190 w 640"/>
              <a:gd name="T31" fmla="*/ 21 h 65"/>
              <a:gd name="T32" fmla="*/ 152 w 640"/>
              <a:gd name="T33" fmla="*/ 21 h 65"/>
              <a:gd name="T34" fmla="*/ 66 w 640"/>
              <a:gd name="T35" fmla="*/ 31 h 65"/>
              <a:gd name="T36" fmla="*/ 0 w 640"/>
              <a:gd name="T37" fmla="*/ 47 h 65"/>
              <a:gd name="T38" fmla="*/ 0 w 640"/>
              <a:gd name="T39" fmla="*/ 33 h 65"/>
              <a:gd name="T40" fmla="*/ 3 w 640"/>
              <a:gd name="T41" fmla="*/ 29 h 65"/>
              <a:gd name="T42" fmla="*/ 66 w 640"/>
              <a:gd name="T43" fmla="*/ 7 h 65"/>
              <a:gd name="T44" fmla="*/ 100 w 640"/>
              <a:gd name="T45" fmla="*/ 3 h 65"/>
              <a:gd name="T46" fmla="*/ 108 w 640"/>
              <a:gd name="T47" fmla="*/ 2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640" h="65">
                <a:moveTo>
                  <a:pt x="108" y="2"/>
                </a:moveTo>
                <a:cubicBezTo>
                  <a:pt x="125" y="1"/>
                  <a:pt x="143" y="0"/>
                  <a:pt x="161" y="1"/>
                </a:cubicBezTo>
                <a:cubicBezTo>
                  <a:pt x="194" y="2"/>
                  <a:pt x="226" y="4"/>
                  <a:pt x="259" y="9"/>
                </a:cubicBezTo>
                <a:cubicBezTo>
                  <a:pt x="272" y="11"/>
                  <a:pt x="286" y="12"/>
                  <a:pt x="299" y="14"/>
                </a:cubicBezTo>
                <a:cubicBezTo>
                  <a:pt x="330" y="19"/>
                  <a:pt x="361" y="23"/>
                  <a:pt x="392" y="26"/>
                </a:cubicBezTo>
                <a:cubicBezTo>
                  <a:pt x="436" y="30"/>
                  <a:pt x="480" y="31"/>
                  <a:pt x="525" y="29"/>
                </a:cubicBezTo>
                <a:cubicBezTo>
                  <a:pt x="560" y="28"/>
                  <a:pt x="596" y="24"/>
                  <a:pt x="631" y="18"/>
                </a:cubicBezTo>
                <a:cubicBezTo>
                  <a:pt x="633" y="18"/>
                  <a:pt x="637" y="15"/>
                  <a:pt x="636" y="19"/>
                </a:cubicBezTo>
                <a:cubicBezTo>
                  <a:pt x="636" y="23"/>
                  <a:pt x="640" y="28"/>
                  <a:pt x="633" y="30"/>
                </a:cubicBezTo>
                <a:cubicBezTo>
                  <a:pt x="617" y="34"/>
                  <a:pt x="601" y="39"/>
                  <a:pt x="584" y="44"/>
                </a:cubicBezTo>
                <a:cubicBezTo>
                  <a:pt x="554" y="53"/>
                  <a:pt x="523" y="58"/>
                  <a:pt x="492" y="63"/>
                </a:cubicBezTo>
                <a:cubicBezTo>
                  <a:pt x="490" y="63"/>
                  <a:pt x="487" y="63"/>
                  <a:pt x="485" y="63"/>
                </a:cubicBezTo>
                <a:cubicBezTo>
                  <a:pt x="464" y="63"/>
                  <a:pt x="444" y="63"/>
                  <a:pt x="423" y="64"/>
                </a:cubicBezTo>
                <a:cubicBezTo>
                  <a:pt x="401" y="65"/>
                  <a:pt x="381" y="59"/>
                  <a:pt x="360" y="54"/>
                </a:cubicBezTo>
                <a:cubicBezTo>
                  <a:pt x="322" y="45"/>
                  <a:pt x="284" y="34"/>
                  <a:pt x="245" y="27"/>
                </a:cubicBezTo>
                <a:cubicBezTo>
                  <a:pt x="227" y="24"/>
                  <a:pt x="209" y="22"/>
                  <a:pt x="190" y="21"/>
                </a:cubicBezTo>
                <a:cubicBezTo>
                  <a:pt x="177" y="21"/>
                  <a:pt x="165" y="20"/>
                  <a:pt x="152" y="21"/>
                </a:cubicBezTo>
                <a:cubicBezTo>
                  <a:pt x="123" y="22"/>
                  <a:pt x="95" y="26"/>
                  <a:pt x="66" y="31"/>
                </a:cubicBezTo>
                <a:cubicBezTo>
                  <a:pt x="44" y="34"/>
                  <a:pt x="22" y="39"/>
                  <a:pt x="0" y="47"/>
                </a:cubicBezTo>
                <a:cubicBezTo>
                  <a:pt x="0" y="42"/>
                  <a:pt x="0" y="38"/>
                  <a:pt x="0" y="33"/>
                </a:cubicBezTo>
                <a:cubicBezTo>
                  <a:pt x="0" y="31"/>
                  <a:pt x="2" y="30"/>
                  <a:pt x="3" y="29"/>
                </a:cubicBezTo>
                <a:cubicBezTo>
                  <a:pt x="22" y="17"/>
                  <a:pt x="44" y="11"/>
                  <a:pt x="66" y="7"/>
                </a:cubicBezTo>
                <a:cubicBezTo>
                  <a:pt x="77" y="5"/>
                  <a:pt x="88" y="3"/>
                  <a:pt x="100" y="3"/>
                </a:cubicBezTo>
                <a:cubicBezTo>
                  <a:pt x="103" y="2"/>
                  <a:pt x="105" y="3"/>
                  <a:pt x="108" y="2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0" name="Freeform 6"/>
          <p:cNvSpPr>
            <a:spLocks/>
          </p:cNvSpPr>
          <p:nvPr userDrawn="1"/>
        </p:nvSpPr>
        <p:spPr bwMode="auto">
          <a:xfrm>
            <a:off x="-39297" y="4815290"/>
            <a:ext cx="5242863" cy="326417"/>
          </a:xfrm>
          <a:custGeom>
            <a:avLst/>
            <a:gdLst>
              <a:gd name="T0" fmla="*/ 364 w 364"/>
              <a:gd name="T1" fmla="*/ 36 h 36"/>
              <a:gd name="T2" fmla="*/ 336 w 364"/>
              <a:gd name="T3" fmla="*/ 36 h 36"/>
              <a:gd name="T4" fmla="*/ 6 w 364"/>
              <a:gd name="T5" fmla="*/ 36 h 36"/>
              <a:gd name="T6" fmla="*/ 0 w 364"/>
              <a:gd name="T7" fmla="*/ 31 h 36"/>
              <a:gd name="T8" fmla="*/ 4 w 364"/>
              <a:gd name="T9" fmla="*/ 27 h 36"/>
              <a:gd name="T10" fmla="*/ 33 w 364"/>
              <a:gd name="T11" fmla="*/ 19 h 36"/>
              <a:gd name="T12" fmla="*/ 78 w 364"/>
              <a:gd name="T13" fmla="*/ 10 h 36"/>
              <a:gd name="T14" fmla="*/ 191 w 364"/>
              <a:gd name="T15" fmla="*/ 3 h 36"/>
              <a:gd name="T16" fmla="*/ 233 w 364"/>
              <a:gd name="T17" fmla="*/ 7 h 36"/>
              <a:gd name="T18" fmla="*/ 333 w 364"/>
              <a:gd name="T19" fmla="*/ 28 h 36"/>
              <a:gd name="T20" fmla="*/ 364 w 364"/>
              <a:gd name="T21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64" h="36">
                <a:moveTo>
                  <a:pt x="364" y="36"/>
                </a:moveTo>
                <a:cubicBezTo>
                  <a:pt x="355" y="36"/>
                  <a:pt x="345" y="36"/>
                  <a:pt x="336" y="36"/>
                </a:cubicBezTo>
                <a:cubicBezTo>
                  <a:pt x="226" y="36"/>
                  <a:pt x="116" y="36"/>
                  <a:pt x="6" y="36"/>
                </a:cubicBezTo>
                <a:cubicBezTo>
                  <a:pt x="2" y="36"/>
                  <a:pt x="0" y="36"/>
                  <a:pt x="0" y="31"/>
                </a:cubicBezTo>
                <a:cubicBezTo>
                  <a:pt x="1" y="28"/>
                  <a:pt x="2" y="28"/>
                  <a:pt x="4" y="27"/>
                </a:cubicBezTo>
                <a:cubicBezTo>
                  <a:pt x="13" y="24"/>
                  <a:pt x="23" y="22"/>
                  <a:pt x="33" y="19"/>
                </a:cubicBezTo>
                <a:cubicBezTo>
                  <a:pt x="48" y="15"/>
                  <a:pt x="63" y="13"/>
                  <a:pt x="78" y="10"/>
                </a:cubicBezTo>
                <a:cubicBezTo>
                  <a:pt x="115" y="4"/>
                  <a:pt x="153" y="0"/>
                  <a:pt x="191" y="3"/>
                </a:cubicBezTo>
                <a:cubicBezTo>
                  <a:pt x="205" y="3"/>
                  <a:pt x="219" y="5"/>
                  <a:pt x="233" y="7"/>
                </a:cubicBezTo>
                <a:cubicBezTo>
                  <a:pt x="267" y="12"/>
                  <a:pt x="300" y="20"/>
                  <a:pt x="333" y="28"/>
                </a:cubicBezTo>
                <a:cubicBezTo>
                  <a:pt x="343" y="31"/>
                  <a:pt x="354" y="33"/>
                  <a:pt x="364" y="36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1" name="Freeform 7"/>
          <p:cNvSpPr>
            <a:spLocks/>
          </p:cNvSpPr>
          <p:nvPr userDrawn="1"/>
        </p:nvSpPr>
        <p:spPr bwMode="auto">
          <a:xfrm>
            <a:off x="7767681" y="4906359"/>
            <a:ext cx="1382363" cy="235348"/>
          </a:xfrm>
          <a:custGeom>
            <a:avLst/>
            <a:gdLst>
              <a:gd name="T0" fmla="*/ 0 w 96"/>
              <a:gd name="T1" fmla="*/ 26 h 26"/>
              <a:gd name="T2" fmla="*/ 13 w 96"/>
              <a:gd name="T3" fmla="*/ 23 h 26"/>
              <a:gd name="T4" fmla="*/ 90 w 96"/>
              <a:gd name="T5" fmla="*/ 2 h 26"/>
              <a:gd name="T6" fmla="*/ 96 w 96"/>
              <a:gd name="T7" fmla="*/ 6 h 26"/>
              <a:gd name="T8" fmla="*/ 96 w 96"/>
              <a:gd name="T9" fmla="*/ 23 h 26"/>
              <a:gd name="T10" fmla="*/ 92 w 96"/>
              <a:gd name="T11" fmla="*/ 26 h 26"/>
              <a:gd name="T12" fmla="*/ 0 w 96"/>
              <a:gd name="T13" fmla="*/ 26 h 26"/>
              <a:gd name="T14" fmla="*/ 0 w 96"/>
              <a:gd name="T15" fmla="*/ 2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6" h="26">
                <a:moveTo>
                  <a:pt x="0" y="26"/>
                </a:moveTo>
                <a:cubicBezTo>
                  <a:pt x="4" y="25"/>
                  <a:pt x="8" y="24"/>
                  <a:pt x="13" y="23"/>
                </a:cubicBezTo>
                <a:cubicBezTo>
                  <a:pt x="39" y="17"/>
                  <a:pt x="65" y="9"/>
                  <a:pt x="90" y="2"/>
                </a:cubicBezTo>
                <a:cubicBezTo>
                  <a:pt x="95" y="0"/>
                  <a:pt x="96" y="1"/>
                  <a:pt x="96" y="6"/>
                </a:cubicBezTo>
                <a:cubicBezTo>
                  <a:pt x="95" y="11"/>
                  <a:pt x="96" y="17"/>
                  <a:pt x="96" y="23"/>
                </a:cubicBezTo>
                <a:cubicBezTo>
                  <a:pt x="96" y="25"/>
                  <a:pt x="95" y="26"/>
                  <a:pt x="92" y="26"/>
                </a:cubicBezTo>
                <a:cubicBezTo>
                  <a:pt x="62" y="26"/>
                  <a:pt x="31" y="26"/>
                  <a:pt x="0" y="26"/>
                </a:cubicBezTo>
                <a:cubicBezTo>
                  <a:pt x="0" y="26"/>
                  <a:pt x="0" y="26"/>
                  <a:pt x="0" y="26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2" name="Freeform 8"/>
          <p:cNvSpPr>
            <a:spLocks/>
          </p:cNvSpPr>
          <p:nvPr userDrawn="1"/>
        </p:nvSpPr>
        <p:spPr bwMode="auto">
          <a:xfrm>
            <a:off x="-83128" y="4570733"/>
            <a:ext cx="288274" cy="181116"/>
          </a:xfrm>
          <a:custGeom>
            <a:avLst/>
            <a:gdLst>
              <a:gd name="T0" fmla="*/ 10 w 20"/>
              <a:gd name="T1" fmla="*/ 20 h 20"/>
              <a:gd name="T2" fmla="*/ 0 w 20"/>
              <a:gd name="T3" fmla="*/ 10 h 20"/>
              <a:gd name="T4" fmla="*/ 10 w 20"/>
              <a:gd name="T5" fmla="*/ 0 h 20"/>
              <a:gd name="T6" fmla="*/ 20 w 20"/>
              <a:gd name="T7" fmla="*/ 10 h 20"/>
              <a:gd name="T8" fmla="*/ 10 w 20"/>
              <a:gd name="T9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" h="20">
                <a:moveTo>
                  <a:pt x="10" y="20"/>
                </a:moveTo>
                <a:cubicBezTo>
                  <a:pt x="4" y="19"/>
                  <a:pt x="0" y="16"/>
                  <a:pt x="0" y="10"/>
                </a:cubicBezTo>
                <a:cubicBezTo>
                  <a:pt x="0" y="3"/>
                  <a:pt x="4" y="0"/>
                  <a:pt x="10" y="0"/>
                </a:cubicBezTo>
                <a:cubicBezTo>
                  <a:pt x="16" y="0"/>
                  <a:pt x="20" y="4"/>
                  <a:pt x="20" y="10"/>
                </a:cubicBezTo>
                <a:cubicBezTo>
                  <a:pt x="20" y="15"/>
                  <a:pt x="16" y="20"/>
                  <a:pt x="10" y="20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3" name="Oval 9"/>
          <p:cNvSpPr>
            <a:spLocks noChangeArrowheads="1"/>
          </p:cNvSpPr>
          <p:nvPr userDrawn="1"/>
        </p:nvSpPr>
        <p:spPr bwMode="auto">
          <a:xfrm>
            <a:off x="262463" y="4525710"/>
            <a:ext cx="158466" cy="10846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4" name="Freeform 10"/>
          <p:cNvSpPr>
            <a:spLocks/>
          </p:cNvSpPr>
          <p:nvPr userDrawn="1"/>
        </p:nvSpPr>
        <p:spPr bwMode="auto">
          <a:xfrm>
            <a:off x="522078" y="4498083"/>
            <a:ext cx="143294" cy="100279"/>
          </a:xfrm>
          <a:custGeom>
            <a:avLst/>
            <a:gdLst>
              <a:gd name="T0" fmla="*/ 5 w 10"/>
              <a:gd name="T1" fmla="*/ 10 h 11"/>
              <a:gd name="T2" fmla="*/ 0 w 10"/>
              <a:gd name="T3" fmla="*/ 6 h 11"/>
              <a:gd name="T4" fmla="*/ 6 w 10"/>
              <a:gd name="T5" fmla="*/ 0 h 11"/>
              <a:gd name="T6" fmla="*/ 10 w 10"/>
              <a:gd name="T7" fmla="*/ 5 h 11"/>
              <a:gd name="T8" fmla="*/ 5 w 10"/>
              <a:gd name="T9" fmla="*/ 1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11">
                <a:moveTo>
                  <a:pt x="5" y="10"/>
                </a:moveTo>
                <a:cubicBezTo>
                  <a:pt x="2" y="11"/>
                  <a:pt x="0" y="9"/>
                  <a:pt x="0" y="6"/>
                </a:cubicBezTo>
                <a:cubicBezTo>
                  <a:pt x="0" y="2"/>
                  <a:pt x="2" y="1"/>
                  <a:pt x="6" y="0"/>
                </a:cubicBezTo>
                <a:cubicBezTo>
                  <a:pt x="8" y="0"/>
                  <a:pt x="10" y="2"/>
                  <a:pt x="10" y="5"/>
                </a:cubicBezTo>
                <a:cubicBezTo>
                  <a:pt x="10" y="9"/>
                  <a:pt x="8" y="10"/>
                  <a:pt x="5" y="10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2" name="Freeform 11"/>
          <p:cNvSpPr>
            <a:spLocks/>
          </p:cNvSpPr>
          <p:nvPr userDrawn="1"/>
        </p:nvSpPr>
        <p:spPr bwMode="auto">
          <a:xfrm>
            <a:off x="753033" y="4488873"/>
            <a:ext cx="114635" cy="81860"/>
          </a:xfrm>
          <a:custGeom>
            <a:avLst/>
            <a:gdLst>
              <a:gd name="T0" fmla="*/ 8 w 8"/>
              <a:gd name="T1" fmla="*/ 4 h 9"/>
              <a:gd name="T2" fmla="*/ 4 w 8"/>
              <a:gd name="T3" fmla="*/ 9 h 9"/>
              <a:gd name="T4" fmla="*/ 0 w 8"/>
              <a:gd name="T5" fmla="*/ 4 h 9"/>
              <a:gd name="T6" fmla="*/ 4 w 8"/>
              <a:gd name="T7" fmla="*/ 0 h 9"/>
              <a:gd name="T8" fmla="*/ 8 w 8"/>
              <a:gd name="T9" fmla="*/ 4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9">
                <a:moveTo>
                  <a:pt x="8" y="4"/>
                </a:moveTo>
                <a:cubicBezTo>
                  <a:pt x="8" y="7"/>
                  <a:pt x="7" y="9"/>
                  <a:pt x="4" y="9"/>
                </a:cubicBezTo>
                <a:cubicBezTo>
                  <a:pt x="2" y="9"/>
                  <a:pt x="0" y="7"/>
                  <a:pt x="0" y="4"/>
                </a:cubicBezTo>
                <a:cubicBezTo>
                  <a:pt x="0" y="2"/>
                  <a:pt x="2" y="1"/>
                  <a:pt x="4" y="0"/>
                </a:cubicBezTo>
                <a:cubicBezTo>
                  <a:pt x="7" y="0"/>
                  <a:pt x="8" y="2"/>
                  <a:pt x="8" y="4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3" name="Oval 12"/>
          <p:cNvSpPr>
            <a:spLocks noChangeArrowheads="1"/>
          </p:cNvSpPr>
          <p:nvPr userDrawn="1"/>
        </p:nvSpPr>
        <p:spPr bwMode="auto">
          <a:xfrm>
            <a:off x="940158" y="4516501"/>
            <a:ext cx="85977" cy="5423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SECTION_TITLE_AND_DESCRIPTION_1_1_4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2"/>
          <p:cNvSpPr txBox="1">
            <a:spLocks noGrp="1"/>
          </p:cNvSpPr>
          <p:nvPr>
            <p:ph type="title"/>
          </p:nvPr>
        </p:nvSpPr>
        <p:spPr>
          <a:xfrm>
            <a:off x="596975" y="655216"/>
            <a:ext cx="79500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7" name="Freeform 5"/>
          <p:cNvSpPr>
            <a:spLocks/>
          </p:cNvSpPr>
          <p:nvPr userDrawn="1"/>
        </p:nvSpPr>
        <p:spPr bwMode="auto">
          <a:xfrm>
            <a:off x="3918857" y="66455"/>
            <a:ext cx="5225144" cy="747813"/>
          </a:xfrm>
          <a:custGeom>
            <a:avLst/>
            <a:gdLst>
              <a:gd name="T0" fmla="*/ 420 w 421"/>
              <a:gd name="T1" fmla="*/ 22 h 128"/>
              <a:gd name="T2" fmla="*/ 395 w 421"/>
              <a:gd name="T3" fmla="*/ 16 h 128"/>
              <a:gd name="T4" fmla="*/ 354 w 421"/>
              <a:gd name="T5" fmla="*/ 16 h 128"/>
              <a:gd name="T6" fmla="*/ 254 w 421"/>
              <a:gd name="T7" fmla="*/ 56 h 128"/>
              <a:gd name="T8" fmla="*/ 189 w 421"/>
              <a:gd name="T9" fmla="*/ 95 h 128"/>
              <a:gd name="T10" fmla="*/ 105 w 421"/>
              <a:gd name="T11" fmla="*/ 124 h 128"/>
              <a:gd name="T12" fmla="*/ 20 w 421"/>
              <a:gd name="T13" fmla="*/ 109 h 128"/>
              <a:gd name="T14" fmla="*/ 1 w 421"/>
              <a:gd name="T15" fmla="*/ 95 h 128"/>
              <a:gd name="T16" fmla="*/ 0 w 421"/>
              <a:gd name="T17" fmla="*/ 93 h 128"/>
              <a:gd name="T18" fmla="*/ 2 w 421"/>
              <a:gd name="T19" fmla="*/ 92 h 128"/>
              <a:gd name="T20" fmla="*/ 25 w 421"/>
              <a:gd name="T21" fmla="*/ 99 h 128"/>
              <a:gd name="T22" fmla="*/ 73 w 421"/>
              <a:gd name="T23" fmla="*/ 112 h 128"/>
              <a:gd name="T24" fmla="*/ 111 w 421"/>
              <a:gd name="T25" fmla="*/ 110 h 128"/>
              <a:gd name="T26" fmla="*/ 210 w 421"/>
              <a:gd name="T27" fmla="*/ 68 h 128"/>
              <a:gd name="T28" fmla="*/ 279 w 421"/>
              <a:gd name="T29" fmla="*/ 27 h 128"/>
              <a:gd name="T30" fmla="*/ 347 w 421"/>
              <a:gd name="T31" fmla="*/ 4 h 128"/>
              <a:gd name="T32" fmla="*/ 414 w 421"/>
              <a:gd name="T33" fmla="*/ 7 h 128"/>
              <a:gd name="T34" fmla="*/ 420 w 421"/>
              <a:gd name="T35" fmla="*/ 16 h 128"/>
              <a:gd name="T36" fmla="*/ 420 w 421"/>
              <a:gd name="T37" fmla="*/ 22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21" h="128">
                <a:moveTo>
                  <a:pt x="420" y="22"/>
                </a:moveTo>
                <a:cubicBezTo>
                  <a:pt x="412" y="19"/>
                  <a:pt x="403" y="17"/>
                  <a:pt x="395" y="16"/>
                </a:cubicBezTo>
                <a:cubicBezTo>
                  <a:pt x="381" y="14"/>
                  <a:pt x="367" y="14"/>
                  <a:pt x="354" y="16"/>
                </a:cubicBezTo>
                <a:cubicBezTo>
                  <a:pt x="317" y="21"/>
                  <a:pt x="285" y="37"/>
                  <a:pt x="254" y="56"/>
                </a:cubicBezTo>
                <a:cubicBezTo>
                  <a:pt x="232" y="69"/>
                  <a:pt x="212" y="83"/>
                  <a:pt x="189" y="95"/>
                </a:cubicBezTo>
                <a:cubicBezTo>
                  <a:pt x="163" y="109"/>
                  <a:pt x="135" y="119"/>
                  <a:pt x="105" y="124"/>
                </a:cubicBezTo>
                <a:cubicBezTo>
                  <a:pt x="76" y="128"/>
                  <a:pt x="47" y="122"/>
                  <a:pt x="20" y="109"/>
                </a:cubicBezTo>
                <a:cubicBezTo>
                  <a:pt x="13" y="106"/>
                  <a:pt x="7" y="100"/>
                  <a:pt x="1" y="95"/>
                </a:cubicBezTo>
                <a:cubicBezTo>
                  <a:pt x="0" y="94"/>
                  <a:pt x="0" y="94"/>
                  <a:pt x="0" y="93"/>
                </a:cubicBezTo>
                <a:cubicBezTo>
                  <a:pt x="1" y="92"/>
                  <a:pt x="2" y="92"/>
                  <a:pt x="2" y="92"/>
                </a:cubicBezTo>
                <a:cubicBezTo>
                  <a:pt x="10" y="95"/>
                  <a:pt x="17" y="96"/>
                  <a:pt x="25" y="99"/>
                </a:cubicBezTo>
                <a:cubicBezTo>
                  <a:pt x="41" y="105"/>
                  <a:pt x="56" y="110"/>
                  <a:pt x="73" y="112"/>
                </a:cubicBezTo>
                <a:cubicBezTo>
                  <a:pt x="86" y="113"/>
                  <a:pt x="98" y="112"/>
                  <a:pt x="111" y="110"/>
                </a:cubicBezTo>
                <a:cubicBezTo>
                  <a:pt x="147" y="103"/>
                  <a:pt x="180" y="87"/>
                  <a:pt x="210" y="68"/>
                </a:cubicBezTo>
                <a:cubicBezTo>
                  <a:pt x="233" y="54"/>
                  <a:pt x="255" y="39"/>
                  <a:pt x="279" y="27"/>
                </a:cubicBezTo>
                <a:cubicBezTo>
                  <a:pt x="301" y="17"/>
                  <a:pt x="323" y="8"/>
                  <a:pt x="347" y="4"/>
                </a:cubicBezTo>
                <a:cubicBezTo>
                  <a:pt x="369" y="1"/>
                  <a:pt x="392" y="0"/>
                  <a:pt x="414" y="7"/>
                </a:cubicBezTo>
                <a:cubicBezTo>
                  <a:pt x="420" y="10"/>
                  <a:pt x="420" y="10"/>
                  <a:pt x="420" y="16"/>
                </a:cubicBezTo>
                <a:cubicBezTo>
                  <a:pt x="420" y="18"/>
                  <a:pt x="421" y="20"/>
                  <a:pt x="420" y="22"/>
                </a:cubicBezTo>
                <a:close/>
              </a:path>
            </a:pathLst>
          </a:custGeom>
          <a:solidFill>
            <a:srgbClr val="B5B1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grpSp>
        <p:nvGrpSpPr>
          <p:cNvPr id="8" name="Grupo 7"/>
          <p:cNvGrpSpPr/>
          <p:nvPr userDrawn="1"/>
        </p:nvGrpSpPr>
        <p:grpSpPr>
          <a:xfrm>
            <a:off x="7477754" y="229249"/>
            <a:ext cx="1471567" cy="342228"/>
            <a:chOff x="6315159" y="-1700765"/>
            <a:chExt cx="2701781" cy="628327"/>
          </a:xfrm>
        </p:grpSpPr>
        <p:sp>
          <p:nvSpPr>
            <p:cNvPr id="9" name="Freeform 6"/>
            <p:cNvSpPr>
              <a:spLocks/>
            </p:cNvSpPr>
            <p:nvPr userDrawn="1"/>
          </p:nvSpPr>
          <p:spPr bwMode="auto">
            <a:xfrm rot="10800000">
              <a:off x="8529045" y="-1597680"/>
              <a:ext cx="487895" cy="466335"/>
            </a:xfrm>
            <a:custGeom>
              <a:avLst/>
              <a:gdLst>
                <a:gd name="T0" fmla="*/ 20 w 39"/>
                <a:gd name="T1" fmla="*/ 0 h 39"/>
                <a:gd name="T2" fmla="*/ 39 w 39"/>
                <a:gd name="T3" fmla="*/ 20 h 39"/>
                <a:gd name="T4" fmla="*/ 19 w 39"/>
                <a:gd name="T5" fmla="*/ 39 h 39"/>
                <a:gd name="T6" fmla="*/ 0 w 39"/>
                <a:gd name="T7" fmla="*/ 19 h 39"/>
                <a:gd name="T8" fmla="*/ 20 w 39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20" y="0"/>
                  </a:moveTo>
                  <a:cubicBezTo>
                    <a:pt x="31" y="0"/>
                    <a:pt x="39" y="9"/>
                    <a:pt x="39" y="20"/>
                  </a:cubicBezTo>
                  <a:cubicBezTo>
                    <a:pt x="39" y="30"/>
                    <a:pt x="30" y="39"/>
                    <a:pt x="19" y="39"/>
                  </a:cubicBezTo>
                  <a:cubicBezTo>
                    <a:pt x="8" y="39"/>
                    <a:pt x="0" y="30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lose/>
                </a:path>
              </a:pathLst>
            </a:custGeom>
            <a:solidFill>
              <a:srgbClr val="E621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" name="Oval 7"/>
            <p:cNvSpPr>
              <a:spLocks noChangeArrowheads="1"/>
            </p:cNvSpPr>
            <p:nvPr userDrawn="1"/>
          </p:nvSpPr>
          <p:spPr bwMode="auto">
            <a:xfrm rot="10800000">
              <a:off x="7878516" y="-1700765"/>
              <a:ext cx="451172" cy="427064"/>
            </a:xfrm>
            <a:prstGeom prst="ellipse">
              <a:avLst/>
            </a:prstGeom>
            <a:solidFill>
              <a:srgbClr val="E8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1" name="Freeform 8"/>
            <p:cNvSpPr>
              <a:spLocks/>
            </p:cNvSpPr>
            <p:nvPr userDrawn="1"/>
          </p:nvSpPr>
          <p:spPr bwMode="auto">
            <a:xfrm rot="10800000">
              <a:off x="7280453" y="-1700765"/>
              <a:ext cx="382973" cy="368160"/>
            </a:xfrm>
            <a:custGeom>
              <a:avLst/>
              <a:gdLst>
                <a:gd name="T0" fmla="*/ 15 w 31"/>
                <a:gd name="T1" fmla="*/ 30 h 31"/>
                <a:gd name="T2" fmla="*/ 0 w 31"/>
                <a:gd name="T3" fmla="*/ 15 h 31"/>
                <a:gd name="T4" fmla="*/ 15 w 31"/>
                <a:gd name="T5" fmla="*/ 0 h 31"/>
                <a:gd name="T6" fmla="*/ 31 w 31"/>
                <a:gd name="T7" fmla="*/ 16 h 31"/>
                <a:gd name="T8" fmla="*/ 15 w 31"/>
                <a:gd name="T9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1">
                  <a:moveTo>
                    <a:pt x="15" y="30"/>
                  </a:moveTo>
                  <a:cubicBezTo>
                    <a:pt x="7" y="31"/>
                    <a:pt x="0" y="24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4" y="0"/>
                    <a:pt x="31" y="7"/>
                    <a:pt x="31" y="16"/>
                  </a:cubicBezTo>
                  <a:cubicBezTo>
                    <a:pt x="30" y="24"/>
                    <a:pt x="24" y="30"/>
                    <a:pt x="15" y="30"/>
                  </a:cubicBezTo>
                  <a:close/>
                </a:path>
              </a:pathLst>
            </a:custGeom>
            <a:solidFill>
              <a:srgbClr val="ED6F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2" name="Freeform 9"/>
            <p:cNvSpPr>
              <a:spLocks/>
            </p:cNvSpPr>
            <p:nvPr userDrawn="1"/>
          </p:nvSpPr>
          <p:spPr bwMode="auto">
            <a:xfrm rot="10800000">
              <a:off x="6803052" y="-1514228"/>
              <a:ext cx="278048" cy="274892"/>
            </a:xfrm>
            <a:custGeom>
              <a:avLst/>
              <a:gdLst>
                <a:gd name="T0" fmla="*/ 22 w 22"/>
                <a:gd name="T1" fmla="*/ 11 h 23"/>
                <a:gd name="T2" fmla="*/ 11 w 22"/>
                <a:gd name="T3" fmla="*/ 22 h 23"/>
                <a:gd name="T4" fmla="*/ 0 w 22"/>
                <a:gd name="T5" fmla="*/ 11 h 23"/>
                <a:gd name="T6" fmla="*/ 11 w 22"/>
                <a:gd name="T7" fmla="*/ 0 h 23"/>
                <a:gd name="T8" fmla="*/ 22 w 22"/>
                <a:gd name="T9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22" y="11"/>
                  </a:moveTo>
                  <a:cubicBezTo>
                    <a:pt x="22" y="17"/>
                    <a:pt x="17" y="23"/>
                    <a:pt x="11" y="22"/>
                  </a:cubicBezTo>
                  <a:cubicBezTo>
                    <a:pt x="5" y="22"/>
                    <a:pt x="0" y="17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2" y="5"/>
                    <a:pt x="22" y="11"/>
                  </a:cubicBezTo>
                  <a:close/>
                </a:path>
              </a:pathLst>
            </a:custGeom>
            <a:solidFill>
              <a:srgbClr val="F187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3" name="Freeform 10"/>
            <p:cNvSpPr>
              <a:spLocks/>
            </p:cNvSpPr>
            <p:nvPr userDrawn="1"/>
          </p:nvSpPr>
          <p:spPr bwMode="auto">
            <a:xfrm rot="10800000">
              <a:off x="6315159" y="-1322788"/>
              <a:ext cx="278048" cy="250350"/>
            </a:xfrm>
            <a:custGeom>
              <a:avLst/>
              <a:gdLst>
                <a:gd name="T0" fmla="*/ 0 w 22"/>
                <a:gd name="T1" fmla="*/ 10 h 21"/>
                <a:gd name="T2" fmla="*/ 11 w 22"/>
                <a:gd name="T3" fmla="*/ 0 h 21"/>
                <a:gd name="T4" fmla="*/ 22 w 22"/>
                <a:gd name="T5" fmla="*/ 10 h 21"/>
                <a:gd name="T6" fmla="*/ 11 w 22"/>
                <a:gd name="T7" fmla="*/ 21 h 21"/>
                <a:gd name="T8" fmla="*/ 0 w 22"/>
                <a:gd name="T9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1">
                  <a:moveTo>
                    <a:pt x="0" y="10"/>
                  </a:moveTo>
                  <a:cubicBezTo>
                    <a:pt x="0" y="4"/>
                    <a:pt x="4" y="0"/>
                    <a:pt x="11" y="0"/>
                  </a:cubicBezTo>
                  <a:cubicBezTo>
                    <a:pt x="17" y="0"/>
                    <a:pt x="22" y="4"/>
                    <a:pt x="22" y="10"/>
                  </a:cubicBezTo>
                  <a:cubicBezTo>
                    <a:pt x="22" y="16"/>
                    <a:pt x="17" y="21"/>
                    <a:pt x="11" y="21"/>
                  </a:cubicBezTo>
                  <a:cubicBezTo>
                    <a:pt x="5" y="20"/>
                    <a:pt x="0" y="16"/>
                    <a:pt x="0" y="10"/>
                  </a:cubicBezTo>
                  <a:close/>
                </a:path>
              </a:pathLst>
            </a:custGeom>
            <a:solidFill>
              <a:srgbClr val="F7A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SECTION_TITLE_AND_DESCRIPTION_1_2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3"/>
          <p:cNvSpPr txBox="1">
            <a:spLocks noGrp="1"/>
          </p:cNvSpPr>
          <p:nvPr>
            <p:ph type="title"/>
          </p:nvPr>
        </p:nvSpPr>
        <p:spPr>
          <a:xfrm>
            <a:off x="813650" y="2014422"/>
            <a:ext cx="2400600" cy="3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23" name="Google Shape;223;p23"/>
          <p:cNvSpPr txBox="1">
            <a:spLocks noGrp="1"/>
          </p:cNvSpPr>
          <p:nvPr>
            <p:ph type="subTitle" idx="1"/>
          </p:nvPr>
        </p:nvSpPr>
        <p:spPr>
          <a:xfrm>
            <a:off x="813650" y="2387763"/>
            <a:ext cx="2400600" cy="48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24" name="Google Shape;224;p23"/>
          <p:cNvSpPr txBox="1">
            <a:spLocks noGrp="1"/>
          </p:cNvSpPr>
          <p:nvPr>
            <p:ph type="title" idx="2"/>
          </p:nvPr>
        </p:nvSpPr>
        <p:spPr>
          <a:xfrm>
            <a:off x="3371700" y="2014422"/>
            <a:ext cx="2400600" cy="3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25" name="Google Shape;225;p23"/>
          <p:cNvSpPr txBox="1">
            <a:spLocks noGrp="1"/>
          </p:cNvSpPr>
          <p:nvPr>
            <p:ph type="subTitle" idx="3"/>
          </p:nvPr>
        </p:nvSpPr>
        <p:spPr>
          <a:xfrm>
            <a:off x="3371700" y="2387763"/>
            <a:ext cx="2400600" cy="48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26" name="Google Shape;226;p23"/>
          <p:cNvSpPr txBox="1">
            <a:spLocks noGrp="1"/>
          </p:cNvSpPr>
          <p:nvPr>
            <p:ph type="title" idx="4"/>
          </p:nvPr>
        </p:nvSpPr>
        <p:spPr>
          <a:xfrm>
            <a:off x="5929750" y="2014422"/>
            <a:ext cx="2400600" cy="3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27" name="Google Shape;227;p23"/>
          <p:cNvSpPr txBox="1">
            <a:spLocks noGrp="1"/>
          </p:cNvSpPr>
          <p:nvPr>
            <p:ph type="subTitle" idx="5"/>
          </p:nvPr>
        </p:nvSpPr>
        <p:spPr>
          <a:xfrm>
            <a:off x="5929750" y="2387763"/>
            <a:ext cx="2400600" cy="48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28" name="Google Shape;228;p23"/>
          <p:cNvSpPr txBox="1">
            <a:spLocks noGrp="1"/>
          </p:cNvSpPr>
          <p:nvPr>
            <p:ph type="title" idx="6"/>
          </p:nvPr>
        </p:nvSpPr>
        <p:spPr>
          <a:xfrm>
            <a:off x="813650" y="3578400"/>
            <a:ext cx="2400600" cy="3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29" name="Google Shape;229;p23"/>
          <p:cNvSpPr txBox="1">
            <a:spLocks noGrp="1"/>
          </p:cNvSpPr>
          <p:nvPr>
            <p:ph type="subTitle" idx="7"/>
          </p:nvPr>
        </p:nvSpPr>
        <p:spPr>
          <a:xfrm>
            <a:off x="813650" y="3956026"/>
            <a:ext cx="2400600" cy="48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30" name="Google Shape;230;p23"/>
          <p:cNvSpPr txBox="1">
            <a:spLocks noGrp="1"/>
          </p:cNvSpPr>
          <p:nvPr>
            <p:ph type="title" idx="8"/>
          </p:nvPr>
        </p:nvSpPr>
        <p:spPr>
          <a:xfrm>
            <a:off x="3371700" y="3578400"/>
            <a:ext cx="2400600" cy="3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31" name="Google Shape;231;p23"/>
          <p:cNvSpPr txBox="1">
            <a:spLocks noGrp="1"/>
          </p:cNvSpPr>
          <p:nvPr>
            <p:ph type="subTitle" idx="9"/>
          </p:nvPr>
        </p:nvSpPr>
        <p:spPr>
          <a:xfrm>
            <a:off x="3371700" y="3956026"/>
            <a:ext cx="2400600" cy="48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32" name="Google Shape;232;p23"/>
          <p:cNvSpPr txBox="1">
            <a:spLocks noGrp="1"/>
          </p:cNvSpPr>
          <p:nvPr>
            <p:ph type="title" idx="13"/>
          </p:nvPr>
        </p:nvSpPr>
        <p:spPr>
          <a:xfrm>
            <a:off x="5929750" y="3578400"/>
            <a:ext cx="2400600" cy="3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33" name="Google Shape;233;p23"/>
          <p:cNvSpPr txBox="1">
            <a:spLocks noGrp="1"/>
          </p:cNvSpPr>
          <p:nvPr>
            <p:ph type="subTitle" idx="14"/>
          </p:nvPr>
        </p:nvSpPr>
        <p:spPr>
          <a:xfrm>
            <a:off x="5929750" y="3956026"/>
            <a:ext cx="2400600" cy="48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34" name="Google Shape;234;p23"/>
          <p:cNvSpPr txBox="1">
            <a:spLocks noGrp="1"/>
          </p:cNvSpPr>
          <p:nvPr>
            <p:ph type="title" idx="15"/>
          </p:nvPr>
        </p:nvSpPr>
        <p:spPr>
          <a:xfrm>
            <a:off x="596975" y="655216"/>
            <a:ext cx="79500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ITLE_1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4"/>
          <p:cNvSpPr txBox="1">
            <a:spLocks noGrp="1"/>
          </p:cNvSpPr>
          <p:nvPr>
            <p:ph type="ctrTitle"/>
          </p:nvPr>
        </p:nvSpPr>
        <p:spPr>
          <a:xfrm>
            <a:off x="516525" y="914538"/>
            <a:ext cx="3474600" cy="8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Font typeface="Work Sans ExtraBold"/>
              <a:buNone/>
              <a:defRPr sz="5000"/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40" name="Google Shape;240;p24"/>
          <p:cNvSpPr txBox="1">
            <a:spLocks noGrp="1"/>
          </p:cNvSpPr>
          <p:nvPr>
            <p:ph type="subTitle" idx="1"/>
          </p:nvPr>
        </p:nvSpPr>
        <p:spPr>
          <a:xfrm>
            <a:off x="908098" y="1678438"/>
            <a:ext cx="2691300" cy="10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"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_1"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267494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cxnSp>
        <p:nvCxnSpPr>
          <p:cNvPr id="9" name="Conector recto 8"/>
          <p:cNvCxnSpPr/>
          <p:nvPr userDrawn="1"/>
        </p:nvCxnSpPr>
        <p:spPr>
          <a:xfrm flipH="1">
            <a:off x="0" y="4963410"/>
            <a:ext cx="6845492" cy="0"/>
          </a:xfrm>
          <a:prstGeom prst="line">
            <a:avLst/>
          </a:prstGeom>
          <a:ln>
            <a:solidFill>
              <a:srgbClr val="EEB2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91503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bg>
      <p:bgPr>
        <a:solidFill>
          <a:schemeClr val="lt2"/>
        </a:solidFill>
        <a:effectLst/>
      </p:bgPr>
    </p:bg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26"/>
          <p:cNvSpPr/>
          <p:nvPr/>
        </p:nvSpPr>
        <p:spPr>
          <a:xfrm>
            <a:off x="713225" y="825150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p26"/>
          <p:cNvSpPr/>
          <p:nvPr/>
        </p:nvSpPr>
        <p:spPr>
          <a:xfrm>
            <a:off x="4027925" y="160262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26"/>
          <p:cNvSpPr/>
          <p:nvPr/>
        </p:nvSpPr>
        <p:spPr>
          <a:xfrm>
            <a:off x="7042787" y="2528550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26"/>
          <p:cNvSpPr/>
          <p:nvPr/>
        </p:nvSpPr>
        <p:spPr>
          <a:xfrm>
            <a:off x="-297988" y="3147750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26"/>
          <p:cNvSpPr txBox="1">
            <a:spLocks noGrp="1"/>
          </p:cNvSpPr>
          <p:nvPr>
            <p:ph type="title"/>
          </p:nvPr>
        </p:nvSpPr>
        <p:spPr>
          <a:xfrm>
            <a:off x="1716450" y="997875"/>
            <a:ext cx="6030600" cy="256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0" name="Google Shape;490;p26"/>
          <p:cNvSpPr txBox="1">
            <a:spLocks noGrp="1"/>
          </p:cNvSpPr>
          <p:nvPr>
            <p:ph type="title" idx="2"/>
          </p:nvPr>
        </p:nvSpPr>
        <p:spPr>
          <a:xfrm>
            <a:off x="1738500" y="3522075"/>
            <a:ext cx="59865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 Medium"/>
              <a:buNone/>
              <a:defRPr sz="1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 Medium"/>
              <a:buNone/>
              <a:defRPr sz="4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 Medium"/>
              <a:buNone/>
              <a:defRPr sz="4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 Medium"/>
              <a:buNone/>
              <a:defRPr sz="4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 Medium"/>
              <a:buNone/>
              <a:defRPr sz="4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 Medium"/>
              <a:buNone/>
              <a:defRPr sz="4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 Medium"/>
              <a:buNone/>
              <a:defRPr sz="4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 Medium"/>
              <a:buNone/>
              <a:defRPr sz="4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 Medium"/>
              <a:buNone/>
              <a:defRPr sz="4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9pPr>
          </a:lstStyle>
          <a:p>
            <a:endParaRPr/>
          </a:p>
        </p:txBody>
      </p:sp>
      <p:sp>
        <p:nvSpPr>
          <p:cNvPr id="501" name="Google Shape;501;p26"/>
          <p:cNvSpPr/>
          <p:nvPr/>
        </p:nvSpPr>
        <p:spPr>
          <a:xfrm rot="10800000" flipH="1">
            <a:off x="8558457" y="4746549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26"/>
          <p:cNvSpPr/>
          <p:nvPr/>
        </p:nvSpPr>
        <p:spPr>
          <a:xfrm rot="10800000" flipH="1">
            <a:off x="8100976" y="4143283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26"/>
          <p:cNvSpPr/>
          <p:nvPr/>
        </p:nvSpPr>
        <p:spPr>
          <a:xfrm rot="10800000" flipH="1">
            <a:off x="7536148" y="4550769"/>
            <a:ext cx="457327" cy="4842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26"/>
          <p:cNvSpPr/>
          <p:nvPr/>
        </p:nvSpPr>
        <p:spPr>
          <a:xfrm rot="10800000" flipH="1">
            <a:off x="8810220" y="4213084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26"/>
          <p:cNvSpPr/>
          <p:nvPr/>
        </p:nvSpPr>
        <p:spPr>
          <a:xfrm rot="10800000" flipH="1">
            <a:off x="8553826" y="3638552"/>
            <a:ext cx="388912" cy="379696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" name="Google Shape;506;p26"/>
          <p:cNvSpPr/>
          <p:nvPr/>
        </p:nvSpPr>
        <p:spPr>
          <a:xfrm rot="10800000" flipH="1">
            <a:off x="146895" y="4491433"/>
            <a:ext cx="406139" cy="420570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26"/>
          <p:cNvSpPr/>
          <p:nvPr/>
        </p:nvSpPr>
        <p:spPr>
          <a:xfrm rot="10800000" flipH="1">
            <a:off x="861208" y="4770343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26"/>
          <p:cNvSpPr/>
          <p:nvPr/>
        </p:nvSpPr>
        <p:spPr>
          <a:xfrm rot="10800000" flipH="1">
            <a:off x="544410" y="4100715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26"/>
          <p:cNvSpPr/>
          <p:nvPr/>
        </p:nvSpPr>
        <p:spPr>
          <a:xfrm rot="10800000" flipH="1">
            <a:off x="155513" y="3680545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26"/>
          <p:cNvSpPr/>
          <p:nvPr/>
        </p:nvSpPr>
        <p:spPr>
          <a:xfrm rot="10800000" flipH="1">
            <a:off x="1048073" y="4289325"/>
            <a:ext cx="406126" cy="429996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23226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body" idx="1"/>
          </p:nvPr>
        </p:nvSpPr>
        <p:spPr>
          <a:xfrm>
            <a:off x="715550" y="1473950"/>
            <a:ext cx="3337800" cy="219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900">
                <a:latin typeface="Bellefair"/>
                <a:ea typeface="Bellefair"/>
                <a:cs typeface="Bellefair"/>
                <a:sym typeface="Bellefair"/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300646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724729" y="2185625"/>
            <a:ext cx="17445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ubTitle" idx="1"/>
          </p:nvPr>
        </p:nvSpPr>
        <p:spPr>
          <a:xfrm>
            <a:off x="724725" y="2633225"/>
            <a:ext cx="1744500" cy="103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title" idx="2"/>
          </p:nvPr>
        </p:nvSpPr>
        <p:spPr>
          <a:xfrm>
            <a:off x="6674602" y="2185625"/>
            <a:ext cx="17445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ubTitle" idx="3"/>
          </p:nvPr>
        </p:nvSpPr>
        <p:spPr>
          <a:xfrm>
            <a:off x="6674600" y="2633225"/>
            <a:ext cx="1744500" cy="103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title" idx="4"/>
          </p:nvPr>
        </p:nvSpPr>
        <p:spPr>
          <a:xfrm>
            <a:off x="596975" y="655216"/>
            <a:ext cx="79500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>
            <a:off x="-25811" y="4570733"/>
            <a:ext cx="9219686" cy="589392"/>
          </a:xfrm>
          <a:custGeom>
            <a:avLst/>
            <a:gdLst>
              <a:gd name="T0" fmla="*/ 108 w 640"/>
              <a:gd name="T1" fmla="*/ 2 h 65"/>
              <a:gd name="T2" fmla="*/ 161 w 640"/>
              <a:gd name="T3" fmla="*/ 1 h 65"/>
              <a:gd name="T4" fmla="*/ 259 w 640"/>
              <a:gd name="T5" fmla="*/ 9 h 65"/>
              <a:gd name="T6" fmla="*/ 299 w 640"/>
              <a:gd name="T7" fmla="*/ 14 h 65"/>
              <a:gd name="T8" fmla="*/ 392 w 640"/>
              <a:gd name="T9" fmla="*/ 26 h 65"/>
              <a:gd name="T10" fmla="*/ 525 w 640"/>
              <a:gd name="T11" fmla="*/ 29 h 65"/>
              <a:gd name="T12" fmla="*/ 631 w 640"/>
              <a:gd name="T13" fmla="*/ 18 h 65"/>
              <a:gd name="T14" fmla="*/ 636 w 640"/>
              <a:gd name="T15" fmla="*/ 19 h 65"/>
              <a:gd name="T16" fmla="*/ 633 w 640"/>
              <a:gd name="T17" fmla="*/ 30 h 65"/>
              <a:gd name="T18" fmla="*/ 584 w 640"/>
              <a:gd name="T19" fmla="*/ 44 h 65"/>
              <a:gd name="T20" fmla="*/ 492 w 640"/>
              <a:gd name="T21" fmla="*/ 63 h 65"/>
              <a:gd name="T22" fmla="*/ 485 w 640"/>
              <a:gd name="T23" fmla="*/ 63 h 65"/>
              <a:gd name="T24" fmla="*/ 423 w 640"/>
              <a:gd name="T25" fmla="*/ 64 h 65"/>
              <a:gd name="T26" fmla="*/ 360 w 640"/>
              <a:gd name="T27" fmla="*/ 54 h 65"/>
              <a:gd name="T28" fmla="*/ 245 w 640"/>
              <a:gd name="T29" fmla="*/ 27 h 65"/>
              <a:gd name="T30" fmla="*/ 190 w 640"/>
              <a:gd name="T31" fmla="*/ 21 h 65"/>
              <a:gd name="T32" fmla="*/ 152 w 640"/>
              <a:gd name="T33" fmla="*/ 21 h 65"/>
              <a:gd name="T34" fmla="*/ 66 w 640"/>
              <a:gd name="T35" fmla="*/ 31 h 65"/>
              <a:gd name="T36" fmla="*/ 0 w 640"/>
              <a:gd name="T37" fmla="*/ 47 h 65"/>
              <a:gd name="T38" fmla="*/ 0 w 640"/>
              <a:gd name="T39" fmla="*/ 33 h 65"/>
              <a:gd name="T40" fmla="*/ 3 w 640"/>
              <a:gd name="T41" fmla="*/ 29 h 65"/>
              <a:gd name="T42" fmla="*/ 66 w 640"/>
              <a:gd name="T43" fmla="*/ 7 h 65"/>
              <a:gd name="T44" fmla="*/ 100 w 640"/>
              <a:gd name="T45" fmla="*/ 3 h 65"/>
              <a:gd name="T46" fmla="*/ 108 w 640"/>
              <a:gd name="T47" fmla="*/ 2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640" h="65">
                <a:moveTo>
                  <a:pt x="108" y="2"/>
                </a:moveTo>
                <a:cubicBezTo>
                  <a:pt x="125" y="1"/>
                  <a:pt x="143" y="0"/>
                  <a:pt x="161" y="1"/>
                </a:cubicBezTo>
                <a:cubicBezTo>
                  <a:pt x="194" y="2"/>
                  <a:pt x="226" y="4"/>
                  <a:pt x="259" y="9"/>
                </a:cubicBezTo>
                <a:cubicBezTo>
                  <a:pt x="272" y="11"/>
                  <a:pt x="286" y="12"/>
                  <a:pt x="299" y="14"/>
                </a:cubicBezTo>
                <a:cubicBezTo>
                  <a:pt x="330" y="19"/>
                  <a:pt x="361" y="23"/>
                  <a:pt x="392" y="26"/>
                </a:cubicBezTo>
                <a:cubicBezTo>
                  <a:pt x="436" y="30"/>
                  <a:pt x="480" y="31"/>
                  <a:pt x="525" y="29"/>
                </a:cubicBezTo>
                <a:cubicBezTo>
                  <a:pt x="560" y="28"/>
                  <a:pt x="596" y="24"/>
                  <a:pt x="631" y="18"/>
                </a:cubicBezTo>
                <a:cubicBezTo>
                  <a:pt x="633" y="18"/>
                  <a:pt x="637" y="15"/>
                  <a:pt x="636" y="19"/>
                </a:cubicBezTo>
                <a:cubicBezTo>
                  <a:pt x="636" y="23"/>
                  <a:pt x="640" y="28"/>
                  <a:pt x="633" y="30"/>
                </a:cubicBezTo>
                <a:cubicBezTo>
                  <a:pt x="617" y="34"/>
                  <a:pt x="601" y="39"/>
                  <a:pt x="584" y="44"/>
                </a:cubicBezTo>
                <a:cubicBezTo>
                  <a:pt x="554" y="53"/>
                  <a:pt x="523" y="58"/>
                  <a:pt x="492" y="63"/>
                </a:cubicBezTo>
                <a:cubicBezTo>
                  <a:pt x="490" y="63"/>
                  <a:pt x="487" y="63"/>
                  <a:pt x="485" y="63"/>
                </a:cubicBezTo>
                <a:cubicBezTo>
                  <a:pt x="464" y="63"/>
                  <a:pt x="444" y="63"/>
                  <a:pt x="423" y="64"/>
                </a:cubicBezTo>
                <a:cubicBezTo>
                  <a:pt x="401" y="65"/>
                  <a:pt x="381" y="59"/>
                  <a:pt x="360" y="54"/>
                </a:cubicBezTo>
                <a:cubicBezTo>
                  <a:pt x="322" y="45"/>
                  <a:pt x="284" y="34"/>
                  <a:pt x="245" y="27"/>
                </a:cubicBezTo>
                <a:cubicBezTo>
                  <a:pt x="227" y="24"/>
                  <a:pt x="209" y="22"/>
                  <a:pt x="190" y="21"/>
                </a:cubicBezTo>
                <a:cubicBezTo>
                  <a:pt x="177" y="21"/>
                  <a:pt x="165" y="20"/>
                  <a:pt x="152" y="21"/>
                </a:cubicBezTo>
                <a:cubicBezTo>
                  <a:pt x="123" y="22"/>
                  <a:pt x="95" y="26"/>
                  <a:pt x="66" y="31"/>
                </a:cubicBezTo>
                <a:cubicBezTo>
                  <a:pt x="44" y="34"/>
                  <a:pt x="22" y="39"/>
                  <a:pt x="0" y="47"/>
                </a:cubicBezTo>
                <a:cubicBezTo>
                  <a:pt x="0" y="42"/>
                  <a:pt x="0" y="38"/>
                  <a:pt x="0" y="33"/>
                </a:cubicBezTo>
                <a:cubicBezTo>
                  <a:pt x="0" y="31"/>
                  <a:pt x="2" y="30"/>
                  <a:pt x="3" y="29"/>
                </a:cubicBezTo>
                <a:cubicBezTo>
                  <a:pt x="22" y="17"/>
                  <a:pt x="44" y="11"/>
                  <a:pt x="66" y="7"/>
                </a:cubicBezTo>
                <a:cubicBezTo>
                  <a:pt x="77" y="5"/>
                  <a:pt x="88" y="3"/>
                  <a:pt x="100" y="3"/>
                </a:cubicBezTo>
                <a:cubicBezTo>
                  <a:pt x="103" y="2"/>
                  <a:pt x="105" y="3"/>
                  <a:pt x="108" y="2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2" name="Freeform 6"/>
          <p:cNvSpPr>
            <a:spLocks/>
          </p:cNvSpPr>
          <p:nvPr userDrawn="1"/>
        </p:nvSpPr>
        <p:spPr bwMode="auto">
          <a:xfrm>
            <a:off x="-39297" y="4815290"/>
            <a:ext cx="5242863" cy="326417"/>
          </a:xfrm>
          <a:custGeom>
            <a:avLst/>
            <a:gdLst>
              <a:gd name="T0" fmla="*/ 364 w 364"/>
              <a:gd name="T1" fmla="*/ 36 h 36"/>
              <a:gd name="T2" fmla="*/ 336 w 364"/>
              <a:gd name="T3" fmla="*/ 36 h 36"/>
              <a:gd name="T4" fmla="*/ 6 w 364"/>
              <a:gd name="T5" fmla="*/ 36 h 36"/>
              <a:gd name="T6" fmla="*/ 0 w 364"/>
              <a:gd name="T7" fmla="*/ 31 h 36"/>
              <a:gd name="T8" fmla="*/ 4 w 364"/>
              <a:gd name="T9" fmla="*/ 27 h 36"/>
              <a:gd name="T10" fmla="*/ 33 w 364"/>
              <a:gd name="T11" fmla="*/ 19 h 36"/>
              <a:gd name="T12" fmla="*/ 78 w 364"/>
              <a:gd name="T13" fmla="*/ 10 h 36"/>
              <a:gd name="T14" fmla="*/ 191 w 364"/>
              <a:gd name="T15" fmla="*/ 3 h 36"/>
              <a:gd name="T16" fmla="*/ 233 w 364"/>
              <a:gd name="T17" fmla="*/ 7 h 36"/>
              <a:gd name="T18" fmla="*/ 333 w 364"/>
              <a:gd name="T19" fmla="*/ 28 h 36"/>
              <a:gd name="T20" fmla="*/ 364 w 364"/>
              <a:gd name="T21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64" h="36">
                <a:moveTo>
                  <a:pt x="364" y="36"/>
                </a:moveTo>
                <a:cubicBezTo>
                  <a:pt x="355" y="36"/>
                  <a:pt x="345" y="36"/>
                  <a:pt x="336" y="36"/>
                </a:cubicBezTo>
                <a:cubicBezTo>
                  <a:pt x="226" y="36"/>
                  <a:pt x="116" y="36"/>
                  <a:pt x="6" y="36"/>
                </a:cubicBezTo>
                <a:cubicBezTo>
                  <a:pt x="2" y="36"/>
                  <a:pt x="0" y="36"/>
                  <a:pt x="0" y="31"/>
                </a:cubicBezTo>
                <a:cubicBezTo>
                  <a:pt x="1" y="28"/>
                  <a:pt x="2" y="28"/>
                  <a:pt x="4" y="27"/>
                </a:cubicBezTo>
                <a:cubicBezTo>
                  <a:pt x="13" y="24"/>
                  <a:pt x="23" y="22"/>
                  <a:pt x="33" y="19"/>
                </a:cubicBezTo>
                <a:cubicBezTo>
                  <a:pt x="48" y="15"/>
                  <a:pt x="63" y="13"/>
                  <a:pt x="78" y="10"/>
                </a:cubicBezTo>
                <a:cubicBezTo>
                  <a:pt x="115" y="4"/>
                  <a:pt x="153" y="0"/>
                  <a:pt x="191" y="3"/>
                </a:cubicBezTo>
                <a:cubicBezTo>
                  <a:pt x="205" y="3"/>
                  <a:pt x="219" y="5"/>
                  <a:pt x="233" y="7"/>
                </a:cubicBezTo>
                <a:cubicBezTo>
                  <a:pt x="267" y="12"/>
                  <a:pt x="300" y="20"/>
                  <a:pt x="333" y="28"/>
                </a:cubicBezTo>
                <a:cubicBezTo>
                  <a:pt x="343" y="31"/>
                  <a:pt x="354" y="33"/>
                  <a:pt x="364" y="36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3" name="Freeform 7"/>
          <p:cNvSpPr>
            <a:spLocks/>
          </p:cNvSpPr>
          <p:nvPr userDrawn="1"/>
        </p:nvSpPr>
        <p:spPr bwMode="auto">
          <a:xfrm>
            <a:off x="7767681" y="4906359"/>
            <a:ext cx="1382363" cy="235348"/>
          </a:xfrm>
          <a:custGeom>
            <a:avLst/>
            <a:gdLst>
              <a:gd name="T0" fmla="*/ 0 w 96"/>
              <a:gd name="T1" fmla="*/ 26 h 26"/>
              <a:gd name="T2" fmla="*/ 13 w 96"/>
              <a:gd name="T3" fmla="*/ 23 h 26"/>
              <a:gd name="T4" fmla="*/ 90 w 96"/>
              <a:gd name="T5" fmla="*/ 2 h 26"/>
              <a:gd name="T6" fmla="*/ 96 w 96"/>
              <a:gd name="T7" fmla="*/ 6 h 26"/>
              <a:gd name="T8" fmla="*/ 96 w 96"/>
              <a:gd name="T9" fmla="*/ 23 h 26"/>
              <a:gd name="T10" fmla="*/ 92 w 96"/>
              <a:gd name="T11" fmla="*/ 26 h 26"/>
              <a:gd name="T12" fmla="*/ 0 w 96"/>
              <a:gd name="T13" fmla="*/ 26 h 26"/>
              <a:gd name="T14" fmla="*/ 0 w 96"/>
              <a:gd name="T15" fmla="*/ 2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6" h="26">
                <a:moveTo>
                  <a:pt x="0" y="26"/>
                </a:moveTo>
                <a:cubicBezTo>
                  <a:pt x="4" y="25"/>
                  <a:pt x="8" y="24"/>
                  <a:pt x="13" y="23"/>
                </a:cubicBezTo>
                <a:cubicBezTo>
                  <a:pt x="39" y="17"/>
                  <a:pt x="65" y="9"/>
                  <a:pt x="90" y="2"/>
                </a:cubicBezTo>
                <a:cubicBezTo>
                  <a:pt x="95" y="0"/>
                  <a:pt x="96" y="1"/>
                  <a:pt x="96" y="6"/>
                </a:cubicBezTo>
                <a:cubicBezTo>
                  <a:pt x="95" y="11"/>
                  <a:pt x="96" y="17"/>
                  <a:pt x="96" y="23"/>
                </a:cubicBezTo>
                <a:cubicBezTo>
                  <a:pt x="96" y="25"/>
                  <a:pt x="95" y="26"/>
                  <a:pt x="92" y="26"/>
                </a:cubicBezTo>
                <a:cubicBezTo>
                  <a:pt x="62" y="26"/>
                  <a:pt x="31" y="26"/>
                  <a:pt x="0" y="26"/>
                </a:cubicBezTo>
                <a:cubicBezTo>
                  <a:pt x="0" y="26"/>
                  <a:pt x="0" y="26"/>
                  <a:pt x="0" y="26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4" name="Freeform 8"/>
          <p:cNvSpPr>
            <a:spLocks/>
          </p:cNvSpPr>
          <p:nvPr userDrawn="1"/>
        </p:nvSpPr>
        <p:spPr bwMode="auto">
          <a:xfrm>
            <a:off x="-83128" y="4570733"/>
            <a:ext cx="288274" cy="181116"/>
          </a:xfrm>
          <a:custGeom>
            <a:avLst/>
            <a:gdLst>
              <a:gd name="T0" fmla="*/ 10 w 20"/>
              <a:gd name="T1" fmla="*/ 20 h 20"/>
              <a:gd name="T2" fmla="*/ 0 w 20"/>
              <a:gd name="T3" fmla="*/ 10 h 20"/>
              <a:gd name="T4" fmla="*/ 10 w 20"/>
              <a:gd name="T5" fmla="*/ 0 h 20"/>
              <a:gd name="T6" fmla="*/ 20 w 20"/>
              <a:gd name="T7" fmla="*/ 10 h 20"/>
              <a:gd name="T8" fmla="*/ 10 w 20"/>
              <a:gd name="T9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" h="20">
                <a:moveTo>
                  <a:pt x="10" y="20"/>
                </a:moveTo>
                <a:cubicBezTo>
                  <a:pt x="4" y="19"/>
                  <a:pt x="0" y="16"/>
                  <a:pt x="0" y="10"/>
                </a:cubicBezTo>
                <a:cubicBezTo>
                  <a:pt x="0" y="3"/>
                  <a:pt x="4" y="0"/>
                  <a:pt x="10" y="0"/>
                </a:cubicBezTo>
                <a:cubicBezTo>
                  <a:pt x="16" y="0"/>
                  <a:pt x="20" y="4"/>
                  <a:pt x="20" y="10"/>
                </a:cubicBezTo>
                <a:cubicBezTo>
                  <a:pt x="20" y="15"/>
                  <a:pt x="16" y="20"/>
                  <a:pt x="10" y="20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5" name="Oval 9"/>
          <p:cNvSpPr>
            <a:spLocks noChangeArrowheads="1"/>
          </p:cNvSpPr>
          <p:nvPr userDrawn="1"/>
        </p:nvSpPr>
        <p:spPr bwMode="auto">
          <a:xfrm>
            <a:off x="262463" y="4525710"/>
            <a:ext cx="158466" cy="10846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6" name="Freeform 10"/>
          <p:cNvSpPr>
            <a:spLocks/>
          </p:cNvSpPr>
          <p:nvPr userDrawn="1"/>
        </p:nvSpPr>
        <p:spPr bwMode="auto">
          <a:xfrm>
            <a:off x="522078" y="4498083"/>
            <a:ext cx="143294" cy="100279"/>
          </a:xfrm>
          <a:custGeom>
            <a:avLst/>
            <a:gdLst>
              <a:gd name="T0" fmla="*/ 5 w 10"/>
              <a:gd name="T1" fmla="*/ 10 h 11"/>
              <a:gd name="T2" fmla="*/ 0 w 10"/>
              <a:gd name="T3" fmla="*/ 6 h 11"/>
              <a:gd name="T4" fmla="*/ 6 w 10"/>
              <a:gd name="T5" fmla="*/ 0 h 11"/>
              <a:gd name="T6" fmla="*/ 10 w 10"/>
              <a:gd name="T7" fmla="*/ 5 h 11"/>
              <a:gd name="T8" fmla="*/ 5 w 10"/>
              <a:gd name="T9" fmla="*/ 1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11">
                <a:moveTo>
                  <a:pt x="5" y="10"/>
                </a:moveTo>
                <a:cubicBezTo>
                  <a:pt x="2" y="11"/>
                  <a:pt x="0" y="9"/>
                  <a:pt x="0" y="6"/>
                </a:cubicBezTo>
                <a:cubicBezTo>
                  <a:pt x="0" y="2"/>
                  <a:pt x="2" y="1"/>
                  <a:pt x="6" y="0"/>
                </a:cubicBezTo>
                <a:cubicBezTo>
                  <a:pt x="8" y="0"/>
                  <a:pt x="10" y="2"/>
                  <a:pt x="10" y="5"/>
                </a:cubicBezTo>
                <a:cubicBezTo>
                  <a:pt x="10" y="9"/>
                  <a:pt x="8" y="10"/>
                  <a:pt x="5" y="10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7" name="Freeform 11"/>
          <p:cNvSpPr>
            <a:spLocks/>
          </p:cNvSpPr>
          <p:nvPr userDrawn="1"/>
        </p:nvSpPr>
        <p:spPr bwMode="auto">
          <a:xfrm>
            <a:off x="753033" y="4488873"/>
            <a:ext cx="114635" cy="81860"/>
          </a:xfrm>
          <a:custGeom>
            <a:avLst/>
            <a:gdLst>
              <a:gd name="T0" fmla="*/ 8 w 8"/>
              <a:gd name="T1" fmla="*/ 4 h 9"/>
              <a:gd name="T2" fmla="*/ 4 w 8"/>
              <a:gd name="T3" fmla="*/ 9 h 9"/>
              <a:gd name="T4" fmla="*/ 0 w 8"/>
              <a:gd name="T5" fmla="*/ 4 h 9"/>
              <a:gd name="T6" fmla="*/ 4 w 8"/>
              <a:gd name="T7" fmla="*/ 0 h 9"/>
              <a:gd name="T8" fmla="*/ 8 w 8"/>
              <a:gd name="T9" fmla="*/ 4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9">
                <a:moveTo>
                  <a:pt x="8" y="4"/>
                </a:moveTo>
                <a:cubicBezTo>
                  <a:pt x="8" y="7"/>
                  <a:pt x="7" y="9"/>
                  <a:pt x="4" y="9"/>
                </a:cubicBezTo>
                <a:cubicBezTo>
                  <a:pt x="2" y="9"/>
                  <a:pt x="0" y="7"/>
                  <a:pt x="0" y="4"/>
                </a:cubicBezTo>
                <a:cubicBezTo>
                  <a:pt x="0" y="2"/>
                  <a:pt x="2" y="1"/>
                  <a:pt x="4" y="0"/>
                </a:cubicBezTo>
                <a:cubicBezTo>
                  <a:pt x="7" y="0"/>
                  <a:pt x="8" y="2"/>
                  <a:pt x="8" y="4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8" name="Oval 12"/>
          <p:cNvSpPr>
            <a:spLocks noChangeArrowheads="1"/>
          </p:cNvSpPr>
          <p:nvPr userDrawn="1"/>
        </p:nvSpPr>
        <p:spPr bwMode="auto">
          <a:xfrm>
            <a:off x="940158" y="4516501"/>
            <a:ext cx="85977" cy="5423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"/>
          <p:cNvSpPr txBox="1">
            <a:spLocks noGrp="1"/>
          </p:cNvSpPr>
          <p:nvPr>
            <p:ph type="title"/>
          </p:nvPr>
        </p:nvSpPr>
        <p:spPr>
          <a:xfrm>
            <a:off x="5480450" y="1575750"/>
            <a:ext cx="3351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29" name="Google Shape;229;p3"/>
          <p:cNvSpPr txBox="1">
            <a:spLocks noGrp="1"/>
          </p:cNvSpPr>
          <p:nvPr>
            <p:ph type="subTitle" idx="1"/>
          </p:nvPr>
        </p:nvSpPr>
        <p:spPr>
          <a:xfrm>
            <a:off x="5480450" y="2331525"/>
            <a:ext cx="2256000" cy="6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30" name="Google Shape;230;p3"/>
          <p:cNvSpPr txBox="1">
            <a:spLocks noGrp="1"/>
          </p:cNvSpPr>
          <p:nvPr>
            <p:ph type="title" idx="2" hasCustomPrompt="1"/>
          </p:nvPr>
        </p:nvSpPr>
        <p:spPr>
          <a:xfrm>
            <a:off x="5480450" y="617500"/>
            <a:ext cx="3351600" cy="117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514053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596975" y="655216"/>
            <a:ext cx="79500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8" name="Freeform 5"/>
          <p:cNvSpPr>
            <a:spLocks/>
          </p:cNvSpPr>
          <p:nvPr userDrawn="1"/>
        </p:nvSpPr>
        <p:spPr bwMode="auto">
          <a:xfrm>
            <a:off x="3918857" y="66455"/>
            <a:ext cx="5225144" cy="747813"/>
          </a:xfrm>
          <a:custGeom>
            <a:avLst/>
            <a:gdLst>
              <a:gd name="T0" fmla="*/ 420 w 421"/>
              <a:gd name="T1" fmla="*/ 22 h 128"/>
              <a:gd name="T2" fmla="*/ 395 w 421"/>
              <a:gd name="T3" fmla="*/ 16 h 128"/>
              <a:gd name="T4" fmla="*/ 354 w 421"/>
              <a:gd name="T5" fmla="*/ 16 h 128"/>
              <a:gd name="T6" fmla="*/ 254 w 421"/>
              <a:gd name="T7" fmla="*/ 56 h 128"/>
              <a:gd name="T8" fmla="*/ 189 w 421"/>
              <a:gd name="T9" fmla="*/ 95 h 128"/>
              <a:gd name="T10" fmla="*/ 105 w 421"/>
              <a:gd name="T11" fmla="*/ 124 h 128"/>
              <a:gd name="T12" fmla="*/ 20 w 421"/>
              <a:gd name="T13" fmla="*/ 109 h 128"/>
              <a:gd name="T14" fmla="*/ 1 w 421"/>
              <a:gd name="T15" fmla="*/ 95 h 128"/>
              <a:gd name="T16" fmla="*/ 0 w 421"/>
              <a:gd name="T17" fmla="*/ 93 h 128"/>
              <a:gd name="T18" fmla="*/ 2 w 421"/>
              <a:gd name="T19" fmla="*/ 92 h 128"/>
              <a:gd name="T20" fmla="*/ 25 w 421"/>
              <a:gd name="T21" fmla="*/ 99 h 128"/>
              <a:gd name="T22" fmla="*/ 73 w 421"/>
              <a:gd name="T23" fmla="*/ 112 h 128"/>
              <a:gd name="T24" fmla="*/ 111 w 421"/>
              <a:gd name="T25" fmla="*/ 110 h 128"/>
              <a:gd name="T26" fmla="*/ 210 w 421"/>
              <a:gd name="T27" fmla="*/ 68 h 128"/>
              <a:gd name="T28" fmla="*/ 279 w 421"/>
              <a:gd name="T29" fmla="*/ 27 h 128"/>
              <a:gd name="T30" fmla="*/ 347 w 421"/>
              <a:gd name="T31" fmla="*/ 4 h 128"/>
              <a:gd name="T32" fmla="*/ 414 w 421"/>
              <a:gd name="T33" fmla="*/ 7 h 128"/>
              <a:gd name="T34" fmla="*/ 420 w 421"/>
              <a:gd name="T35" fmla="*/ 16 h 128"/>
              <a:gd name="T36" fmla="*/ 420 w 421"/>
              <a:gd name="T37" fmla="*/ 22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21" h="128">
                <a:moveTo>
                  <a:pt x="420" y="22"/>
                </a:moveTo>
                <a:cubicBezTo>
                  <a:pt x="412" y="19"/>
                  <a:pt x="403" y="17"/>
                  <a:pt x="395" y="16"/>
                </a:cubicBezTo>
                <a:cubicBezTo>
                  <a:pt x="381" y="14"/>
                  <a:pt x="367" y="14"/>
                  <a:pt x="354" y="16"/>
                </a:cubicBezTo>
                <a:cubicBezTo>
                  <a:pt x="317" y="21"/>
                  <a:pt x="285" y="37"/>
                  <a:pt x="254" y="56"/>
                </a:cubicBezTo>
                <a:cubicBezTo>
                  <a:pt x="232" y="69"/>
                  <a:pt x="212" y="83"/>
                  <a:pt x="189" y="95"/>
                </a:cubicBezTo>
                <a:cubicBezTo>
                  <a:pt x="163" y="109"/>
                  <a:pt x="135" y="119"/>
                  <a:pt x="105" y="124"/>
                </a:cubicBezTo>
                <a:cubicBezTo>
                  <a:pt x="76" y="128"/>
                  <a:pt x="47" y="122"/>
                  <a:pt x="20" y="109"/>
                </a:cubicBezTo>
                <a:cubicBezTo>
                  <a:pt x="13" y="106"/>
                  <a:pt x="7" y="100"/>
                  <a:pt x="1" y="95"/>
                </a:cubicBezTo>
                <a:cubicBezTo>
                  <a:pt x="0" y="94"/>
                  <a:pt x="0" y="94"/>
                  <a:pt x="0" y="93"/>
                </a:cubicBezTo>
                <a:cubicBezTo>
                  <a:pt x="1" y="92"/>
                  <a:pt x="2" y="92"/>
                  <a:pt x="2" y="92"/>
                </a:cubicBezTo>
                <a:cubicBezTo>
                  <a:pt x="10" y="95"/>
                  <a:pt x="17" y="96"/>
                  <a:pt x="25" y="99"/>
                </a:cubicBezTo>
                <a:cubicBezTo>
                  <a:pt x="41" y="105"/>
                  <a:pt x="56" y="110"/>
                  <a:pt x="73" y="112"/>
                </a:cubicBezTo>
                <a:cubicBezTo>
                  <a:pt x="86" y="113"/>
                  <a:pt x="98" y="112"/>
                  <a:pt x="111" y="110"/>
                </a:cubicBezTo>
                <a:cubicBezTo>
                  <a:pt x="147" y="103"/>
                  <a:pt x="180" y="87"/>
                  <a:pt x="210" y="68"/>
                </a:cubicBezTo>
                <a:cubicBezTo>
                  <a:pt x="233" y="54"/>
                  <a:pt x="255" y="39"/>
                  <a:pt x="279" y="27"/>
                </a:cubicBezTo>
                <a:cubicBezTo>
                  <a:pt x="301" y="17"/>
                  <a:pt x="323" y="8"/>
                  <a:pt x="347" y="4"/>
                </a:cubicBezTo>
                <a:cubicBezTo>
                  <a:pt x="369" y="1"/>
                  <a:pt x="392" y="0"/>
                  <a:pt x="414" y="7"/>
                </a:cubicBezTo>
                <a:cubicBezTo>
                  <a:pt x="420" y="10"/>
                  <a:pt x="420" y="10"/>
                  <a:pt x="420" y="16"/>
                </a:cubicBezTo>
                <a:cubicBezTo>
                  <a:pt x="420" y="18"/>
                  <a:pt x="421" y="20"/>
                  <a:pt x="420" y="22"/>
                </a:cubicBezTo>
                <a:close/>
              </a:path>
            </a:pathLst>
          </a:custGeom>
          <a:solidFill>
            <a:srgbClr val="B5B1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grpSp>
        <p:nvGrpSpPr>
          <p:cNvPr id="9" name="Grupo 8"/>
          <p:cNvGrpSpPr/>
          <p:nvPr userDrawn="1"/>
        </p:nvGrpSpPr>
        <p:grpSpPr>
          <a:xfrm>
            <a:off x="7477754" y="229249"/>
            <a:ext cx="1471567" cy="342228"/>
            <a:chOff x="6315159" y="-1700765"/>
            <a:chExt cx="2701781" cy="628327"/>
          </a:xfrm>
        </p:grpSpPr>
        <p:sp>
          <p:nvSpPr>
            <p:cNvPr id="10" name="Freeform 6"/>
            <p:cNvSpPr>
              <a:spLocks/>
            </p:cNvSpPr>
            <p:nvPr userDrawn="1"/>
          </p:nvSpPr>
          <p:spPr bwMode="auto">
            <a:xfrm rot="10800000">
              <a:off x="8529045" y="-1597680"/>
              <a:ext cx="487895" cy="466335"/>
            </a:xfrm>
            <a:custGeom>
              <a:avLst/>
              <a:gdLst>
                <a:gd name="T0" fmla="*/ 20 w 39"/>
                <a:gd name="T1" fmla="*/ 0 h 39"/>
                <a:gd name="T2" fmla="*/ 39 w 39"/>
                <a:gd name="T3" fmla="*/ 20 h 39"/>
                <a:gd name="T4" fmla="*/ 19 w 39"/>
                <a:gd name="T5" fmla="*/ 39 h 39"/>
                <a:gd name="T6" fmla="*/ 0 w 39"/>
                <a:gd name="T7" fmla="*/ 19 h 39"/>
                <a:gd name="T8" fmla="*/ 20 w 39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20" y="0"/>
                  </a:moveTo>
                  <a:cubicBezTo>
                    <a:pt x="31" y="0"/>
                    <a:pt x="39" y="9"/>
                    <a:pt x="39" y="20"/>
                  </a:cubicBezTo>
                  <a:cubicBezTo>
                    <a:pt x="39" y="30"/>
                    <a:pt x="30" y="39"/>
                    <a:pt x="19" y="39"/>
                  </a:cubicBezTo>
                  <a:cubicBezTo>
                    <a:pt x="8" y="39"/>
                    <a:pt x="0" y="30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lose/>
                </a:path>
              </a:pathLst>
            </a:custGeom>
            <a:solidFill>
              <a:srgbClr val="E621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1" name="Oval 7"/>
            <p:cNvSpPr>
              <a:spLocks noChangeArrowheads="1"/>
            </p:cNvSpPr>
            <p:nvPr userDrawn="1"/>
          </p:nvSpPr>
          <p:spPr bwMode="auto">
            <a:xfrm rot="10800000">
              <a:off x="7878516" y="-1700765"/>
              <a:ext cx="451172" cy="427064"/>
            </a:xfrm>
            <a:prstGeom prst="ellipse">
              <a:avLst/>
            </a:prstGeom>
            <a:solidFill>
              <a:srgbClr val="E8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auto">
            <a:xfrm rot="10800000">
              <a:off x="7280453" y="-1700765"/>
              <a:ext cx="382973" cy="368160"/>
            </a:xfrm>
            <a:custGeom>
              <a:avLst/>
              <a:gdLst>
                <a:gd name="T0" fmla="*/ 15 w 31"/>
                <a:gd name="T1" fmla="*/ 30 h 31"/>
                <a:gd name="T2" fmla="*/ 0 w 31"/>
                <a:gd name="T3" fmla="*/ 15 h 31"/>
                <a:gd name="T4" fmla="*/ 15 w 31"/>
                <a:gd name="T5" fmla="*/ 0 h 31"/>
                <a:gd name="T6" fmla="*/ 31 w 31"/>
                <a:gd name="T7" fmla="*/ 16 h 31"/>
                <a:gd name="T8" fmla="*/ 15 w 31"/>
                <a:gd name="T9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1">
                  <a:moveTo>
                    <a:pt x="15" y="30"/>
                  </a:moveTo>
                  <a:cubicBezTo>
                    <a:pt x="7" y="31"/>
                    <a:pt x="0" y="24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4" y="0"/>
                    <a:pt x="31" y="7"/>
                    <a:pt x="31" y="16"/>
                  </a:cubicBezTo>
                  <a:cubicBezTo>
                    <a:pt x="30" y="24"/>
                    <a:pt x="24" y="30"/>
                    <a:pt x="15" y="30"/>
                  </a:cubicBezTo>
                  <a:close/>
                </a:path>
              </a:pathLst>
            </a:custGeom>
            <a:solidFill>
              <a:srgbClr val="ED6F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3" name="Freeform 9"/>
            <p:cNvSpPr>
              <a:spLocks/>
            </p:cNvSpPr>
            <p:nvPr userDrawn="1"/>
          </p:nvSpPr>
          <p:spPr bwMode="auto">
            <a:xfrm rot="10800000">
              <a:off x="6803052" y="-1514228"/>
              <a:ext cx="278048" cy="274892"/>
            </a:xfrm>
            <a:custGeom>
              <a:avLst/>
              <a:gdLst>
                <a:gd name="T0" fmla="*/ 22 w 22"/>
                <a:gd name="T1" fmla="*/ 11 h 23"/>
                <a:gd name="T2" fmla="*/ 11 w 22"/>
                <a:gd name="T3" fmla="*/ 22 h 23"/>
                <a:gd name="T4" fmla="*/ 0 w 22"/>
                <a:gd name="T5" fmla="*/ 11 h 23"/>
                <a:gd name="T6" fmla="*/ 11 w 22"/>
                <a:gd name="T7" fmla="*/ 0 h 23"/>
                <a:gd name="T8" fmla="*/ 22 w 22"/>
                <a:gd name="T9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22" y="11"/>
                  </a:moveTo>
                  <a:cubicBezTo>
                    <a:pt x="22" y="17"/>
                    <a:pt x="17" y="23"/>
                    <a:pt x="11" y="22"/>
                  </a:cubicBezTo>
                  <a:cubicBezTo>
                    <a:pt x="5" y="22"/>
                    <a:pt x="0" y="17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2" y="5"/>
                    <a:pt x="22" y="11"/>
                  </a:cubicBezTo>
                  <a:close/>
                </a:path>
              </a:pathLst>
            </a:custGeom>
            <a:solidFill>
              <a:srgbClr val="F187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 rot="10800000">
              <a:off x="6315159" y="-1322788"/>
              <a:ext cx="278048" cy="250350"/>
            </a:xfrm>
            <a:custGeom>
              <a:avLst/>
              <a:gdLst>
                <a:gd name="T0" fmla="*/ 0 w 22"/>
                <a:gd name="T1" fmla="*/ 10 h 21"/>
                <a:gd name="T2" fmla="*/ 11 w 22"/>
                <a:gd name="T3" fmla="*/ 0 h 21"/>
                <a:gd name="T4" fmla="*/ 22 w 22"/>
                <a:gd name="T5" fmla="*/ 10 h 21"/>
                <a:gd name="T6" fmla="*/ 11 w 22"/>
                <a:gd name="T7" fmla="*/ 21 h 21"/>
                <a:gd name="T8" fmla="*/ 0 w 22"/>
                <a:gd name="T9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1">
                  <a:moveTo>
                    <a:pt x="0" y="10"/>
                  </a:moveTo>
                  <a:cubicBezTo>
                    <a:pt x="0" y="4"/>
                    <a:pt x="4" y="0"/>
                    <a:pt x="11" y="0"/>
                  </a:cubicBezTo>
                  <a:cubicBezTo>
                    <a:pt x="17" y="0"/>
                    <a:pt x="22" y="4"/>
                    <a:pt x="22" y="10"/>
                  </a:cubicBezTo>
                  <a:cubicBezTo>
                    <a:pt x="22" y="16"/>
                    <a:pt x="17" y="21"/>
                    <a:pt x="11" y="21"/>
                  </a:cubicBezTo>
                  <a:cubicBezTo>
                    <a:pt x="5" y="20"/>
                    <a:pt x="0" y="16"/>
                    <a:pt x="0" y="10"/>
                  </a:cubicBezTo>
                  <a:close/>
                </a:path>
              </a:pathLst>
            </a:custGeom>
            <a:solidFill>
              <a:srgbClr val="F7A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sp>
        <p:nvSpPr>
          <p:cNvPr id="15" name="Freeform 5"/>
          <p:cNvSpPr>
            <a:spLocks/>
          </p:cNvSpPr>
          <p:nvPr userDrawn="1"/>
        </p:nvSpPr>
        <p:spPr bwMode="auto">
          <a:xfrm>
            <a:off x="-25811" y="4570733"/>
            <a:ext cx="9219686" cy="589392"/>
          </a:xfrm>
          <a:custGeom>
            <a:avLst/>
            <a:gdLst>
              <a:gd name="T0" fmla="*/ 108 w 640"/>
              <a:gd name="T1" fmla="*/ 2 h 65"/>
              <a:gd name="T2" fmla="*/ 161 w 640"/>
              <a:gd name="T3" fmla="*/ 1 h 65"/>
              <a:gd name="T4" fmla="*/ 259 w 640"/>
              <a:gd name="T5" fmla="*/ 9 h 65"/>
              <a:gd name="T6" fmla="*/ 299 w 640"/>
              <a:gd name="T7" fmla="*/ 14 h 65"/>
              <a:gd name="T8" fmla="*/ 392 w 640"/>
              <a:gd name="T9" fmla="*/ 26 h 65"/>
              <a:gd name="T10" fmla="*/ 525 w 640"/>
              <a:gd name="T11" fmla="*/ 29 h 65"/>
              <a:gd name="T12" fmla="*/ 631 w 640"/>
              <a:gd name="T13" fmla="*/ 18 h 65"/>
              <a:gd name="T14" fmla="*/ 636 w 640"/>
              <a:gd name="T15" fmla="*/ 19 h 65"/>
              <a:gd name="T16" fmla="*/ 633 w 640"/>
              <a:gd name="T17" fmla="*/ 30 h 65"/>
              <a:gd name="T18" fmla="*/ 584 w 640"/>
              <a:gd name="T19" fmla="*/ 44 h 65"/>
              <a:gd name="T20" fmla="*/ 492 w 640"/>
              <a:gd name="T21" fmla="*/ 63 h 65"/>
              <a:gd name="T22" fmla="*/ 485 w 640"/>
              <a:gd name="T23" fmla="*/ 63 h 65"/>
              <a:gd name="T24" fmla="*/ 423 w 640"/>
              <a:gd name="T25" fmla="*/ 64 h 65"/>
              <a:gd name="T26" fmla="*/ 360 w 640"/>
              <a:gd name="T27" fmla="*/ 54 h 65"/>
              <a:gd name="T28" fmla="*/ 245 w 640"/>
              <a:gd name="T29" fmla="*/ 27 h 65"/>
              <a:gd name="T30" fmla="*/ 190 w 640"/>
              <a:gd name="T31" fmla="*/ 21 h 65"/>
              <a:gd name="T32" fmla="*/ 152 w 640"/>
              <a:gd name="T33" fmla="*/ 21 h 65"/>
              <a:gd name="T34" fmla="*/ 66 w 640"/>
              <a:gd name="T35" fmla="*/ 31 h 65"/>
              <a:gd name="T36" fmla="*/ 0 w 640"/>
              <a:gd name="T37" fmla="*/ 47 h 65"/>
              <a:gd name="T38" fmla="*/ 0 w 640"/>
              <a:gd name="T39" fmla="*/ 33 h 65"/>
              <a:gd name="T40" fmla="*/ 3 w 640"/>
              <a:gd name="T41" fmla="*/ 29 h 65"/>
              <a:gd name="T42" fmla="*/ 66 w 640"/>
              <a:gd name="T43" fmla="*/ 7 h 65"/>
              <a:gd name="T44" fmla="*/ 100 w 640"/>
              <a:gd name="T45" fmla="*/ 3 h 65"/>
              <a:gd name="T46" fmla="*/ 108 w 640"/>
              <a:gd name="T47" fmla="*/ 2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640" h="65">
                <a:moveTo>
                  <a:pt x="108" y="2"/>
                </a:moveTo>
                <a:cubicBezTo>
                  <a:pt x="125" y="1"/>
                  <a:pt x="143" y="0"/>
                  <a:pt x="161" y="1"/>
                </a:cubicBezTo>
                <a:cubicBezTo>
                  <a:pt x="194" y="2"/>
                  <a:pt x="226" y="4"/>
                  <a:pt x="259" y="9"/>
                </a:cubicBezTo>
                <a:cubicBezTo>
                  <a:pt x="272" y="11"/>
                  <a:pt x="286" y="12"/>
                  <a:pt x="299" y="14"/>
                </a:cubicBezTo>
                <a:cubicBezTo>
                  <a:pt x="330" y="19"/>
                  <a:pt x="361" y="23"/>
                  <a:pt x="392" y="26"/>
                </a:cubicBezTo>
                <a:cubicBezTo>
                  <a:pt x="436" y="30"/>
                  <a:pt x="480" y="31"/>
                  <a:pt x="525" y="29"/>
                </a:cubicBezTo>
                <a:cubicBezTo>
                  <a:pt x="560" y="28"/>
                  <a:pt x="596" y="24"/>
                  <a:pt x="631" y="18"/>
                </a:cubicBezTo>
                <a:cubicBezTo>
                  <a:pt x="633" y="18"/>
                  <a:pt x="637" y="15"/>
                  <a:pt x="636" y="19"/>
                </a:cubicBezTo>
                <a:cubicBezTo>
                  <a:pt x="636" y="23"/>
                  <a:pt x="640" y="28"/>
                  <a:pt x="633" y="30"/>
                </a:cubicBezTo>
                <a:cubicBezTo>
                  <a:pt x="617" y="34"/>
                  <a:pt x="601" y="39"/>
                  <a:pt x="584" y="44"/>
                </a:cubicBezTo>
                <a:cubicBezTo>
                  <a:pt x="554" y="53"/>
                  <a:pt x="523" y="58"/>
                  <a:pt x="492" y="63"/>
                </a:cubicBezTo>
                <a:cubicBezTo>
                  <a:pt x="490" y="63"/>
                  <a:pt x="487" y="63"/>
                  <a:pt x="485" y="63"/>
                </a:cubicBezTo>
                <a:cubicBezTo>
                  <a:pt x="464" y="63"/>
                  <a:pt x="444" y="63"/>
                  <a:pt x="423" y="64"/>
                </a:cubicBezTo>
                <a:cubicBezTo>
                  <a:pt x="401" y="65"/>
                  <a:pt x="381" y="59"/>
                  <a:pt x="360" y="54"/>
                </a:cubicBezTo>
                <a:cubicBezTo>
                  <a:pt x="322" y="45"/>
                  <a:pt x="284" y="34"/>
                  <a:pt x="245" y="27"/>
                </a:cubicBezTo>
                <a:cubicBezTo>
                  <a:pt x="227" y="24"/>
                  <a:pt x="209" y="22"/>
                  <a:pt x="190" y="21"/>
                </a:cubicBezTo>
                <a:cubicBezTo>
                  <a:pt x="177" y="21"/>
                  <a:pt x="165" y="20"/>
                  <a:pt x="152" y="21"/>
                </a:cubicBezTo>
                <a:cubicBezTo>
                  <a:pt x="123" y="22"/>
                  <a:pt x="95" y="26"/>
                  <a:pt x="66" y="31"/>
                </a:cubicBezTo>
                <a:cubicBezTo>
                  <a:pt x="44" y="34"/>
                  <a:pt x="22" y="39"/>
                  <a:pt x="0" y="47"/>
                </a:cubicBezTo>
                <a:cubicBezTo>
                  <a:pt x="0" y="42"/>
                  <a:pt x="0" y="38"/>
                  <a:pt x="0" y="33"/>
                </a:cubicBezTo>
                <a:cubicBezTo>
                  <a:pt x="0" y="31"/>
                  <a:pt x="2" y="30"/>
                  <a:pt x="3" y="29"/>
                </a:cubicBezTo>
                <a:cubicBezTo>
                  <a:pt x="22" y="17"/>
                  <a:pt x="44" y="11"/>
                  <a:pt x="66" y="7"/>
                </a:cubicBezTo>
                <a:cubicBezTo>
                  <a:pt x="77" y="5"/>
                  <a:pt x="88" y="3"/>
                  <a:pt x="100" y="3"/>
                </a:cubicBezTo>
                <a:cubicBezTo>
                  <a:pt x="103" y="2"/>
                  <a:pt x="105" y="3"/>
                  <a:pt x="108" y="2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6" name="Freeform 6"/>
          <p:cNvSpPr>
            <a:spLocks/>
          </p:cNvSpPr>
          <p:nvPr userDrawn="1"/>
        </p:nvSpPr>
        <p:spPr bwMode="auto">
          <a:xfrm>
            <a:off x="-39297" y="4815290"/>
            <a:ext cx="5242863" cy="326417"/>
          </a:xfrm>
          <a:custGeom>
            <a:avLst/>
            <a:gdLst>
              <a:gd name="T0" fmla="*/ 364 w 364"/>
              <a:gd name="T1" fmla="*/ 36 h 36"/>
              <a:gd name="T2" fmla="*/ 336 w 364"/>
              <a:gd name="T3" fmla="*/ 36 h 36"/>
              <a:gd name="T4" fmla="*/ 6 w 364"/>
              <a:gd name="T5" fmla="*/ 36 h 36"/>
              <a:gd name="T6" fmla="*/ 0 w 364"/>
              <a:gd name="T7" fmla="*/ 31 h 36"/>
              <a:gd name="T8" fmla="*/ 4 w 364"/>
              <a:gd name="T9" fmla="*/ 27 h 36"/>
              <a:gd name="T10" fmla="*/ 33 w 364"/>
              <a:gd name="T11" fmla="*/ 19 h 36"/>
              <a:gd name="T12" fmla="*/ 78 w 364"/>
              <a:gd name="T13" fmla="*/ 10 h 36"/>
              <a:gd name="T14" fmla="*/ 191 w 364"/>
              <a:gd name="T15" fmla="*/ 3 h 36"/>
              <a:gd name="T16" fmla="*/ 233 w 364"/>
              <a:gd name="T17" fmla="*/ 7 h 36"/>
              <a:gd name="T18" fmla="*/ 333 w 364"/>
              <a:gd name="T19" fmla="*/ 28 h 36"/>
              <a:gd name="T20" fmla="*/ 364 w 364"/>
              <a:gd name="T21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64" h="36">
                <a:moveTo>
                  <a:pt x="364" y="36"/>
                </a:moveTo>
                <a:cubicBezTo>
                  <a:pt x="355" y="36"/>
                  <a:pt x="345" y="36"/>
                  <a:pt x="336" y="36"/>
                </a:cubicBezTo>
                <a:cubicBezTo>
                  <a:pt x="226" y="36"/>
                  <a:pt x="116" y="36"/>
                  <a:pt x="6" y="36"/>
                </a:cubicBezTo>
                <a:cubicBezTo>
                  <a:pt x="2" y="36"/>
                  <a:pt x="0" y="36"/>
                  <a:pt x="0" y="31"/>
                </a:cubicBezTo>
                <a:cubicBezTo>
                  <a:pt x="1" y="28"/>
                  <a:pt x="2" y="28"/>
                  <a:pt x="4" y="27"/>
                </a:cubicBezTo>
                <a:cubicBezTo>
                  <a:pt x="13" y="24"/>
                  <a:pt x="23" y="22"/>
                  <a:pt x="33" y="19"/>
                </a:cubicBezTo>
                <a:cubicBezTo>
                  <a:pt x="48" y="15"/>
                  <a:pt x="63" y="13"/>
                  <a:pt x="78" y="10"/>
                </a:cubicBezTo>
                <a:cubicBezTo>
                  <a:pt x="115" y="4"/>
                  <a:pt x="153" y="0"/>
                  <a:pt x="191" y="3"/>
                </a:cubicBezTo>
                <a:cubicBezTo>
                  <a:pt x="205" y="3"/>
                  <a:pt x="219" y="5"/>
                  <a:pt x="233" y="7"/>
                </a:cubicBezTo>
                <a:cubicBezTo>
                  <a:pt x="267" y="12"/>
                  <a:pt x="300" y="20"/>
                  <a:pt x="333" y="28"/>
                </a:cubicBezTo>
                <a:cubicBezTo>
                  <a:pt x="343" y="31"/>
                  <a:pt x="354" y="33"/>
                  <a:pt x="364" y="36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7" name="Freeform 7"/>
          <p:cNvSpPr>
            <a:spLocks/>
          </p:cNvSpPr>
          <p:nvPr userDrawn="1"/>
        </p:nvSpPr>
        <p:spPr bwMode="auto">
          <a:xfrm>
            <a:off x="7767681" y="4906359"/>
            <a:ext cx="1382363" cy="235348"/>
          </a:xfrm>
          <a:custGeom>
            <a:avLst/>
            <a:gdLst>
              <a:gd name="T0" fmla="*/ 0 w 96"/>
              <a:gd name="T1" fmla="*/ 26 h 26"/>
              <a:gd name="T2" fmla="*/ 13 w 96"/>
              <a:gd name="T3" fmla="*/ 23 h 26"/>
              <a:gd name="T4" fmla="*/ 90 w 96"/>
              <a:gd name="T5" fmla="*/ 2 h 26"/>
              <a:gd name="T6" fmla="*/ 96 w 96"/>
              <a:gd name="T7" fmla="*/ 6 h 26"/>
              <a:gd name="T8" fmla="*/ 96 w 96"/>
              <a:gd name="T9" fmla="*/ 23 h 26"/>
              <a:gd name="T10" fmla="*/ 92 w 96"/>
              <a:gd name="T11" fmla="*/ 26 h 26"/>
              <a:gd name="T12" fmla="*/ 0 w 96"/>
              <a:gd name="T13" fmla="*/ 26 h 26"/>
              <a:gd name="T14" fmla="*/ 0 w 96"/>
              <a:gd name="T15" fmla="*/ 2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6" h="26">
                <a:moveTo>
                  <a:pt x="0" y="26"/>
                </a:moveTo>
                <a:cubicBezTo>
                  <a:pt x="4" y="25"/>
                  <a:pt x="8" y="24"/>
                  <a:pt x="13" y="23"/>
                </a:cubicBezTo>
                <a:cubicBezTo>
                  <a:pt x="39" y="17"/>
                  <a:pt x="65" y="9"/>
                  <a:pt x="90" y="2"/>
                </a:cubicBezTo>
                <a:cubicBezTo>
                  <a:pt x="95" y="0"/>
                  <a:pt x="96" y="1"/>
                  <a:pt x="96" y="6"/>
                </a:cubicBezTo>
                <a:cubicBezTo>
                  <a:pt x="95" y="11"/>
                  <a:pt x="96" y="17"/>
                  <a:pt x="96" y="23"/>
                </a:cubicBezTo>
                <a:cubicBezTo>
                  <a:pt x="96" y="25"/>
                  <a:pt x="95" y="26"/>
                  <a:pt x="92" y="26"/>
                </a:cubicBezTo>
                <a:cubicBezTo>
                  <a:pt x="62" y="26"/>
                  <a:pt x="31" y="26"/>
                  <a:pt x="0" y="26"/>
                </a:cubicBezTo>
                <a:cubicBezTo>
                  <a:pt x="0" y="26"/>
                  <a:pt x="0" y="26"/>
                  <a:pt x="0" y="26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8" name="Freeform 8"/>
          <p:cNvSpPr>
            <a:spLocks/>
          </p:cNvSpPr>
          <p:nvPr userDrawn="1"/>
        </p:nvSpPr>
        <p:spPr bwMode="auto">
          <a:xfrm>
            <a:off x="-83128" y="4570733"/>
            <a:ext cx="288274" cy="181116"/>
          </a:xfrm>
          <a:custGeom>
            <a:avLst/>
            <a:gdLst>
              <a:gd name="T0" fmla="*/ 10 w 20"/>
              <a:gd name="T1" fmla="*/ 20 h 20"/>
              <a:gd name="T2" fmla="*/ 0 w 20"/>
              <a:gd name="T3" fmla="*/ 10 h 20"/>
              <a:gd name="T4" fmla="*/ 10 w 20"/>
              <a:gd name="T5" fmla="*/ 0 h 20"/>
              <a:gd name="T6" fmla="*/ 20 w 20"/>
              <a:gd name="T7" fmla="*/ 10 h 20"/>
              <a:gd name="T8" fmla="*/ 10 w 20"/>
              <a:gd name="T9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" h="20">
                <a:moveTo>
                  <a:pt x="10" y="20"/>
                </a:moveTo>
                <a:cubicBezTo>
                  <a:pt x="4" y="19"/>
                  <a:pt x="0" y="16"/>
                  <a:pt x="0" y="10"/>
                </a:cubicBezTo>
                <a:cubicBezTo>
                  <a:pt x="0" y="3"/>
                  <a:pt x="4" y="0"/>
                  <a:pt x="10" y="0"/>
                </a:cubicBezTo>
                <a:cubicBezTo>
                  <a:pt x="16" y="0"/>
                  <a:pt x="20" y="4"/>
                  <a:pt x="20" y="10"/>
                </a:cubicBezTo>
                <a:cubicBezTo>
                  <a:pt x="20" y="15"/>
                  <a:pt x="16" y="20"/>
                  <a:pt x="10" y="20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9" name="Oval 9"/>
          <p:cNvSpPr>
            <a:spLocks noChangeArrowheads="1"/>
          </p:cNvSpPr>
          <p:nvPr userDrawn="1"/>
        </p:nvSpPr>
        <p:spPr bwMode="auto">
          <a:xfrm>
            <a:off x="262463" y="4525710"/>
            <a:ext cx="158466" cy="10846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0" name="Freeform 10"/>
          <p:cNvSpPr>
            <a:spLocks/>
          </p:cNvSpPr>
          <p:nvPr userDrawn="1"/>
        </p:nvSpPr>
        <p:spPr bwMode="auto">
          <a:xfrm>
            <a:off x="522078" y="4498083"/>
            <a:ext cx="143294" cy="100279"/>
          </a:xfrm>
          <a:custGeom>
            <a:avLst/>
            <a:gdLst>
              <a:gd name="T0" fmla="*/ 5 w 10"/>
              <a:gd name="T1" fmla="*/ 10 h 11"/>
              <a:gd name="T2" fmla="*/ 0 w 10"/>
              <a:gd name="T3" fmla="*/ 6 h 11"/>
              <a:gd name="T4" fmla="*/ 6 w 10"/>
              <a:gd name="T5" fmla="*/ 0 h 11"/>
              <a:gd name="T6" fmla="*/ 10 w 10"/>
              <a:gd name="T7" fmla="*/ 5 h 11"/>
              <a:gd name="T8" fmla="*/ 5 w 10"/>
              <a:gd name="T9" fmla="*/ 1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11">
                <a:moveTo>
                  <a:pt x="5" y="10"/>
                </a:moveTo>
                <a:cubicBezTo>
                  <a:pt x="2" y="11"/>
                  <a:pt x="0" y="9"/>
                  <a:pt x="0" y="6"/>
                </a:cubicBezTo>
                <a:cubicBezTo>
                  <a:pt x="0" y="2"/>
                  <a:pt x="2" y="1"/>
                  <a:pt x="6" y="0"/>
                </a:cubicBezTo>
                <a:cubicBezTo>
                  <a:pt x="8" y="0"/>
                  <a:pt x="10" y="2"/>
                  <a:pt x="10" y="5"/>
                </a:cubicBezTo>
                <a:cubicBezTo>
                  <a:pt x="10" y="9"/>
                  <a:pt x="8" y="10"/>
                  <a:pt x="5" y="10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1" name="Freeform 11"/>
          <p:cNvSpPr>
            <a:spLocks/>
          </p:cNvSpPr>
          <p:nvPr userDrawn="1"/>
        </p:nvSpPr>
        <p:spPr bwMode="auto">
          <a:xfrm>
            <a:off x="753033" y="4488873"/>
            <a:ext cx="114635" cy="81860"/>
          </a:xfrm>
          <a:custGeom>
            <a:avLst/>
            <a:gdLst>
              <a:gd name="T0" fmla="*/ 8 w 8"/>
              <a:gd name="T1" fmla="*/ 4 h 9"/>
              <a:gd name="T2" fmla="*/ 4 w 8"/>
              <a:gd name="T3" fmla="*/ 9 h 9"/>
              <a:gd name="T4" fmla="*/ 0 w 8"/>
              <a:gd name="T5" fmla="*/ 4 h 9"/>
              <a:gd name="T6" fmla="*/ 4 w 8"/>
              <a:gd name="T7" fmla="*/ 0 h 9"/>
              <a:gd name="T8" fmla="*/ 8 w 8"/>
              <a:gd name="T9" fmla="*/ 4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9">
                <a:moveTo>
                  <a:pt x="8" y="4"/>
                </a:moveTo>
                <a:cubicBezTo>
                  <a:pt x="8" y="7"/>
                  <a:pt x="7" y="9"/>
                  <a:pt x="4" y="9"/>
                </a:cubicBezTo>
                <a:cubicBezTo>
                  <a:pt x="2" y="9"/>
                  <a:pt x="0" y="7"/>
                  <a:pt x="0" y="4"/>
                </a:cubicBezTo>
                <a:cubicBezTo>
                  <a:pt x="0" y="2"/>
                  <a:pt x="2" y="1"/>
                  <a:pt x="4" y="0"/>
                </a:cubicBezTo>
                <a:cubicBezTo>
                  <a:pt x="7" y="0"/>
                  <a:pt x="8" y="2"/>
                  <a:pt x="8" y="4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2" name="Oval 12"/>
          <p:cNvSpPr>
            <a:spLocks noChangeArrowheads="1"/>
          </p:cNvSpPr>
          <p:nvPr userDrawn="1"/>
        </p:nvSpPr>
        <p:spPr bwMode="auto">
          <a:xfrm>
            <a:off x="940158" y="4516501"/>
            <a:ext cx="85977" cy="5423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7"/>
          <p:cNvSpPr txBox="1">
            <a:spLocks noGrp="1"/>
          </p:cNvSpPr>
          <p:nvPr>
            <p:ph type="subTitle" idx="1"/>
          </p:nvPr>
        </p:nvSpPr>
        <p:spPr>
          <a:xfrm>
            <a:off x="2006863" y="2037488"/>
            <a:ext cx="5130300" cy="207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naheim"/>
              <a:buChar char="●"/>
              <a:defRPr/>
            </a:lvl1pPr>
            <a:lvl2pPr lvl="1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 sz="1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 sz="1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 sz="1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 sz="1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 sz="1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 sz="1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 sz="1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 sz="1800"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title"/>
          </p:nvPr>
        </p:nvSpPr>
        <p:spPr>
          <a:xfrm>
            <a:off x="2006838" y="1386663"/>
            <a:ext cx="51303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>
            <a:off x="-25811" y="4570733"/>
            <a:ext cx="9219686" cy="589392"/>
          </a:xfrm>
          <a:custGeom>
            <a:avLst/>
            <a:gdLst>
              <a:gd name="T0" fmla="*/ 108 w 640"/>
              <a:gd name="T1" fmla="*/ 2 h 65"/>
              <a:gd name="T2" fmla="*/ 161 w 640"/>
              <a:gd name="T3" fmla="*/ 1 h 65"/>
              <a:gd name="T4" fmla="*/ 259 w 640"/>
              <a:gd name="T5" fmla="*/ 9 h 65"/>
              <a:gd name="T6" fmla="*/ 299 w 640"/>
              <a:gd name="T7" fmla="*/ 14 h 65"/>
              <a:gd name="T8" fmla="*/ 392 w 640"/>
              <a:gd name="T9" fmla="*/ 26 h 65"/>
              <a:gd name="T10" fmla="*/ 525 w 640"/>
              <a:gd name="T11" fmla="*/ 29 h 65"/>
              <a:gd name="T12" fmla="*/ 631 w 640"/>
              <a:gd name="T13" fmla="*/ 18 h 65"/>
              <a:gd name="T14" fmla="*/ 636 w 640"/>
              <a:gd name="T15" fmla="*/ 19 h 65"/>
              <a:gd name="T16" fmla="*/ 633 w 640"/>
              <a:gd name="T17" fmla="*/ 30 h 65"/>
              <a:gd name="T18" fmla="*/ 584 w 640"/>
              <a:gd name="T19" fmla="*/ 44 h 65"/>
              <a:gd name="T20" fmla="*/ 492 w 640"/>
              <a:gd name="T21" fmla="*/ 63 h 65"/>
              <a:gd name="T22" fmla="*/ 485 w 640"/>
              <a:gd name="T23" fmla="*/ 63 h 65"/>
              <a:gd name="T24" fmla="*/ 423 w 640"/>
              <a:gd name="T25" fmla="*/ 64 h 65"/>
              <a:gd name="T26" fmla="*/ 360 w 640"/>
              <a:gd name="T27" fmla="*/ 54 h 65"/>
              <a:gd name="T28" fmla="*/ 245 w 640"/>
              <a:gd name="T29" fmla="*/ 27 h 65"/>
              <a:gd name="T30" fmla="*/ 190 w 640"/>
              <a:gd name="T31" fmla="*/ 21 h 65"/>
              <a:gd name="T32" fmla="*/ 152 w 640"/>
              <a:gd name="T33" fmla="*/ 21 h 65"/>
              <a:gd name="T34" fmla="*/ 66 w 640"/>
              <a:gd name="T35" fmla="*/ 31 h 65"/>
              <a:gd name="T36" fmla="*/ 0 w 640"/>
              <a:gd name="T37" fmla="*/ 47 h 65"/>
              <a:gd name="T38" fmla="*/ 0 w 640"/>
              <a:gd name="T39" fmla="*/ 33 h 65"/>
              <a:gd name="T40" fmla="*/ 3 w 640"/>
              <a:gd name="T41" fmla="*/ 29 h 65"/>
              <a:gd name="T42" fmla="*/ 66 w 640"/>
              <a:gd name="T43" fmla="*/ 7 h 65"/>
              <a:gd name="T44" fmla="*/ 100 w 640"/>
              <a:gd name="T45" fmla="*/ 3 h 65"/>
              <a:gd name="T46" fmla="*/ 108 w 640"/>
              <a:gd name="T47" fmla="*/ 2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640" h="65">
                <a:moveTo>
                  <a:pt x="108" y="2"/>
                </a:moveTo>
                <a:cubicBezTo>
                  <a:pt x="125" y="1"/>
                  <a:pt x="143" y="0"/>
                  <a:pt x="161" y="1"/>
                </a:cubicBezTo>
                <a:cubicBezTo>
                  <a:pt x="194" y="2"/>
                  <a:pt x="226" y="4"/>
                  <a:pt x="259" y="9"/>
                </a:cubicBezTo>
                <a:cubicBezTo>
                  <a:pt x="272" y="11"/>
                  <a:pt x="286" y="12"/>
                  <a:pt x="299" y="14"/>
                </a:cubicBezTo>
                <a:cubicBezTo>
                  <a:pt x="330" y="19"/>
                  <a:pt x="361" y="23"/>
                  <a:pt x="392" y="26"/>
                </a:cubicBezTo>
                <a:cubicBezTo>
                  <a:pt x="436" y="30"/>
                  <a:pt x="480" y="31"/>
                  <a:pt x="525" y="29"/>
                </a:cubicBezTo>
                <a:cubicBezTo>
                  <a:pt x="560" y="28"/>
                  <a:pt x="596" y="24"/>
                  <a:pt x="631" y="18"/>
                </a:cubicBezTo>
                <a:cubicBezTo>
                  <a:pt x="633" y="18"/>
                  <a:pt x="637" y="15"/>
                  <a:pt x="636" y="19"/>
                </a:cubicBezTo>
                <a:cubicBezTo>
                  <a:pt x="636" y="23"/>
                  <a:pt x="640" y="28"/>
                  <a:pt x="633" y="30"/>
                </a:cubicBezTo>
                <a:cubicBezTo>
                  <a:pt x="617" y="34"/>
                  <a:pt x="601" y="39"/>
                  <a:pt x="584" y="44"/>
                </a:cubicBezTo>
                <a:cubicBezTo>
                  <a:pt x="554" y="53"/>
                  <a:pt x="523" y="58"/>
                  <a:pt x="492" y="63"/>
                </a:cubicBezTo>
                <a:cubicBezTo>
                  <a:pt x="490" y="63"/>
                  <a:pt x="487" y="63"/>
                  <a:pt x="485" y="63"/>
                </a:cubicBezTo>
                <a:cubicBezTo>
                  <a:pt x="464" y="63"/>
                  <a:pt x="444" y="63"/>
                  <a:pt x="423" y="64"/>
                </a:cubicBezTo>
                <a:cubicBezTo>
                  <a:pt x="401" y="65"/>
                  <a:pt x="381" y="59"/>
                  <a:pt x="360" y="54"/>
                </a:cubicBezTo>
                <a:cubicBezTo>
                  <a:pt x="322" y="45"/>
                  <a:pt x="284" y="34"/>
                  <a:pt x="245" y="27"/>
                </a:cubicBezTo>
                <a:cubicBezTo>
                  <a:pt x="227" y="24"/>
                  <a:pt x="209" y="22"/>
                  <a:pt x="190" y="21"/>
                </a:cubicBezTo>
                <a:cubicBezTo>
                  <a:pt x="177" y="21"/>
                  <a:pt x="165" y="20"/>
                  <a:pt x="152" y="21"/>
                </a:cubicBezTo>
                <a:cubicBezTo>
                  <a:pt x="123" y="22"/>
                  <a:pt x="95" y="26"/>
                  <a:pt x="66" y="31"/>
                </a:cubicBezTo>
                <a:cubicBezTo>
                  <a:pt x="44" y="34"/>
                  <a:pt x="22" y="39"/>
                  <a:pt x="0" y="47"/>
                </a:cubicBezTo>
                <a:cubicBezTo>
                  <a:pt x="0" y="42"/>
                  <a:pt x="0" y="38"/>
                  <a:pt x="0" y="33"/>
                </a:cubicBezTo>
                <a:cubicBezTo>
                  <a:pt x="0" y="31"/>
                  <a:pt x="2" y="30"/>
                  <a:pt x="3" y="29"/>
                </a:cubicBezTo>
                <a:cubicBezTo>
                  <a:pt x="22" y="17"/>
                  <a:pt x="44" y="11"/>
                  <a:pt x="66" y="7"/>
                </a:cubicBezTo>
                <a:cubicBezTo>
                  <a:pt x="77" y="5"/>
                  <a:pt x="88" y="3"/>
                  <a:pt x="100" y="3"/>
                </a:cubicBezTo>
                <a:cubicBezTo>
                  <a:pt x="103" y="2"/>
                  <a:pt x="105" y="3"/>
                  <a:pt x="108" y="2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2" name="Freeform 6"/>
          <p:cNvSpPr>
            <a:spLocks/>
          </p:cNvSpPr>
          <p:nvPr userDrawn="1"/>
        </p:nvSpPr>
        <p:spPr bwMode="auto">
          <a:xfrm>
            <a:off x="-39297" y="4815290"/>
            <a:ext cx="5242863" cy="326417"/>
          </a:xfrm>
          <a:custGeom>
            <a:avLst/>
            <a:gdLst>
              <a:gd name="T0" fmla="*/ 364 w 364"/>
              <a:gd name="T1" fmla="*/ 36 h 36"/>
              <a:gd name="T2" fmla="*/ 336 w 364"/>
              <a:gd name="T3" fmla="*/ 36 h 36"/>
              <a:gd name="T4" fmla="*/ 6 w 364"/>
              <a:gd name="T5" fmla="*/ 36 h 36"/>
              <a:gd name="T6" fmla="*/ 0 w 364"/>
              <a:gd name="T7" fmla="*/ 31 h 36"/>
              <a:gd name="T8" fmla="*/ 4 w 364"/>
              <a:gd name="T9" fmla="*/ 27 h 36"/>
              <a:gd name="T10" fmla="*/ 33 w 364"/>
              <a:gd name="T11" fmla="*/ 19 h 36"/>
              <a:gd name="T12" fmla="*/ 78 w 364"/>
              <a:gd name="T13" fmla="*/ 10 h 36"/>
              <a:gd name="T14" fmla="*/ 191 w 364"/>
              <a:gd name="T15" fmla="*/ 3 h 36"/>
              <a:gd name="T16" fmla="*/ 233 w 364"/>
              <a:gd name="T17" fmla="*/ 7 h 36"/>
              <a:gd name="T18" fmla="*/ 333 w 364"/>
              <a:gd name="T19" fmla="*/ 28 h 36"/>
              <a:gd name="T20" fmla="*/ 364 w 364"/>
              <a:gd name="T21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64" h="36">
                <a:moveTo>
                  <a:pt x="364" y="36"/>
                </a:moveTo>
                <a:cubicBezTo>
                  <a:pt x="355" y="36"/>
                  <a:pt x="345" y="36"/>
                  <a:pt x="336" y="36"/>
                </a:cubicBezTo>
                <a:cubicBezTo>
                  <a:pt x="226" y="36"/>
                  <a:pt x="116" y="36"/>
                  <a:pt x="6" y="36"/>
                </a:cubicBezTo>
                <a:cubicBezTo>
                  <a:pt x="2" y="36"/>
                  <a:pt x="0" y="36"/>
                  <a:pt x="0" y="31"/>
                </a:cubicBezTo>
                <a:cubicBezTo>
                  <a:pt x="1" y="28"/>
                  <a:pt x="2" y="28"/>
                  <a:pt x="4" y="27"/>
                </a:cubicBezTo>
                <a:cubicBezTo>
                  <a:pt x="13" y="24"/>
                  <a:pt x="23" y="22"/>
                  <a:pt x="33" y="19"/>
                </a:cubicBezTo>
                <a:cubicBezTo>
                  <a:pt x="48" y="15"/>
                  <a:pt x="63" y="13"/>
                  <a:pt x="78" y="10"/>
                </a:cubicBezTo>
                <a:cubicBezTo>
                  <a:pt x="115" y="4"/>
                  <a:pt x="153" y="0"/>
                  <a:pt x="191" y="3"/>
                </a:cubicBezTo>
                <a:cubicBezTo>
                  <a:pt x="205" y="3"/>
                  <a:pt x="219" y="5"/>
                  <a:pt x="233" y="7"/>
                </a:cubicBezTo>
                <a:cubicBezTo>
                  <a:pt x="267" y="12"/>
                  <a:pt x="300" y="20"/>
                  <a:pt x="333" y="28"/>
                </a:cubicBezTo>
                <a:cubicBezTo>
                  <a:pt x="343" y="31"/>
                  <a:pt x="354" y="33"/>
                  <a:pt x="364" y="36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3" name="Freeform 7"/>
          <p:cNvSpPr>
            <a:spLocks/>
          </p:cNvSpPr>
          <p:nvPr userDrawn="1"/>
        </p:nvSpPr>
        <p:spPr bwMode="auto">
          <a:xfrm>
            <a:off x="7767681" y="4906359"/>
            <a:ext cx="1382363" cy="235348"/>
          </a:xfrm>
          <a:custGeom>
            <a:avLst/>
            <a:gdLst>
              <a:gd name="T0" fmla="*/ 0 w 96"/>
              <a:gd name="T1" fmla="*/ 26 h 26"/>
              <a:gd name="T2" fmla="*/ 13 w 96"/>
              <a:gd name="T3" fmla="*/ 23 h 26"/>
              <a:gd name="T4" fmla="*/ 90 w 96"/>
              <a:gd name="T5" fmla="*/ 2 h 26"/>
              <a:gd name="T6" fmla="*/ 96 w 96"/>
              <a:gd name="T7" fmla="*/ 6 h 26"/>
              <a:gd name="T8" fmla="*/ 96 w 96"/>
              <a:gd name="T9" fmla="*/ 23 h 26"/>
              <a:gd name="T10" fmla="*/ 92 w 96"/>
              <a:gd name="T11" fmla="*/ 26 h 26"/>
              <a:gd name="T12" fmla="*/ 0 w 96"/>
              <a:gd name="T13" fmla="*/ 26 h 26"/>
              <a:gd name="T14" fmla="*/ 0 w 96"/>
              <a:gd name="T15" fmla="*/ 2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6" h="26">
                <a:moveTo>
                  <a:pt x="0" y="26"/>
                </a:moveTo>
                <a:cubicBezTo>
                  <a:pt x="4" y="25"/>
                  <a:pt x="8" y="24"/>
                  <a:pt x="13" y="23"/>
                </a:cubicBezTo>
                <a:cubicBezTo>
                  <a:pt x="39" y="17"/>
                  <a:pt x="65" y="9"/>
                  <a:pt x="90" y="2"/>
                </a:cubicBezTo>
                <a:cubicBezTo>
                  <a:pt x="95" y="0"/>
                  <a:pt x="96" y="1"/>
                  <a:pt x="96" y="6"/>
                </a:cubicBezTo>
                <a:cubicBezTo>
                  <a:pt x="95" y="11"/>
                  <a:pt x="96" y="17"/>
                  <a:pt x="96" y="23"/>
                </a:cubicBezTo>
                <a:cubicBezTo>
                  <a:pt x="96" y="25"/>
                  <a:pt x="95" y="26"/>
                  <a:pt x="92" y="26"/>
                </a:cubicBezTo>
                <a:cubicBezTo>
                  <a:pt x="62" y="26"/>
                  <a:pt x="31" y="26"/>
                  <a:pt x="0" y="26"/>
                </a:cubicBezTo>
                <a:cubicBezTo>
                  <a:pt x="0" y="26"/>
                  <a:pt x="0" y="26"/>
                  <a:pt x="0" y="26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4" name="Freeform 8"/>
          <p:cNvSpPr>
            <a:spLocks/>
          </p:cNvSpPr>
          <p:nvPr userDrawn="1"/>
        </p:nvSpPr>
        <p:spPr bwMode="auto">
          <a:xfrm>
            <a:off x="-83128" y="4570733"/>
            <a:ext cx="288274" cy="181116"/>
          </a:xfrm>
          <a:custGeom>
            <a:avLst/>
            <a:gdLst>
              <a:gd name="T0" fmla="*/ 10 w 20"/>
              <a:gd name="T1" fmla="*/ 20 h 20"/>
              <a:gd name="T2" fmla="*/ 0 w 20"/>
              <a:gd name="T3" fmla="*/ 10 h 20"/>
              <a:gd name="T4" fmla="*/ 10 w 20"/>
              <a:gd name="T5" fmla="*/ 0 h 20"/>
              <a:gd name="T6" fmla="*/ 20 w 20"/>
              <a:gd name="T7" fmla="*/ 10 h 20"/>
              <a:gd name="T8" fmla="*/ 10 w 20"/>
              <a:gd name="T9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" h="20">
                <a:moveTo>
                  <a:pt x="10" y="20"/>
                </a:moveTo>
                <a:cubicBezTo>
                  <a:pt x="4" y="19"/>
                  <a:pt x="0" y="16"/>
                  <a:pt x="0" y="10"/>
                </a:cubicBezTo>
                <a:cubicBezTo>
                  <a:pt x="0" y="3"/>
                  <a:pt x="4" y="0"/>
                  <a:pt x="10" y="0"/>
                </a:cubicBezTo>
                <a:cubicBezTo>
                  <a:pt x="16" y="0"/>
                  <a:pt x="20" y="4"/>
                  <a:pt x="20" y="10"/>
                </a:cubicBezTo>
                <a:cubicBezTo>
                  <a:pt x="20" y="15"/>
                  <a:pt x="16" y="20"/>
                  <a:pt x="10" y="20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5" name="Oval 9"/>
          <p:cNvSpPr>
            <a:spLocks noChangeArrowheads="1"/>
          </p:cNvSpPr>
          <p:nvPr userDrawn="1"/>
        </p:nvSpPr>
        <p:spPr bwMode="auto">
          <a:xfrm>
            <a:off x="262463" y="4525710"/>
            <a:ext cx="158466" cy="10846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6" name="Freeform 10"/>
          <p:cNvSpPr>
            <a:spLocks/>
          </p:cNvSpPr>
          <p:nvPr userDrawn="1"/>
        </p:nvSpPr>
        <p:spPr bwMode="auto">
          <a:xfrm>
            <a:off x="522078" y="4498083"/>
            <a:ext cx="143294" cy="100279"/>
          </a:xfrm>
          <a:custGeom>
            <a:avLst/>
            <a:gdLst>
              <a:gd name="T0" fmla="*/ 5 w 10"/>
              <a:gd name="T1" fmla="*/ 10 h 11"/>
              <a:gd name="T2" fmla="*/ 0 w 10"/>
              <a:gd name="T3" fmla="*/ 6 h 11"/>
              <a:gd name="T4" fmla="*/ 6 w 10"/>
              <a:gd name="T5" fmla="*/ 0 h 11"/>
              <a:gd name="T6" fmla="*/ 10 w 10"/>
              <a:gd name="T7" fmla="*/ 5 h 11"/>
              <a:gd name="T8" fmla="*/ 5 w 10"/>
              <a:gd name="T9" fmla="*/ 1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11">
                <a:moveTo>
                  <a:pt x="5" y="10"/>
                </a:moveTo>
                <a:cubicBezTo>
                  <a:pt x="2" y="11"/>
                  <a:pt x="0" y="9"/>
                  <a:pt x="0" y="6"/>
                </a:cubicBezTo>
                <a:cubicBezTo>
                  <a:pt x="0" y="2"/>
                  <a:pt x="2" y="1"/>
                  <a:pt x="6" y="0"/>
                </a:cubicBezTo>
                <a:cubicBezTo>
                  <a:pt x="8" y="0"/>
                  <a:pt x="10" y="2"/>
                  <a:pt x="10" y="5"/>
                </a:cubicBezTo>
                <a:cubicBezTo>
                  <a:pt x="10" y="9"/>
                  <a:pt x="8" y="10"/>
                  <a:pt x="5" y="10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7" name="Freeform 11"/>
          <p:cNvSpPr>
            <a:spLocks/>
          </p:cNvSpPr>
          <p:nvPr userDrawn="1"/>
        </p:nvSpPr>
        <p:spPr bwMode="auto">
          <a:xfrm>
            <a:off x="753033" y="4488873"/>
            <a:ext cx="114635" cy="81860"/>
          </a:xfrm>
          <a:custGeom>
            <a:avLst/>
            <a:gdLst>
              <a:gd name="T0" fmla="*/ 8 w 8"/>
              <a:gd name="T1" fmla="*/ 4 h 9"/>
              <a:gd name="T2" fmla="*/ 4 w 8"/>
              <a:gd name="T3" fmla="*/ 9 h 9"/>
              <a:gd name="T4" fmla="*/ 0 w 8"/>
              <a:gd name="T5" fmla="*/ 4 h 9"/>
              <a:gd name="T6" fmla="*/ 4 w 8"/>
              <a:gd name="T7" fmla="*/ 0 h 9"/>
              <a:gd name="T8" fmla="*/ 8 w 8"/>
              <a:gd name="T9" fmla="*/ 4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9">
                <a:moveTo>
                  <a:pt x="8" y="4"/>
                </a:moveTo>
                <a:cubicBezTo>
                  <a:pt x="8" y="7"/>
                  <a:pt x="7" y="9"/>
                  <a:pt x="4" y="9"/>
                </a:cubicBezTo>
                <a:cubicBezTo>
                  <a:pt x="2" y="9"/>
                  <a:pt x="0" y="7"/>
                  <a:pt x="0" y="4"/>
                </a:cubicBezTo>
                <a:cubicBezTo>
                  <a:pt x="0" y="2"/>
                  <a:pt x="2" y="1"/>
                  <a:pt x="4" y="0"/>
                </a:cubicBezTo>
                <a:cubicBezTo>
                  <a:pt x="7" y="0"/>
                  <a:pt x="8" y="2"/>
                  <a:pt x="8" y="4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8" name="Oval 12"/>
          <p:cNvSpPr>
            <a:spLocks noChangeArrowheads="1"/>
          </p:cNvSpPr>
          <p:nvPr userDrawn="1"/>
        </p:nvSpPr>
        <p:spPr bwMode="auto">
          <a:xfrm>
            <a:off x="940158" y="4516501"/>
            <a:ext cx="85977" cy="5423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8"/>
          <p:cNvSpPr txBox="1">
            <a:spLocks noGrp="1"/>
          </p:cNvSpPr>
          <p:nvPr>
            <p:ph type="title"/>
          </p:nvPr>
        </p:nvSpPr>
        <p:spPr>
          <a:xfrm>
            <a:off x="2057400" y="1465200"/>
            <a:ext cx="5029200" cy="221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7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9"/>
          <p:cNvSpPr txBox="1">
            <a:spLocks noGrp="1"/>
          </p:cNvSpPr>
          <p:nvPr>
            <p:ph type="title"/>
          </p:nvPr>
        </p:nvSpPr>
        <p:spPr>
          <a:xfrm>
            <a:off x="611876" y="1432725"/>
            <a:ext cx="3195900" cy="58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6" name="Google Shape;76;p9"/>
          <p:cNvSpPr txBox="1">
            <a:spLocks noGrp="1"/>
          </p:cNvSpPr>
          <p:nvPr>
            <p:ph type="subTitle" idx="1"/>
          </p:nvPr>
        </p:nvSpPr>
        <p:spPr>
          <a:xfrm>
            <a:off x="611875" y="2092875"/>
            <a:ext cx="3195900" cy="16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" name="Freeform 5"/>
          <p:cNvSpPr>
            <a:spLocks/>
          </p:cNvSpPr>
          <p:nvPr userDrawn="1"/>
        </p:nvSpPr>
        <p:spPr bwMode="auto">
          <a:xfrm>
            <a:off x="-25811" y="4570733"/>
            <a:ext cx="9219686" cy="589392"/>
          </a:xfrm>
          <a:custGeom>
            <a:avLst/>
            <a:gdLst>
              <a:gd name="T0" fmla="*/ 108 w 640"/>
              <a:gd name="T1" fmla="*/ 2 h 65"/>
              <a:gd name="T2" fmla="*/ 161 w 640"/>
              <a:gd name="T3" fmla="*/ 1 h 65"/>
              <a:gd name="T4" fmla="*/ 259 w 640"/>
              <a:gd name="T5" fmla="*/ 9 h 65"/>
              <a:gd name="T6" fmla="*/ 299 w 640"/>
              <a:gd name="T7" fmla="*/ 14 h 65"/>
              <a:gd name="T8" fmla="*/ 392 w 640"/>
              <a:gd name="T9" fmla="*/ 26 h 65"/>
              <a:gd name="T10" fmla="*/ 525 w 640"/>
              <a:gd name="T11" fmla="*/ 29 h 65"/>
              <a:gd name="T12" fmla="*/ 631 w 640"/>
              <a:gd name="T13" fmla="*/ 18 h 65"/>
              <a:gd name="T14" fmla="*/ 636 w 640"/>
              <a:gd name="T15" fmla="*/ 19 h 65"/>
              <a:gd name="T16" fmla="*/ 633 w 640"/>
              <a:gd name="T17" fmla="*/ 30 h 65"/>
              <a:gd name="T18" fmla="*/ 584 w 640"/>
              <a:gd name="T19" fmla="*/ 44 h 65"/>
              <a:gd name="T20" fmla="*/ 492 w 640"/>
              <a:gd name="T21" fmla="*/ 63 h 65"/>
              <a:gd name="T22" fmla="*/ 485 w 640"/>
              <a:gd name="T23" fmla="*/ 63 h 65"/>
              <a:gd name="T24" fmla="*/ 423 w 640"/>
              <a:gd name="T25" fmla="*/ 64 h 65"/>
              <a:gd name="T26" fmla="*/ 360 w 640"/>
              <a:gd name="T27" fmla="*/ 54 h 65"/>
              <a:gd name="T28" fmla="*/ 245 w 640"/>
              <a:gd name="T29" fmla="*/ 27 h 65"/>
              <a:gd name="T30" fmla="*/ 190 w 640"/>
              <a:gd name="T31" fmla="*/ 21 h 65"/>
              <a:gd name="T32" fmla="*/ 152 w 640"/>
              <a:gd name="T33" fmla="*/ 21 h 65"/>
              <a:gd name="T34" fmla="*/ 66 w 640"/>
              <a:gd name="T35" fmla="*/ 31 h 65"/>
              <a:gd name="T36" fmla="*/ 0 w 640"/>
              <a:gd name="T37" fmla="*/ 47 h 65"/>
              <a:gd name="T38" fmla="*/ 0 w 640"/>
              <a:gd name="T39" fmla="*/ 33 h 65"/>
              <a:gd name="T40" fmla="*/ 3 w 640"/>
              <a:gd name="T41" fmla="*/ 29 h 65"/>
              <a:gd name="T42" fmla="*/ 66 w 640"/>
              <a:gd name="T43" fmla="*/ 7 h 65"/>
              <a:gd name="T44" fmla="*/ 100 w 640"/>
              <a:gd name="T45" fmla="*/ 3 h 65"/>
              <a:gd name="T46" fmla="*/ 108 w 640"/>
              <a:gd name="T47" fmla="*/ 2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640" h="65">
                <a:moveTo>
                  <a:pt x="108" y="2"/>
                </a:moveTo>
                <a:cubicBezTo>
                  <a:pt x="125" y="1"/>
                  <a:pt x="143" y="0"/>
                  <a:pt x="161" y="1"/>
                </a:cubicBezTo>
                <a:cubicBezTo>
                  <a:pt x="194" y="2"/>
                  <a:pt x="226" y="4"/>
                  <a:pt x="259" y="9"/>
                </a:cubicBezTo>
                <a:cubicBezTo>
                  <a:pt x="272" y="11"/>
                  <a:pt x="286" y="12"/>
                  <a:pt x="299" y="14"/>
                </a:cubicBezTo>
                <a:cubicBezTo>
                  <a:pt x="330" y="19"/>
                  <a:pt x="361" y="23"/>
                  <a:pt x="392" y="26"/>
                </a:cubicBezTo>
                <a:cubicBezTo>
                  <a:pt x="436" y="30"/>
                  <a:pt x="480" y="31"/>
                  <a:pt x="525" y="29"/>
                </a:cubicBezTo>
                <a:cubicBezTo>
                  <a:pt x="560" y="28"/>
                  <a:pt x="596" y="24"/>
                  <a:pt x="631" y="18"/>
                </a:cubicBezTo>
                <a:cubicBezTo>
                  <a:pt x="633" y="18"/>
                  <a:pt x="637" y="15"/>
                  <a:pt x="636" y="19"/>
                </a:cubicBezTo>
                <a:cubicBezTo>
                  <a:pt x="636" y="23"/>
                  <a:pt x="640" y="28"/>
                  <a:pt x="633" y="30"/>
                </a:cubicBezTo>
                <a:cubicBezTo>
                  <a:pt x="617" y="34"/>
                  <a:pt x="601" y="39"/>
                  <a:pt x="584" y="44"/>
                </a:cubicBezTo>
                <a:cubicBezTo>
                  <a:pt x="554" y="53"/>
                  <a:pt x="523" y="58"/>
                  <a:pt x="492" y="63"/>
                </a:cubicBezTo>
                <a:cubicBezTo>
                  <a:pt x="490" y="63"/>
                  <a:pt x="487" y="63"/>
                  <a:pt x="485" y="63"/>
                </a:cubicBezTo>
                <a:cubicBezTo>
                  <a:pt x="464" y="63"/>
                  <a:pt x="444" y="63"/>
                  <a:pt x="423" y="64"/>
                </a:cubicBezTo>
                <a:cubicBezTo>
                  <a:pt x="401" y="65"/>
                  <a:pt x="381" y="59"/>
                  <a:pt x="360" y="54"/>
                </a:cubicBezTo>
                <a:cubicBezTo>
                  <a:pt x="322" y="45"/>
                  <a:pt x="284" y="34"/>
                  <a:pt x="245" y="27"/>
                </a:cubicBezTo>
                <a:cubicBezTo>
                  <a:pt x="227" y="24"/>
                  <a:pt x="209" y="22"/>
                  <a:pt x="190" y="21"/>
                </a:cubicBezTo>
                <a:cubicBezTo>
                  <a:pt x="177" y="21"/>
                  <a:pt x="165" y="20"/>
                  <a:pt x="152" y="21"/>
                </a:cubicBezTo>
                <a:cubicBezTo>
                  <a:pt x="123" y="22"/>
                  <a:pt x="95" y="26"/>
                  <a:pt x="66" y="31"/>
                </a:cubicBezTo>
                <a:cubicBezTo>
                  <a:pt x="44" y="34"/>
                  <a:pt x="22" y="39"/>
                  <a:pt x="0" y="47"/>
                </a:cubicBezTo>
                <a:cubicBezTo>
                  <a:pt x="0" y="42"/>
                  <a:pt x="0" y="38"/>
                  <a:pt x="0" y="33"/>
                </a:cubicBezTo>
                <a:cubicBezTo>
                  <a:pt x="0" y="31"/>
                  <a:pt x="2" y="30"/>
                  <a:pt x="3" y="29"/>
                </a:cubicBezTo>
                <a:cubicBezTo>
                  <a:pt x="22" y="17"/>
                  <a:pt x="44" y="11"/>
                  <a:pt x="66" y="7"/>
                </a:cubicBezTo>
                <a:cubicBezTo>
                  <a:pt x="77" y="5"/>
                  <a:pt x="88" y="3"/>
                  <a:pt x="100" y="3"/>
                </a:cubicBezTo>
                <a:cubicBezTo>
                  <a:pt x="103" y="2"/>
                  <a:pt x="105" y="3"/>
                  <a:pt x="108" y="2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9" name="Freeform 6"/>
          <p:cNvSpPr>
            <a:spLocks/>
          </p:cNvSpPr>
          <p:nvPr userDrawn="1"/>
        </p:nvSpPr>
        <p:spPr bwMode="auto">
          <a:xfrm>
            <a:off x="-39297" y="4815290"/>
            <a:ext cx="5242863" cy="326417"/>
          </a:xfrm>
          <a:custGeom>
            <a:avLst/>
            <a:gdLst>
              <a:gd name="T0" fmla="*/ 364 w 364"/>
              <a:gd name="T1" fmla="*/ 36 h 36"/>
              <a:gd name="T2" fmla="*/ 336 w 364"/>
              <a:gd name="T3" fmla="*/ 36 h 36"/>
              <a:gd name="T4" fmla="*/ 6 w 364"/>
              <a:gd name="T5" fmla="*/ 36 h 36"/>
              <a:gd name="T6" fmla="*/ 0 w 364"/>
              <a:gd name="T7" fmla="*/ 31 h 36"/>
              <a:gd name="T8" fmla="*/ 4 w 364"/>
              <a:gd name="T9" fmla="*/ 27 h 36"/>
              <a:gd name="T10" fmla="*/ 33 w 364"/>
              <a:gd name="T11" fmla="*/ 19 h 36"/>
              <a:gd name="T12" fmla="*/ 78 w 364"/>
              <a:gd name="T13" fmla="*/ 10 h 36"/>
              <a:gd name="T14" fmla="*/ 191 w 364"/>
              <a:gd name="T15" fmla="*/ 3 h 36"/>
              <a:gd name="T16" fmla="*/ 233 w 364"/>
              <a:gd name="T17" fmla="*/ 7 h 36"/>
              <a:gd name="T18" fmla="*/ 333 w 364"/>
              <a:gd name="T19" fmla="*/ 28 h 36"/>
              <a:gd name="T20" fmla="*/ 364 w 364"/>
              <a:gd name="T21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64" h="36">
                <a:moveTo>
                  <a:pt x="364" y="36"/>
                </a:moveTo>
                <a:cubicBezTo>
                  <a:pt x="355" y="36"/>
                  <a:pt x="345" y="36"/>
                  <a:pt x="336" y="36"/>
                </a:cubicBezTo>
                <a:cubicBezTo>
                  <a:pt x="226" y="36"/>
                  <a:pt x="116" y="36"/>
                  <a:pt x="6" y="36"/>
                </a:cubicBezTo>
                <a:cubicBezTo>
                  <a:pt x="2" y="36"/>
                  <a:pt x="0" y="36"/>
                  <a:pt x="0" y="31"/>
                </a:cubicBezTo>
                <a:cubicBezTo>
                  <a:pt x="1" y="28"/>
                  <a:pt x="2" y="28"/>
                  <a:pt x="4" y="27"/>
                </a:cubicBezTo>
                <a:cubicBezTo>
                  <a:pt x="13" y="24"/>
                  <a:pt x="23" y="22"/>
                  <a:pt x="33" y="19"/>
                </a:cubicBezTo>
                <a:cubicBezTo>
                  <a:pt x="48" y="15"/>
                  <a:pt x="63" y="13"/>
                  <a:pt x="78" y="10"/>
                </a:cubicBezTo>
                <a:cubicBezTo>
                  <a:pt x="115" y="4"/>
                  <a:pt x="153" y="0"/>
                  <a:pt x="191" y="3"/>
                </a:cubicBezTo>
                <a:cubicBezTo>
                  <a:pt x="205" y="3"/>
                  <a:pt x="219" y="5"/>
                  <a:pt x="233" y="7"/>
                </a:cubicBezTo>
                <a:cubicBezTo>
                  <a:pt x="267" y="12"/>
                  <a:pt x="300" y="20"/>
                  <a:pt x="333" y="28"/>
                </a:cubicBezTo>
                <a:cubicBezTo>
                  <a:pt x="343" y="31"/>
                  <a:pt x="354" y="33"/>
                  <a:pt x="364" y="36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0" name="Freeform 7"/>
          <p:cNvSpPr>
            <a:spLocks/>
          </p:cNvSpPr>
          <p:nvPr userDrawn="1"/>
        </p:nvSpPr>
        <p:spPr bwMode="auto">
          <a:xfrm>
            <a:off x="7767681" y="4906359"/>
            <a:ext cx="1382363" cy="235348"/>
          </a:xfrm>
          <a:custGeom>
            <a:avLst/>
            <a:gdLst>
              <a:gd name="T0" fmla="*/ 0 w 96"/>
              <a:gd name="T1" fmla="*/ 26 h 26"/>
              <a:gd name="T2" fmla="*/ 13 w 96"/>
              <a:gd name="T3" fmla="*/ 23 h 26"/>
              <a:gd name="T4" fmla="*/ 90 w 96"/>
              <a:gd name="T5" fmla="*/ 2 h 26"/>
              <a:gd name="T6" fmla="*/ 96 w 96"/>
              <a:gd name="T7" fmla="*/ 6 h 26"/>
              <a:gd name="T8" fmla="*/ 96 w 96"/>
              <a:gd name="T9" fmla="*/ 23 h 26"/>
              <a:gd name="T10" fmla="*/ 92 w 96"/>
              <a:gd name="T11" fmla="*/ 26 h 26"/>
              <a:gd name="T12" fmla="*/ 0 w 96"/>
              <a:gd name="T13" fmla="*/ 26 h 26"/>
              <a:gd name="T14" fmla="*/ 0 w 96"/>
              <a:gd name="T15" fmla="*/ 2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6" h="26">
                <a:moveTo>
                  <a:pt x="0" y="26"/>
                </a:moveTo>
                <a:cubicBezTo>
                  <a:pt x="4" y="25"/>
                  <a:pt x="8" y="24"/>
                  <a:pt x="13" y="23"/>
                </a:cubicBezTo>
                <a:cubicBezTo>
                  <a:pt x="39" y="17"/>
                  <a:pt x="65" y="9"/>
                  <a:pt x="90" y="2"/>
                </a:cubicBezTo>
                <a:cubicBezTo>
                  <a:pt x="95" y="0"/>
                  <a:pt x="96" y="1"/>
                  <a:pt x="96" y="6"/>
                </a:cubicBezTo>
                <a:cubicBezTo>
                  <a:pt x="95" y="11"/>
                  <a:pt x="96" y="17"/>
                  <a:pt x="96" y="23"/>
                </a:cubicBezTo>
                <a:cubicBezTo>
                  <a:pt x="96" y="25"/>
                  <a:pt x="95" y="26"/>
                  <a:pt x="92" y="26"/>
                </a:cubicBezTo>
                <a:cubicBezTo>
                  <a:pt x="62" y="26"/>
                  <a:pt x="31" y="26"/>
                  <a:pt x="0" y="26"/>
                </a:cubicBezTo>
                <a:cubicBezTo>
                  <a:pt x="0" y="26"/>
                  <a:pt x="0" y="26"/>
                  <a:pt x="0" y="26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1" name="Freeform 8"/>
          <p:cNvSpPr>
            <a:spLocks/>
          </p:cNvSpPr>
          <p:nvPr userDrawn="1"/>
        </p:nvSpPr>
        <p:spPr bwMode="auto">
          <a:xfrm>
            <a:off x="-83128" y="4570733"/>
            <a:ext cx="288274" cy="181116"/>
          </a:xfrm>
          <a:custGeom>
            <a:avLst/>
            <a:gdLst>
              <a:gd name="T0" fmla="*/ 10 w 20"/>
              <a:gd name="T1" fmla="*/ 20 h 20"/>
              <a:gd name="T2" fmla="*/ 0 w 20"/>
              <a:gd name="T3" fmla="*/ 10 h 20"/>
              <a:gd name="T4" fmla="*/ 10 w 20"/>
              <a:gd name="T5" fmla="*/ 0 h 20"/>
              <a:gd name="T6" fmla="*/ 20 w 20"/>
              <a:gd name="T7" fmla="*/ 10 h 20"/>
              <a:gd name="T8" fmla="*/ 10 w 20"/>
              <a:gd name="T9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" h="20">
                <a:moveTo>
                  <a:pt x="10" y="20"/>
                </a:moveTo>
                <a:cubicBezTo>
                  <a:pt x="4" y="19"/>
                  <a:pt x="0" y="16"/>
                  <a:pt x="0" y="10"/>
                </a:cubicBezTo>
                <a:cubicBezTo>
                  <a:pt x="0" y="3"/>
                  <a:pt x="4" y="0"/>
                  <a:pt x="10" y="0"/>
                </a:cubicBezTo>
                <a:cubicBezTo>
                  <a:pt x="16" y="0"/>
                  <a:pt x="20" y="4"/>
                  <a:pt x="20" y="10"/>
                </a:cubicBezTo>
                <a:cubicBezTo>
                  <a:pt x="20" y="15"/>
                  <a:pt x="16" y="20"/>
                  <a:pt x="10" y="20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2" name="Oval 9"/>
          <p:cNvSpPr>
            <a:spLocks noChangeArrowheads="1"/>
          </p:cNvSpPr>
          <p:nvPr userDrawn="1"/>
        </p:nvSpPr>
        <p:spPr bwMode="auto">
          <a:xfrm>
            <a:off x="262463" y="4525710"/>
            <a:ext cx="158466" cy="10846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3" name="Freeform 10"/>
          <p:cNvSpPr>
            <a:spLocks/>
          </p:cNvSpPr>
          <p:nvPr userDrawn="1"/>
        </p:nvSpPr>
        <p:spPr bwMode="auto">
          <a:xfrm>
            <a:off x="522078" y="4498083"/>
            <a:ext cx="143294" cy="100279"/>
          </a:xfrm>
          <a:custGeom>
            <a:avLst/>
            <a:gdLst>
              <a:gd name="T0" fmla="*/ 5 w 10"/>
              <a:gd name="T1" fmla="*/ 10 h 11"/>
              <a:gd name="T2" fmla="*/ 0 w 10"/>
              <a:gd name="T3" fmla="*/ 6 h 11"/>
              <a:gd name="T4" fmla="*/ 6 w 10"/>
              <a:gd name="T5" fmla="*/ 0 h 11"/>
              <a:gd name="T6" fmla="*/ 10 w 10"/>
              <a:gd name="T7" fmla="*/ 5 h 11"/>
              <a:gd name="T8" fmla="*/ 5 w 10"/>
              <a:gd name="T9" fmla="*/ 1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11">
                <a:moveTo>
                  <a:pt x="5" y="10"/>
                </a:moveTo>
                <a:cubicBezTo>
                  <a:pt x="2" y="11"/>
                  <a:pt x="0" y="9"/>
                  <a:pt x="0" y="6"/>
                </a:cubicBezTo>
                <a:cubicBezTo>
                  <a:pt x="0" y="2"/>
                  <a:pt x="2" y="1"/>
                  <a:pt x="6" y="0"/>
                </a:cubicBezTo>
                <a:cubicBezTo>
                  <a:pt x="8" y="0"/>
                  <a:pt x="10" y="2"/>
                  <a:pt x="10" y="5"/>
                </a:cubicBezTo>
                <a:cubicBezTo>
                  <a:pt x="10" y="9"/>
                  <a:pt x="8" y="10"/>
                  <a:pt x="5" y="10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4" name="Freeform 11"/>
          <p:cNvSpPr>
            <a:spLocks/>
          </p:cNvSpPr>
          <p:nvPr userDrawn="1"/>
        </p:nvSpPr>
        <p:spPr bwMode="auto">
          <a:xfrm>
            <a:off x="753033" y="4488873"/>
            <a:ext cx="114635" cy="81860"/>
          </a:xfrm>
          <a:custGeom>
            <a:avLst/>
            <a:gdLst>
              <a:gd name="T0" fmla="*/ 8 w 8"/>
              <a:gd name="T1" fmla="*/ 4 h 9"/>
              <a:gd name="T2" fmla="*/ 4 w 8"/>
              <a:gd name="T3" fmla="*/ 9 h 9"/>
              <a:gd name="T4" fmla="*/ 0 w 8"/>
              <a:gd name="T5" fmla="*/ 4 h 9"/>
              <a:gd name="T6" fmla="*/ 4 w 8"/>
              <a:gd name="T7" fmla="*/ 0 h 9"/>
              <a:gd name="T8" fmla="*/ 8 w 8"/>
              <a:gd name="T9" fmla="*/ 4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9">
                <a:moveTo>
                  <a:pt x="8" y="4"/>
                </a:moveTo>
                <a:cubicBezTo>
                  <a:pt x="8" y="7"/>
                  <a:pt x="7" y="9"/>
                  <a:pt x="4" y="9"/>
                </a:cubicBezTo>
                <a:cubicBezTo>
                  <a:pt x="2" y="9"/>
                  <a:pt x="0" y="7"/>
                  <a:pt x="0" y="4"/>
                </a:cubicBezTo>
                <a:cubicBezTo>
                  <a:pt x="0" y="2"/>
                  <a:pt x="2" y="1"/>
                  <a:pt x="4" y="0"/>
                </a:cubicBezTo>
                <a:cubicBezTo>
                  <a:pt x="7" y="0"/>
                  <a:pt x="8" y="2"/>
                  <a:pt x="8" y="4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5" name="Oval 12"/>
          <p:cNvSpPr>
            <a:spLocks noChangeArrowheads="1"/>
          </p:cNvSpPr>
          <p:nvPr userDrawn="1"/>
        </p:nvSpPr>
        <p:spPr bwMode="auto">
          <a:xfrm>
            <a:off x="940158" y="4516501"/>
            <a:ext cx="85977" cy="5423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0"/>
          <p:cNvSpPr txBox="1">
            <a:spLocks noGrp="1"/>
          </p:cNvSpPr>
          <p:nvPr>
            <p:ph type="title"/>
          </p:nvPr>
        </p:nvSpPr>
        <p:spPr>
          <a:xfrm>
            <a:off x="532738" y="1562113"/>
            <a:ext cx="3595500" cy="110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1"/>
          <p:cNvSpPr txBox="1">
            <a:spLocks noGrp="1"/>
          </p:cNvSpPr>
          <p:nvPr>
            <p:ph type="title" hasCustomPrompt="1"/>
          </p:nvPr>
        </p:nvSpPr>
        <p:spPr>
          <a:xfrm>
            <a:off x="1501800" y="1613875"/>
            <a:ext cx="6140400" cy="144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8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11"/>
          <p:cNvSpPr txBox="1">
            <a:spLocks noGrp="1"/>
          </p:cNvSpPr>
          <p:nvPr>
            <p:ph type="subTitle" idx="1"/>
          </p:nvPr>
        </p:nvSpPr>
        <p:spPr>
          <a:xfrm>
            <a:off x="1501800" y="2957075"/>
            <a:ext cx="6140400" cy="40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2" name="Grupo 1"/>
          <p:cNvGrpSpPr/>
          <p:nvPr userDrawn="1"/>
        </p:nvGrpSpPr>
        <p:grpSpPr>
          <a:xfrm rot="10800000">
            <a:off x="-66502" y="-29028"/>
            <a:ext cx="9277003" cy="671252"/>
            <a:chOff x="-83128" y="4488873"/>
            <a:chExt cx="9277003" cy="671252"/>
          </a:xfrm>
        </p:grpSpPr>
        <p:sp>
          <p:nvSpPr>
            <p:cNvPr id="10" name="Freeform 5"/>
            <p:cNvSpPr>
              <a:spLocks/>
            </p:cNvSpPr>
            <p:nvPr userDrawn="1"/>
          </p:nvSpPr>
          <p:spPr bwMode="auto">
            <a:xfrm>
              <a:off x="-25811" y="4570733"/>
              <a:ext cx="9219686" cy="589392"/>
            </a:xfrm>
            <a:custGeom>
              <a:avLst/>
              <a:gdLst>
                <a:gd name="T0" fmla="*/ 108 w 640"/>
                <a:gd name="T1" fmla="*/ 2 h 65"/>
                <a:gd name="T2" fmla="*/ 161 w 640"/>
                <a:gd name="T3" fmla="*/ 1 h 65"/>
                <a:gd name="T4" fmla="*/ 259 w 640"/>
                <a:gd name="T5" fmla="*/ 9 h 65"/>
                <a:gd name="T6" fmla="*/ 299 w 640"/>
                <a:gd name="T7" fmla="*/ 14 h 65"/>
                <a:gd name="T8" fmla="*/ 392 w 640"/>
                <a:gd name="T9" fmla="*/ 26 h 65"/>
                <a:gd name="T10" fmla="*/ 525 w 640"/>
                <a:gd name="T11" fmla="*/ 29 h 65"/>
                <a:gd name="T12" fmla="*/ 631 w 640"/>
                <a:gd name="T13" fmla="*/ 18 h 65"/>
                <a:gd name="T14" fmla="*/ 636 w 640"/>
                <a:gd name="T15" fmla="*/ 19 h 65"/>
                <a:gd name="T16" fmla="*/ 633 w 640"/>
                <a:gd name="T17" fmla="*/ 30 h 65"/>
                <a:gd name="T18" fmla="*/ 584 w 640"/>
                <a:gd name="T19" fmla="*/ 44 h 65"/>
                <a:gd name="T20" fmla="*/ 492 w 640"/>
                <a:gd name="T21" fmla="*/ 63 h 65"/>
                <a:gd name="T22" fmla="*/ 485 w 640"/>
                <a:gd name="T23" fmla="*/ 63 h 65"/>
                <a:gd name="T24" fmla="*/ 423 w 640"/>
                <a:gd name="T25" fmla="*/ 64 h 65"/>
                <a:gd name="T26" fmla="*/ 360 w 640"/>
                <a:gd name="T27" fmla="*/ 54 h 65"/>
                <a:gd name="T28" fmla="*/ 245 w 640"/>
                <a:gd name="T29" fmla="*/ 27 h 65"/>
                <a:gd name="T30" fmla="*/ 190 w 640"/>
                <a:gd name="T31" fmla="*/ 21 h 65"/>
                <a:gd name="T32" fmla="*/ 152 w 640"/>
                <a:gd name="T33" fmla="*/ 21 h 65"/>
                <a:gd name="T34" fmla="*/ 66 w 640"/>
                <a:gd name="T35" fmla="*/ 31 h 65"/>
                <a:gd name="T36" fmla="*/ 0 w 640"/>
                <a:gd name="T37" fmla="*/ 47 h 65"/>
                <a:gd name="T38" fmla="*/ 0 w 640"/>
                <a:gd name="T39" fmla="*/ 33 h 65"/>
                <a:gd name="T40" fmla="*/ 3 w 640"/>
                <a:gd name="T41" fmla="*/ 29 h 65"/>
                <a:gd name="T42" fmla="*/ 66 w 640"/>
                <a:gd name="T43" fmla="*/ 7 h 65"/>
                <a:gd name="T44" fmla="*/ 100 w 640"/>
                <a:gd name="T45" fmla="*/ 3 h 65"/>
                <a:gd name="T46" fmla="*/ 108 w 640"/>
                <a:gd name="T47" fmla="*/ 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40" h="65">
                  <a:moveTo>
                    <a:pt x="108" y="2"/>
                  </a:moveTo>
                  <a:cubicBezTo>
                    <a:pt x="125" y="1"/>
                    <a:pt x="143" y="0"/>
                    <a:pt x="161" y="1"/>
                  </a:cubicBezTo>
                  <a:cubicBezTo>
                    <a:pt x="194" y="2"/>
                    <a:pt x="226" y="4"/>
                    <a:pt x="259" y="9"/>
                  </a:cubicBezTo>
                  <a:cubicBezTo>
                    <a:pt x="272" y="11"/>
                    <a:pt x="286" y="12"/>
                    <a:pt x="299" y="14"/>
                  </a:cubicBezTo>
                  <a:cubicBezTo>
                    <a:pt x="330" y="19"/>
                    <a:pt x="361" y="23"/>
                    <a:pt x="392" y="26"/>
                  </a:cubicBezTo>
                  <a:cubicBezTo>
                    <a:pt x="436" y="30"/>
                    <a:pt x="480" y="31"/>
                    <a:pt x="525" y="29"/>
                  </a:cubicBezTo>
                  <a:cubicBezTo>
                    <a:pt x="560" y="28"/>
                    <a:pt x="596" y="24"/>
                    <a:pt x="631" y="18"/>
                  </a:cubicBezTo>
                  <a:cubicBezTo>
                    <a:pt x="633" y="18"/>
                    <a:pt x="637" y="15"/>
                    <a:pt x="636" y="19"/>
                  </a:cubicBezTo>
                  <a:cubicBezTo>
                    <a:pt x="636" y="23"/>
                    <a:pt x="640" y="28"/>
                    <a:pt x="633" y="30"/>
                  </a:cubicBezTo>
                  <a:cubicBezTo>
                    <a:pt x="617" y="34"/>
                    <a:pt x="601" y="39"/>
                    <a:pt x="584" y="44"/>
                  </a:cubicBezTo>
                  <a:cubicBezTo>
                    <a:pt x="554" y="53"/>
                    <a:pt x="523" y="58"/>
                    <a:pt x="492" y="63"/>
                  </a:cubicBezTo>
                  <a:cubicBezTo>
                    <a:pt x="490" y="63"/>
                    <a:pt x="487" y="63"/>
                    <a:pt x="485" y="63"/>
                  </a:cubicBezTo>
                  <a:cubicBezTo>
                    <a:pt x="464" y="63"/>
                    <a:pt x="444" y="63"/>
                    <a:pt x="423" y="64"/>
                  </a:cubicBezTo>
                  <a:cubicBezTo>
                    <a:pt x="401" y="65"/>
                    <a:pt x="381" y="59"/>
                    <a:pt x="360" y="54"/>
                  </a:cubicBezTo>
                  <a:cubicBezTo>
                    <a:pt x="322" y="45"/>
                    <a:pt x="284" y="34"/>
                    <a:pt x="245" y="27"/>
                  </a:cubicBezTo>
                  <a:cubicBezTo>
                    <a:pt x="227" y="24"/>
                    <a:pt x="209" y="22"/>
                    <a:pt x="190" y="21"/>
                  </a:cubicBezTo>
                  <a:cubicBezTo>
                    <a:pt x="177" y="21"/>
                    <a:pt x="165" y="20"/>
                    <a:pt x="152" y="21"/>
                  </a:cubicBezTo>
                  <a:cubicBezTo>
                    <a:pt x="123" y="22"/>
                    <a:pt x="95" y="26"/>
                    <a:pt x="66" y="31"/>
                  </a:cubicBezTo>
                  <a:cubicBezTo>
                    <a:pt x="44" y="34"/>
                    <a:pt x="22" y="39"/>
                    <a:pt x="0" y="47"/>
                  </a:cubicBezTo>
                  <a:cubicBezTo>
                    <a:pt x="0" y="42"/>
                    <a:pt x="0" y="38"/>
                    <a:pt x="0" y="33"/>
                  </a:cubicBezTo>
                  <a:cubicBezTo>
                    <a:pt x="0" y="31"/>
                    <a:pt x="2" y="30"/>
                    <a:pt x="3" y="29"/>
                  </a:cubicBezTo>
                  <a:cubicBezTo>
                    <a:pt x="22" y="17"/>
                    <a:pt x="44" y="11"/>
                    <a:pt x="66" y="7"/>
                  </a:cubicBezTo>
                  <a:cubicBezTo>
                    <a:pt x="77" y="5"/>
                    <a:pt x="88" y="3"/>
                    <a:pt x="100" y="3"/>
                  </a:cubicBezTo>
                  <a:cubicBezTo>
                    <a:pt x="103" y="2"/>
                    <a:pt x="105" y="3"/>
                    <a:pt x="108" y="2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auto">
            <a:xfrm>
              <a:off x="-39297" y="4815290"/>
              <a:ext cx="5242863" cy="326417"/>
            </a:xfrm>
            <a:custGeom>
              <a:avLst/>
              <a:gdLst>
                <a:gd name="T0" fmla="*/ 364 w 364"/>
                <a:gd name="T1" fmla="*/ 36 h 36"/>
                <a:gd name="T2" fmla="*/ 336 w 364"/>
                <a:gd name="T3" fmla="*/ 36 h 36"/>
                <a:gd name="T4" fmla="*/ 6 w 364"/>
                <a:gd name="T5" fmla="*/ 36 h 36"/>
                <a:gd name="T6" fmla="*/ 0 w 364"/>
                <a:gd name="T7" fmla="*/ 31 h 36"/>
                <a:gd name="T8" fmla="*/ 4 w 364"/>
                <a:gd name="T9" fmla="*/ 27 h 36"/>
                <a:gd name="T10" fmla="*/ 33 w 364"/>
                <a:gd name="T11" fmla="*/ 19 h 36"/>
                <a:gd name="T12" fmla="*/ 78 w 364"/>
                <a:gd name="T13" fmla="*/ 10 h 36"/>
                <a:gd name="T14" fmla="*/ 191 w 364"/>
                <a:gd name="T15" fmla="*/ 3 h 36"/>
                <a:gd name="T16" fmla="*/ 233 w 364"/>
                <a:gd name="T17" fmla="*/ 7 h 36"/>
                <a:gd name="T18" fmla="*/ 333 w 364"/>
                <a:gd name="T19" fmla="*/ 28 h 36"/>
                <a:gd name="T20" fmla="*/ 364 w 364"/>
                <a:gd name="T21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4" h="36">
                  <a:moveTo>
                    <a:pt x="364" y="36"/>
                  </a:moveTo>
                  <a:cubicBezTo>
                    <a:pt x="355" y="36"/>
                    <a:pt x="345" y="36"/>
                    <a:pt x="336" y="36"/>
                  </a:cubicBezTo>
                  <a:cubicBezTo>
                    <a:pt x="226" y="36"/>
                    <a:pt x="116" y="36"/>
                    <a:pt x="6" y="36"/>
                  </a:cubicBezTo>
                  <a:cubicBezTo>
                    <a:pt x="2" y="36"/>
                    <a:pt x="0" y="36"/>
                    <a:pt x="0" y="31"/>
                  </a:cubicBezTo>
                  <a:cubicBezTo>
                    <a:pt x="1" y="28"/>
                    <a:pt x="2" y="28"/>
                    <a:pt x="4" y="27"/>
                  </a:cubicBezTo>
                  <a:cubicBezTo>
                    <a:pt x="13" y="24"/>
                    <a:pt x="23" y="22"/>
                    <a:pt x="33" y="19"/>
                  </a:cubicBezTo>
                  <a:cubicBezTo>
                    <a:pt x="48" y="15"/>
                    <a:pt x="63" y="13"/>
                    <a:pt x="78" y="10"/>
                  </a:cubicBezTo>
                  <a:cubicBezTo>
                    <a:pt x="115" y="4"/>
                    <a:pt x="153" y="0"/>
                    <a:pt x="191" y="3"/>
                  </a:cubicBezTo>
                  <a:cubicBezTo>
                    <a:pt x="205" y="3"/>
                    <a:pt x="219" y="5"/>
                    <a:pt x="233" y="7"/>
                  </a:cubicBezTo>
                  <a:cubicBezTo>
                    <a:pt x="267" y="12"/>
                    <a:pt x="300" y="20"/>
                    <a:pt x="333" y="28"/>
                  </a:cubicBezTo>
                  <a:cubicBezTo>
                    <a:pt x="343" y="31"/>
                    <a:pt x="354" y="33"/>
                    <a:pt x="364" y="36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7767681" y="4906359"/>
              <a:ext cx="1382363" cy="235348"/>
            </a:xfrm>
            <a:custGeom>
              <a:avLst/>
              <a:gdLst>
                <a:gd name="T0" fmla="*/ 0 w 96"/>
                <a:gd name="T1" fmla="*/ 26 h 26"/>
                <a:gd name="T2" fmla="*/ 13 w 96"/>
                <a:gd name="T3" fmla="*/ 23 h 26"/>
                <a:gd name="T4" fmla="*/ 90 w 96"/>
                <a:gd name="T5" fmla="*/ 2 h 26"/>
                <a:gd name="T6" fmla="*/ 96 w 96"/>
                <a:gd name="T7" fmla="*/ 6 h 26"/>
                <a:gd name="T8" fmla="*/ 96 w 96"/>
                <a:gd name="T9" fmla="*/ 23 h 26"/>
                <a:gd name="T10" fmla="*/ 92 w 96"/>
                <a:gd name="T11" fmla="*/ 26 h 26"/>
                <a:gd name="T12" fmla="*/ 0 w 96"/>
                <a:gd name="T13" fmla="*/ 26 h 26"/>
                <a:gd name="T14" fmla="*/ 0 w 96"/>
                <a:gd name="T1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26">
                  <a:moveTo>
                    <a:pt x="0" y="26"/>
                  </a:moveTo>
                  <a:cubicBezTo>
                    <a:pt x="4" y="25"/>
                    <a:pt x="8" y="24"/>
                    <a:pt x="13" y="23"/>
                  </a:cubicBezTo>
                  <a:cubicBezTo>
                    <a:pt x="39" y="17"/>
                    <a:pt x="65" y="9"/>
                    <a:pt x="90" y="2"/>
                  </a:cubicBezTo>
                  <a:cubicBezTo>
                    <a:pt x="95" y="0"/>
                    <a:pt x="96" y="1"/>
                    <a:pt x="96" y="6"/>
                  </a:cubicBezTo>
                  <a:cubicBezTo>
                    <a:pt x="95" y="11"/>
                    <a:pt x="96" y="17"/>
                    <a:pt x="96" y="23"/>
                  </a:cubicBezTo>
                  <a:cubicBezTo>
                    <a:pt x="96" y="25"/>
                    <a:pt x="95" y="26"/>
                    <a:pt x="92" y="26"/>
                  </a:cubicBezTo>
                  <a:cubicBezTo>
                    <a:pt x="62" y="26"/>
                    <a:pt x="31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-83128" y="4570733"/>
              <a:ext cx="288274" cy="181116"/>
            </a:xfrm>
            <a:custGeom>
              <a:avLst/>
              <a:gdLst>
                <a:gd name="T0" fmla="*/ 10 w 20"/>
                <a:gd name="T1" fmla="*/ 20 h 20"/>
                <a:gd name="T2" fmla="*/ 0 w 20"/>
                <a:gd name="T3" fmla="*/ 10 h 20"/>
                <a:gd name="T4" fmla="*/ 10 w 20"/>
                <a:gd name="T5" fmla="*/ 0 h 20"/>
                <a:gd name="T6" fmla="*/ 20 w 20"/>
                <a:gd name="T7" fmla="*/ 10 h 20"/>
                <a:gd name="T8" fmla="*/ 10 w 20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4" y="19"/>
                    <a:pt x="0" y="16"/>
                    <a:pt x="0" y="10"/>
                  </a:cubicBezTo>
                  <a:cubicBezTo>
                    <a:pt x="0" y="3"/>
                    <a:pt x="4" y="0"/>
                    <a:pt x="10" y="0"/>
                  </a:cubicBezTo>
                  <a:cubicBezTo>
                    <a:pt x="16" y="0"/>
                    <a:pt x="20" y="4"/>
                    <a:pt x="20" y="10"/>
                  </a:cubicBezTo>
                  <a:cubicBezTo>
                    <a:pt x="20" y="15"/>
                    <a:pt x="16" y="20"/>
                    <a:pt x="10" y="2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4" name="Oval 9"/>
            <p:cNvSpPr>
              <a:spLocks noChangeArrowheads="1"/>
            </p:cNvSpPr>
            <p:nvPr userDrawn="1"/>
          </p:nvSpPr>
          <p:spPr bwMode="auto">
            <a:xfrm>
              <a:off x="262463" y="4525710"/>
              <a:ext cx="158466" cy="10846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522078" y="4498083"/>
              <a:ext cx="143294" cy="100279"/>
            </a:xfrm>
            <a:custGeom>
              <a:avLst/>
              <a:gdLst>
                <a:gd name="T0" fmla="*/ 5 w 10"/>
                <a:gd name="T1" fmla="*/ 10 h 11"/>
                <a:gd name="T2" fmla="*/ 0 w 10"/>
                <a:gd name="T3" fmla="*/ 6 h 11"/>
                <a:gd name="T4" fmla="*/ 6 w 10"/>
                <a:gd name="T5" fmla="*/ 0 h 11"/>
                <a:gd name="T6" fmla="*/ 10 w 10"/>
                <a:gd name="T7" fmla="*/ 5 h 11"/>
                <a:gd name="T8" fmla="*/ 5 w 10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5" y="10"/>
                  </a:moveTo>
                  <a:cubicBezTo>
                    <a:pt x="2" y="11"/>
                    <a:pt x="0" y="9"/>
                    <a:pt x="0" y="6"/>
                  </a:cubicBezTo>
                  <a:cubicBezTo>
                    <a:pt x="0" y="2"/>
                    <a:pt x="2" y="1"/>
                    <a:pt x="6" y="0"/>
                  </a:cubicBezTo>
                  <a:cubicBezTo>
                    <a:pt x="8" y="0"/>
                    <a:pt x="10" y="2"/>
                    <a:pt x="10" y="5"/>
                  </a:cubicBezTo>
                  <a:cubicBezTo>
                    <a:pt x="10" y="9"/>
                    <a:pt x="8" y="10"/>
                    <a:pt x="5" y="1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6" name="Freeform 11"/>
            <p:cNvSpPr>
              <a:spLocks/>
            </p:cNvSpPr>
            <p:nvPr userDrawn="1"/>
          </p:nvSpPr>
          <p:spPr bwMode="auto">
            <a:xfrm>
              <a:off x="753033" y="4488873"/>
              <a:ext cx="114635" cy="81860"/>
            </a:xfrm>
            <a:custGeom>
              <a:avLst/>
              <a:gdLst>
                <a:gd name="T0" fmla="*/ 8 w 8"/>
                <a:gd name="T1" fmla="*/ 4 h 9"/>
                <a:gd name="T2" fmla="*/ 4 w 8"/>
                <a:gd name="T3" fmla="*/ 9 h 9"/>
                <a:gd name="T4" fmla="*/ 0 w 8"/>
                <a:gd name="T5" fmla="*/ 4 h 9"/>
                <a:gd name="T6" fmla="*/ 4 w 8"/>
                <a:gd name="T7" fmla="*/ 0 h 9"/>
                <a:gd name="T8" fmla="*/ 8 w 8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8" y="4"/>
                  </a:moveTo>
                  <a:cubicBezTo>
                    <a:pt x="8" y="7"/>
                    <a:pt x="7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1"/>
                    <a:pt x="4" y="0"/>
                  </a:cubicBezTo>
                  <a:cubicBezTo>
                    <a:pt x="7" y="0"/>
                    <a:pt x="8" y="2"/>
                    <a:pt x="8" y="4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7" name="Oval 12"/>
            <p:cNvSpPr>
              <a:spLocks noChangeArrowheads="1"/>
            </p:cNvSpPr>
            <p:nvPr userDrawn="1"/>
          </p:nvSpPr>
          <p:spPr bwMode="auto">
            <a:xfrm>
              <a:off x="940158" y="4516501"/>
              <a:ext cx="85977" cy="5423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50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layfair Display SemiBold"/>
              <a:buNone/>
              <a:defRPr sz="3500">
                <a:solidFill>
                  <a:schemeClr val="dk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layfair Display SemiBold"/>
              <a:buNone/>
              <a:defRPr sz="2800">
                <a:solidFill>
                  <a:schemeClr val="dk2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layfair Display SemiBold"/>
              <a:buNone/>
              <a:defRPr sz="2800">
                <a:solidFill>
                  <a:schemeClr val="dk2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layfair Display SemiBold"/>
              <a:buNone/>
              <a:defRPr sz="2800">
                <a:solidFill>
                  <a:schemeClr val="dk2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layfair Display SemiBold"/>
              <a:buNone/>
              <a:defRPr sz="2800">
                <a:solidFill>
                  <a:schemeClr val="dk2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layfair Display SemiBold"/>
              <a:buNone/>
              <a:defRPr sz="2800">
                <a:solidFill>
                  <a:schemeClr val="dk2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layfair Display SemiBold"/>
              <a:buNone/>
              <a:defRPr sz="2800">
                <a:solidFill>
                  <a:schemeClr val="dk2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layfair Display SemiBold"/>
              <a:buNone/>
              <a:defRPr sz="2800">
                <a:solidFill>
                  <a:schemeClr val="dk2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layfair Display SemiBold"/>
              <a:buNone/>
              <a:defRPr sz="2800">
                <a:solidFill>
                  <a:schemeClr val="dk2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7" r:id="rId26"/>
    <p:sldLayoutId id="2147483678" r:id="rId27"/>
    <p:sldLayoutId id="2147483679" r:id="rId2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E2A47"/>
        </a:solidFill>
        <a:effectLst/>
      </p:bgPr>
    </p:bg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73" name="Google Shape;273;p28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274" name="Google Shape;274;p28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8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emf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p7iJv1UonavGuAkpIuOrc_CRN9bv6fTB5yC0QOz8bEg/copy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5.emf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emf"/><Relationship Id="rId5" Type="http://schemas.openxmlformats.org/officeDocument/2006/relationships/image" Target="../media/image39.emf"/><Relationship Id="rId4" Type="http://schemas.openxmlformats.org/officeDocument/2006/relationships/image" Target="../media/image38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emf"/><Relationship Id="rId4" Type="http://schemas.openxmlformats.org/officeDocument/2006/relationships/image" Target="../media/image43.e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6.em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7" Type="http://schemas.openxmlformats.org/officeDocument/2006/relationships/image" Target="../media/image51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emf"/><Relationship Id="rId5" Type="http://schemas.openxmlformats.org/officeDocument/2006/relationships/image" Target="../media/image50.emf"/><Relationship Id="rId4" Type="http://schemas.openxmlformats.org/officeDocument/2006/relationships/image" Target="../media/image49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emf"/><Relationship Id="rId5" Type="http://schemas.openxmlformats.org/officeDocument/2006/relationships/image" Target="../media/image16.emf"/><Relationship Id="rId4" Type="http://schemas.openxmlformats.org/officeDocument/2006/relationships/image" Target="../media/image1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5.e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emf"/><Relationship Id="rId3" Type="http://schemas.openxmlformats.org/officeDocument/2006/relationships/image" Target="../media/image14.emf"/><Relationship Id="rId7" Type="http://schemas.openxmlformats.org/officeDocument/2006/relationships/image" Target="../media/image58.e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7.emf"/><Relationship Id="rId5" Type="http://schemas.openxmlformats.org/officeDocument/2006/relationships/image" Target="../media/image20.emf"/><Relationship Id="rId4" Type="http://schemas.openxmlformats.org/officeDocument/2006/relationships/image" Target="../media/image56.emf"/><Relationship Id="rId9" Type="http://schemas.openxmlformats.org/officeDocument/2006/relationships/image" Target="../media/image60.emf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0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9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642" y="1355887"/>
            <a:ext cx="2582224" cy="3800676"/>
          </a:xfrm>
          <a:prstGeom prst="rect">
            <a:avLst/>
          </a:prstGeom>
        </p:spPr>
      </p:pic>
      <p:sp>
        <p:nvSpPr>
          <p:cNvPr id="280" name="Google Shape;280;p30"/>
          <p:cNvSpPr txBox="1">
            <a:spLocks noGrp="1"/>
          </p:cNvSpPr>
          <p:nvPr>
            <p:ph type="ctrTitle"/>
          </p:nvPr>
        </p:nvSpPr>
        <p:spPr>
          <a:xfrm>
            <a:off x="3127217" y="2208016"/>
            <a:ext cx="5385142" cy="99636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s-PE" dirty="0"/>
              <a:t>COSMETOLOGY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281" name="Google Shape;281;p30"/>
          <p:cNvSpPr txBox="1">
            <a:spLocks noGrp="1"/>
          </p:cNvSpPr>
          <p:nvPr>
            <p:ph type="subTitle" idx="1"/>
          </p:nvPr>
        </p:nvSpPr>
        <p:spPr>
          <a:xfrm>
            <a:off x="4040213" y="3544456"/>
            <a:ext cx="3559149" cy="63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Here is where your presentation begins</a:t>
            </a:r>
            <a:endParaRPr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3469" y="4063036"/>
            <a:ext cx="584938" cy="95261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7234" y="1053180"/>
            <a:ext cx="935929" cy="117659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3044" y="4111706"/>
            <a:ext cx="956250" cy="82125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9682709">
            <a:off x="7217543" y="838630"/>
            <a:ext cx="810000" cy="1788750"/>
          </a:xfrm>
          <a:prstGeom prst="rect">
            <a:avLst/>
          </a:prstGeom>
        </p:spPr>
      </p:pic>
      <p:grpSp>
        <p:nvGrpSpPr>
          <p:cNvPr id="8" name="Grupo 7"/>
          <p:cNvGrpSpPr/>
          <p:nvPr/>
        </p:nvGrpSpPr>
        <p:grpSpPr>
          <a:xfrm>
            <a:off x="-13553" y="234994"/>
            <a:ext cx="3514397" cy="592179"/>
            <a:chOff x="-1528844" y="-731658"/>
            <a:chExt cx="3514397" cy="592179"/>
          </a:xfrm>
        </p:grpSpPr>
        <p:sp>
          <p:nvSpPr>
            <p:cNvPr id="44" name="Freeform 5"/>
            <p:cNvSpPr>
              <a:spLocks/>
            </p:cNvSpPr>
            <p:nvPr/>
          </p:nvSpPr>
          <p:spPr bwMode="auto">
            <a:xfrm rot="10800000">
              <a:off x="-1528844" y="-731656"/>
              <a:ext cx="3514397" cy="592177"/>
            </a:xfrm>
            <a:custGeom>
              <a:avLst/>
              <a:gdLst>
                <a:gd name="T0" fmla="*/ 420 w 421"/>
                <a:gd name="T1" fmla="*/ 22 h 128"/>
                <a:gd name="T2" fmla="*/ 395 w 421"/>
                <a:gd name="T3" fmla="*/ 16 h 128"/>
                <a:gd name="T4" fmla="*/ 354 w 421"/>
                <a:gd name="T5" fmla="*/ 16 h 128"/>
                <a:gd name="T6" fmla="*/ 254 w 421"/>
                <a:gd name="T7" fmla="*/ 56 h 128"/>
                <a:gd name="T8" fmla="*/ 189 w 421"/>
                <a:gd name="T9" fmla="*/ 95 h 128"/>
                <a:gd name="T10" fmla="*/ 105 w 421"/>
                <a:gd name="T11" fmla="*/ 124 h 128"/>
                <a:gd name="T12" fmla="*/ 20 w 421"/>
                <a:gd name="T13" fmla="*/ 109 h 128"/>
                <a:gd name="T14" fmla="*/ 1 w 421"/>
                <a:gd name="T15" fmla="*/ 95 h 128"/>
                <a:gd name="T16" fmla="*/ 0 w 421"/>
                <a:gd name="T17" fmla="*/ 93 h 128"/>
                <a:gd name="T18" fmla="*/ 2 w 421"/>
                <a:gd name="T19" fmla="*/ 92 h 128"/>
                <a:gd name="T20" fmla="*/ 25 w 421"/>
                <a:gd name="T21" fmla="*/ 99 h 128"/>
                <a:gd name="T22" fmla="*/ 73 w 421"/>
                <a:gd name="T23" fmla="*/ 112 h 128"/>
                <a:gd name="T24" fmla="*/ 111 w 421"/>
                <a:gd name="T25" fmla="*/ 110 h 128"/>
                <a:gd name="T26" fmla="*/ 210 w 421"/>
                <a:gd name="T27" fmla="*/ 68 h 128"/>
                <a:gd name="T28" fmla="*/ 279 w 421"/>
                <a:gd name="T29" fmla="*/ 27 h 128"/>
                <a:gd name="T30" fmla="*/ 347 w 421"/>
                <a:gd name="T31" fmla="*/ 4 h 128"/>
                <a:gd name="T32" fmla="*/ 414 w 421"/>
                <a:gd name="T33" fmla="*/ 7 h 128"/>
                <a:gd name="T34" fmla="*/ 420 w 421"/>
                <a:gd name="T35" fmla="*/ 16 h 128"/>
                <a:gd name="T36" fmla="*/ 420 w 421"/>
                <a:gd name="T37" fmla="*/ 2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1" h="128">
                  <a:moveTo>
                    <a:pt x="420" y="22"/>
                  </a:moveTo>
                  <a:cubicBezTo>
                    <a:pt x="412" y="19"/>
                    <a:pt x="403" y="17"/>
                    <a:pt x="395" y="16"/>
                  </a:cubicBezTo>
                  <a:cubicBezTo>
                    <a:pt x="381" y="14"/>
                    <a:pt x="367" y="14"/>
                    <a:pt x="354" y="16"/>
                  </a:cubicBezTo>
                  <a:cubicBezTo>
                    <a:pt x="317" y="21"/>
                    <a:pt x="285" y="37"/>
                    <a:pt x="254" y="56"/>
                  </a:cubicBezTo>
                  <a:cubicBezTo>
                    <a:pt x="232" y="69"/>
                    <a:pt x="212" y="83"/>
                    <a:pt x="189" y="95"/>
                  </a:cubicBezTo>
                  <a:cubicBezTo>
                    <a:pt x="163" y="109"/>
                    <a:pt x="135" y="119"/>
                    <a:pt x="105" y="124"/>
                  </a:cubicBezTo>
                  <a:cubicBezTo>
                    <a:pt x="76" y="128"/>
                    <a:pt x="47" y="122"/>
                    <a:pt x="20" y="109"/>
                  </a:cubicBezTo>
                  <a:cubicBezTo>
                    <a:pt x="13" y="106"/>
                    <a:pt x="7" y="100"/>
                    <a:pt x="1" y="95"/>
                  </a:cubicBezTo>
                  <a:cubicBezTo>
                    <a:pt x="0" y="94"/>
                    <a:pt x="0" y="94"/>
                    <a:pt x="0" y="93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10" y="95"/>
                    <a:pt x="17" y="96"/>
                    <a:pt x="25" y="99"/>
                  </a:cubicBezTo>
                  <a:cubicBezTo>
                    <a:pt x="41" y="105"/>
                    <a:pt x="56" y="110"/>
                    <a:pt x="73" y="112"/>
                  </a:cubicBezTo>
                  <a:cubicBezTo>
                    <a:pt x="86" y="113"/>
                    <a:pt x="98" y="112"/>
                    <a:pt x="111" y="110"/>
                  </a:cubicBezTo>
                  <a:cubicBezTo>
                    <a:pt x="147" y="103"/>
                    <a:pt x="180" y="87"/>
                    <a:pt x="210" y="68"/>
                  </a:cubicBezTo>
                  <a:cubicBezTo>
                    <a:pt x="233" y="54"/>
                    <a:pt x="255" y="39"/>
                    <a:pt x="279" y="27"/>
                  </a:cubicBezTo>
                  <a:cubicBezTo>
                    <a:pt x="301" y="17"/>
                    <a:pt x="323" y="8"/>
                    <a:pt x="347" y="4"/>
                  </a:cubicBezTo>
                  <a:cubicBezTo>
                    <a:pt x="369" y="1"/>
                    <a:pt x="392" y="0"/>
                    <a:pt x="414" y="7"/>
                  </a:cubicBezTo>
                  <a:cubicBezTo>
                    <a:pt x="420" y="10"/>
                    <a:pt x="420" y="10"/>
                    <a:pt x="420" y="16"/>
                  </a:cubicBezTo>
                  <a:cubicBezTo>
                    <a:pt x="420" y="18"/>
                    <a:pt x="421" y="20"/>
                    <a:pt x="420" y="22"/>
                  </a:cubicBezTo>
                  <a:close/>
                </a:path>
              </a:pathLst>
            </a:custGeom>
            <a:solidFill>
              <a:srgbClr val="B5B1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grpSp>
          <p:nvGrpSpPr>
            <p:cNvPr id="45" name="Grupo 44"/>
            <p:cNvGrpSpPr/>
            <p:nvPr/>
          </p:nvGrpSpPr>
          <p:grpSpPr>
            <a:xfrm rot="10800000">
              <a:off x="-1348709" y="-731658"/>
              <a:ext cx="1471567" cy="342228"/>
              <a:chOff x="6341869" y="-1951108"/>
              <a:chExt cx="2701781" cy="628327"/>
            </a:xfrm>
          </p:grpSpPr>
          <p:sp>
            <p:nvSpPr>
              <p:cNvPr id="46" name="Freeform 6"/>
              <p:cNvSpPr>
                <a:spLocks/>
              </p:cNvSpPr>
              <p:nvPr userDrawn="1"/>
            </p:nvSpPr>
            <p:spPr bwMode="auto">
              <a:xfrm rot="10800000">
                <a:off x="8555754" y="-1848023"/>
                <a:ext cx="487896" cy="466334"/>
              </a:xfrm>
              <a:custGeom>
                <a:avLst/>
                <a:gdLst>
                  <a:gd name="T0" fmla="*/ 20 w 39"/>
                  <a:gd name="T1" fmla="*/ 0 h 39"/>
                  <a:gd name="T2" fmla="*/ 39 w 39"/>
                  <a:gd name="T3" fmla="*/ 20 h 39"/>
                  <a:gd name="T4" fmla="*/ 19 w 39"/>
                  <a:gd name="T5" fmla="*/ 39 h 39"/>
                  <a:gd name="T6" fmla="*/ 0 w 39"/>
                  <a:gd name="T7" fmla="*/ 19 h 39"/>
                  <a:gd name="T8" fmla="*/ 20 w 39"/>
                  <a:gd name="T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39">
                    <a:moveTo>
                      <a:pt x="20" y="0"/>
                    </a:moveTo>
                    <a:cubicBezTo>
                      <a:pt x="31" y="0"/>
                      <a:pt x="39" y="9"/>
                      <a:pt x="39" y="20"/>
                    </a:cubicBezTo>
                    <a:cubicBezTo>
                      <a:pt x="39" y="30"/>
                      <a:pt x="30" y="39"/>
                      <a:pt x="19" y="39"/>
                    </a:cubicBezTo>
                    <a:cubicBezTo>
                      <a:pt x="8" y="39"/>
                      <a:pt x="0" y="30"/>
                      <a:pt x="0" y="19"/>
                    </a:cubicBezTo>
                    <a:cubicBezTo>
                      <a:pt x="0" y="8"/>
                      <a:pt x="9" y="0"/>
                      <a:pt x="20" y="0"/>
                    </a:cubicBezTo>
                    <a:close/>
                  </a:path>
                </a:pathLst>
              </a:custGeom>
              <a:solidFill>
                <a:srgbClr val="E621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47" name="Oval 7"/>
              <p:cNvSpPr>
                <a:spLocks noChangeArrowheads="1"/>
              </p:cNvSpPr>
              <p:nvPr userDrawn="1"/>
            </p:nvSpPr>
            <p:spPr bwMode="auto">
              <a:xfrm rot="10800000">
                <a:off x="7905227" y="-1951108"/>
                <a:ext cx="451172" cy="427064"/>
              </a:xfrm>
              <a:prstGeom prst="ellipse">
                <a:avLst/>
              </a:prstGeom>
              <a:solidFill>
                <a:srgbClr val="E83D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48" name="Freeform 8"/>
              <p:cNvSpPr>
                <a:spLocks/>
              </p:cNvSpPr>
              <p:nvPr userDrawn="1"/>
            </p:nvSpPr>
            <p:spPr bwMode="auto">
              <a:xfrm rot="10800000">
                <a:off x="7307164" y="-1951108"/>
                <a:ext cx="382973" cy="368160"/>
              </a:xfrm>
              <a:custGeom>
                <a:avLst/>
                <a:gdLst>
                  <a:gd name="T0" fmla="*/ 15 w 31"/>
                  <a:gd name="T1" fmla="*/ 30 h 31"/>
                  <a:gd name="T2" fmla="*/ 0 w 31"/>
                  <a:gd name="T3" fmla="*/ 15 h 31"/>
                  <a:gd name="T4" fmla="*/ 15 w 31"/>
                  <a:gd name="T5" fmla="*/ 0 h 31"/>
                  <a:gd name="T6" fmla="*/ 31 w 31"/>
                  <a:gd name="T7" fmla="*/ 16 h 31"/>
                  <a:gd name="T8" fmla="*/ 15 w 31"/>
                  <a:gd name="T9" fmla="*/ 3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1">
                    <a:moveTo>
                      <a:pt x="15" y="30"/>
                    </a:moveTo>
                    <a:cubicBezTo>
                      <a:pt x="7" y="31"/>
                      <a:pt x="0" y="24"/>
                      <a:pt x="0" y="15"/>
                    </a:cubicBezTo>
                    <a:cubicBezTo>
                      <a:pt x="0" y="7"/>
                      <a:pt x="7" y="0"/>
                      <a:pt x="15" y="0"/>
                    </a:cubicBezTo>
                    <a:cubicBezTo>
                      <a:pt x="24" y="0"/>
                      <a:pt x="31" y="7"/>
                      <a:pt x="31" y="16"/>
                    </a:cubicBezTo>
                    <a:cubicBezTo>
                      <a:pt x="30" y="24"/>
                      <a:pt x="24" y="30"/>
                      <a:pt x="15" y="30"/>
                    </a:cubicBezTo>
                    <a:close/>
                  </a:path>
                </a:pathLst>
              </a:custGeom>
              <a:solidFill>
                <a:srgbClr val="ED6F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49" name="Freeform 9"/>
              <p:cNvSpPr>
                <a:spLocks/>
              </p:cNvSpPr>
              <p:nvPr userDrawn="1"/>
            </p:nvSpPr>
            <p:spPr bwMode="auto">
              <a:xfrm rot="10800000">
                <a:off x="6829763" y="-1764571"/>
                <a:ext cx="278048" cy="274892"/>
              </a:xfrm>
              <a:custGeom>
                <a:avLst/>
                <a:gdLst>
                  <a:gd name="T0" fmla="*/ 22 w 22"/>
                  <a:gd name="T1" fmla="*/ 11 h 23"/>
                  <a:gd name="T2" fmla="*/ 11 w 22"/>
                  <a:gd name="T3" fmla="*/ 22 h 23"/>
                  <a:gd name="T4" fmla="*/ 0 w 22"/>
                  <a:gd name="T5" fmla="*/ 11 h 23"/>
                  <a:gd name="T6" fmla="*/ 11 w 22"/>
                  <a:gd name="T7" fmla="*/ 0 h 23"/>
                  <a:gd name="T8" fmla="*/ 22 w 22"/>
                  <a:gd name="T9" fmla="*/ 1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3">
                    <a:moveTo>
                      <a:pt x="22" y="11"/>
                    </a:moveTo>
                    <a:cubicBezTo>
                      <a:pt x="22" y="17"/>
                      <a:pt x="17" y="23"/>
                      <a:pt x="11" y="22"/>
                    </a:cubicBezTo>
                    <a:cubicBezTo>
                      <a:pt x="5" y="22"/>
                      <a:pt x="0" y="17"/>
                      <a:pt x="0" y="11"/>
                    </a:cubicBezTo>
                    <a:cubicBezTo>
                      <a:pt x="0" y="5"/>
                      <a:pt x="5" y="0"/>
                      <a:pt x="11" y="0"/>
                    </a:cubicBezTo>
                    <a:cubicBezTo>
                      <a:pt x="17" y="0"/>
                      <a:pt x="22" y="5"/>
                      <a:pt x="22" y="11"/>
                    </a:cubicBezTo>
                    <a:close/>
                  </a:path>
                </a:pathLst>
              </a:custGeom>
              <a:solidFill>
                <a:srgbClr val="F187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50" name="Freeform 10"/>
              <p:cNvSpPr>
                <a:spLocks/>
              </p:cNvSpPr>
              <p:nvPr userDrawn="1"/>
            </p:nvSpPr>
            <p:spPr bwMode="auto">
              <a:xfrm rot="10800000">
                <a:off x="6341869" y="-1573131"/>
                <a:ext cx="278048" cy="250350"/>
              </a:xfrm>
              <a:custGeom>
                <a:avLst/>
                <a:gdLst>
                  <a:gd name="T0" fmla="*/ 0 w 22"/>
                  <a:gd name="T1" fmla="*/ 10 h 21"/>
                  <a:gd name="T2" fmla="*/ 11 w 22"/>
                  <a:gd name="T3" fmla="*/ 0 h 21"/>
                  <a:gd name="T4" fmla="*/ 22 w 22"/>
                  <a:gd name="T5" fmla="*/ 10 h 21"/>
                  <a:gd name="T6" fmla="*/ 11 w 22"/>
                  <a:gd name="T7" fmla="*/ 21 h 21"/>
                  <a:gd name="T8" fmla="*/ 0 w 22"/>
                  <a:gd name="T9" fmla="*/ 1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1">
                    <a:moveTo>
                      <a:pt x="0" y="10"/>
                    </a:moveTo>
                    <a:cubicBezTo>
                      <a:pt x="0" y="4"/>
                      <a:pt x="4" y="0"/>
                      <a:pt x="11" y="0"/>
                    </a:cubicBezTo>
                    <a:cubicBezTo>
                      <a:pt x="17" y="0"/>
                      <a:pt x="22" y="4"/>
                      <a:pt x="22" y="10"/>
                    </a:cubicBezTo>
                    <a:cubicBezTo>
                      <a:pt x="22" y="16"/>
                      <a:pt x="17" y="21"/>
                      <a:pt x="11" y="21"/>
                    </a:cubicBezTo>
                    <a:cubicBezTo>
                      <a:pt x="5" y="20"/>
                      <a:pt x="0" y="16"/>
                      <a:pt x="0" y="10"/>
                    </a:cubicBezTo>
                    <a:close/>
                  </a:path>
                </a:pathLst>
              </a:custGeom>
              <a:solidFill>
                <a:srgbClr val="F7A8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</p:grpSp>
      </p:grpSp>
      <p:sp>
        <p:nvSpPr>
          <p:cNvPr id="52" name="Google Shape;280;p30"/>
          <p:cNvSpPr txBox="1">
            <a:spLocks/>
          </p:cNvSpPr>
          <p:nvPr/>
        </p:nvSpPr>
        <p:spPr>
          <a:xfrm>
            <a:off x="3054379" y="2595649"/>
            <a:ext cx="5385142" cy="996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rala"/>
              <a:buNone/>
              <a:defRPr sz="5200" b="0" i="0" u="none" strike="noStrike" cap="none">
                <a:solidFill>
                  <a:schemeClr val="dk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Playfair Display SemiBold"/>
              <a:buNone/>
              <a:defRPr sz="5200" b="0" i="0" u="none" strike="noStrike" cap="none">
                <a:solidFill>
                  <a:schemeClr val="dk2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Playfair Display SemiBold"/>
              <a:buNone/>
              <a:defRPr sz="5200" b="0" i="0" u="none" strike="noStrike" cap="none">
                <a:solidFill>
                  <a:schemeClr val="dk2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Playfair Display SemiBold"/>
              <a:buNone/>
              <a:defRPr sz="5200" b="0" i="0" u="none" strike="noStrike" cap="none">
                <a:solidFill>
                  <a:schemeClr val="dk2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Playfair Display SemiBold"/>
              <a:buNone/>
              <a:defRPr sz="5200" b="0" i="0" u="none" strike="noStrike" cap="none">
                <a:solidFill>
                  <a:schemeClr val="dk2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Playfair Display SemiBold"/>
              <a:buNone/>
              <a:defRPr sz="5200" b="0" i="0" u="none" strike="noStrike" cap="none">
                <a:solidFill>
                  <a:schemeClr val="dk2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Playfair Display SemiBold"/>
              <a:buNone/>
              <a:defRPr sz="5200" b="0" i="0" u="none" strike="noStrike" cap="none">
                <a:solidFill>
                  <a:schemeClr val="dk2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Playfair Display SemiBold"/>
              <a:buNone/>
              <a:defRPr sz="5200" b="0" i="0" u="none" strike="noStrike" cap="none">
                <a:solidFill>
                  <a:schemeClr val="dk2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Playfair Display SemiBold"/>
              <a:buNone/>
              <a:defRPr sz="5200" b="0" i="0" u="none" strike="noStrike" cap="none">
                <a:solidFill>
                  <a:schemeClr val="dk2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9pPr>
          </a:lstStyle>
          <a:p>
            <a:r>
              <a:rPr lang="es-PE" sz="2400" dirty="0" smtClean="0">
                <a:solidFill>
                  <a:srgbClr val="FDAF59"/>
                </a:solidFill>
              </a:rPr>
              <a:t>Free Template</a:t>
            </a:r>
            <a:endParaRPr lang="es-PE" sz="2400" dirty="0">
              <a:solidFill>
                <a:srgbClr val="FDAF59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53655" y="3418380"/>
            <a:ext cx="704994" cy="171610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r>
              <a:rPr lang="en-US" sz="3200" b="1" dirty="0">
                <a:solidFill>
                  <a:srgbClr val="EEB245"/>
                </a:solidFill>
              </a:rPr>
              <a:t>Infographic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99FA7C73-F319-4332-801B-77BBC7758721}"/>
              </a:ext>
            </a:extLst>
          </p:cNvPr>
          <p:cNvGrpSpPr/>
          <p:nvPr/>
        </p:nvGrpSpPr>
        <p:grpSpPr>
          <a:xfrm>
            <a:off x="513252" y="1341387"/>
            <a:ext cx="5009708" cy="1131079"/>
            <a:chOff x="3017859" y="4283314"/>
            <a:chExt cx="1249476" cy="150810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196C8E37-6674-4C10-83F1-BA709CC0A238}"/>
                </a:ext>
              </a:extLst>
            </p:cNvPr>
            <p:cNvSpPr txBox="1"/>
            <p:nvPr/>
          </p:nvSpPr>
          <p:spPr>
            <a:xfrm>
              <a:off x="3017859" y="4560313"/>
              <a:ext cx="1245478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Get a modern PowerPoint  Presentation that is beautifully designed. </a:t>
              </a:r>
              <a:r>
                <a:rPr lang="en-US" altLang="ko-K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Get a modern PowerPoint  Presentation that is beautifully designed. 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8537E3D3-C9DF-4351-BC31-2FD5984B6D6A}"/>
                </a:ext>
              </a:extLst>
            </p:cNvPr>
            <p:cNvSpPr txBox="1"/>
            <p:nvPr/>
          </p:nvSpPr>
          <p:spPr>
            <a:xfrm>
              <a:off x="3017859" y="4283314"/>
              <a:ext cx="12494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xmlns="" id="{D2B83BC3-44E9-4972-B4FF-6C161A45EEE0}"/>
              </a:ext>
            </a:extLst>
          </p:cNvPr>
          <p:cNvSpPr/>
          <p:nvPr/>
        </p:nvSpPr>
        <p:spPr>
          <a:xfrm>
            <a:off x="3465753" y="2834962"/>
            <a:ext cx="520061" cy="520061"/>
          </a:xfrm>
          <a:prstGeom prst="ellipse">
            <a:avLst/>
          </a:prstGeom>
          <a:solidFill>
            <a:srgbClr val="92D050"/>
          </a:solidFill>
          <a:ln w="19050">
            <a:solidFill>
              <a:srgbClr val="EEB2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AB6072A5-1141-42BE-B876-57E30EDA65D5}"/>
              </a:ext>
            </a:extLst>
          </p:cNvPr>
          <p:cNvSpPr/>
          <p:nvPr/>
        </p:nvSpPr>
        <p:spPr>
          <a:xfrm>
            <a:off x="2132473" y="2834962"/>
            <a:ext cx="520061" cy="520061"/>
          </a:xfrm>
          <a:prstGeom prst="ellipse">
            <a:avLst/>
          </a:prstGeom>
          <a:solidFill>
            <a:srgbClr val="FFFF00"/>
          </a:solidFill>
          <a:ln w="19050">
            <a:solidFill>
              <a:srgbClr val="EEB2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A33B705A-9821-429A-8B44-5AF712A11077}"/>
              </a:ext>
            </a:extLst>
          </p:cNvPr>
          <p:cNvSpPr/>
          <p:nvPr/>
        </p:nvSpPr>
        <p:spPr>
          <a:xfrm>
            <a:off x="799193" y="2834962"/>
            <a:ext cx="520061" cy="520061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EEB2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350" dirty="0" smtClean="0"/>
              <a:t> </a:t>
            </a:r>
            <a:endParaRPr lang="ko-KR" altLang="en-US" sz="1350" dirty="0"/>
          </a:p>
        </p:txBody>
      </p:sp>
      <p:sp>
        <p:nvSpPr>
          <p:cNvPr id="19" name="Oval 27">
            <a:extLst>
              <a:ext uri="{FF2B5EF4-FFF2-40B4-BE49-F238E27FC236}">
                <a16:creationId xmlns:a16="http://schemas.microsoft.com/office/drawing/2014/main" xmlns="" id="{1B77E68D-DEDF-4F2C-8F6E-1503964BFFDB}"/>
              </a:ext>
            </a:extLst>
          </p:cNvPr>
          <p:cNvSpPr/>
          <p:nvPr/>
        </p:nvSpPr>
        <p:spPr>
          <a:xfrm>
            <a:off x="4799034" y="2834962"/>
            <a:ext cx="520061" cy="52006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rgbClr val="EEB2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grpSp>
        <p:nvGrpSpPr>
          <p:cNvPr id="20" name="Group 33">
            <a:extLst>
              <a:ext uri="{FF2B5EF4-FFF2-40B4-BE49-F238E27FC236}">
                <a16:creationId xmlns:a16="http://schemas.microsoft.com/office/drawing/2014/main" xmlns="" id="{6DD04B88-1187-4A92-B780-59A2A1D30C9C}"/>
              </a:ext>
            </a:extLst>
          </p:cNvPr>
          <p:cNvGrpSpPr/>
          <p:nvPr/>
        </p:nvGrpSpPr>
        <p:grpSpPr>
          <a:xfrm>
            <a:off x="4555470" y="3480796"/>
            <a:ext cx="1007189" cy="715580"/>
            <a:chOff x="3017859" y="4283314"/>
            <a:chExt cx="1870812" cy="954107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EC74EC39-9F8B-43D4-AA11-79E81BE57346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Presen. 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EEBB252F-4298-4A1B-8716-5B0075B1AF6E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3">
            <a:extLst>
              <a:ext uri="{FF2B5EF4-FFF2-40B4-BE49-F238E27FC236}">
                <a16:creationId xmlns:a16="http://schemas.microsoft.com/office/drawing/2014/main" xmlns="" id="{6DD04B88-1187-4A92-B780-59A2A1D30C9C}"/>
              </a:ext>
            </a:extLst>
          </p:cNvPr>
          <p:cNvGrpSpPr/>
          <p:nvPr/>
        </p:nvGrpSpPr>
        <p:grpSpPr>
          <a:xfrm>
            <a:off x="3204927" y="3449557"/>
            <a:ext cx="1007189" cy="715580"/>
            <a:chOff x="3017859" y="4283314"/>
            <a:chExt cx="1870812" cy="954107"/>
          </a:xfrm>
        </p:grpSpPr>
        <p:sp>
          <p:nvSpPr>
            <p:cNvPr id="33" name="TextBox 20">
              <a:extLst>
                <a:ext uri="{FF2B5EF4-FFF2-40B4-BE49-F238E27FC236}">
                  <a16:creationId xmlns:a16="http://schemas.microsoft.com/office/drawing/2014/main" xmlns="" id="{EC74EC39-9F8B-43D4-AA11-79E81BE57346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Presen. </a:t>
              </a:r>
            </a:p>
          </p:txBody>
        </p:sp>
        <p:sp>
          <p:nvSpPr>
            <p:cNvPr id="34" name="TextBox 21">
              <a:extLst>
                <a:ext uri="{FF2B5EF4-FFF2-40B4-BE49-F238E27FC236}">
                  <a16:creationId xmlns:a16="http://schemas.microsoft.com/office/drawing/2014/main" xmlns="" id="{EEBB252F-4298-4A1B-8716-5B0075B1AF6E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3">
            <a:extLst>
              <a:ext uri="{FF2B5EF4-FFF2-40B4-BE49-F238E27FC236}">
                <a16:creationId xmlns:a16="http://schemas.microsoft.com/office/drawing/2014/main" xmlns="" id="{6DD04B88-1187-4A92-B780-59A2A1D30C9C}"/>
              </a:ext>
            </a:extLst>
          </p:cNvPr>
          <p:cNvGrpSpPr/>
          <p:nvPr/>
        </p:nvGrpSpPr>
        <p:grpSpPr>
          <a:xfrm>
            <a:off x="1866328" y="3447127"/>
            <a:ext cx="1007189" cy="715580"/>
            <a:chOff x="3017859" y="4283314"/>
            <a:chExt cx="1870812" cy="954107"/>
          </a:xfrm>
        </p:grpSpPr>
        <p:sp>
          <p:nvSpPr>
            <p:cNvPr id="36" name="TextBox 20">
              <a:extLst>
                <a:ext uri="{FF2B5EF4-FFF2-40B4-BE49-F238E27FC236}">
                  <a16:creationId xmlns:a16="http://schemas.microsoft.com/office/drawing/2014/main" xmlns="" id="{EC74EC39-9F8B-43D4-AA11-79E81BE57346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Presen. </a:t>
              </a:r>
            </a:p>
          </p:txBody>
        </p:sp>
        <p:sp>
          <p:nvSpPr>
            <p:cNvPr id="37" name="TextBox 21">
              <a:extLst>
                <a:ext uri="{FF2B5EF4-FFF2-40B4-BE49-F238E27FC236}">
                  <a16:creationId xmlns:a16="http://schemas.microsoft.com/office/drawing/2014/main" xmlns="" id="{EEBB252F-4298-4A1B-8716-5B0075B1AF6E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33">
            <a:extLst>
              <a:ext uri="{FF2B5EF4-FFF2-40B4-BE49-F238E27FC236}">
                <a16:creationId xmlns:a16="http://schemas.microsoft.com/office/drawing/2014/main" xmlns="" id="{6DD04B88-1187-4A92-B780-59A2A1D30C9C}"/>
              </a:ext>
            </a:extLst>
          </p:cNvPr>
          <p:cNvGrpSpPr/>
          <p:nvPr/>
        </p:nvGrpSpPr>
        <p:grpSpPr>
          <a:xfrm>
            <a:off x="513252" y="3447127"/>
            <a:ext cx="1007189" cy="715580"/>
            <a:chOff x="3017859" y="4283314"/>
            <a:chExt cx="1870812" cy="954107"/>
          </a:xfrm>
        </p:grpSpPr>
        <p:sp>
          <p:nvSpPr>
            <p:cNvPr id="39" name="TextBox 20">
              <a:extLst>
                <a:ext uri="{FF2B5EF4-FFF2-40B4-BE49-F238E27FC236}">
                  <a16:creationId xmlns:a16="http://schemas.microsoft.com/office/drawing/2014/main" xmlns="" id="{EC74EC39-9F8B-43D4-AA11-79E81BE57346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Presen. </a:t>
              </a:r>
            </a:p>
          </p:txBody>
        </p:sp>
        <p:sp>
          <p:nvSpPr>
            <p:cNvPr id="40" name="TextBox 21">
              <a:extLst>
                <a:ext uri="{FF2B5EF4-FFF2-40B4-BE49-F238E27FC236}">
                  <a16:creationId xmlns:a16="http://schemas.microsoft.com/office/drawing/2014/main" xmlns="" id="{EEBB252F-4298-4A1B-8716-5B0075B1AF6E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8" name="Freeform 7"/>
          <p:cNvSpPr>
            <a:spLocks/>
          </p:cNvSpPr>
          <p:nvPr/>
        </p:nvSpPr>
        <p:spPr bwMode="auto">
          <a:xfrm>
            <a:off x="9307116" y="6253163"/>
            <a:ext cx="19050" cy="22622"/>
          </a:xfrm>
          <a:custGeom>
            <a:avLst/>
            <a:gdLst>
              <a:gd name="T0" fmla="*/ 0 w 7"/>
              <a:gd name="T1" fmla="*/ 6 h 8"/>
              <a:gd name="T2" fmla="*/ 6 w 7"/>
              <a:gd name="T3" fmla="*/ 0 h 8"/>
              <a:gd name="T4" fmla="*/ 7 w 7"/>
              <a:gd name="T5" fmla="*/ 1 h 8"/>
              <a:gd name="T6" fmla="*/ 0 w 7"/>
              <a:gd name="T7" fmla="*/ 7 h 8"/>
              <a:gd name="T8" fmla="*/ 0 w 7"/>
              <a:gd name="T9" fmla="*/ 6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8">
                <a:moveTo>
                  <a:pt x="0" y="6"/>
                </a:moveTo>
                <a:cubicBezTo>
                  <a:pt x="2" y="4"/>
                  <a:pt x="4" y="2"/>
                  <a:pt x="6" y="0"/>
                </a:cubicBezTo>
                <a:cubicBezTo>
                  <a:pt x="6" y="0"/>
                  <a:pt x="7" y="1"/>
                  <a:pt x="7" y="1"/>
                </a:cubicBezTo>
                <a:cubicBezTo>
                  <a:pt x="6" y="4"/>
                  <a:pt x="4" y="8"/>
                  <a:pt x="0" y="7"/>
                </a:cubicBezTo>
                <a:cubicBezTo>
                  <a:pt x="0" y="7"/>
                  <a:pt x="0" y="6"/>
                  <a:pt x="0" y="6"/>
                </a:cubicBezTo>
                <a:close/>
              </a:path>
            </a:pathLst>
          </a:custGeom>
          <a:solidFill>
            <a:srgbClr val="5D30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PE" sz="135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2040" y="1629982"/>
            <a:ext cx="3222894" cy="304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73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36"/>
          <p:cNvSpPr txBox="1">
            <a:spLocks noGrp="1"/>
          </p:cNvSpPr>
          <p:nvPr>
            <p:ph type="title" idx="4"/>
          </p:nvPr>
        </p:nvSpPr>
        <p:spPr>
          <a:xfrm>
            <a:off x="596975" y="655216"/>
            <a:ext cx="79500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philosophy</a:t>
            </a:r>
            <a:endParaRPr/>
          </a:p>
        </p:txBody>
      </p:sp>
      <p:sp>
        <p:nvSpPr>
          <p:cNvPr id="425" name="Google Shape;425;p36"/>
          <p:cNvSpPr txBox="1">
            <a:spLocks noGrp="1"/>
          </p:cNvSpPr>
          <p:nvPr>
            <p:ph type="title"/>
          </p:nvPr>
        </p:nvSpPr>
        <p:spPr>
          <a:xfrm>
            <a:off x="724729" y="2185625"/>
            <a:ext cx="17445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Mind</a:t>
            </a:r>
            <a:endParaRPr/>
          </a:p>
        </p:txBody>
      </p:sp>
      <p:sp>
        <p:nvSpPr>
          <p:cNvPr id="426" name="Google Shape;426;p36"/>
          <p:cNvSpPr txBox="1">
            <a:spLocks noGrp="1"/>
          </p:cNvSpPr>
          <p:nvPr>
            <p:ph type="title" idx="2"/>
          </p:nvPr>
        </p:nvSpPr>
        <p:spPr>
          <a:xfrm>
            <a:off x="6674602" y="2185625"/>
            <a:ext cx="17445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Body</a:t>
            </a:r>
            <a:endParaRPr/>
          </a:p>
        </p:txBody>
      </p:sp>
      <p:sp>
        <p:nvSpPr>
          <p:cNvPr id="427" name="Google Shape;427;p36"/>
          <p:cNvSpPr txBox="1">
            <a:spLocks noGrp="1"/>
          </p:cNvSpPr>
          <p:nvPr>
            <p:ph type="subTitle" idx="3"/>
          </p:nvPr>
        </p:nvSpPr>
        <p:spPr>
          <a:xfrm>
            <a:off x="6674600" y="2633225"/>
            <a:ext cx="1744500" cy="103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It’s a gas giant and the biggest planet in the Solar System</a:t>
            </a:r>
            <a:endParaRPr/>
          </a:p>
        </p:txBody>
      </p:sp>
      <p:grpSp>
        <p:nvGrpSpPr>
          <p:cNvPr id="428" name="Google Shape;428;p36"/>
          <p:cNvGrpSpPr/>
          <p:nvPr/>
        </p:nvGrpSpPr>
        <p:grpSpPr>
          <a:xfrm>
            <a:off x="2722953" y="1814940"/>
            <a:ext cx="1834529" cy="2194512"/>
            <a:chOff x="5370475" y="5228675"/>
            <a:chExt cx="1831050" cy="2190350"/>
          </a:xfrm>
        </p:grpSpPr>
        <p:sp>
          <p:nvSpPr>
            <p:cNvPr id="429" name="Google Shape;429;p36"/>
            <p:cNvSpPr/>
            <p:nvPr/>
          </p:nvSpPr>
          <p:spPr>
            <a:xfrm>
              <a:off x="5423625" y="5236225"/>
              <a:ext cx="1777900" cy="2175275"/>
            </a:xfrm>
            <a:custGeom>
              <a:avLst/>
              <a:gdLst/>
              <a:ahLst/>
              <a:cxnLst/>
              <a:rect l="l" t="t" r="r" b="b"/>
              <a:pathLst>
                <a:path w="71116" h="87011" extrusionOk="0">
                  <a:moveTo>
                    <a:pt x="35274" y="1"/>
                  </a:moveTo>
                  <a:cubicBezTo>
                    <a:pt x="26648" y="1"/>
                    <a:pt x="19762" y="3478"/>
                    <a:pt x="15134" y="11616"/>
                  </a:cubicBezTo>
                  <a:cubicBezTo>
                    <a:pt x="12477" y="16298"/>
                    <a:pt x="10781" y="21283"/>
                    <a:pt x="9339" y="26421"/>
                  </a:cubicBezTo>
                  <a:cubicBezTo>
                    <a:pt x="7213" y="33811"/>
                    <a:pt x="5517" y="41276"/>
                    <a:pt x="2405" y="48363"/>
                  </a:cubicBezTo>
                  <a:cubicBezTo>
                    <a:pt x="633" y="52387"/>
                    <a:pt x="0" y="56664"/>
                    <a:pt x="203" y="61016"/>
                  </a:cubicBezTo>
                  <a:cubicBezTo>
                    <a:pt x="393" y="64893"/>
                    <a:pt x="1447" y="66734"/>
                    <a:pt x="3713" y="66734"/>
                  </a:cubicBezTo>
                  <a:cubicBezTo>
                    <a:pt x="4761" y="66734"/>
                    <a:pt x="6068" y="66340"/>
                    <a:pt x="7669" y="65572"/>
                  </a:cubicBezTo>
                  <a:cubicBezTo>
                    <a:pt x="12224" y="63395"/>
                    <a:pt x="16552" y="60763"/>
                    <a:pt x="20854" y="58131"/>
                  </a:cubicBezTo>
                  <a:cubicBezTo>
                    <a:pt x="21435" y="57770"/>
                    <a:pt x="21887" y="57583"/>
                    <a:pt x="22253" y="57583"/>
                  </a:cubicBezTo>
                  <a:cubicBezTo>
                    <a:pt x="22859" y="57583"/>
                    <a:pt x="23230" y="58095"/>
                    <a:pt x="23562" y="59169"/>
                  </a:cubicBezTo>
                  <a:cubicBezTo>
                    <a:pt x="24144" y="60966"/>
                    <a:pt x="23739" y="62763"/>
                    <a:pt x="23815" y="64635"/>
                  </a:cubicBezTo>
                  <a:cubicBezTo>
                    <a:pt x="23688" y="67318"/>
                    <a:pt x="23992" y="70077"/>
                    <a:pt x="24751" y="72785"/>
                  </a:cubicBezTo>
                  <a:cubicBezTo>
                    <a:pt x="26143" y="77593"/>
                    <a:pt x="28927" y="81111"/>
                    <a:pt x="33786" y="82730"/>
                  </a:cubicBezTo>
                  <a:cubicBezTo>
                    <a:pt x="36697" y="83667"/>
                    <a:pt x="39607" y="84578"/>
                    <a:pt x="42492" y="85565"/>
                  </a:cubicBezTo>
                  <a:cubicBezTo>
                    <a:pt x="45443" y="86590"/>
                    <a:pt x="48446" y="87010"/>
                    <a:pt x="51544" y="87010"/>
                  </a:cubicBezTo>
                  <a:cubicBezTo>
                    <a:pt x="52192" y="87010"/>
                    <a:pt x="52844" y="86992"/>
                    <a:pt x="53501" y="86957"/>
                  </a:cubicBezTo>
                  <a:cubicBezTo>
                    <a:pt x="57778" y="86729"/>
                    <a:pt x="60967" y="84958"/>
                    <a:pt x="63042" y="81288"/>
                  </a:cubicBezTo>
                  <a:cubicBezTo>
                    <a:pt x="66079" y="75923"/>
                    <a:pt x="68483" y="70254"/>
                    <a:pt x="69951" y="64256"/>
                  </a:cubicBezTo>
                  <a:cubicBezTo>
                    <a:pt x="71115" y="59447"/>
                    <a:pt x="70989" y="54639"/>
                    <a:pt x="69293" y="49957"/>
                  </a:cubicBezTo>
                  <a:cubicBezTo>
                    <a:pt x="68154" y="46844"/>
                    <a:pt x="67066" y="43706"/>
                    <a:pt x="65801" y="40644"/>
                  </a:cubicBezTo>
                  <a:cubicBezTo>
                    <a:pt x="60764" y="28521"/>
                    <a:pt x="53653" y="17462"/>
                    <a:pt x="48161" y="5567"/>
                  </a:cubicBezTo>
                  <a:cubicBezTo>
                    <a:pt x="46845" y="2809"/>
                    <a:pt x="44491" y="1138"/>
                    <a:pt x="41480" y="506"/>
                  </a:cubicBezTo>
                  <a:cubicBezTo>
                    <a:pt x="40392" y="278"/>
                    <a:pt x="39303" y="227"/>
                    <a:pt x="38190" y="126"/>
                  </a:cubicBezTo>
                  <a:cubicBezTo>
                    <a:pt x="37197" y="43"/>
                    <a:pt x="36225" y="1"/>
                    <a:pt x="35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6"/>
            <p:cNvSpPr/>
            <p:nvPr/>
          </p:nvSpPr>
          <p:spPr>
            <a:xfrm>
              <a:off x="5370475" y="5945250"/>
              <a:ext cx="1678550" cy="1473775"/>
            </a:xfrm>
            <a:custGeom>
              <a:avLst/>
              <a:gdLst/>
              <a:ahLst/>
              <a:cxnLst/>
              <a:rect l="l" t="t" r="r" b="b"/>
              <a:pathLst>
                <a:path w="67142" h="58951" extrusionOk="0">
                  <a:moveTo>
                    <a:pt x="49634" y="8918"/>
                  </a:moveTo>
                  <a:cubicBezTo>
                    <a:pt x="49699" y="8918"/>
                    <a:pt x="49767" y="8928"/>
                    <a:pt x="49832" y="8942"/>
                  </a:cubicBezTo>
                  <a:cubicBezTo>
                    <a:pt x="50211" y="8942"/>
                    <a:pt x="50616" y="8993"/>
                    <a:pt x="50996" y="9018"/>
                  </a:cubicBezTo>
                  <a:cubicBezTo>
                    <a:pt x="51502" y="9094"/>
                    <a:pt x="51628" y="9347"/>
                    <a:pt x="51527" y="9853"/>
                  </a:cubicBezTo>
                  <a:cubicBezTo>
                    <a:pt x="51350" y="10891"/>
                    <a:pt x="51097" y="11903"/>
                    <a:pt x="50768" y="12915"/>
                  </a:cubicBezTo>
                  <a:cubicBezTo>
                    <a:pt x="50338" y="14434"/>
                    <a:pt x="49857" y="15927"/>
                    <a:pt x="49199" y="17344"/>
                  </a:cubicBezTo>
                  <a:cubicBezTo>
                    <a:pt x="49401" y="15269"/>
                    <a:pt x="49528" y="13169"/>
                    <a:pt x="49452" y="11043"/>
                  </a:cubicBezTo>
                  <a:cubicBezTo>
                    <a:pt x="49452" y="10790"/>
                    <a:pt x="49578" y="10612"/>
                    <a:pt x="49705" y="10385"/>
                  </a:cubicBezTo>
                  <a:cubicBezTo>
                    <a:pt x="49857" y="10208"/>
                    <a:pt x="49933" y="9980"/>
                    <a:pt x="49578" y="9879"/>
                  </a:cubicBezTo>
                  <a:cubicBezTo>
                    <a:pt x="49199" y="9777"/>
                    <a:pt x="49325" y="9474"/>
                    <a:pt x="49325" y="9221"/>
                  </a:cubicBezTo>
                  <a:cubicBezTo>
                    <a:pt x="49325" y="8984"/>
                    <a:pt x="49469" y="8918"/>
                    <a:pt x="49634" y="8918"/>
                  </a:cubicBezTo>
                  <a:close/>
                  <a:moveTo>
                    <a:pt x="48125" y="9118"/>
                  </a:moveTo>
                  <a:cubicBezTo>
                    <a:pt x="48612" y="9118"/>
                    <a:pt x="48847" y="9395"/>
                    <a:pt x="48895" y="9904"/>
                  </a:cubicBezTo>
                  <a:cubicBezTo>
                    <a:pt x="48895" y="10587"/>
                    <a:pt x="48920" y="11245"/>
                    <a:pt x="48946" y="11903"/>
                  </a:cubicBezTo>
                  <a:cubicBezTo>
                    <a:pt x="48971" y="13700"/>
                    <a:pt x="48819" y="15547"/>
                    <a:pt x="48591" y="17547"/>
                  </a:cubicBezTo>
                  <a:cubicBezTo>
                    <a:pt x="48060" y="15725"/>
                    <a:pt x="47427" y="14156"/>
                    <a:pt x="46820" y="12536"/>
                  </a:cubicBezTo>
                  <a:cubicBezTo>
                    <a:pt x="46643" y="12055"/>
                    <a:pt x="46491" y="11650"/>
                    <a:pt x="46744" y="11144"/>
                  </a:cubicBezTo>
                  <a:cubicBezTo>
                    <a:pt x="46856" y="10938"/>
                    <a:pt x="46816" y="10774"/>
                    <a:pt x="46645" y="10774"/>
                  </a:cubicBezTo>
                  <a:cubicBezTo>
                    <a:pt x="46584" y="10774"/>
                    <a:pt x="46507" y="10794"/>
                    <a:pt x="46415" y="10840"/>
                  </a:cubicBezTo>
                  <a:cubicBezTo>
                    <a:pt x="46323" y="10884"/>
                    <a:pt x="46249" y="10903"/>
                    <a:pt x="46190" y="10903"/>
                  </a:cubicBezTo>
                  <a:cubicBezTo>
                    <a:pt x="45910" y="10903"/>
                    <a:pt x="45950" y="10480"/>
                    <a:pt x="45782" y="10334"/>
                  </a:cubicBezTo>
                  <a:cubicBezTo>
                    <a:pt x="45555" y="10106"/>
                    <a:pt x="45656" y="9853"/>
                    <a:pt x="45934" y="9752"/>
                  </a:cubicBezTo>
                  <a:cubicBezTo>
                    <a:pt x="46617" y="9448"/>
                    <a:pt x="47301" y="9145"/>
                    <a:pt x="48060" y="9119"/>
                  </a:cubicBezTo>
                  <a:cubicBezTo>
                    <a:pt x="48082" y="9118"/>
                    <a:pt x="48104" y="9118"/>
                    <a:pt x="48125" y="9118"/>
                  </a:cubicBezTo>
                  <a:close/>
                  <a:moveTo>
                    <a:pt x="24870" y="1"/>
                  </a:moveTo>
                  <a:cubicBezTo>
                    <a:pt x="24849" y="1"/>
                    <a:pt x="24826" y="3"/>
                    <a:pt x="24802" y="9"/>
                  </a:cubicBezTo>
                  <a:cubicBezTo>
                    <a:pt x="24625" y="34"/>
                    <a:pt x="24625" y="236"/>
                    <a:pt x="24625" y="388"/>
                  </a:cubicBezTo>
                  <a:cubicBezTo>
                    <a:pt x="24600" y="1097"/>
                    <a:pt x="24549" y="1780"/>
                    <a:pt x="24524" y="2514"/>
                  </a:cubicBezTo>
                  <a:cubicBezTo>
                    <a:pt x="24372" y="4944"/>
                    <a:pt x="24245" y="7373"/>
                    <a:pt x="24119" y="9828"/>
                  </a:cubicBezTo>
                  <a:cubicBezTo>
                    <a:pt x="24043" y="10663"/>
                    <a:pt x="24296" y="11498"/>
                    <a:pt x="24676" y="12232"/>
                  </a:cubicBezTo>
                  <a:cubicBezTo>
                    <a:pt x="25106" y="13017"/>
                    <a:pt x="24979" y="13776"/>
                    <a:pt x="25005" y="14586"/>
                  </a:cubicBezTo>
                  <a:cubicBezTo>
                    <a:pt x="25055" y="16155"/>
                    <a:pt x="24220" y="16737"/>
                    <a:pt x="22879" y="17117"/>
                  </a:cubicBezTo>
                  <a:cubicBezTo>
                    <a:pt x="19690" y="18078"/>
                    <a:pt x="16451" y="18458"/>
                    <a:pt x="13135" y="18559"/>
                  </a:cubicBezTo>
                  <a:cubicBezTo>
                    <a:pt x="10706" y="18635"/>
                    <a:pt x="8301" y="18888"/>
                    <a:pt x="6049" y="19875"/>
                  </a:cubicBezTo>
                  <a:cubicBezTo>
                    <a:pt x="2025" y="21621"/>
                    <a:pt x="1" y="25519"/>
                    <a:pt x="836" y="29821"/>
                  </a:cubicBezTo>
                  <a:cubicBezTo>
                    <a:pt x="1317" y="32276"/>
                    <a:pt x="2025" y="34680"/>
                    <a:pt x="2987" y="36983"/>
                  </a:cubicBezTo>
                  <a:cubicBezTo>
                    <a:pt x="4024" y="39514"/>
                    <a:pt x="4986" y="42121"/>
                    <a:pt x="5821" y="44753"/>
                  </a:cubicBezTo>
                  <a:cubicBezTo>
                    <a:pt x="7390" y="49384"/>
                    <a:pt x="9466" y="53787"/>
                    <a:pt x="11718" y="58115"/>
                  </a:cubicBezTo>
                  <a:cubicBezTo>
                    <a:pt x="11845" y="58419"/>
                    <a:pt x="11996" y="58672"/>
                    <a:pt x="12123" y="58950"/>
                  </a:cubicBezTo>
                  <a:lnTo>
                    <a:pt x="12654" y="58950"/>
                  </a:lnTo>
                  <a:cubicBezTo>
                    <a:pt x="12224" y="57735"/>
                    <a:pt x="11516" y="56672"/>
                    <a:pt x="10959" y="55534"/>
                  </a:cubicBezTo>
                  <a:cubicBezTo>
                    <a:pt x="9086" y="51839"/>
                    <a:pt x="7441" y="47992"/>
                    <a:pt x="6125" y="44044"/>
                  </a:cubicBezTo>
                  <a:cubicBezTo>
                    <a:pt x="5138" y="41159"/>
                    <a:pt x="4024" y="38350"/>
                    <a:pt x="2987" y="35515"/>
                  </a:cubicBezTo>
                  <a:cubicBezTo>
                    <a:pt x="2025" y="32984"/>
                    <a:pt x="1139" y="30403"/>
                    <a:pt x="1215" y="27619"/>
                  </a:cubicBezTo>
                  <a:cubicBezTo>
                    <a:pt x="1266" y="24456"/>
                    <a:pt x="2886" y="22254"/>
                    <a:pt x="5492" y="20660"/>
                  </a:cubicBezTo>
                  <a:cubicBezTo>
                    <a:pt x="7163" y="19647"/>
                    <a:pt x="9061" y="19495"/>
                    <a:pt x="10933" y="19217"/>
                  </a:cubicBezTo>
                  <a:cubicBezTo>
                    <a:pt x="12832" y="18888"/>
                    <a:pt x="14755" y="19065"/>
                    <a:pt x="16653" y="18837"/>
                  </a:cubicBezTo>
                  <a:cubicBezTo>
                    <a:pt x="19209" y="18559"/>
                    <a:pt x="21740" y="18104"/>
                    <a:pt x="24144" y="17117"/>
                  </a:cubicBezTo>
                  <a:cubicBezTo>
                    <a:pt x="24290" y="17061"/>
                    <a:pt x="24401" y="17034"/>
                    <a:pt x="24484" y="17034"/>
                  </a:cubicBezTo>
                  <a:cubicBezTo>
                    <a:pt x="24704" y="17034"/>
                    <a:pt x="24724" y="17223"/>
                    <a:pt x="24650" y="17572"/>
                  </a:cubicBezTo>
                  <a:cubicBezTo>
                    <a:pt x="24397" y="18939"/>
                    <a:pt x="24245" y="20331"/>
                    <a:pt x="23866" y="21647"/>
                  </a:cubicBezTo>
                  <a:cubicBezTo>
                    <a:pt x="23815" y="21798"/>
                    <a:pt x="23663" y="22052"/>
                    <a:pt x="23916" y="22153"/>
                  </a:cubicBezTo>
                  <a:cubicBezTo>
                    <a:pt x="23957" y="22168"/>
                    <a:pt x="23993" y="22174"/>
                    <a:pt x="24026" y="22174"/>
                  </a:cubicBezTo>
                  <a:cubicBezTo>
                    <a:pt x="24216" y="22174"/>
                    <a:pt x="24278" y="21946"/>
                    <a:pt x="24321" y="21773"/>
                  </a:cubicBezTo>
                  <a:cubicBezTo>
                    <a:pt x="24802" y="20255"/>
                    <a:pt x="24954" y="18686"/>
                    <a:pt x="25207" y="17117"/>
                  </a:cubicBezTo>
                  <a:cubicBezTo>
                    <a:pt x="25334" y="16332"/>
                    <a:pt x="25410" y="15522"/>
                    <a:pt x="25485" y="14687"/>
                  </a:cubicBezTo>
                  <a:cubicBezTo>
                    <a:pt x="25511" y="14459"/>
                    <a:pt x="25435" y="14257"/>
                    <a:pt x="25663" y="14029"/>
                  </a:cubicBezTo>
                  <a:cubicBezTo>
                    <a:pt x="26422" y="15067"/>
                    <a:pt x="27181" y="16079"/>
                    <a:pt x="27940" y="17091"/>
                  </a:cubicBezTo>
                  <a:cubicBezTo>
                    <a:pt x="28877" y="18382"/>
                    <a:pt x="29965" y="19521"/>
                    <a:pt x="31483" y="20153"/>
                  </a:cubicBezTo>
                  <a:cubicBezTo>
                    <a:pt x="31863" y="20331"/>
                    <a:pt x="32243" y="20457"/>
                    <a:pt x="32723" y="20609"/>
                  </a:cubicBezTo>
                  <a:cubicBezTo>
                    <a:pt x="31256" y="22305"/>
                    <a:pt x="31610" y="24279"/>
                    <a:pt x="31838" y="26227"/>
                  </a:cubicBezTo>
                  <a:cubicBezTo>
                    <a:pt x="32141" y="29138"/>
                    <a:pt x="32977" y="31972"/>
                    <a:pt x="33356" y="34883"/>
                  </a:cubicBezTo>
                  <a:cubicBezTo>
                    <a:pt x="33508" y="36021"/>
                    <a:pt x="33660" y="37186"/>
                    <a:pt x="33862" y="38324"/>
                  </a:cubicBezTo>
                  <a:cubicBezTo>
                    <a:pt x="32067" y="38156"/>
                    <a:pt x="30147" y="37936"/>
                    <a:pt x="28276" y="37936"/>
                  </a:cubicBezTo>
                  <a:cubicBezTo>
                    <a:pt x="25084" y="37936"/>
                    <a:pt x="22036" y="38577"/>
                    <a:pt x="19994" y="41209"/>
                  </a:cubicBezTo>
                  <a:cubicBezTo>
                    <a:pt x="19690" y="41640"/>
                    <a:pt x="19310" y="42019"/>
                    <a:pt x="18956" y="42424"/>
                  </a:cubicBezTo>
                  <a:cubicBezTo>
                    <a:pt x="18374" y="41159"/>
                    <a:pt x="17843" y="39868"/>
                    <a:pt x="17362" y="38552"/>
                  </a:cubicBezTo>
                  <a:cubicBezTo>
                    <a:pt x="16704" y="36705"/>
                    <a:pt x="16071" y="34832"/>
                    <a:pt x="15438" y="33010"/>
                  </a:cubicBezTo>
                  <a:cubicBezTo>
                    <a:pt x="15393" y="32830"/>
                    <a:pt x="15388" y="32512"/>
                    <a:pt x="15141" y="32512"/>
                  </a:cubicBezTo>
                  <a:cubicBezTo>
                    <a:pt x="15110" y="32512"/>
                    <a:pt x="15074" y="32517"/>
                    <a:pt x="15033" y="32529"/>
                  </a:cubicBezTo>
                  <a:cubicBezTo>
                    <a:pt x="14755" y="32630"/>
                    <a:pt x="14907" y="32909"/>
                    <a:pt x="14932" y="33111"/>
                  </a:cubicBezTo>
                  <a:cubicBezTo>
                    <a:pt x="15261" y="34047"/>
                    <a:pt x="15565" y="34958"/>
                    <a:pt x="15894" y="35920"/>
                  </a:cubicBezTo>
                  <a:cubicBezTo>
                    <a:pt x="16653" y="38248"/>
                    <a:pt x="17589" y="40526"/>
                    <a:pt x="18602" y="42779"/>
                  </a:cubicBezTo>
                  <a:cubicBezTo>
                    <a:pt x="19386" y="44575"/>
                    <a:pt x="20247" y="46398"/>
                    <a:pt x="21107" y="48169"/>
                  </a:cubicBezTo>
                  <a:cubicBezTo>
                    <a:pt x="22170" y="50396"/>
                    <a:pt x="23258" y="52674"/>
                    <a:pt x="24296" y="54926"/>
                  </a:cubicBezTo>
                  <a:cubicBezTo>
                    <a:pt x="24903" y="56268"/>
                    <a:pt x="25536" y="57584"/>
                    <a:pt x="26143" y="58925"/>
                  </a:cubicBezTo>
                  <a:lnTo>
                    <a:pt x="26675" y="58925"/>
                  </a:lnTo>
                  <a:cubicBezTo>
                    <a:pt x="26068" y="57558"/>
                    <a:pt x="25435" y="56217"/>
                    <a:pt x="24802" y="54901"/>
                  </a:cubicBezTo>
                  <a:cubicBezTo>
                    <a:pt x="25352" y="54853"/>
                    <a:pt x="25924" y="54833"/>
                    <a:pt x="26499" y="54833"/>
                  </a:cubicBezTo>
                  <a:cubicBezTo>
                    <a:pt x="28679" y="54833"/>
                    <a:pt x="30893" y="55120"/>
                    <a:pt x="32015" y="55281"/>
                  </a:cubicBezTo>
                  <a:cubicBezTo>
                    <a:pt x="33635" y="55508"/>
                    <a:pt x="35204" y="55584"/>
                    <a:pt x="36849" y="55635"/>
                  </a:cubicBezTo>
                  <a:lnTo>
                    <a:pt x="36849" y="55660"/>
                  </a:lnTo>
                  <a:cubicBezTo>
                    <a:pt x="37026" y="56723"/>
                    <a:pt x="37102" y="57837"/>
                    <a:pt x="37228" y="58925"/>
                  </a:cubicBezTo>
                  <a:lnTo>
                    <a:pt x="37658" y="58925"/>
                  </a:lnTo>
                  <a:cubicBezTo>
                    <a:pt x="37684" y="57811"/>
                    <a:pt x="37583" y="56698"/>
                    <a:pt x="37431" y="55635"/>
                  </a:cubicBezTo>
                  <a:cubicBezTo>
                    <a:pt x="37329" y="54901"/>
                    <a:pt x="37203" y="54192"/>
                    <a:pt x="37076" y="53484"/>
                  </a:cubicBezTo>
                  <a:cubicBezTo>
                    <a:pt x="36216" y="48422"/>
                    <a:pt x="35254" y="43386"/>
                    <a:pt x="34444" y="38324"/>
                  </a:cubicBezTo>
                  <a:cubicBezTo>
                    <a:pt x="34419" y="38071"/>
                    <a:pt x="34368" y="37818"/>
                    <a:pt x="34318" y="37565"/>
                  </a:cubicBezTo>
                  <a:cubicBezTo>
                    <a:pt x="33888" y="34528"/>
                    <a:pt x="33230" y="31542"/>
                    <a:pt x="32749" y="28556"/>
                  </a:cubicBezTo>
                  <a:cubicBezTo>
                    <a:pt x="32496" y="26936"/>
                    <a:pt x="32217" y="25291"/>
                    <a:pt x="32243" y="23646"/>
                  </a:cubicBezTo>
                  <a:cubicBezTo>
                    <a:pt x="32243" y="23039"/>
                    <a:pt x="32293" y="22431"/>
                    <a:pt x="32546" y="21900"/>
                  </a:cubicBezTo>
                  <a:cubicBezTo>
                    <a:pt x="32640" y="21712"/>
                    <a:pt x="32650" y="21373"/>
                    <a:pt x="32885" y="21373"/>
                  </a:cubicBezTo>
                  <a:cubicBezTo>
                    <a:pt x="32968" y="21373"/>
                    <a:pt x="33078" y="21415"/>
                    <a:pt x="33230" y="21520"/>
                  </a:cubicBezTo>
                  <a:cubicBezTo>
                    <a:pt x="33261" y="21546"/>
                    <a:pt x="33292" y="21557"/>
                    <a:pt x="33322" y="21557"/>
                  </a:cubicBezTo>
                  <a:cubicBezTo>
                    <a:pt x="33441" y="21557"/>
                    <a:pt x="33554" y="21388"/>
                    <a:pt x="33635" y="21267"/>
                  </a:cubicBezTo>
                  <a:cubicBezTo>
                    <a:pt x="34697" y="19647"/>
                    <a:pt x="36444" y="19091"/>
                    <a:pt x="38190" y="18584"/>
                  </a:cubicBezTo>
                  <a:cubicBezTo>
                    <a:pt x="39708" y="18129"/>
                    <a:pt x="41227" y="17749"/>
                    <a:pt x="42593" y="16863"/>
                  </a:cubicBezTo>
                  <a:cubicBezTo>
                    <a:pt x="42831" y="16710"/>
                    <a:pt x="43099" y="16595"/>
                    <a:pt x="43373" y="16595"/>
                  </a:cubicBezTo>
                  <a:cubicBezTo>
                    <a:pt x="43595" y="16595"/>
                    <a:pt x="43821" y="16671"/>
                    <a:pt x="44036" y="16863"/>
                  </a:cubicBezTo>
                  <a:cubicBezTo>
                    <a:pt x="44100" y="16927"/>
                    <a:pt x="44194" y="16991"/>
                    <a:pt x="44287" y="16991"/>
                  </a:cubicBezTo>
                  <a:cubicBezTo>
                    <a:pt x="44341" y="16991"/>
                    <a:pt x="44394" y="16970"/>
                    <a:pt x="44441" y="16914"/>
                  </a:cubicBezTo>
                  <a:cubicBezTo>
                    <a:pt x="44618" y="16712"/>
                    <a:pt x="44416" y="16585"/>
                    <a:pt x="44314" y="16459"/>
                  </a:cubicBezTo>
                  <a:cubicBezTo>
                    <a:pt x="43808" y="15927"/>
                    <a:pt x="43783" y="14889"/>
                    <a:pt x="44239" y="14282"/>
                  </a:cubicBezTo>
                  <a:cubicBezTo>
                    <a:pt x="44289" y="14206"/>
                    <a:pt x="44365" y="14130"/>
                    <a:pt x="44416" y="14130"/>
                  </a:cubicBezTo>
                  <a:cubicBezTo>
                    <a:pt x="45453" y="14080"/>
                    <a:pt x="44821" y="13751"/>
                    <a:pt x="44542" y="13447"/>
                  </a:cubicBezTo>
                  <a:cubicBezTo>
                    <a:pt x="44314" y="13194"/>
                    <a:pt x="44061" y="12991"/>
                    <a:pt x="44137" y="12612"/>
                  </a:cubicBezTo>
                  <a:cubicBezTo>
                    <a:pt x="44163" y="12435"/>
                    <a:pt x="44163" y="12283"/>
                    <a:pt x="43935" y="12257"/>
                  </a:cubicBezTo>
                  <a:cubicBezTo>
                    <a:pt x="43922" y="12256"/>
                    <a:pt x="43909" y="12255"/>
                    <a:pt x="43897" y="12255"/>
                  </a:cubicBezTo>
                  <a:cubicBezTo>
                    <a:pt x="43747" y="12255"/>
                    <a:pt x="43678" y="12395"/>
                    <a:pt x="43631" y="12536"/>
                  </a:cubicBezTo>
                  <a:cubicBezTo>
                    <a:pt x="43541" y="12717"/>
                    <a:pt x="43491" y="12898"/>
                    <a:pt x="43300" y="12898"/>
                  </a:cubicBezTo>
                  <a:cubicBezTo>
                    <a:pt x="43277" y="12898"/>
                    <a:pt x="43253" y="12895"/>
                    <a:pt x="43226" y="12890"/>
                  </a:cubicBezTo>
                  <a:cubicBezTo>
                    <a:pt x="43106" y="12864"/>
                    <a:pt x="43009" y="12851"/>
                    <a:pt x="42930" y="12851"/>
                  </a:cubicBezTo>
                  <a:cubicBezTo>
                    <a:pt x="42559" y="12851"/>
                    <a:pt x="42593" y="13131"/>
                    <a:pt x="42593" y="13548"/>
                  </a:cubicBezTo>
                  <a:cubicBezTo>
                    <a:pt x="42619" y="14814"/>
                    <a:pt x="42113" y="15522"/>
                    <a:pt x="41202" y="15725"/>
                  </a:cubicBezTo>
                  <a:cubicBezTo>
                    <a:pt x="41107" y="15747"/>
                    <a:pt x="41026" y="15758"/>
                    <a:pt x="40958" y="15758"/>
                  </a:cubicBezTo>
                  <a:cubicBezTo>
                    <a:pt x="40716" y="15758"/>
                    <a:pt x="40636" y="15616"/>
                    <a:pt x="40695" y="15320"/>
                  </a:cubicBezTo>
                  <a:cubicBezTo>
                    <a:pt x="40822" y="14383"/>
                    <a:pt x="40974" y="13447"/>
                    <a:pt x="41151" y="12536"/>
                  </a:cubicBezTo>
                  <a:cubicBezTo>
                    <a:pt x="41227" y="12257"/>
                    <a:pt x="41480" y="12055"/>
                    <a:pt x="41708" y="11903"/>
                  </a:cubicBezTo>
                  <a:cubicBezTo>
                    <a:pt x="42543" y="11296"/>
                    <a:pt x="43403" y="10764"/>
                    <a:pt x="44314" y="10283"/>
                  </a:cubicBezTo>
                  <a:cubicBezTo>
                    <a:pt x="44503" y="10180"/>
                    <a:pt x="44671" y="10125"/>
                    <a:pt x="44821" y="10125"/>
                  </a:cubicBezTo>
                  <a:cubicBezTo>
                    <a:pt x="45074" y="10125"/>
                    <a:pt x="45279" y="10279"/>
                    <a:pt x="45453" y="10612"/>
                  </a:cubicBezTo>
                  <a:cubicBezTo>
                    <a:pt x="46567" y="12814"/>
                    <a:pt x="47453" y="15143"/>
                    <a:pt x="48085" y="17496"/>
                  </a:cubicBezTo>
                  <a:cubicBezTo>
                    <a:pt x="48440" y="18812"/>
                    <a:pt x="48288" y="19015"/>
                    <a:pt x="47098" y="19749"/>
                  </a:cubicBezTo>
                  <a:cubicBezTo>
                    <a:pt x="45023" y="21115"/>
                    <a:pt x="42922" y="22482"/>
                    <a:pt x="41024" y="24051"/>
                  </a:cubicBezTo>
                  <a:cubicBezTo>
                    <a:pt x="40442" y="24557"/>
                    <a:pt x="39987" y="25291"/>
                    <a:pt x="39354" y="25696"/>
                  </a:cubicBezTo>
                  <a:cubicBezTo>
                    <a:pt x="38570" y="26202"/>
                    <a:pt x="38848" y="26658"/>
                    <a:pt x="39050" y="27240"/>
                  </a:cubicBezTo>
                  <a:cubicBezTo>
                    <a:pt x="39632" y="29214"/>
                    <a:pt x="39936" y="31238"/>
                    <a:pt x="40366" y="33238"/>
                  </a:cubicBezTo>
                  <a:cubicBezTo>
                    <a:pt x="40771" y="35085"/>
                    <a:pt x="41328" y="36907"/>
                    <a:pt x="41961" y="38628"/>
                  </a:cubicBezTo>
                  <a:cubicBezTo>
                    <a:pt x="42543" y="40273"/>
                    <a:pt x="43277" y="41893"/>
                    <a:pt x="44036" y="43512"/>
                  </a:cubicBezTo>
                  <a:cubicBezTo>
                    <a:pt x="44998" y="45461"/>
                    <a:pt x="45909" y="47460"/>
                    <a:pt x="46921" y="49359"/>
                  </a:cubicBezTo>
                  <a:cubicBezTo>
                    <a:pt x="48313" y="51915"/>
                    <a:pt x="49705" y="54496"/>
                    <a:pt x="51223" y="56951"/>
                  </a:cubicBezTo>
                  <a:lnTo>
                    <a:pt x="51502" y="57432"/>
                  </a:lnTo>
                  <a:cubicBezTo>
                    <a:pt x="51780" y="57913"/>
                    <a:pt x="52084" y="58368"/>
                    <a:pt x="52261" y="58874"/>
                  </a:cubicBezTo>
                  <a:lnTo>
                    <a:pt x="52793" y="58874"/>
                  </a:lnTo>
                  <a:cubicBezTo>
                    <a:pt x="52717" y="58343"/>
                    <a:pt x="52388" y="57913"/>
                    <a:pt x="52135" y="57457"/>
                  </a:cubicBezTo>
                  <a:cubicBezTo>
                    <a:pt x="51881" y="57052"/>
                    <a:pt x="51628" y="56672"/>
                    <a:pt x="51401" y="56268"/>
                  </a:cubicBezTo>
                  <a:cubicBezTo>
                    <a:pt x="50236" y="54294"/>
                    <a:pt x="49123" y="52244"/>
                    <a:pt x="47984" y="50244"/>
                  </a:cubicBezTo>
                  <a:cubicBezTo>
                    <a:pt x="47782" y="49839"/>
                    <a:pt x="47908" y="49510"/>
                    <a:pt x="48060" y="49207"/>
                  </a:cubicBezTo>
                  <a:cubicBezTo>
                    <a:pt x="49072" y="47081"/>
                    <a:pt x="50110" y="45006"/>
                    <a:pt x="50869" y="42804"/>
                  </a:cubicBezTo>
                  <a:cubicBezTo>
                    <a:pt x="50945" y="42652"/>
                    <a:pt x="50970" y="42525"/>
                    <a:pt x="51021" y="42374"/>
                  </a:cubicBezTo>
                  <a:cubicBezTo>
                    <a:pt x="51957" y="39843"/>
                    <a:pt x="53172" y="37464"/>
                    <a:pt x="54235" y="35009"/>
                  </a:cubicBezTo>
                  <a:cubicBezTo>
                    <a:pt x="54488" y="34427"/>
                    <a:pt x="54817" y="33870"/>
                    <a:pt x="55121" y="33313"/>
                  </a:cubicBezTo>
                  <a:cubicBezTo>
                    <a:pt x="55197" y="33162"/>
                    <a:pt x="55374" y="32934"/>
                    <a:pt x="55070" y="32807"/>
                  </a:cubicBezTo>
                  <a:cubicBezTo>
                    <a:pt x="55040" y="32796"/>
                    <a:pt x="55011" y="32791"/>
                    <a:pt x="54985" y="32791"/>
                  </a:cubicBezTo>
                  <a:cubicBezTo>
                    <a:pt x="54837" y="32791"/>
                    <a:pt x="54751" y="32953"/>
                    <a:pt x="54665" y="33060"/>
                  </a:cubicBezTo>
                  <a:cubicBezTo>
                    <a:pt x="53729" y="34427"/>
                    <a:pt x="53223" y="36047"/>
                    <a:pt x="52489" y="37489"/>
                  </a:cubicBezTo>
                  <a:cubicBezTo>
                    <a:pt x="51780" y="38932"/>
                    <a:pt x="51198" y="40374"/>
                    <a:pt x="50616" y="41842"/>
                  </a:cubicBezTo>
                  <a:cubicBezTo>
                    <a:pt x="47478" y="39109"/>
                    <a:pt x="45150" y="38679"/>
                    <a:pt x="42416" y="38628"/>
                  </a:cubicBezTo>
                  <a:cubicBezTo>
                    <a:pt x="42113" y="37818"/>
                    <a:pt x="41834" y="36958"/>
                    <a:pt x="41581" y="36072"/>
                  </a:cubicBezTo>
                  <a:cubicBezTo>
                    <a:pt x="40822" y="33567"/>
                    <a:pt x="40442" y="31010"/>
                    <a:pt x="39860" y="28480"/>
                  </a:cubicBezTo>
                  <a:cubicBezTo>
                    <a:pt x="39810" y="28176"/>
                    <a:pt x="39759" y="27822"/>
                    <a:pt x="39607" y="27543"/>
                  </a:cubicBezTo>
                  <a:cubicBezTo>
                    <a:pt x="39177" y="26708"/>
                    <a:pt x="39506" y="26177"/>
                    <a:pt x="40088" y="25569"/>
                  </a:cubicBezTo>
                  <a:cubicBezTo>
                    <a:pt x="41986" y="23621"/>
                    <a:pt x="44314" y="22254"/>
                    <a:pt x="46516" y="20660"/>
                  </a:cubicBezTo>
                  <a:cubicBezTo>
                    <a:pt x="47288" y="20081"/>
                    <a:pt x="48019" y="19655"/>
                    <a:pt x="48832" y="19655"/>
                  </a:cubicBezTo>
                  <a:cubicBezTo>
                    <a:pt x="49299" y="19655"/>
                    <a:pt x="49793" y="19796"/>
                    <a:pt x="50338" y="20128"/>
                  </a:cubicBezTo>
                  <a:cubicBezTo>
                    <a:pt x="50945" y="20508"/>
                    <a:pt x="51730" y="20533"/>
                    <a:pt x="52413" y="20736"/>
                  </a:cubicBezTo>
                  <a:cubicBezTo>
                    <a:pt x="52514" y="20761"/>
                    <a:pt x="52717" y="20761"/>
                    <a:pt x="52742" y="20837"/>
                  </a:cubicBezTo>
                  <a:cubicBezTo>
                    <a:pt x="52944" y="21241"/>
                    <a:pt x="53226" y="21344"/>
                    <a:pt x="53533" y="21344"/>
                  </a:cubicBezTo>
                  <a:cubicBezTo>
                    <a:pt x="53801" y="21344"/>
                    <a:pt x="54090" y="21265"/>
                    <a:pt x="54362" y="21242"/>
                  </a:cubicBezTo>
                  <a:cubicBezTo>
                    <a:pt x="55096" y="21176"/>
                    <a:pt x="55826" y="21137"/>
                    <a:pt x="56551" y="21137"/>
                  </a:cubicBezTo>
                  <a:cubicBezTo>
                    <a:pt x="58602" y="21137"/>
                    <a:pt x="60610" y="21445"/>
                    <a:pt x="62536" y="22305"/>
                  </a:cubicBezTo>
                  <a:cubicBezTo>
                    <a:pt x="63498" y="22760"/>
                    <a:pt x="64358" y="23317"/>
                    <a:pt x="65117" y="24051"/>
                  </a:cubicBezTo>
                  <a:cubicBezTo>
                    <a:pt x="65902" y="24810"/>
                    <a:pt x="66282" y="25772"/>
                    <a:pt x="66332" y="26860"/>
                  </a:cubicBezTo>
                  <a:cubicBezTo>
                    <a:pt x="66509" y="29948"/>
                    <a:pt x="66028" y="32883"/>
                    <a:pt x="64915" y="35718"/>
                  </a:cubicBezTo>
                  <a:cubicBezTo>
                    <a:pt x="63903" y="38375"/>
                    <a:pt x="63169" y="41134"/>
                    <a:pt x="62511" y="43892"/>
                  </a:cubicBezTo>
                  <a:cubicBezTo>
                    <a:pt x="61473" y="48043"/>
                    <a:pt x="60435" y="52142"/>
                    <a:pt x="59170" y="56217"/>
                  </a:cubicBezTo>
                  <a:cubicBezTo>
                    <a:pt x="58866" y="57103"/>
                    <a:pt x="58360" y="57938"/>
                    <a:pt x="58183" y="58874"/>
                  </a:cubicBezTo>
                  <a:lnTo>
                    <a:pt x="58715" y="58874"/>
                  </a:lnTo>
                  <a:cubicBezTo>
                    <a:pt x="59626" y="56571"/>
                    <a:pt x="60385" y="54192"/>
                    <a:pt x="60992" y="51788"/>
                  </a:cubicBezTo>
                  <a:cubicBezTo>
                    <a:pt x="62030" y="47815"/>
                    <a:pt x="63042" y="43867"/>
                    <a:pt x="64130" y="39868"/>
                  </a:cubicBezTo>
                  <a:cubicBezTo>
                    <a:pt x="64510" y="38426"/>
                    <a:pt x="65016" y="37034"/>
                    <a:pt x="65522" y="35591"/>
                  </a:cubicBezTo>
                  <a:cubicBezTo>
                    <a:pt x="66560" y="32655"/>
                    <a:pt x="67142" y="29568"/>
                    <a:pt x="66737" y="26329"/>
                  </a:cubicBezTo>
                  <a:cubicBezTo>
                    <a:pt x="66611" y="25443"/>
                    <a:pt x="66231" y="24658"/>
                    <a:pt x="65598" y="24000"/>
                  </a:cubicBezTo>
                  <a:cubicBezTo>
                    <a:pt x="63852" y="22178"/>
                    <a:pt x="61676" y="21343"/>
                    <a:pt x="59221" y="20913"/>
                  </a:cubicBezTo>
                  <a:cubicBezTo>
                    <a:pt x="58319" y="20765"/>
                    <a:pt x="57417" y="20671"/>
                    <a:pt x="56508" y="20671"/>
                  </a:cubicBezTo>
                  <a:cubicBezTo>
                    <a:pt x="56014" y="20671"/>
                    <a:pt x="55518" y="20698"/>
                    <a:pt x="55020" y="20761"/>
                  </a:cubicBezTo>
                  <a:cubicBezTo>
                    <a:pt x="54892" y="20781"/>
                    <a:pt x="54766" y="20790"/>
                    <a:pt x="54641" y="20790"/>
                  </a:cubicBezTo>
                  <a:cubicBezTo>
                    <a:pt x="54151" y="20790"/>
                    <a:pt x="53687" y="20649"/>
                    <a:pt x="53223" y="20508"/>
                  </a:cubicBezTo>
                  <a:cubicBezTo>
                    <a:pt x="51957" y="20128"/>
                    <a:pt x="50667" y="19875"/>
                    <a:pt x="49452" y="19369"/>
                  </a:cubicBezTo>
                  <a:cubicBezTo>
                    <a:pt x="49098" y="19217"/>
                    <a:pt x="49022" y="19091"/>
                    <a:pt x="49224" y="18711"/>
                  </a:cubicBezTo>
                  <a:cubicBezTo>
                    <a:pt x="50591" y="15927"/>
                    <a:pt x="51477" y="12941"/>
                    <a:pt x="52084" y="9879"/>
                  </a:cubicBezTo>
                  <a:cubicBezTo>
                    <a:pt x="52261" y="8967"/>
                    <a:pt x="51957" y="8638"/>
                    <a:pt x="51046" y="8487"/>
                  </a:cubicBezTo>
                  <a:cubicBezTo>
                    <a:pt x="50712" y="8439"/>
                    <a:pt x="50388" y="8414"/>
                    <a:pt x="50063" y="8414"/>
                  </a:cubicBezTo>
                  <a:cubicBezTo>
                    <a:pt x="49699" y="8414"/>
                    <a:pt x="49333" y="8445"/>
                    <a:pt x="48946" y="8512"/>
                  </a:cubicBezTo>
                  <a:cubicBezTo>
                    <a:pt x="48161" y="8638"/>
                    <a:pt x="47326" y="8563"/>
                    <a:pt x="46567" y="8866"/>
                  </a:cubicBezTo>
                  <a:cubicBezTo>
                    <a:pt x="44795" y="9600"/>
                    <a:pt x="42973" y="10233"/>
                    <a:pt x="41429" y="11422"/>
                  </a:cubicBezTo>
                  <a:cubicBezTo>
                    <a:pt x="40847" y="11878"/>
                    <a:pt x="40493" y="12384"/>
                    <a:pt x="40417" y="13118"/>
                  </a:cubicBezTo>
                  <a:cubicBezTo>
                    <a:pt x="40341" y="13801"/>
                    <a:pt x="40164" y="14510"/>
                    <a:pt x="40063" y="15193"/>
                  </a:cubicBezTo>
                  <a:cubicBezTo>
                    <a:pt x="39941" y="15961"/>
                    <a:pt x="40191" y="16358"/>
                    <a:pt x="40761" y="16358"/>
                  </a:cubicBezTo>
                  <a:cubicBezTo>
                    <a:pt x="40904" y="16358"/>
                    <a:pt x="41068" y="16332"/>
                    <a:pt x="41252" y="16281"/>
                  </a:cubicBezTo>
                  <a:cubicBezTo>
                    <a:pt x="42214" y="16028"/>
                    <a:pt x="42821" y="15472"/>
                    <a:pt x="42948" y="14459"/>
                  </a:cubicBezTo>
                  <a:cubicBezTo>
                    <a:pt x="42973" y="14206"/>
                    <a:pt x="42973" y="14004"/>
                    <a:pt x="43074" y="13751"/>
                  </a:cubicBezTo>
                  <a:cubicBezTo>
                    <a:pt x="43131" y="13563"/>
                    <a:pt x="43284" y="13459"/>
                    <a:pt x="43463" y="13459"/>
                  </a:cubicBezTo>
                  <a:cubicBezTo>
                    <a:pt x="43526" y="13459"/>
                    <a:pt x="43591" y="13471"/>
                    <a:pt x="43656" y="13498"/>
                  </a:cubicBezTo>
                  <a:cubicBezTo>
                    <a:pt x="43910" y="13573"/>
                    <a:pt x="43834" y="13801"/>
                    <a:pt x="43732" y="14004"/>
                  </a:cubicBezTo>
                  <a:cubicBezTo>
                    <a:pt x="43479" y="14535"/>
                    <a:pt x="43277" y="15092"/>
                    <a:pt x="43327" y="15699"/>
                  </a:cubicBezTo>
                  <a:cubicBezTo>
                    <a:pt x="43327" y="16028"/>
                    <a:pt x="43074" y="16054"/>
                    <a:pt x="42872" y="16180"/>
                  </a:cubicBezTo>
                  <a:cubicBezTo>
                    <a:pt x="40948" y="17344"/>
                    <a:pt x="38721" y="17825"/>
                    <a:pt x="36621" y="18559"/>
                  </a:cubicBezTo>
                  <a:cubicBezTo>
                    <a:pt x="35735" y="18863"/>
                    <a:pt x="34925" y="19318"/>
                    <a:pt x="34166" y="19850"/>
                  </a:cubicBezTo>
                  <a:cubicBezTo>
                    <a:pt x="33905" y="20027"/>
                    <a:pt x="33631" y="20088"/>
                    <a:pt x="33351" y="20088"/>
                  </a:cubicBezTo>
                  <a:cubicBezTo>
                    <a:pt x="32953" y="20088"/>
                    <a:pt x="32543" y="19964"/>
                    <a:pt x="32141" y="19875"/>
                  </a:cubicBezTo>
                  <a:cubicBezTo>
                    <a:pt x="31129" y="19622"/>
                    <a:pt x="30218" y="19065"/>
                    <a:pt x="29560" y="18255"/>
                  </a:cubicBezTo>
                  <a:cubicBezTo>
                    <a:pt x="28168" y="16686"/>
                    <a:pt x="26953" y="14940"/>
                    <a:pt x="25764" y="13194"/>
                  </a:cubicBezTo>
                  <a:cubicBezTo>
                    <a:pt x="24524" y="11397"/>
                    <a:pt x="24600" y="9448"/>
                    <a:pt x="24726" y="7424"/>
                  </a:cubicBezTo>
                  <a:cubicBezTo>
                    <a:pt x="24878" y="5171"/>
                    <a:pt x="25005" y="2894"/>
                    <a:pt x="25156" y="641"/>
                  </a:cubicBezTo>
                  <a:cubicBezTo>
                    <a:pt x="25156" y="540"/>
                    <a:pt x="25156" y="413"/>
                    <a:pt x="25131" y="338"/>
                  </a:cubicBezTo>
                  <a:cubicBezTo>
                    <a:pt x="25109" y="179"/>
                    <a:pt x="25045" y="1"/>
                    <a:pt x="24870" y="1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6"/>
            <p:cNvSpPr/>
            <p:nvPr/>
          </p:nvSpPr>
          <p:spPr>
            <a:xfrm>
              <a:off x="6447325" y="5534575"/>
              <a:ext cx="504900" cy="603325"/>
            </a:xfrm>
            <a:custGeom>
              <a:avLst/>
              <a:gdLst/>
              <a:ahLst/>
              <a:cxnLst/>
              <a:rect l="l" t="t" r="r" b="b"/>
              <a:pathLst>
                <a:path w="20196" h="24133" extrusionOk="0">
                  <a:moveTo>
                    <a:pt x="12072" y="897"/>
                  </a:moveTo>
                  <a:cubicBezTo>
                    <a:pt x="12047" y="1200"/>
                    <a:pt x="12022" y="1504"/>
                    <a:pt x="12022" y="1782"/>
                  </a:cubicBezTo>
                  <a:cubicBezTo>
                    <a:pt x="11971" y="3250"/>
                    <a:pt x="11389" y="4617"/>
                    <a:pt x="11212" y="6059"/>
                  </a:cubicBezTo>
                  <a:cubicBezTo>
                    <a:pt x="11136" y="6819"/>
                    <a:pt x="10883" y="7477"/>
                    <a:pt x="10199" y="7957"/>
                  </a:cubicBezTo>
                  <a:cubicBezTo>
                    <a:pt x="10275" y="7325"/>
                    <a:pt x="10528" y="6793"/>
                    <a:pt x="10706" y="6262"/>
                  </a:cubicBezTo>
                  <a:cubicBezTo>
                    <a:pt x="10781" y="6059"/>
                    <a:pt x="10933" y="5781"/>
                    <a:pt x="10655" y="5680"/>
                  </a:cubicBezTo>
                  <a:cubicBezTo>
                    <a:pt x="10622" y="5667"/>
                    <a:pt x="10594" y="5661"/>
                    <a:pt x="10569" y="5661"/>
                  </a:cubicBezTo>
                  <a:cubicBezTo>
                    <a:pt x="10401" y="5661"/>
                    <a:pt x="10392" y="5927"/>
                    <a:pt x="10326" y="6059"/>
                  </a:cubicBezTo>
                  <a:cubicBezTo>
                    <a:pt x="10073" y="6540"/>
                    <a:pt x="9921" y="7072"/>
                    <a:pt x="9769" y="7578"/>
                  </a:cubicBezTo>
                  <a:cubicBezTo>
                    <a:pt x="9617" y="6945"/>
                    <a:pt x="9668" y="6287"/>
                    <a:pt x="9896" y="5629"/>
                  </a:cubicBezTo>
                  <a:cubicBezTo>
                    <a:pt x="10452" y="3984"/>
                    <a:pt x="11338" y="2491"/>
                    <a:pt x="12072" y="897"/>
                  </a:cubicBezTo>
                  <a:close/>
                  <a:moveTo>
                    <a:pt x="19057" y="3554"/>
                  </a:moveTo>
                  <a:cubicBezTo>
                    <a:pt x="17842" y="6540"/>
                    <a:pt x="15261" y="8286"/>
                    <a:pt x="12958" y="10235"/>
                  </a:cubicBezTo>
                  <a:lnTo>
                    <a:pt x="12806" y="10083"/>
                  </a:lnTo>
                  <a:cubicBezTo>
                    <a:pt x="13211" y="9678"/>
                    <a:pt x="13616" y="9299"/>
                    <a:pt x="13996" y="8869"/>
                  </a:cubicBezTo>
                  <a:cubicBezTo>
                    <a:pt x="14097" y="8818"/>
                    <a:pt x="14299" y="8666"/>
                    <a:pt x="14097" y="8489"/>
                  </a:cubicBezTo>
                  <a:cubicBezTo>
                    <a:pt x="14062" y="8460"/>
                    <a:pt x="14028" y="8448"/>
                    <a:pt x="13995" y="8448"/>
                  </a:cubicBezTo>
                  <a:cubicBezTo>
                    <a:pt x="13888" y="8448"/>
                    <a:pt x="13795" y="8577"/>
                    <a:pt x="13717" y="8615"/>
                  </a:cubicBezTo>
                  <a:cubicBezTo>
                    <a:pt x="13565" y="8742"/>
                    <a:pt x="13413" y="8919"/>
                    <a:pt x="13236" y="9071"/>
                  </a:cubicBezTo>
                  <a:cubicBezTo>
                    <a:pt x="13084" y="9223"/>
                    <a:pt x="12983" y="9425"/>
                    <a:pt x="12831" y="9451"/>
                  </a:cubicBezTo>
                  <a:cubicBezTo>
                    <a:pt x="13920" y="6464"/>
                    <a:pt x="16881" y="5427"/>
                    <a:pt x="19057" y="3554"/>
                  </a:cubicBezTo>
                  <a:close/>
                  <a:moveTo>
                    <a:pt x="2481" y="8565"/>
                  </a:moveTo>
                  <a:lnTo>
                    <a:pt x="2481" y="8565"/>
                  </a:lnTo>
                  <a:cubicBezTo>
                    <a:pt x="2810" y="9451"/>
                    <a:pt x="3088" y="10362"/>
                    <a:pt x="3442" y="11247"/>
                  </a:cubicBezTo>
                  <a:cubicBezTo>
                    <a:pt x="3594" y="11728"/>
                    <a:pt x="3189" y="11501"/>
                    <a:pt x="3063" y="11627"/>
                  </a:cubicBezTo>
                  <a:cubicBezTo>
                    <a:pt x="2982" y="11716"/>
                    <a:pt x="2927" y="11752"/>
                    <a:pt x="2885" y="11752"/>
                  </a:cubicBezTo>
                  <a:cubicBezTo>
                    <a:pt x="2808" y="11752"/>
                    <a:pt x="2774" y="11632"/>
                    <a:pt x="2708" y="11501"/>
                  </a:cubicBezTo>
                  <a:cubicBezTo>
                    <a:pt x="2227" y="10564"/>
                    <a:pt x="2227" y="9577"/>
                    <a:pt x="2481" y="8565"/>
                  </a:cubicBezTo>
                  <a:close/>
                  <a:moveTo>
                    <a:pt x="6960" y="7173"/>
                  </a:moveTo>
                  <a:lnTo>
                    <a:pt x="6960" y="7173"/>
                  </a:lnTo>
                  <a:cubicBezTo>
                    <a:pt x="6403" y="8995"/>
                    <a:pt x="6783" y="10893"/>
                    <a:pt x="5391" y="12285"/>
                  </a:cubicBezTo>
                  <a:cubicBezTo>
                    <a:pt x="5366" y="11880"/>
                    <a:pt x="5467" y="11526"/>
                    <a:pt x="5593" y="11197"/>
                  </a:cubicBezTo>
                  <a:cubicBezTo>
                    <a:pt x="5695" y="10994"/>
                    <a:pt x="5948" y="10691"/>
                    <a:pt x="5619" y="10564"/>
                  </a:cubicBezTo>
                  <a:cubicBezTo>
                    <a:pt x="5582" y="10547"/>
                    <a:pt x="5550" y="10540"/>
                    <a:pt x="5521" y="10540"/>
                  </a:cubicBezTo>
                  <a:cubicBezTo>
                    <a:pt x="5332" y="10540"/>
                    <a:pt x="5298" y="10866"/>
                    <a:pt x="5188" y="11020"/>
                  </a:cubicBezTo>
                  <a:cubicBezTo>
                    <a:pt x="5037" y="11197"/>
                    <a:pt x="5113" y="11475"/>
                    <a:pt x="4859" y="11576"/>
                  </a:cubicBezTo>
                  <a:cubicBezTo>
                    <a:pt x="4632" y="10716"/>
                    <a:pt x="5872" y="7932"/>
                    <a:pt x="6960" y="7173"/>
                  </a:cubicBezTo>
                  <a:close/>
                  <a:moveTo>
                    <a:pt x="13025" y="15060"/>
                  </a:moveTo>
                  <a:cubicBezTo>
                    <a:pt x="13446" y="15060"/>
                    <a:pt x="13872" y="15091"/>
                    <a:pt x="14292" y="15091"/>
                  </a:cubicBezTo>
                  <a:cubicBezTo>
                    <a:pt x="14473" y="15091"/>
                    <a:pt x="14653" y="15085"/>
                    <a:pt x="14831" y="15069"/>
                  </a:cubicBezTo>
                  <a:lnTo>
                    <a:pt x="14831" y="15069"/>
                  </a:lnTo>
                  <a:cubicBezTo>
                    <a:pt x="13531" y="16349"/>
                    <a:pt x="12201" y="17000"/>
                    <a:pt x="11007" y="17000"/>
                  </a:cubicBezTo>
                  <a:cubicBezTo>
                    <a:pt x="10667" y="17000"/>
                    <a:pt x="10337" y="16947"/>
                    <a:pt x="10022" y="16840"/>
                  </a:cubicBezTo>
                  <a:cubicBezTo>
                    <a:pt x="10199" y="16638"/>
                    <a:pt x="10528" y="16689"/>
                    <a:pt x="10756" y="16587"/>
                  </a:cubicBezTo>
                  <a:cubicBezTo>
                    <a:pt x="10959" y="16511"/>
                    <a:pt x="11085" y="16309"/>
                    <a:pt x="10807" y="16258"/>
                  </a:cubicBezTo>
                  <a:cubicBezTo>
                    <a:pt x="10301" y="16081"/>
                    <a:pt x="10630" y="15955"/>
                    <a:pt x="10781" y="15803"/>
                  </a:cubicBezTo>
                  <a:cubicBezTo>
                    <a:pt x="11457" y="15170"/>
                    <a:pt x="12232" y="15060"/>
                    <a:pt x="13025" y="15060"/>
                  </a:cubicBezTo>
                  <a:close/>
                  <a:moveTo>
                    <a:pt x="1291" y="14917"/>
                  </a:moveTo>
                  <a:lnTo>
                    <a:pt x="1291" y="14917"/>
                  </a:lnTo>
                  <a:cubicBezTo>
                    <a:pt x="1468" y="16031"/>
                    <a:pt x="1848" y="17144"/>
                    <a:pt x="1266" y="18359"/>
                  </a:cubicBezTo>
                  <a:cubicBezTo>
                    <a:pt x="1177" y="18054"/>
                    <a:pt x="1089" y="17944"/>
                    <a:pt x="1001" y="17944"/>
                  </a:cubicBezTo>
                  <a:cubicBezTo>
                    <a:pt x="861" y="17944"/>
                    <a:pt x="722" y="18218"/>
                    <a:pt x="582" y="18435"/>
                  </a:cubicBezTo>
                  <a:cubicBezTo>
                    <a:pt x="431" y="17068"/>
                    <a:pt x="911" y="16005"/>
                    <a:pt x="1291" y="14917"/>
                  </a:cubicBezTo>
                  <a:close/>
                  <a:moveTo>
                    <a:pt x="7240" y="18744"/>
                  </a:moveTo>
                  <a:cubicBezTo>
                    <a:pt x="7631" y="18744"/>
                    <a:pt x="8040" y="18824"/>
                    <a:pt x="8478" y="18992"/>
                  </a:cubicBezTo>
                  <a:cubicBezTo>
                    <a:pt x="7365" y="19726"/>
                    <a:pt x="6277" y="20206"/>
                    <a:pt x="4986" y="20333"/>
                  </a:cubicBezTo>
                  <a:cubicBezTo>
                    <a:pt x="5188" y="20004"/>
                    <a:pt x="5846" y="19953"/>
                    <a:pt x="5467" y="19371"/>
                  </a:cubicBezTo>
                  <a:cubicBezTo>
                    <a:pt x="5467" y="19371"/>
                    <a:pt x="5593" y="19245"/>
                    <a:pt x="5644" y="19219"/>
                  </a:cubicBezTo>
                  <a:cubicBezTo>
                    <a:pt x="6164" y="18907"/>
                    <a:pt x="6684" y="18744"/>
                    <a:pt x="7240" y="18744"/>
                  </a:cubicBezTo>
                  <a:close/>
                  <a:moveTo>
                    <a:pt x="12400" y="1"/>
                  </a:moveTo>
                  <a:cubicBezTo>
                    <a:pt x="12151" y="1"/>
                    <a:pt x="12038" y="332"/>
                    <a:pt x="11946" y="517"/>
                  </a:cubicBezTo>
                  <a:cubicBezTo>
                    <a:pt x="11186" y="2263"/>
                    <a:pt x="10275" y="3984"/>
                    <a:pt x="9617" y="5756"/>
                  </a:cubicBezTo>
                  <a:cubicBezTo>
                    <a:pt x="9314" y="6540"/>
                    <a:pt x="9187" y="7350"/>
                    <a:pt x="9465" y="8160"/>
                  </a:cubicBezTo>
                  <a:cubicBezTo>
                    <a:pt x="9820" y="9172"/>
                    <a:pt x="9288" y="10083"/>
                    <a:pt x="9263" y="11070"/>
                  </a:cubicBezTo>
                  <a:cubicBezTo>
                    <a:pt x="9061" y="12488"/>
                    <a:pt x="8352" y="13728"/>
                    <a:pt x="6833" y="14613"/>
                  </a:cubicBezTo>
                  <a:cubicBezTo>
                    <a:pt x="6150" y="14993"/>
                    <a:pt x="5619" y="15626"/>
                    <a:pt x="4961" y="16208"/>
                  </a:cubicBezTo>
                  <a:cubicBezTo>
                    <a:pt x="5011" y="15271"/>
                    <a:pt x="5087" y="14436"/>
                    <a:pt x="5113" y="13601"/>
                  </a:cubicBezTo>
                  <a:cubicBezTo>
                    <a:pt x="5138" y="13247"/>
                    <a:pt x="5340" y="13019"/>
                    <a:pt x="5593" y="12842"/>
                  </a:cubicBezTo>
                  <a:cubicBezTo>
                    <a:pt x="6378" y="12108"/>
                    <a:pt x="6783" y="11222"/>
                    <a:pt x="6909" y="10185"/>
                  </a:cubicBezTo>
                  <a:cubicBezTo>
                    <a:pt x="7036" y="9096"/>
                    <a:pt x="7340" y="8059"/>
                    <a:pt x="7340" y="6970"/>
                  </a:cubicBezTo>
                  <a:cubicBezTo>
                    <a:pt x="7340" y="6768"/>
                    <a:pt x="7390" y="6515"/>
                    <a:pt x="7112" y="6414"/>
                  </a:cubicBezTo>
                  <a:cubicBezTo>
                    <a:pt x="7072" y="6398"/>
                    <a:pt x="7034" y="6390"/>
                    <a:pt x="7000" y="6390"/>
                  </a:cubicBezTo>
                  <a:cubicBezTo>
                    <a:pt x="6818" y="6390"/>
                    <a:pt x="6708" y="6590"/>
                    <a:pt x="6580" y="6717"/>
                  </a:cubicBezTo>
                  <a:cubicBezTo>
                    <a:pt x="5619" y="7704"/>
                    <a:pt x="5188" y="8995"/>
                    <a:pt x="4581" y="10210"/>
                  </a:cubicBezTo>
                  <a:cubicBezTo>
                    <a:pt x="4252" y="10868"/>
                    <a:pt x="4227" y="11602"/>
                    <a:pt x="4606" y="12285"/>
                  </a:cubicBezTo>
                  <a:cubicBezTo>
                    <a:pt x="5011" y="13095"/>
                    <a:pt x="4606" y="13879"/>
                    <a:pt x="4505" y="14664"/>
                  </a:cubicBezTo>
                  <a:cubicBezTo>
                    <a:pt x="4050" y="14006"/>
                    <a:pt x="3417" y="13424"/>
                    <a:pt x="3872" y="12462"/>
                  </a:cubicBezTo>
                  <a:cubicBezTo>
                    <a:pt x="4126" y="11905"/>
                    <a:pt x="3948" y="11349"/>
                    <a:pt x="3746" y="10843"/>
                  </a:cubicBezTo>
                  <a:cubicBezTo>
                    <a:pt x="3366" y="9628"/>
                    <a:pt x="2936" y="8464"/>
                    <a:pt x="2506" y="7299"/>
                  </a:cubicBezTo>
                  <a:cubicBezTo>
                    <a:pt x="2455" y="7097"/>
                    <a:pt x="2430" y="6844"/>
                    <a:pt x="2177" y="6844"/>
                  </a:cubicBezTo>
                  <a:cubicBezTo>
                    <a:pt x="1848" y="6895"/>
                    <a:pt x="1949" y="7198"/>
                    <a:pt x="1949" y="7401"/>
                  </a:cubicBezTo>
                  <a:cubicBezTo>
                    <a:pt x="1949" y="8869"/>
                    <a:pt x="1595" y="10463"/>
                    <a:pt x="2430" y="11779"/>
                  </a:cubicBezTo>
                  <a:cubicBezTo>
                    <a:pt x="3063" y="12791"/>
                    <a:pt x="3366" y="13930"/>
                    <a:pt x="4075" y="14917"/>
                  </a:cubicBezTo>
                  <a:cubicBezTo>
                    <a:pt x="4733" y="15828"/>
                    <a:pt x="4733" y="16410"/>
                    <a:pt x="4050" y="17321"/>
                  </a:cubicBezTo>
                  <a:cubicBezTo>
                    <a:pt x="3139" y="18485"/>
                    <a:pt x="2227" y="19624"/>
                    <a:pt x="1240" y="20864"/>
                  </a:cubicBezTo>
                  <a:cubicBezTo>
                    <a:pt x="1165" y="20130"/>
                    <a:pt x="962" y="19498"/>
                    <a:pt x="1519" y="18840"/>
                  </a:cubicBezTo>
                  <a:cubicBezTo>
                    <a:pt x="1949" y="18308"/>
                    <a:pt x="2101" y="17600"/>
                    <a:pt x="2076" y="16916"/>
                  </a:cubicBezTo>
                  <a:cubicBezTo>
                    <a:pt x="2025" y="16031"/>
                    <a:pt x="1848" y="15170"/>
                    <a:pt x="1772" y="14284"/>
                  </a:cubicBezTo>
                  <a:cubicBezTo>
                    <a:pt x="1721" y="14107"/>
                    <a:pt x="1721" y="13854"/>
                    <a:pt x="1468" y="13804"/>
                  </a:cubicBezTo>
                  <a:cubicBezTo>
                    <a:pt x="1455" y="13802"/>
                    <a:pt x="1443" y="13802"/>
                    <a:pt x="1431" y="13802"/>
                  </a:cubicBezTo>
                  <a:cubicBezTo>
                    <a:pt x="1210" y="13802"/>
                    <a:pt x="1161" y="14015"/>
                    <a:pt x="1089" y="14183"/>
                  </a:cubicBezTo>
                  <a:cubicBezTo>
                    <a:pt x="709" y="15246"/>
                    <a:pt x="380" y="16284"/>
                    <a:pt x="203" y="17347"/>
                  </a:cubicBezTo>
                  <a:cubicBezTo>
                    <a:pt x="152" y="17777"/>
                    <a:pt x="152" y="18182"/>
                    <a:pt x="329" y="18587"/>
                  </a:cubicBezTo>
                  <a:cubicBezTo>
                    <a:pt x="1013" y="19979"/>
                    <a:pt x="1063" y="21345"/>
                    <a:pt x="329" y="22762"/>
                  </a:cubicBezTo>
                  <a:cubicBezTo>
                    <a:pt x="178" y="23091"/>
                    <a:pt x="127" y="23471"/>
                    <a:pt x="26" y="23851"/>
                  </a:cubicBezTo>
                  <a:cubicBezTo>
                    <a:pt x="0" y="23927"/>
                    <a:pt x="26" y="24053"/>
                    <a:pt x="152" y="24129"/>
                  </a:cubicBezTo>
                  <a:cubicBezTo>
                    <a:pt x="166" y="24132"/>
                    <a:pt x="179" y="24133"/>
                    <a:pt x="192" y="24133"/>
                  </a:cubicBezTo>
                  <a:cubicBezTo>
                    <a:pt x="299" y="24133"/>
                    <a:pt x="380" y="24045"/>
                    <a:pt x="380" y="23977"/>
                  </a:cubicBezTo>
                  <a:cubicBezTo>
                    <a:pt x="633" y="22535"/>
                    <a:pt x="1898" y="22079"/>
                    <a:pt x="2911" y="21371"/>
                  </a:cubicBezTo>
                  <a:cubicBezTo>
                    <a:pt x="3455" y="21022"/>
                    <a:pt x="4019" y="20823"/>
                    <a:pt x="4650" y="20823"/>
                  </a:cubicBezTo>
                  <a:cubicBezTo>
                    <a:pt x="4752" y="20823"/>
                    <a:pt x="4855" y="20829"/>
                    <a:pt x="4961" y="20839"/>
                  </a:cubicBezTo>
                  <a:cubicBezTo>
                    <a:pt x="5017" y="20842"/>
                    <a:pt x="5074" y="20844"/>
                    <a:pt x="5130" y="20844"/>
                  </a:cubicBezTo>
                  <a:cubicBezTo>
                    <a:pt x="6001" y="20844"/>
                    <a:pt x="6810" y="20487"/>
                    <a:pt x="7618" y="20130"/>
                  </a:cubicBezTo>
                  <a:cubicBezTo>
                    <a:pt x="8175" y="19877"/>
                    <a:pt x="8757" y="19574"/>
                    <a:pt x="9314" y="19245"/>
                  </a:cubicBezTo>
                  <a:cubicBezTo>
                    <a:pt x="9491" y="19169"/>
                    <a:pt x="9744" y="19093"/>
                    <a:pt x="9693" y="18840"/>
                  </a:cubicBezTo>
                  <a:cubicBezTo>
                    <a:pt x="9656" y="18636"/>
                    <a:pt x="9496" y="18608"/>
                    <a:pt x="9334" y="18608"/>
                  </a:cubicBezTo>
                  <a:cubicBezTo>
                    <a:pt x="9275" y="18608"/>
                    <a:pt x="9216" y="18612"/>
                    <a:pt x="9162" y="18612"/>
                  </a:cubicBezTo>
                  <a:cubicBezTo>
                    <a:pt x="8909" y="18587"/>
                    <a:pt x="8656" y="18612"/>
                    <a:pt x="8428" y="18561"/>
                  </a:cubicBezTo>
                  <a:cubicBezTo>
                    <a:pt x="8059" y="18460"/>
                    <a:pt x="7700" y="18411"/>
                    <a:pt x="7354" y="18411"/>
                  </a:cubicBezTo>
                  <a:cubicBezTo>
                    <a:pt x="6318" y="18411"/>
                    <a:pt x="5390" y="18847"/>
                    <a:pt x="4632" y="19624"/>
                  </a:cubicBezTo>
                  <a:cubicBezTo>
                    <a:pt x="3721" y="20611"/>
                    <a:pt x="2455" y="20991"/>
                    <a:pt x="1443" y="21775"/>
                  </a:cubicBezTo>
                  <a:cubicBezTo>
                    <a:pt x="1924" y="20738"/>
                    <a:pt x="2708" y="19979"/>
                    <a:pt x="3341" y="19068"/>
                  </a:cubicBezTo>
                  <a:cubicBezTo>
                    <a:pt x="3417" y="18966"/>
                    <a:pt x="3569" y="18865"/>
                    <a:pt x="3695" y="18865"/>
                  </a:cubicBezTo>
                  <a:cubicBezTo>
                    <a:pt x="5467" y="18561"/>
                    <a:pt x="7112" y="17701"/>
                    <a:pt x="8858" y="17321"/>
                  </a:cubicBezTo>
                  <a:cubicBezTo>
                    <a:pt x="9006" y="17299"/>
                    <a:pt x="9149" y="17286"/>
                    <a:pt x="9291" y="17286"/>
                  </a:cubicBezTo>
                  <a:cubicBezTo>
                    <a:pt x="9465" y="17286"/>
                    <a:pt x="9639" y="17305"/>
                    <a:pt x="9820" y="17347"/>
                  </a:cubicBezTo>
                  <a:cubicBezTo>
                    <a:pt x="10265" y="17453"/>
                    <a:pt x="10698" y="17505"/>
                    <a:pt x="11121" y="17505"/>
                  </a:cubicBezTo>
                  <a:cubicBezTo>
                    <a:pt x="12212" y="17505"/>
                    <a:pt x="13231" y="17154"/>
                    <a:pt x="14198" y="16461"/>
                  </a:cubicBezTo>
                  <a:cubicBezTo>
                    <a:pt x="14578" y="16182"/>
                    <a:pt x="14983" y="15904"/>
                    <a:pt x="15362" y="15626"/>
                  </a:cubicBezTo>
                  <a:cubicBezTo>
                    <a:pt x="15565" y="15449"/>
                    <a:pt x="15944" y="15398"/>
                    <a:pt x="15843" y="15069"/>
                  </a:cubicBezTo>
                  <a:cubicBezTo>
                    <a:pt x="15742" y="14740"/>
                    <a:pt x="15387" y="14791"/>
                    <a:pt x="15109" y="14765"/>
                  </a:cubicBezTo>
                  <a:cubicBezTo>
                    <a:pt x="14695" y="14733"/>
                    <a:pt x="14284" y="14711"/>
                    <a:pt x="13879" y="14711"/>
                  </a:cubicBezTo>
                  <a:cubicBezTo>
                    <a:pt x="12381" y="14711"/>
                    <a:pt x="10970" y="15012"/>
                    <a:pt x="9794" y="16208"/>
                  </a:cubicBezTo>
                  <a:cubicBezTo>
                    <a:pt x="9187" y="16815"/>
                    <a:pt x="8478" y="17144"/>
                    <a:pt x="7517" y="17220"/>
                  </a:cubicBezTo>
                  <a:cubicBezTo>
                    <a:pt x="8149" y="16587"/>
                    <a:pt x="8478" y="15752"/>
                    <a:pt x="9390" y="15524"/>
                  </a:cubicBezTo>
                  <a:cubicBezTo>
                    <a:pt x="9769" y="15423"/>
                    <a:pt x="10149" y="15246"/>
                    <a:pt x="10427" y="14993"/>
                  </a:cubicBezTo>
                  <a:cubicBezTo>
                    <a:pt x="11262" y="14234"/>
                    <a:pt x="12199" y="13626"/>
                    <a:pt x="13160" y="12994"/>
                  </a:cubicBezTo>
                  <a:cubicBezTo>
                    <a:pt x="13312" y="12867"/>
                    <a:pt x="13591" y="12791"/>
                    <a:pt x="13464" y="12513"/>
                  </a:cubicBezTo>
                  <a:cubicBezTo>
                    <a:pt x="13409" y="12413"/>
                    <a:pt x="13334" y="12381"/>
                    <a:pt x="13252" y="12381"/>
                  </a:cubicBezTo>
                  <a:cubicBezTo>
                    <a:pt x="13148" y="12381"/>
                    <a:pt x="13032" y="12434"/>
                    <a:pt x="12933" y="12462"/>
                  </a:cubicBezTo>
                  <a:cubicBezTo>
                    <a:pt x="11515" y="12665"/>
                    <a:pt x="10326" y="13475"/>
                    <a:pt x="9111" y="14183"/>
                  </a:cubicBezTo>
                  <a:cubicBezTo>
                    <a:pt x="8909" y="14284"/>
                    <a:pt x="8732" y="14512"/>
                    <a:pt x="8681" y="14689"/>
                  </a:cubicBezTo>
                  <a:cubicBezTo>
                    <a:pt x="8428" y="15803"/>
                    <a:pt x="7618" y="16562"/>
                    <a:pt x="6884" y="17321"/>
                  </a:cubicBezTo>
                  <a:cubicBezTo>
                    <a:pt x="6201" y="18081"/>
                    <a:pt x="5113" y="18182"/>
                    <a:pt x="3974" y="18460"/>
                  </a:cubicBezTo>
                  <a:cubicBezTo>
                    <a:pt x="4556" y="17600"/>
                    <a:pt x="5113" y="16967"/>
                    <a:pt x="5745" y="16410"/>
                  </a:cubicBezTo>
                  <a:cubicBezTo>
                    <a:pt x="6530" y="15651"/>
                    <a:pt x="7390" y="14942"/>
                    <a:pt x="8276" y="14310"/>
                  </a:cubicBezTo>
                  <a:cubicBezTo>
                    <a:pt x="9491" y="13500"/>
                    <a:pt x="10630" y="12614"/>
                    <a:pt x="11642" y="11576"/>
                  </a:cubicBezTo>
                  <a:cubicBezTo>
                    <a:pt x="11920" y="11247"/>
                    <a:pt x="12224" y="11020"/>
                    <a:pt x="12705" y="10994"/>
                  </a:cubicBezTo>
                  <a:cubicBezTo>
                    <a:pt x="13160" y="10969"/>
                    <a:pt x="13540" y="10691"/>
                    <a:pt x="13869" y="10387"/>
                  </a:cubicBezTo>
                  <a:cubicBezTo>
                    <a:pt x="15337" y="9122"/>
                    <a:pt x="16855" y="7932"/>
                    <a:pt x="18146" y="6464"/>
                  </a:cubicBezTo>
                  <a:cubicBezTo>
                    <a:pt x="19006" y="5528"/>
                    <a:pt x="19411" y="4313"/>
                    <a:pt x="20069" y="3275"/>
                  </a:cubicBezTo>
                  <a:cubicBezTo>
                    <a:pt x="20171" y="3149"/>
                    <a:pt x="20196" y="2972"/>
                    <a:pt x="20044" y="2871"/>
                  </a:cubicBezTo>
                  <a:cubicBezTo>
                    <a:pt x="19992" y="2827"/>
                    <a:pt x="19940" y="2811"/>
                    <a:pt x="19890" y="2811"/>
                  </a:cubicBezTo>
                  <a:cubicBezTo>
                    <a:pt x="19794" y="2811"/>
                    <a:pt x="19706" y="2871"/>
                    <a:pt x="19639" y="2921"/>
                  </a:cubicBezTo>
                  <a:cubicBezTo>
                    <a:pt x="18981" y="3402"/>
                    <a:pt x="18348" y="3883"/>
                    <a:pt x="17665" y="4389"/>
                  </a:cubicBezTo>
                  <a:cubicBezTo>
                    <a:pt x="17210" y="4743"/>
                    <a:pt x="16754" y="5072"/>
                    <a:pt x="16273" y="5401"/>
                  </a:cubicBezTo>
                  <a:cubicBezTo>
                    <a:pt x="14122" y="6667"/>
                    <a:pt x="12907" y="8666"/>
                    <a:pt x="11768" y="10767"/>
                  </a:cubicBezTo>
                  <a:cubicBezTo>
                    <a:pt x="11262" y="11728"/>
                    <a:pt x="10301" y="12260"/>
                    <a:pt x="9415" y="13095"/>
                  </a:cubicBezTo>
                  <a:cubicBezTo>
                    <a:pt x="9541" y="11754"/>
                    <a:pt x="9693" y="10589"/>
                    <a:pt x="10098" y="9501"/>
                  </a:cubicBezTo>
                  <a:cubicBezTo>
                    <a:pt x="10301" y="9046"/>
                    <a:pt x="10731" y="8615"/>
                    <a:pt x="11085" y="8211"/>
                  </a:cubicBezTo>
                  <a:cubicBezTo>
                    <a:pt x="11364" y="7907"/>
                    <a:pt x="11591" y="7553"/>
                    <a:pt x="11667" y="7148"/>
                  </a:cubicBezTo>
                  <a:cubicBezTo>
                    <a:pt x="12047" y="4996"/>
                    <a:pt x="12705" y="2896"/>
                    <a:pt x="12680" y="719"/>
                  </a:cubicBezTo>
                  <a:cubicBezTo>
                    <a:pt x="12680" y="466"/>
                    <a:pt x="12831" y="112"/>
                    <a:pt x="12477" y="11"/>
                  </a:cubicBezTo>
                  <a:cubicBezTo>
                    <a:pt x="12450" y="4"/>
                    <a:pt x="12425" y="1"/>
                    <a:pt x="12400" y="1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6"/>
            <p:cNvSpPr/>
            <p:nvPr/>
          </p:nvSpPr>
          <p:spPr>
            <a:xfrm>
              <a:off x="5917750" y="5323950"/>
              <a:ext cx="411900" cy="714750"/>
            </a:xfrm>
            <a:custGeom>
              <a:avLst/>
              <a:gdLst/>
              <a:ahLst/>
              <a:cxnLst/>
              <a:rect l="l" t="t" r="r" b="b"/>
              <a:pathLst>
                <a:path w="16476" h="28590" extrusionOk="0">
                  <a:moveTo>
                    <a:pt x="2293" y="622"/>
                  </a:moveTo>
                  <a:cubicBezTo>
                    <a:pt x="2621" y="622"/>
                    <a:pt x="2948" y="712"/>
                    <a:pt x="3265" y="919"/>
                  </a:cubicBezTo>
                  <a:cubicBezTo>
                    <a:pt x="4075" y="1426"/>
                    <a:pt x="4683" y="2185"/>
                    <a:pt x="4759" y="3324"/>
                  </a:cubicBezTo>
                  <a:cubicBezTo>
                    <a:pt x="4126" y="3045"/>
                    <a:pt x="3620" y="2792"/>
                    <a:pt x="3063" y="2539"/>
                  </a:cubicBezTo>
                  <a:cubicBezTo>
                    <a:pt x="2972" y="2494"/>
                    <a:pt x="2872" y="2430"/>
                    <a:pt x="2779" y="2430"/>
                  </a:cubicBezTo>
                  <a:cubicBezTo>
                    <a:pt x="2717" y="2430"/>
                    <a:pt x="2658" y="2458"/>
                    <a:pt x="2607" y="2539"/>
                  </a:cubicBezTo>
                  <a:cubicBezTo>
                    <a:pt x="2481" y="2691"/>
                    <a:pt x="2607" y="2868"/>
                    <a:pt x="2658" y="3045"/>
                  </a:cubicBezTo>
                  <a:cubicBezTo>
                    <a:pt x="2759" y="3248"/>
                    <a:pt x="2987" y="3349"/>
                    <a:pt x="3164" y="3425"/>
                  </a:cubicBezTo>
                  <a:cubicBezTo>
                    <a:pt x="3443" y="3551"/>
                    <a:pt x="3772" y="3703"/>
                    <a:pt x="4050" y="3830"/>
                  </a:cubicBezTo>
                  <a:cubicBezTo>
                    <a:pt x="4430" y="4007"/>
                    <a:pt x="4430" y="4260"/>
                    <a:pt x="4252" y="4589"/>
                  </a:cubicBezTo>
                  <a:cubicBezTo>
                    <a:pt x="3993" y="4978"/>
                    <a:pt x="3639" y="5123"/>
                    <a:pt x="3239" y="5123"/>
                  </a:cubicBezTo>
                  <a:cubicBezTo>
                    <a:pt x="3093" y="5123"/>
                    <a:pt x="2940" y="5104"/>
                    <a:pt x="2785" y="5070"/>
                  </a:cubicBezTo>
                  <a:cubicBezTo>
                    <a:pt x="1620" y="4817"/>
                    <a:pt x="507" y="3450"/>
                    <a:pt x="456" y="2235"/>
                  </a:cubicBezTo>
                  <a:cubicBezTo>
                    <a:pt x="456" y="1729"/>
                    <a:pt x="608" y="1274"/>
                    <a:pt x="1013" y="1021"/>
                  </a:cubicBezTo>
                  <a:cubicBezTo>
                    <a:pt x="1430" y="776"/>
                    <a:pt x="1863" y="622"/>
                    <a:pt x="2293" y="622"/>
                  </a:cubicBezTo>
                  <a:close/>
                  <a:moveTo>
                    <a:pt x="11044" y="719"/>
                  </a:moveTo>
                  <a:cubicBezTo>
                    <a:pt x="11796" y="719"/>
                    <a:pt x="12562" y="1133"/>
                    <a:pt x="12933" y="1957"/>
                  </a:cubicBezTo>
                  <a:cubicBezTo>
                    <a:pt x="13363" y="2817"/>
                    <a:pt x="13515" y="3729"/>
                    <a:pt x="13414" y="4640"/>
                  </a:cubicBezTo>
                  <a:cubicBezTo>
                    <a:pt x="13273" y="6118"/>
                    <a:pt x="12262" y="7139"/>
                    <a:pt x="11027" y="7139"/>
                  </a:cubicBezTo>
                  <a:cubicBezTo>
                    <a:pt x="10930" y="7139"/>
                    <a:pt x="10831" y="7133"/>
                    <a:pt x="10731" y="7120"/>
                  </a:cubicBezTo>
                  <a:cubicBezTo>
                    <a:pt x="10124" y="7019"/>
                    <a:pt x="9997" y="6867"/>
                    <a:pt x="10225" y="6285"/>
                  </a:cubicBezTo>
                  <a:cubicBezTo>
                    <a:pt x="10453" y="5728"/>
                    <a:pt x="10630" y="5120"/>
                    <a:pt x="10959" y="4589"/>
                  </a:cubicBezTo>
                  <a:cubicBezTo>
                    <a:pt x="11136" y="4260"/>
                    <a:pt x="11060" y="3982"/>
                    <a:pt x="10757" y="3855"/>
                  </a:cubicBezTo>
                  <a:cubicBezTo>
                    <a:pt x="10697" y="3823"/>
                    <a:pt x="10646" y="3809"/>
                    <a:pt x="10603" y="3809"/>
                  </a:cubicBezTo>
                  <a:cubicBezTo>
                    <a:pt x="10408" y="3809"/>
                    <a:pt x="10363" y="4090"/>
                    <a:pt x="10301" y="4235"/>
                  </a:cubicBezTo>
                  <a:cubicBezTo>
                    <a:pt x="10048" y="4741"/>
                    <a:pt x="9795" y="5247"/>
                    <a:pt x="9542" y="5778"/>
                  </a:cubicBezTo>
                  <a:cubicBezTo>
                    <a:pt x="9466" y="5905"/>
                    <a:pt x="9466" y="6082"/>
                    <a:pt x="9314" y="6082"/>
                  </a:cubicBezTo>
                  <a:cubicBezTo>
                    <a:pt x="9187" y="6032"/>
                    <a:pt x="9112" y="5880"/>
                    <a:pt x="9061" y="5753"/>
                  </a:cubicBezTo>
                  <a:cubicBezTo>
                    <a:pt x="8783" y="5222"/>
                    <a:pt x="8707" y="4614"/>
                    <a:pt x="8732" y="4058"/>
                  </a:cubicBezTo>
                  <a:cubicBezTo>
                    <a:pt x="8707" y="3172"/>
                    <a:pt x="8934" y="2362"/>
                    <a:pt x="9415" y="1603"/>
                  </a:cubicBezTo>
                  <a:cubicBezTo>
                    <a:pt x="9786" y="1013"/>
                    <a:pt x="10410" y="719"/>
                    <a:pt x="11044" y="719"/>
                  </a:cubicBezTo>
                  <a:close/>
                  <a:moveTo>
                    <a:pt x="5239" y="8232"/>
                  </a:moveTo>
                  <a:cubicBezTo>
                    <a:pt x="6259" y="8232"/>
                    <a:pt x="7420" y="9221"/>
                    <a:pt x="7568" y="10258"/>
                  </a:cubicBezTo>
                  <a:cubicBezTo>
                    <a:pt x="7542" y="10410"/>
                    <a:pt x="7593" y="10663"/>
                    <a:pt x="7441" y="10789"/>
                  </a:cubicBezTo>
                  <a:cubicBezTo>
                    <a:pt x="7398" y="10826"/>
                    <a:pt x="7355" y="10841"/>
                    <a:pt x="7312" y="10841"/>
                  </a:cubicBezTo>
                  <a:cubicBezTo>
                    <a:pt x="7178" y="10841"/>
                    <a:pt x="7044" y="10701"/>
                    <a:pt x="6910" y="10663"/>
                  </a:cubicBezTo>
                  <a:cubicBezTo>
                    <a:pt x="6666" y="10593"/>
                    <a:pt x="6411" y="10321"/>
                    <a:pt x="6185" y="10321"/>
                  </a:cubicBezTo>
                  <a:cubicBezTo>
                    <a:pt x="6082" y="10321"/>
                    <a:pt x="5985" y="10378"/>
                    <a:pt x="5897" y="10536"/>
                  </a:cubicBezTo>
                  <a:cubicBezTo>
                    <a:pt x="5644" y="10967"/>
                    <a:pt x="6277" y="11068"/>
                    <a:pt x="6530" y="11296"/>
                  </a:cubicBezTo>
                  <a:cubicBezTo>
                    <a:pt x="6682" y="11447"/>
                    <a:pt x="6960" y="11473"/>
                    <a:pt x="6935" y="11776"/>
                  </a:cubicBezTo>
                  <a:cubicBezTo>
                    <a:pt x="6910" y="12029"/>
                    <a:pt x="6657" y="12156"/>
                    <a:pt x="6429" y="12232"/>
                  </a:cubicBezTo>
                  <a:cubicBezTo>
                    <a:pt x="6154" y="12343"/>
                    <a:pt x="5841" y="12402"/>
                    <a:pt x="5523" y="12402"/>
                  </a:cubicBezTo>
                  <a:cubicBezTo>
                    <a:pt x="4466" y="12402"/>
                    <a:pt x="3353" y="11756"/>
                    <a:pt x="3392" y="10258"/>
                  </a:cubicBezTo>
                  <a:cubicBezTo>
                    <a:pt x="3392" y="9043"/>
                    <a:pt x="4050" y="8259"/>
                    <a:pt x="5164" y="8233"/>
                  </a:cubicBezTo>
                  <a:cubicBezTo>
                    <a:pt x="5189" y="8232"/>
                    <a:pt x="5214" y="8232"/>
                    <a:pt x="5239" y="8232"/>
                  </a:cubicBezTo>
                  <a:close/>
                  <a:moveTo>
                    <a:pt x="13686" y="9635"/>
                  </a:moveTo>
                  <a:cubicBezTo>
                    <a:pt x="14022" y="9635"/>
                    <a:pt x="14333" y="9827"/>
                    <a:pt x="14629" y="10207"/>
                  </a:cubicBezTo>
                  <a:cubicBezTo>
                    <a:pt x="15261" y="11042"/>
                    <a:pt x="15363" y="12333"/>
                    <a:pt x="14806" y="13194"/>
                  </a:cubicBezTo>
                  <a:cubicBezTo>
                    <a:pt x="14352" y="13919"/>
                    <a:pt x="13208" y="14482"/>
                    <a:pt x="12319" y="14482"/>
                  </a:cubicBezTo>
                  <a:cubicBezTo>
                    <a:pt x="12216" y="14482"/>
                    <a:pt x="12117" y="14475"/>
                    <a:pt x="12022" y="14459"/>
                  </a:cubicBezTo>
                  <a:cubicBezTo>
                    <a:pt x="11668" y="14383"/>
                    <a:pt x="11490" y="14231"/>
                    <a:pt x="11744" y="13877"/>
                  </a:cubicBezTo>
                  <a:cubicBezTo>
                    <a:pt x="12224" y="13295"/>
                    <a:pt x="12629" y="12612"/>
                    <a:pt x="13186" y="12105"/>
                  </a:cubicBezTo>
                  <a:cubicBezTo>
                    <a:pt x="13389" y="11954"/>
                    <a:pt x="13743" y="11827"/>
                    <a:pt x="13439" y="11523"/>
                  </a:cubicBezTo>
                  <a:cubicBezTo>
                    <a:pt x="13342" y="11409"/>
                    <a:pt x="13251" y="11365"/>
                    <a:pt x="13165" y="11365"/>
                  </a:cubicBezTo>
                  <a:cubicBezTo>
                    <a:pt x="13005" y="11365"/>
                    <a:pt x="12862" y="11518"/>
                    <a:pt x="12731" y="11650"/>
                  </a:cubicBezTo>
                  <a:cubicBezTo>
                    <a:pt x="12123" y="12105"/>
                    <a:pt x="11668" y="12789"/>
                    <a:pt x="11212" y="13345"/>
                  </a:cubicBezTo>
                  <a:cubicBezTo>
                    <a:pt x="11339" y="12029"/>
                    <a:pt x="11744" y="10840"/>
                    <a:pt x="12832" y="10005"/>
                  </a:cubicBezTo>
                  <a:cubicBezTo>
                    <a:pt x="13135" y="9758"/>
                    <a:pt x="13419" y="9635"/>
                    <a:pt x="13686" y="9635"/>
                  </a:cubicBezTo>
                  <a:close/>
                  <a:moveTo>
                    <a:pt x="6663" y="14004"/>
                  </a:moveTo>
                  <a:cubicBezTo>
                    <a:pt x="6869" y="14004"/>
                    <a:pt x="7087" y="14038"/>
                    <a:pt x="7315" y="14105"/>
                  </a:cubicBezTo>
                  <a:cubicBezTo>
                    <a:pt x="8403" y="14434"/>
                    <a:pt x="9213" y="15066"/>
                    <a:pt x="9415" y="16231"/>
                  </a:cubicBezTo>
                  <a:cubicBezTo>
                    <a:pt x="9466" y="16585"/>
                    <a:pt x="9567" y="17015"/>
                    <a:pt x="9289" y="17243"/>
                  </a:cubicBezTo>
                  <a:cubicBezTo>
                    <a:pt x="9222" y="17295"/>
                    <a:pt x="9158" y="17316"/>
                    <a:pt x="9096" y="17316"/>
                  </a:cubicBezTo>
                  <a:cubicBezTo>
                    <a:pt x="8855" y="17316"/>
                    <a:pt x="8650" y="16994"/>
                    <a:pt x="8428" y="16914"/>
                  </a:cubicBezTo>
                  <a:cubicBezTo>
                    <a:pt x="8403" y="16914"/>
                    <a:pt x="8403" y="16889"/>
                    <a:pt x="8352" y="16889"/>
                  </a:cubicBezTo>
                  <a:cubicBezTo>
                    <a:pt x="8258" y="16835"/>
                    <a:pt x="8143" y="16774"/>
                    <a:pt x="8037" y="16774"/>
                  </a:cubicBezTo>
                  <a:cubicBezTo>
                    <a:pt x="7942" y="16774"/>
                    <a:pt x="7855" y="16822"/>
                    <a:pt x="7796" y="16965"/>
                  </a:cubicBezTo>
                  <a:cubicBezTo>
                    <a:pt x="7669" y="17167"/>
                    <a:pt x="7897" y="17294"/>
                    <a:pt x="8023" y="17420"/>
                  </a:cubicBezTo>
                  <a:cubicBezTo>
                    <a:pt x="8074" y="17496"/>
                    <a:pt x="8175" y="17521"/>
                    <a:pt x="8226" y="17597"/>
                  </a:cubicBezTo>
                  <a:cubicBezTo>
                    <a:pt x="8884" y="18103"/>
                    <a:pt x="8884" y="18432"/>
                    <a:pt x="8175" y="18913"/>
                  </a:cubicBezTo>
                  <a:cubicBezTo>
                    <a:pt x="7871" y="19065"/>
                    <a:pt x="7593" y="19141"/>
                    <a:pt x="7315" y="19141"/>
                  </a:cubicBezTo>
                  <a:cubicBezTo>
                    <a:pt x="6302" y="19116"/>
                    <a:pt x="5366" y="18534"/>
                    <a:pt x="4860" y="17673"/>
                  </a:cubicBezTo>
                  <a:cubicBezTo>
                    <a:pt x="4379" y="16863"/>
                    <a:pt x="4506" y="15598"/>
                    <a:pt x="5189" y="14763"/>
                  </a:cubicBezTo>
                  <a:cubicBezTo>
                    <a:pt x="5598" y="14261"/>
                    <a:pt x="6089" y="14004"/>
                    <a:pt x="6663" y="14004"/>
                  </a:cubicBezTo>
                  <a:close/>
                  <a:moveTo>
                    <a:pt x="14267" y="17040"/>
                  </a:moveTo>
                  <a:cubicBezTo>
                    <a:pt x="14278" y="17040"/>
                    <a:pt x="14289" y="17040"/>
                    <a:pt x="14300" y="17040"/>
                  </a:cubicBezTo>
                  <a:cubicBezTo>
                    <a:pt x="14730" y="17040"/>
                    <a:pt x="15059" y="17218"/>
                    <a:pt x="15312" y="17547"/>
                  </a:cubicBezTo>
                  <a:cubicBezTo>
                    <a:pt x="16046" y="18508"/>
                    <a:pt x="15970" y="20204"/>
                    <a:pt x="15211" y="21140"/>
                  </a:cubicBezTo>
                  <a:cubicBezTo>
                    <a:pt x="14797" y="21618"/>
                    <a:pt x="14206" y="21859"/>
                    <a:pt x="13612" y="21859"/>
                  </a:cubicBezTo>
                  <a:cubicBezTo>
                    <a:pt x="13042" y="21859"/>
                    <a:pt x="12469" y="21637"/>
                    <a:pt x="12047" y="21191"/>
                  </a:cubicBezTo>
                  <a:cubicBezTo>
                    <a:pt x="11769" y="20887"/>
                    <a:pt x="11769" y="20659"/>
                    <a:pt x="12123" y="20381"/>
                  </a:cubicBezTo>
                  <a:cubicBezTo>
                    <a:pt x="12427" y="20128"/>
                    <a:pt x="12806" y="19900"/>
                    <a:pt x="13161" y="19698"/>
                  </a:cubicBezTo>
                  <a:cubicBezTo>
                    <a:pt x="13414" y="19571"/>
                    <a:pt x="13414" y="19369"/>
                    <a:pt x="13313" y="19141"/>
                  </a:cubicBezTo>
                  <a:cubicBezTo>
                    <a:pt x="13269" y="18996"/>
                    <a:pt x="13175" y="18942"/>
                    <a:pt x="13065" y="18942"/>
                  </a:cubicBezTo>
                  <a:cubicBezTo>
                    <a:pt x="12983" y="18942"/>
                    <a:pt x="12893" y="18971"/>
                    <a:pt x="12806" y="19014"/>
                  </a:cubicBezTo>
                  <a:cubicBezTo>
                    <a:pt x="12452" y="19192"/>
                    <a:pt x="12098" y="19394"/>
                    <a:pt x="11642" y="19622"/>
                  </a:cubicBezTo>
                  <a:cubicBezTo>
                    <a:pt x="11743" y="18368"/>
                    <a:pt x="13110" y="17040"/>
                    <a:pt x="14267" y="17040"/>
                  </a:cubicBezTo>
                  <a:close/>
                  <a:moveTo>
                    <a:pt x="9202" y="18483"/>
                  </a:moveTo>
                  <a:cubicBezTo>
                    <a:pt x="9245" y="18483"/>
                    <a:pt x="9291" y="18491"/>
                    <a:pt x="9339" y="18508"/>
                  </a:cubicBezTo>
                  <a:cubicBezTo>
                    <a:pt x="9744" y="18660"/>
                    <a:pt x="10200" y="18989"/>
                    <a:pt x="10301" y="19521"/>
                  </a:cubicBezTo>
                  <a:cubicBezTo>
                    <a:pt x="10453" y="20837"/>
                    <a:pt x="10478" y="22178"/>
                    <a:pt x="10225" y="23545"/>
                  </a:cubicBezTo>
                  <a:cubicBezTo>
                    <a:pt x="9921" y="23291"/>
                    <a:pt x="9618" y="22988"/>
                    <a:pt x="9314" y="22785"/>
                  </a:cubicBezTo>
                  <a:cubicBezTo>
                    <a:pt x="8934" y="22532"/>
                    <a:pt x="8833" y="22229"/>
                    <a:pt x="8960" y="21798"/>
                  </a:cubicBezTo>
                  <a:cubicBezTo>
                    <a:pt x="9162" y="21039"/>
                    <a:pt x="9061" y="20280"/>
                    <a:pt x="8555" y="19622"/>
                  </a:cubicBezTo>
                  <a:cubicBezTo>
                    <a:pt x="8428" y="19445"/>
                    <a:pt x="8175" y="19293"/>
                    <a:pt x="8428" y="19141"/>
                  </a:cubicBezTo>
                  <a:cubicBezTo>
                    <a:pt x="8698" y="18961"/>
                    <a:pt x="8867" y="18483"/>
                    <a:pt x="9202" y="18483"/>
                  </a:cubicBezTo>
                  <a:close/>
                  <a:moveTo>
                    <a:pt x="5542" y="19008"/>
                  </a:moveTo>
                  <a:cubicBezTo>
                    <a:pt x="5673" y="19008"/>
                    <a:pt x="5809" y="19041"/>
                    <a:pt x="5948" y="19116"/>
                  </a:cubicBezTo>
                  <a:cubicBezTo>
                    <a:pt x="6328" y="19293"/>
                    <a:pt x="6707" y="19419"/>
                    <a:pt x="7163" y="19419"/>
                  </a:cubicBezTo>
                  <a:cubicBezTo>
                    <a:pt x="8200" y="19495"/>
                    <a:pt x="8707" y="20027"/>
                    <a:pt x="8707" y="21064"/>
                  </a:cubicBezTo>
                  <a:cubicBezTo>
                    <a:pt x="8707" y="21703"/>
                    <a:pt x="8632" y="21943"/>
                    <a:pt x="8318" y="21943"/>
                  </a:cubicBezTo>
                  <a:cubicBezTo>
                    <a:pt x="8183" y="21943"/>
                    <a:pt x="8005" y="21899"/>
                    <a:pt x="7770" y="21824"/>
                  </a:cubicBezTo>
                  <a:cubicBezTo>
                    <a:pt x="7661" y="21796"/>
                    <a:pt x="7537" y="21747"/>
                    <a:pt x="7422" y="21747"/>
                  </a:cubicBezTo>
                  <a:cubicBezTo>
                    <a:pt x="7324" y="21747"/>
                    <a:pt x="7233" y="21783"/>
                    <a:pt x="7163" y="21900"/>
                  </a:cubicBezTo>
                  <a:cubicBezTo>
                    <a:pt x="6960" y="22203"/>
                    <a:pt x="7289" y="22304"/>
                    <a:pt x="7467" y="22431"/>
                  </a:cubicBezTo>
                  <a:cubicBezTo>
                    <a:pt x="7644" y="22558"/>
                    <a:pt x="8049" y="22608"/>
                    <a:pt x="7694" y="22937"/>
                  </a:cubicBezTo>
                  <a:cubicBezTo>
                    <a:pt x="7330" y="23278"/>
                    <a:pt x="6871" y="23571"/>
                    <a:pt x="6364" y="23571"/>
                  </a:cubicBezTo>
                  <a:cubicBezTo>
                    <a:pt x="6344" y="23571"/>
                    <a:pt x="6323" y="23571"/>
                    <a:pt x="6302" y="23570"/>
                  </a:cubicBezTo>
                  <a:cubicBezTo>
                    <a:pt x="5315" y="23545"/>
                    <a:pt x="4430" y="22861"/>
                    <a:pt x="4151" y="22026"/>
                  </a:cubicBezTo>
                  <a:cubicBezTo>
                    <a:pt x="3873" y="21140"/>
                    <a:pt x="4202" y="19824"/>
                    <a:pt x="4910" y="19268"/>
                  </a:cubicBezTo>
                  <a:cubicBezTo>
                    <a:pt x="5103" y="19107"/>
                    <a:pt x="5315" y="19008"/>
                    <a:pt x="5542" y="19008"/>
                  </a:cubicBezTo>
                  <a:close/>
                  <a:moveTo>
                    <a:pt x="5507" y="0"/>
                  </a:moveTo>
                  <a:cubicBezTo>
                    <a:pt x="5442" y="0"/>
                    <a:pt x="5378" y="17"/>
                    <a:pt x="5315" y="59"/>
                  </a:cubicBezTo>
                  <a:cubicBezTo>
                    <a:pt x="5062" y="211"/>
                    <a:pt x="5239" y="439"/>
                    <a:pt x="5290" y="666"/>
                  </a:cubicBezTo>
                  <a:cubicBezTo>
                    <a:pt x="5670" y="1957"/>
                    <a:pt x="6075" y="3248"/>
                    <a:pt x="6404" y="4614"/>
                  </a:cubicBezTo>
                  <a:cubicBezTo>
                    <a:pt x="5822" y="4133"/>
                    <a:pt x="5138" y="3880"/>
                    <a:pt x="4986" y="2893"/>
                  </a:cubicBezTo>
                  <a:cubicBezTo>
                    <a:pt x="4730" y="1376"/>
                    <a:pt x="3508" y="427"/>
                    <a:pt x="2203" y="427"/>
                  </a:cubicBezTo>
                  <a:cubicBezTo>
                    <a:pt x="1831" y="427"/>
                    <a:pt x="1453" y="504"/>
                    <a:pt x="1089" y="666"/>
                  </a:cubicBezTo>
                  <a:cubicBezTo>
                    <a:pt x="431" y="945"/>
                    <a:pt x="1" y="1679"/>
                    <a:pt x="127" y="2362"/>
                  </a:cubicBezTo>
                  <a:cubicBezTo>
                    <a:pt x="380" y="3602"/>
                    <a:pt x="1064" y="4614"/>
                    <a:pt x="2253" y="5196"/>
                  </a:cubicBezTo>
                  <a:cubicBezTo>
                    <a:pt x="2572" y="5339"/>
                    <a:pt x="2876" y="5409"/>
                    <a:pt x="3163" y="5409"/>
                  </a:cubicBezTo>
                  <a:cubicBezTo>
                    <a:pt x="3743" y="5409"/>
                    <a:pt x="4251" y="5122"/>
                    <a:pt x="4657" y="4564"/>
                  </a:cubicBezTo>
                  <a:cubicBezTo>
                    <a:pt x="4762" y="4407"/>
                    <a:pt x="4852" y="4352"/>
                    <a:pt x="4940" y="4352"/>
                  </a:cubicBezTo>
                  <a:cubicBezTo>
                    <a:pt x="5023" y="4352"/>
                    <a:pt x="5103" y="4401"/>
                    <a:pt x="5189" y="4462"/>
                  </a:cubicBezTo>
                  <a:cubicBezTo>
                    <a:pt x="6075" y="5019"/>
                    <a:pt x="6884" y="5601"/>
                    <a:pt x="7213" y="6740"/>
                  </a:cubicBezTo>
                  <a:cubicBezTo>
                    <a:pt x="7745" y="8537"/>
                    <a:pt x="8504" y="10283"/>
                    <a:pt x="9238" y="12207"/>
                  </a:cubicBezTo>
                  <a:cubicBezTo>
                    <a:pt x="8858" y="11928"/>
                    <a:pt x="8656" y="11776"/>
                    <a:pt x="8428" y="11650"/>
                  </a:cubicBezTo>
                  <a:cubicBezTo>
                    <a:pt x="7947" y="11397"/>
                    <a:pt x="7770" y="11068"/>
                    <a:pt x="7846" y="10511"/>
                  </a:cubicBezTo>
                  <a:cubicBezTo>
                    <a:pt x="7973" y="9499"/>
                    <a:pt x="6834" y="8259"/>
                    <a:pt x="5644" y="7930"/>
                  </a:cubicBezTo>
                  <a:cubicBezTo>
                    <a:pt x="5478" y="7888"/>
                    <a:pt x="5307" y="7868"/>
                    <a:pt x="5136" y="7868"/>
                  </a:cubicBezTo>
                  <a:cubicBezTo>
                    <a:pt x="4264" y="7868"/>
                    <a:pt x="3384" y="8379"/>
                    <a:pt x="3088" y="9119"/>
                  </a:cubicBezTo>
                  <a:cubicBezTo>
                    <a:pt x="2607" y="10157"/>
                    <a:pt x="2987" y="11574"/>
                    <a:pt x="3898" y="12232"/>
                  </a:cubicBezTo>
                  <a:cubicBezTo>
                    <a:pt x="4383" y="12589"/>
                    <a:pt x="4933" y="12773"/>
                    <a:pt x="5482" y="12773"/>
                  </a:cubicBezTo>
                  <a:cubicBezTo>
                    <a:pt x="6021" y="12773"/>
                    <a:pt x="6560" y="12596"/>
                    <a:pt x="7036" y="12232"/>
                  </a:cubicBezTo>
                  <a:cubicBezTo>
                    <a:pt x="7183" y="12110"/>
                    <a:pt x="7312" y="12064"/>
                    <a:pt x="7441" y="12064"/>
                  </a:cubicBezTo>
                  <a:cubicBezTo>
                    <a:pt x="7578" y="12064"/>
                    <a:pt x="7715" y="12116"/>
                    <a:pt x="7871" y="12181"/>
                  </a:cubicBezTo>
                  <a:cubicBezTo>
                    <a:pt x="9466" y="12865"/>
                    <a:pt x="9997" y="14181"/>
                    <a:pt x="9997" y="15775"/>
                  </a:cubicBezTo>
                  <a:cubicBezTo>
                    <a:pt x="9997" y="16534"/>
                    <a:pt x="10073" y="17294"/>
                    <a:pt x="10200" y="18154"/>
                  </a:cubicBezTo>
                  <a:cubicBezTo>
                    <a:pt x="9694" y="17926"/>
                    <a:pt x="9567" y="17673"/>
                    <a:pt x="9694" y="17218"/>
                  </a:cubicBezTo>
                  <a:cubicBezTo>
                    <a:pt x="10023" y="15978"/>
                    <a:pt x="9339" y="14636"/>
                    <a:pt x="8049" y="14054"/>
                  </a:cubicBezTo>
                  <a:cubicBezTo>
                    <a:pt x="7535" y="13792"/>
                    <a:pt x="7062" y="13664"/>
                    <a:pt x="6625" y="13664"/>
                  </a:cubicBezTo>
                  <a:cubicBezTo>
                    <a:pt x="5922" y="13664"/>
                    <a:pt x="5315" y="13996"/>
                    <a:pt x="4784" y="14636"/>
                  </a:cubicBezTo>
                  <a:cubicBezTo>
                    <a:pt x="3949" y="15699"/>
                    <a:pt x="3949" y="17243"/>
                    <a:pt x="4809" y="18230"/>
                  </a:cubicBezTo>
                  <a:cubicBezTo>
                    <a:pt x="5138" y="18559"/>
                    <a:pt x="5062" y="18660"/>
                    <a:pt x="4708" y="18939"/>
                  </a:cubicBezTo>
                  <a:cubicBezTo>
                    <a:pt x="3797" y="19672"/>
                    <a:pt x="3392" y="20609"/>
                    <a:pt x="3670" y="21798"/>
                  </a:cubicBezTo>
                  <a:cubicBezTo>
                    <a:pt x="3923" y="22861"/>
                    <a:pt x="4885" y="23646"/>
                    <a:pt x="6024" y="23848"/>
                  </a:cubicBezTo>
                  <a:cubicBezTo>
                    <a:pt x="6128" y="23867"/>
                    <a:pt x="6230" y="23876"/>
                    <a:pt x="6329" y="23876"/>
                  </a:cubicBezTo>
                  <a:cubicBezTo>
                    <a:pt x="6902" y="23876"/>
                    <a:pt x="7389" y="23582"/>
                    <a:pt x="7821" y="23216"/>
                  </a:cubicBezTo>
                  <a:cubicBezTo>
                    <a:pt x="7991" y="23068"/>
                    <a:pt x="8135" y="23007"/>
                    <a:pt x="8270" y="23007"/>
                  </a:cubicBezTo>
                  <a:cubicBezTo>
                    <a:pt x="8437" y="23007"/>
                    <a:pt x="8589" y="23101"/>
                    <a:pt x="8757" y="23241"/>
                  </a:cubicBezTo>
                  <a:cubicBezTo>
                    <a:pt x="9896" y="24127"/>
                    <a:pt x="10453" y="25190"/>
                    <a:pt x="9896" y="26632"/>
                  </a:cubicBezTo>
                  <a:cubicBezTo>
                    <a:pt x="9719" y="27113"/>
                    <a:pt x="9592" y="27594"/>
                    <a:pt x="9441" y="28100"/>
                  </a:cubicBezTo>
                  <a:cubicBezTo>
                    <a:pt x="9390" y="28252"/>
                    <a:pt x="9137" y="28429"/>
                    <a:pt x="9365" y="28555"/>
                  </a:cubicBezTo>
                  <a:cubicBezTo>
                    <a:pt x="9412" y="28579"/>
                    <a:pt x="9453" y="28590"/>
                    <a:pt x="9489" y="28590"/>
                  </a:cubicBezTo>
                  <a:cubicBezTo>
                    <a:pt x="9645" y="28590"/>
                    <a:pt x="9703" y="28396"/>
                    <a:pt x="9744" y="28252"/>
                  </a:cubicBezTo>
                  <a:cubicBezTo>
                    <a:pt x="10099" y="27239"/>
                    <a:pt x="10453" y="26252"/>
                    <a:pt x="10655" y="25215"/>
                  </a:cubicBezTo>
                  <a:cubicBezTo>
                    <a:pt x="10858" y="24228"/>
                    <a:pt x="10959" y="23241"/>
                    <a:pt x="10959" y="22279"/>
                  </a:cubicBezTo>
                  <a:cubicBezTo>
                    <a:pt x="10959" y="21975"/>
                    <a:pt x="10984" y="21697"/>
                    <a:pt x="11035" y="21419"/>
                  </a:cubicBezTo>
                  <a:cubicBezTo>
                    <a:pt x="11097" y="21217"/>
                    <a:pt x="11169" y="21072"/>
                    <a:pt x="11296" y="21072"/>
                  </a:cubicBezTo>
                  <a:cubicBezTo>
                    <a:pt x="11377" y="21072"/>
                    <a:pt x="11480" y="21130"/>
                    <a:pt x="11617" y="21267"/>
                  </a:cubicBezTo>
                  <a:cubicBezTo>
                    <a:pt x="12250" y="21912"/>
                    <a:pt x="12942" y="22235"/>
                    <a:pt x="13612" y="22235"/>
                  </a:cubicBezTo>
                  <a:cubicBezTo>
                    <a:pt x="14256" y="22235"/>
                    <a:pt x="14880" y="21938"/>
                    <a:pt x="15413" y="21343"/>
                  </a:cubicBezTo>
                  <a:cubicBezTo>
                    <a:pt x="16476" y="20179"/>
                    <a:pt x="16400" y="17952"/>
                    <a:pt x="15261" y="17040"/>
                  </a:cubicBezTo>
                  <a:cubicBezTo>
                    <a:pt x="14956" y="16800"/>
                    <a:pt x="14631" y="16712"/>
                    <a:pt x="14292" y="16712"/>
                  </a:cubicBezTo>
                  <a:cubicBezTo>
                    <a:pt x="14096" y="16712"/>
                    <a:pt x="13896" y="16741"/>
                    <a:pt x="13692" y="16787"/>
                  </a:cubicBezTo>
                  <a:cubicBezTo>
                    <a:pt x="12655" y="16990"/>
                    <a:pt x="11111" y="18458"/>
                    <a:pt x="11161" y="19774"/>
                  </a:cubicBezTo>
                  <a:cubicBezTo>
                    <a:pt x="11161" y="19900"/>
                    <a:pt x="11237" y="20027"/>
                    <a:pt x="11035" y="20128"/>
                  </a:cubicBezTo>
                  <a:cubicBezTo>
                    <a:pt x="10883" y="18685"/>
                    <a:pt x="10706" y="17294"/>
                    <a:pt x="10529" y="15876"/>
                  </a:cubicBezTo>
                  <a:cubicBezTo>
                    <a:pt x="10503" y="15497"/>
                    <a:pt x="10858" y="15269"/>
                    <a:pt x="10984" y="14965"/>
                  </a:cubicBezTo>
                  <a:cubicBezTo>
                    <a:pt x="11084" y="14733"/>
                    <a:pt x="11202" y="14660"/>
                    <a:pt x="11332" y="14660"/>
                  </a:cubicBezTo>
                  <a:cubicBezTo>
                    <a:pt x="11499" y="14660"/>
                    <a:pt x="11685" y="14782"/>
                    <a:pt x="11870" y="14839"/>
                  </a:cubicBezTo>
                  <a:cubicBezTo>
                    <a:pt x="12009" y="14870"/>
                    <a:pt x="12157" y="14884"/>
                    <a:pt x="12309" y="14884"/>
                  </a:cubicBezTo>
                  <a:cubicBezTo>
                    <a:pt x="13406" y="14884"/>
                    <a:pt x="14766" y="14127"/>
                    <a:pt x="15211" y="13194"/>
                  </a:cubicBezTo>
                  <a:cubicBezTo>
                    <a:pt x="15793" y="11979"/>
                    <a:pt x="15438" y="10435"/>
                    <a:pt x="14426" y="9651"/>
                  </a:cubicBezTo>
                  <a:cubicBezTo>
                    <a:pt x="14125" y="9421"/>
                    <a:pt x="13833" y="9298"/>
                    <a:pt x="13525" y="9298"/>
                  </a:cubicBezTo>
                  <a:cubicBezTo>
                    <a:pt x="13289" y="9298"/>
                    <a:pt x="13045" y="9370"/>
                    <a:pt x="12781" y="9524"/>
                  </a:cubicBezTo>
                  <a:cubicBezTo>
                    <a:pt x="11516" y="10233"/>
                    <a:pt x="10478" y="12308"/>
                    <a:pt x="10706" y="13750"/>
                  </a:cubicBezTo>
                  <a:cubicBezTo>
                    <a:pt x="10757" y="14105"/>
                    <a:pt x="10681" y="14358"/>
                    <a:pt x="10377" y="14662"/>
                  </a:cubicBezTo>
                  <a:cubicBezTo>
                    <a:pt x="10225" y="13978"/>
                    <a:pt x="10099" y="13320"/>
                    <a:pt x="9972" y="12687"/>
                  </a:cubicBezTo>
                  <a:cubicBezTo>
                    <a:pt x="9820" y="11852"/>
                    <a:pt x="9592" y="11068"/>
                    <a:pt x="9289" y="10283"/>
                  </a:cubicBezTo>
                  <a:cubicBezTo>
                    <a:pt x="8833" y="9195"/>
                    <a:pt x="9491" y="8309"/>
                    <a:pt x="9820" y="7373"/>
                  </a:cubicBezTo>
                  <a:cubicBezTo>
                    <a:pt x="9842" y="7265"/>
                    <a:pt x="9895" y="7231"/>
                    <a:pt x="9962" y="7231"/>
                  </a:cubicBezTo>
                  <a:cubicBezTo>
                    <a:pt x="10051" y="7231"/>
                    <a:pt x="10163" y="7293"/>
                    <a:pt x="10250" y="7322"/>
                  </a:cubicBezTo>
                  <a:cubicBezTo>
                    <a:pt x="10563" y="7433"/>
                    <a:pt x="10859" y="7482"/>
                    <a:pt x="11138" y="7482"/>
                  </a:cubicBezTo>
                  <a:cubicBezTo>
                    <a:pt x="12392" y="7482"/>
                    <a:pt x="13271" y="6478"/>
                    <a:pt x="13540" y="5525"/>
                  </a:cubicBezTo>
                  <a:cubicBezTo>
                    <a:pt x="13971" y="4235"/>
                    <a:pt x="13844" y="2969"/>
                    <a:pt x="13161" y="1755"/>
                  </a:cubicBezTo>
                  <a:cubicBezTo>
                    <a:pt x="12705" y="869"/>
                    <a:pt x="11946" y="413"/>
                    <a:pt x="10934" y="413"/>
                  </a:cubicBezTo>
                  <a:cubicBezTo>
                    <a:pt x="9820" y="439"/>
                    <a:pt x="9086" y="1122"/>
                    <a:pt x="8707" y="2109"/>
                  </a:cubicBezTo>
                  <a:cubicBezTo>
                    <a:pt x="8175" y="3526"/>
                    <a:pt x="8099" y="4969"/>
                    <a:pt x="8960" y="6285"/>
                  </a:cubicBezTo>
                  <a:cubicBezTo>
                    <a:pt x="9061" y="6436"/>
                    <a:pt x="9162" y="6614"/>
                    <a:pt x="9086" y="6841"/>
                  </a:cubicBezTo>
                  <a:cubicBezTo>
                    <a:pt x="8934" y="7373"/>
                    <a:pt x="8783" y="7904"/>
                    <a:pt x="8605" y="8562"/>
                  </a:cubicBezTo>
                  <a:cubicBezTo>
                    <a:pt x="8049" y="7069"/>
                    <a:pt x="7517" y="5677"/>
                    <a:pt x="7138" y="4260"/>
                  </a:cubicBezTo>
                  <a:cubicBezTo>
                    <a:pt x="6809" y="3096"/>
                    <a:pt x="6530" y="1932"/>
                    <a:pt x="6252" y="742"/>
                  </a:cubicBezTo>
                  <a:cubicBezTo>
                    <a:pt x="6176" y="565"/>
                    <a:pt x="6176" y="337"/>
                    <a:pt x="5999" y="211"/>
                  </a:cubicBezTo>
                  <a:cubicBezTo>
                    <a:pt x="5852" y="119"/>
                    <a:pt x="5678" y="0"/>
                    <a:pt x="5507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6"/>
            <p:cNvSpPr/>
            <p:nvPr/>
          </p:nvSpPr>
          <p:spPr>
            <a:xfrm>
              <a:off x="6050000" y="6089050"/>
              <a:ext cx="246750" cy="172175"/>
            </a:xfrm>
            <a:custGeom>
              <a:avLst/>
              <a:gdLst/>
              <a:ahLst/>
              <a:cxnLst/>
              <a:rect l="l" t="t" r="r" b="b"/>
              <a:pathLst>
                <a:path w="9870" h="6887" extrusionOk="0">
                  <a:moveTo>
                    <a:pt x="2087" y="3469"/>
                  </a:moveTo>
                  <a:cubicBezTo>
                    <a:pt x="2188" y="3469"/>
                    <a:pt x="2286" y="3477"/>
                    <a:pt x="2379" y="3494"/>
                  </a:cubicBezTo>
                  <a:cubicBezTo>
                    <a:pt x="3796" y="3823"/>
                    <a:pt x="5213" y="4025"/>
                    <a:pt x="6479" y="4886"/>
                  </a:cubicBezTo>
                  <a:cubicBezTo>
                    <a:pt x="7162" y="5367"/>
                    <a:pt x="7845" y="5797"/>
                    <a:pt x="8832" y="6025"/>
                  </a:cubicBezTo>
                  <a:cubicBezTo>
                    <a:pt x="7523" y="6374"/>
                    <a:pt x="6307" y="6516"/>
                    <a:pt x="5088" y="6516"/>
                  </a:cubicBezTo>
                  <a:cubicBezTo>
                    <a:pt x="4894" y="6516"/>
                    <a:pt x="4700" y="6512"/>
                    <a:pt x="4505" y="6505"/>
                  </a:cubicBezTo>
                  <a:cubicBezTo>
                    <a:pt x="3391" y="6430"/>
                    <a:pt x="2278" y="6278"/>
                    <a:pt x="1291" y="5746"/>
                  </a:cubicBezTo>
                  <a:cubicBezTo>
                    <a:pt x="785" y="5493"/>
                    <a:pt x="582" y="5012"/>
                    <a:pt x="607" y="4481"/>
                  </a:cubicBezTo>
                  <a:cubicBezTo>
                    <a:pt x="658" y="3949"/>
                    <a:pt x="1038" y="3722"/>
                    <a:pt x="1493" y="3570"/>
                  </a:cubicBezTo>
                  <a:cubicBezTo>
                    <a:pt x="1679" y="3502"/>
                    <a:pt x="1887" y="3469"/>
                    <a:pt x="2087" y="3469"/>
                  </a:cubicBezTo>
                  <a:close/>
                  <a:moveTo>
                    <a:pt x="3557" y="1"/>
                  </a:moveTo>
                  <a:cubicBezTo>
                    <a:pt x="3175" y="1"/>
                    <a:pt x="2774" y="58"/>
                    <a:pt x="2354" y="179"/>
                  </a:cubicBezTo>
                  <a:cubicBezTo>
                    <a:pt x="1873" y="305"/>
                    <a:pt x="1468" y="558"/>
                    <a:pt x="1088" y="938"/>
                  </a:cubicBezTo>
                  <a:cubicBezTo>
                    <a:pt x="405" y="1596"/>
                    <a:pt x="203" y="2380"/>
                    <a:pt x="405" y="3317"/>
                  </a:cubicBezTo>
                  <a:cubicBezTo>
                    <a:pt x="481" y="3519"/>
                    <a:pt x="506" y="3696"/>
                    <a:pt x="405" y="3899"/>
                  </a:cubicBezTo>
                  <a:cubicBezTo>
                    <a:pt x="0" y="4962"/>
                    <a:pt x="380" y="5847"/>
                    <a:pt x="1493" y="6252"/>
                  </a:cubicBezTo>
                  <a:cubicBezTo>
                    <a:pt x="2620" y="6707"/>
                    <a:pt x="3812" y="6887"/>
                    <a:pt x="5012" y="6887"/>
                  </a:cubicBezTo>
                  <a:cubicBezTo>
                    <a:pt x="5484" y="6887"/>
                    <a:pt x="5957" y="6859"/>
                    <a:pt x="6428" y="6809"/>
                  </a:cubicBezTo>
                  <a:cubicBezTo>
                    <a:pt x="7365" y="6733"/>
                    <a:pt x="8326" y="6632"/>
                    <a:pt x="9212" y="6278"/>
                  </a:cubicBezTo>
                  <a:cubicBezTo>
                    <a:pt x="9845" y="6025"/>
                    <a:pt x="9870" y="5898"/>
                    <a:pt x="9490" y="5341"/>
                  </a:cubicBezTo>
                  <a:cubicBezTo>
                    <a:pt x="8681" y="4000"/>
                    <a:pt x="7694" y="2760"/>
                    <a:pt x="6681" y="1596"/>
                  </a:cubicBezTo>
                  <a:cubicBezTo>
                    <a:pt x="5813" y="592"/>
                    <a:pt x="4783" y="1"/>
                    <a:pt x="3557" y="1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6"/>
            <p:cNvSpPr/>
            <p:nvPr/>
          </p:nvSpPr>
          <p:spPr>
            <a:xfrm>
              <a:off x="6273325" y="5228675"/>
              <a:ext cx="400525" cy="706050"/>
            </a:xfrm>
            <a:custGeom>
              <a:avLst/>
              <a:gdLst/>
              <a:ahLst/>
              <a:cxnLst/>
              <a:rect l="l" t="t" r="r" b="b"/>
              <a:pathLst>
                <a:path w="16021" h="28242" extrusionOk="0">
                  <a:moveTo>
                    <a:pt x="15185" y="1111"/>
                  </a:moveTo>
                  <a:cubicBezTo>
                    <a:pt x="14629" y="1947"/>
                    <a:pt x="13996" y="2377"/>
                    <a:pt x="13211" y="2554"/>
                  </a:cubicBezTo>
                  <a:cubicBezTo>
                    <a:pt x="13145" y="2567"/>
                    <a:pt x="13064" y="2602"/>
                    <a:pt x="12988" y="2602"/>
                  </a:cubicBezTo>
                  <a:cubicBezTo>
                    <a:pt x="12919" y="2602"/>
                    <a:pt x="12854" y="2574"/>
                    <a:pt x="12806" y="2478"/>
                  </a:cubicBezTo>
                  <a:cubicBezTo>
                    <a:pt x="12705" y="2276"/>
                    <a:pt x="12857" y="2174"/>
                    <a:pt x="12958" y="2073"/>
                  </a:cubicBezTo>
                  <a:cubicBezTo>
                    <a:pt x="13540" y="1542"/>
                    <a:pt x="14249" y="1339"/>
                    <a:pt x="15185" y="1111"/>
                  </a:cubicBezTo>
                  <a:close/>
                  <a:moveTo>
                    <a:pt x="11136" y="1820"/>
                  </a:moveTo>
                  <a:cubicBezTo>
                    <a:pt x="11516" y="2832"/>
                    <a:pt x="11339" y="3769"/>
                    <a:pt x="10883" y="4832"/>
                  </a:cubicBezTo>
                  <a:cubicBezTo>
                    <a:pt x="10402" y="3743"/>
                    <a:pt x="10529" y="2478"/>
                    <a:pt x="11136" y="1820"/>
                  </a:cubicBezTo>
                  <a:close/>
                  <a:moveTo>
                    <a:pt x="6581" y="6249"/>
                  </a:moveTo>
                  <a:lnTo>
                    <a:pt x="6581" y="6249"/>
                  </a:lnTo>
                  <a:cubicBezTo>
                    <a:pt x="6404" y="7514"/>
                    <a:pt x="6404" y="8780"/>
                    <a:pt x="6581" y="10020"/>
                  </a:cubicBezTo>
                  <a:cubicBezTo>
                    <a:pt x="6657" y="10981"/>
                    <a:pt x="6910" y="11994"/>
                    <a:pt x="6783" y="12955"/>
                  </a:cubicBezTo>
                  <a:cubicBezTo>
                    <a:pt x="6302" y="16448"/>
                    <a:pt x="5619" y="19940"/>
                    <a:pt x="4101" y="23154"/>
                  </a:cubicBezTo>
                  <a:cubicBezTo>
                    <a:pt x="3341" y="24799"/>
                    <a:pt x="2304" y="26242"/>
                    <a:pt x="912" y="27381"/>
                  </a:cubicBezTo>
                  <a:cubicBezTo>
                    <a:pt x="886" y="27229"/>
                    <a:pt x="962" y="27153"/>
                    <a:pt x="1038" y="27102"/>
                  </a:cubicBezTo>
                  <a:cubicBezTo>
                    <a:pt x="1975" y="25888"/>
                    <a:pt x="2911" y="24648"/>
                    <a:pt x="3569" y="23230"/>
                  </a:cubicBezTo>
                  <a:cubicBezTo>
                    <a:pt x="4961" y="20320"/>
                    <a:pt x="5214" y="17156"/>
                    <a:pt x="5467" y="13993"/>
                  </a:cubicBezTo>
                  <a:cubicBezTo>
                    <a:pt x="5619" y="12196"/>
                    <a:pt x="5720" y="10349"/>
                    <a:pt x="5872" y="8552"/>
                  </a:cubicBezTo>
                  <a:cubicBezTo>
                    <a:pt x="5973" y="7413"/>
                    <a:pt x="6226" y="6730"/>
                    <a:pt x="6581" y="6249"/>
                  </a:cubicBezTo>
                  <a:close/>
                  <a:moveTo>
                    <a:pt x="15588" y="1"/>
                  </a:moveTo>
                  <a:cubicBezTo>
                    <a:pt x="15482" y="1"/>
                    <a:pt x="15368" y="34"/>
                    <a:pt x="15261" y="74"/>
                  </a:cubicBezTo>
                  <a:cubicBezTo>
                    <a:pt x="14173" y="504"/>
                    <a:pt x="13211" y="1137"/>
                    <a:pt x="12528" y="2149"/>
                  </a:cubicBezTo>
                  <a:cubicBezTo>
                    <a:pt x="12402" y="2351"/>
                    <a:pt x="12300" y="2503"/>
                    <a:pt x="12174" y="2706"/>
                  </a:cubicBezTo>
                  <a:cubicBezTo>
                    <a:pt x="12148" y="2655"/>
                    <a:pt x="12098" y="2655"/>
                    <a:pt x="12073" y="2630"/>
                  </a:cubicBezTo>
                  <a:lnTo>
                    <a:pt x="12073" y="1238"/>
                  </a:lnTo>
                  <a:cubicBezTo>
                    <a:pt x="12073" y="985"/>
                    <a:pt x="12073" y="681"/>
                    <a:pt x="11769" y="580"/>
                  </a:cubicBezTo>
                  <a:cubicBezTo>
                    <a:pt x="11721" y="564"/>
                    <a:pt x="11677" y="557"/>
                    <a:pt x="11636" y="557"/>
                  </a:cubicBezTo>
                  <a:cubicBezTo>
                    <a:pt x="11417" y="557"/>
                    <a:pt x="11289" y="764"/>
                    <a:pt x="11161" y="934"/>
                  </a:cubicBezTo>
                  <a:cubicBezTo>
                    <a:pt x="10377" y="2098"/>
                    <a:pt x="9997" y="3338"/>
                    <a:pt x="10453" y="4730"/>
                  </a:cubicBezTo>
                  <a:cubicBezTo>
                    <a:pt x="10554" y="4983"/>
                    <a:pt x="10655" y="5186"/>
                    <a:pt x="10503" y="5490"/>
                  </a:cubicBezTo>
                  <a:cubicBezTo>
                    <a:pt x="9390" y="7438"/>
                    <a:pt x="9036" y="9615"/>
                    <a:pt x="8656" y="11766"/>
                  </a:cubicBezTo>
                  <a:cubicBezTo>
                    <a:pt x="8175" y="14474"/>
                    <a:pt x="7720" y="17156"/>
                    <a:pt x="6530" y="19662"/>
                  </a:cubicBezTo>
                  <a:cubicBezTo>
                    <a:pt x="5973" y="20927"/>
                    <a:pt x="5265" y="22117"/>
                    <a:pt x="4430" y="23205"/>
                  </a:cubicBezTo>
                  <a:cubicBezTo>
                    <a:pt x="4986" y="21763"/>
                    <a:pt x="5492" y="20320"/>
                    <a:pt x="5872" y="18827"/>
                  </a:cubicBezTo>
                  <a:cubicBezTo>
                    <a:pt x="6328" y="16903"/>
                    <a:pt x="6859" y="15005"/>
                    <a:pt x="7011" y="13006"/>
                  </a:cubicBezTo>
                  <a:cubicBezTo>
                    <a:pt x="7087" y="12221"/>
                    <a:pt x="6960" y="11437"/>
                    <a:pt x="6859" y="10652"/>
                  </a:cubicBezTo>
                  <a:cubicBezTo>
                    <a:pt x="6707" y="9083"/>
                    <a:pt x="6657" y="7540"/>
                    <a:pt x="6834" y="5970"/>
                  </a:cubicBezTo>
                  <a:cubicBezTo>
                    <a:pt x="6859" y="5641"/>
                    <a:pt x="6910" y="5338"/>
                    <a:pt x="6758" y="4857"/>
                  </a:cubicBezTo>
                  <a:cubicBezTo>
                    <a:pt x="6075" y="5895"/>
                    <a:pt x="5771" y="6983"/>
                    <a:pt x="5594" y="8071"/>
                  </a:cubicBezTo>
                  <a:cubicBezTo>
                    <a:pt x="5239" y="10045"/>
                    <a:pt x="5239" y="12070"/>
                    <a:pt x="5088" y="14069"/>
                  </a:cubicBezTo>
                  <a:cubicBezTo>
                    <a:pt x="4936" y="15992"/>
                    <a:pt x="4733" y="17916"/>
                    <a:pt x="4354" y="19814"/>
                  </a:cubicBezTo>
                  <a:cubicBezTo>
                    <a:pt x="3746" y="22825"/>
                    <a:pt x="2152" y="25280"/>
                    <a:pt x="203" y="27609"/>
                  </a:cubicBezTo>
                  <a:cubicBezTo>
                    <a:pt x="178" y="27760"/>
                    <a:pt x="1" y="27887"/>
                    <a:pt x="1" y="28241"/>
                  </a:cubicBezTo>
                  <a:cubicBezTo>
                    <a:pt x="557" y="27912"/>
                    <a:pt x="1089" y="27659"/>
                    <a:pt x="1544" y="27254"/>
                  </a:cubicBezTo>
                  <a:cubicBezTo>
                    <a:pt x="5265" y="23483"/>
                    <a:pt x="7770" y="19080"/>
                    <a:pt x="8656" y="13841"/>
                  </a:cubicBezTo>
                  <a:cubicBezTo>
                    <a:pt x="8934" y="12196"/>
                    <a:pt x="9162" y="10551"/>
                    <a:pt x="9542" y="8906"/>
                  </a:cubicBezTo>
                  <a:cubicBezTo>
                    <a:pt x="9896" y="7362"/>
                    <a:pt x="10503" y="5920"/>
                    <a:pt x="11389" y="4629"/>
                  </a:cubicBezTo>
                  <a:cubicBezTo>
                    <a:pt x="11592" y="4325"/>
                    <a:pt x="11819" y="3971"/>
                    <a:pt x="11971" y="3617"/>
                  </a:cubicBezTo>
                  <a:cubicBezTo>
                    <a:pt x="12199" y="3136"/>
                    <a:pt x="12477" y="2908"/>
                    <a:pt x="13060" y="2858"/>
                  </a:cubicBezTo>
                  <a:cubicBezTo>
                    <a:pt x="14376" y="2706"/>
                    <a:pt x="15211" y="1769"/>
                    <a:pt x="15843" y="631"/>
                  </a:cubicBezTo>
                  <a:cubicBezTo>
                    <a:pt x="15945" y="479"/>
                    <a:pt x="16021" y="251"/>
                    <a:pt x="15843" y="99"/>
                  </a:cubicBezTo>
                  <a:cubicBezTo>
                    <a:pt x="15772" y="27"/>
                    <a:pt x="15683" y="1"/>
                    <a:pt x="15588" y="1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5" name="Google Shape;435;p36"/>
          <p:cNvGrpSpPr/>
          <p:nvPr/>
        </p:nvGrpSpPr>
        <p:grpSpPr>
          <a:xfrm>
            <a:off x="4390478" y="1718756"/>
            <a:ext cx="2030397" cy="2417841"/>
            <a:chOff x="3471037" y="5154425"/>
            <a:chExt cx="1915288" cy="2413256"/>
          </a:xfrm>
        </p:grpSpPr>
        <p:sp>
          <p:nvSpPr>
            <p:cNvPr id="436" name="Google Shape;436;p36"/>
            <p:cNvSpPr/>
            <p:nvPr/>
          </p:nvSpPr>
          <p:spPr>
            <a:xfrm>
              <a:off x="3471037" y="5250457"/>
              <a:ext cx="1708340" cy="2317224"/>
            </a:xfrm>
            <a:custGeom>
              <a:avLst/>
              <a:gdLst/>
              <a:ahLst/>
              <a:cxnLst/>
              <a:rect l="l" t="t" r="r" b="b"/>
              <a:pathLst>
                <a:path w="57298" h="99473" extrusionOk="0">
                  <a:moveTo>
                    <a:pt x="13854" y="0"/>
                  </a:moveTo>
                  <a:cubicBezTo>
                    <a:pt x="10024" y="0"/>
                    <a:pt x="6417" y="1096"/>
                    <a:pt x="3189" y="3709"/>
                  </a:cubicBezTo>
                  <a:cubicBezTo>
                    <a:pt x="658" y="5759"/>
                    <a:pt x="0" y="8568"/>
                    <a:pt x="1165" y="11605"/>
                  </a:cubicBezTo>
                  <a:cubicBezTo>
                    <a:pt x="2177" y="14186"/>
                    <a:pt x="3670" y="16414"/>
                    <a:pt x="5492" y="18388"/>
                  </a:cubicBezTo>
                  <a:cubicBezTo>
                    <a:pt x="9845" y="22943"/>
                    <a:pt x="12654" y="28156"/>
                    <a:pt x="13059" y="34483"/>
                  </a:cubicBezTo>
                  <a:cubicBezTo>
                    <a:pt x="13363" y="38811"/>
                    <a:pt x="12907" y="43164"/>
                    <a:pt x="12528" y="47491"/>
                  </a:cubicBezTo>
                  <a:cubicBezTo>
                    <a:pt x="11971" y="53920"/>
                    <a:pt x="12528" y="60247"/>
                    <a:pt x="14704" y="66320"/>
                  </a:cubicBezTo>
                  <a:cubicBezTo>
                    <a:pt x="16855" y="72217"/>
                    <a:pt x="19943" y="77633"/>
                    <a:pt x="23866" y="82543"/>
                  </a:cubicBezTo>
                  <a:cubicBezTo>
                    <a:pt x="27054" y="86516"/>
                    <a:pt x="30597" y="90135"/>
                    <a:pt x="34394" y="93526"/>
                  </a:cubicBezTo>
                  <a:cubicBezTo>
                    <a:pt x="36595" y="95475"/>
                    <a:pt x="39050" y="97246"/>
                    <a:pt x="41783" y="98259"/>
                  </a:cubicBezTo>
                  <a:cubicBezTo>
                    <a:pt x="43817" y="99020"/>
                    <a:pt x="45434" y="99473"/>
                    <a:pt x="46803" y="99473"/>
                  </a:cubicBezTo>
                  <a:cubicBezTo>
                    <a:pt x="48619" y="99473"/>
                    <a:pt x="49997" y="98675"/>
                    <a:pt x="51325" y="96740"/>
                  </a:cubicBezTo>
                  <a:cubicBezTo>
                    <a:pt x="52514" y="94969"/>
                    <a:pt x="53223" y="92919"/>
                    <a:pt x="53526" y="90768"/>
                  </a:cubicBezTo>
                  <a:cubicBezTo>
                    <a:pt x="54007" y="87604"/>
                    <a:pt x="54615" y="84466"/>
                    <a:pt x="55070" y="81353"/>
                  </a:cubicBezTo>
                  <a:cubicBezTo>
                    <a:pt x="56310" y="73255"/>
                    <a:pt x="57297" y="65055"/>
                    <a:pt x="57196" y="56855"/>
                  </a:cubicBezTo>
                  <a:cubicBezTo>
                    <a:pt x="57095" y="49390"/>
                    <a:pt x="56082" y="42000"/>
                    <a:pt x="53653" y="34838"/>
                  </a:cubicBezTo>
                  <a:cubicBezTo>
                    <a:pt x="50110" y="24436"/>
                    <a:pt x="44365" y="15629"/>
                    <a:pt x="35684" y="8771"/>
                  </a:cubicBezTo>
                  <a:cubicBezTo>
                    <a:pt x="30268" y="4544"/>
                    <a:pt x="24397" y="1406"/>
                    <a:pt x="17564" y="318"/>
                  </a:cubicBezTo>
                  <a:cubicBezTo>
                    <a:pt x="16308" y="111"/>
                    <a:pt x="15070" y="0"/>
                    <a:pt x="138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6"/>
            <p:cNvSpPr/>
            <p:nvPr/>
          </p:nvSpPr>
          <p:spPr>
            <a:xfrm>
              <a:off x="4069025" y="5154425"/>
              <a:ext cx="380725" cy="682900"/>
            </a:xfrm>
            <a:custGeom>
              <a:avLst/>
              <a:gdLst/>
              <a:ahLst/>
              <a:cxnLst/>
              <a:rect l="l" t="t" r="r" b="b"/>
              <a:pathLst>
                <a:path w="15229" h="27316" extrusionOk="0">
                  <a:moveTo>
                    <a:pt x="1240" y="893"/>
                  </a:moveTo>
                  <a:cubicBezTo>
                    <a:pt x="3392" y="2816"/>
                    <a:pt x="4227" y="5321"/>
                    <a:pt x="4227" y="8207"/>
                  </a:cubicBezTo>
                  <a:cubicBezTo>
                    <a:pt x="3290" y="5726"/>
                    <a:pt x="2050" y="3423"/>
                    <a:pt x="1240" y="893"/>
                  </a:cubicBezTo>
                  <a:close/>
                  <a:moveTo>
                    <a:pt x="734" y="1348"/>
                  </a:moveTo>
                  <a:lnTo>
                    <a:pt x="734" y="1348"/>
                  </a:lnTo>
                  <a:cubicBezTo>
                    <a:pt x="1645" y="3702"/>
                    <a:pt x="2886" y="5979"/>
                    <a:pt x="3594" y="8434"/>
                  </a:cubicBezTo>
                  <a:cubicBezTo>
                    <a:pt x="1418" y="6562"/>
                    <a:pt x="557" y="4183"/>
                    <a:pt x="734" y="1348"/>
                  </a:cubicBezTo>
                  <a:close/>
                  <a:moveTo>
                    <a:pt x="10022" y="2538"/>
                  </a:moveTo>
                  <a:lnTo>
                    <a:pt x="10022" y="2538"/>
                  </a:lnTo>
                  <a:cubicBezTo>
                    <a:pt x="10275" y="3525"/>
                    <a:pt x="9364" y="6941"/>
                    <a:pt x="8403" y="8434"/>
                  </a:cubicBezTo>
                  <a:cubicBezTo>
                    <a:pt x="8225" y="6308"/>
                    <a:pt x="8605" y="4309"/>
                    <a:pt x="10022" y="2538"/>
                  </a:cubicBezTo>
                  <a:close/>
                  <a:moveTo>
                    <a:pt x="10680" y="3120"/>
                  </a:moveTo>
                  <a:lnTo>
                    <a:pt x="10680" y="3120"/>
                  </a:lnTo>
                  <a:cubicBezTo>
                    <a:pt x="11186" y="5195"/>
                    <a:pt x="10604" y="6992"/>
                    <a:pt x="9137" y="8561"/>
                  </a:cubicBezTo>
                  <a:cubicBezTo>
                    <a:pt x="9845" y="6815"/>
                    <a:pt x="10377" y="5018"/>
                    <a:pt x="10680" y="3120"/>
                  </a:cubicBezTo>
                  <a:close/>
                  <a:moveTo>
                    <a:pt x="14325" y="7220"/>
                  </a:moveTo>
                  <a:lnTo>
                    <a:pt x="14325" y="7220"/>
                  </a:lnTo>
                  <a:cubicBezTo>
                    <a:pt x="13338" y="8333"/>
                    <a:pt x="12401" y="9194"/>
                    <a:pt x="11111" y="9852"/>
                  </a:cubicBezTo>
                  <a:cubicBezTo>
                    <a:pt x="11769" y="8384"/>
                    <a:pt x="12756" y="7599"/>
                    <a:pt x="14325" y="7220"/>
                  </a:cubicBezTo>
                  <a:close/>
                  <a:moveTo>
                    <a:pt x="9516" y="16077"/>
                  </a:moveTo>
                  <a:lnTo>
                    <a:pt x="9516" y="16077"/>
                  </a:lnTo>
                  <a:cubicBezTo>
                    <a:pt x="9364" y="17317"/>
                    <a:pt x="8732" y="18304"/>
                    <a:pt x="7998" y="19241"/>
                  </a:cubicBezTo>
                  <a:cubicBezTo>
                    <a:pt x="7972" y="17925"/>
                    <a:pt x="8529" y="16912"/>
                    <a:pt x="9516" y="16077"/>
                  </a:cubicBezTo>
                  <a:close/>
                  <a:moveTo>
                    <a:pt x="796" y="1"/>
                  </a:moveTo>
                  <a:cubicBezTo>
                    <a:pt x="735" y="1"/>
                    <a:pt x="673" y="11"/>
                    <a:pt x="608" y="32"/>
                  </a:cubicBezTo>
                  <a:cubicBezTo>
                    <a:pt x="127" y="235"/>
                    <a:pt x="228" y="791"/>
                    <a:pt x="178" y="1222"/>
                  </a:cubicBezTo>
                  <a:cubicBezTo>
                    <a:pt x="0" y="4537"/>
                    <a:pt x="1240" y="7169"/>
                    <a:pt x="3645" y="9269"/>
                  </a:cubicBezTo>
                  <a:cubicBezTo>
                    <a:pt x="3974" y="9573"/>
                    <a:pt x="4176" y="9902"/>
                    <a:pt x="4303" y="10332"/>
                  </a:cubicBezTo>
                  <a:cubicBezTo>
                    <a:pt x="4860" y="12230"/>
                    <a:pt x="5264" y="14154"/>
                    <a:pt x="5593" y="16103"/>
                  </a:cubicBezTo>
                  <a:cubicBezTo>
                    <a:pt x="5771" y="17292"/>
                    <a:pt x="5973" y="18456"/>
                    <a:pt x="5973" y="19722"/>
                  </a:cubicBezTo>
                  <a:cubicBezTo>
                    <a:pt x="5593" y="19393"/>
                    <a:pt x="5467" y="19038"/>
                    <a:pt x="5340" y="18633"/>
                  </a:cubicBezTo>
                  <a:cubicBezTo>
                    <a:pt x="4834" y="16988"/>
                    <a:pt x="3873" y="15698"/>
                    <a:pt x="2303" y="14913"/>
                  </a:cubicBezTo>
                  <a:cubicBezTo>
                    <a:pt x="2119" y="14825"/>
                    <a:pt x="1955" y="14782"/>
                    <a:pt x="1819" y="14782"/>
                  </a:cubicBezTo>
                  <a:cubicBezTo>
                    <a:pt x="1524" y="14782"/>
                    <a:pt x="1358" y="14980"/>
                    <a:pt x="1392" y="15343"/>
                  </a:cubicBezTo>
                  <a:cubicBezTo>
                    <a:pt x="1468" y="16710"/>
                    <a:pt x="3113" y="18861"/>
                    <a:pt x="4379" y="19317"/>
                  </a:cubicBezTo>
                  <a:cubicBezTo>
                    <a:pt x="5467" y="19696"/>
                    <a:pt x="5998" y="20405"/>
                    <a:pt x="6074" y="21544"/>
                  </a:cubicBezTo>
                  <a:cubicBezTo>
                    <a:pt x="6125" y="22531"/>
                    <a:pt x="6125" y="23543"/>
                    <a:pt x="6201" y="24530"/>
                  </a:cubicBezTo>
                  <a:lnTo>
                    <a:pt x="6378" y="26985"/>
                  </a:lnTo>
                  <a:cubicBezTo>
                    <a:pt x="6378" y="27111"/>
                    <a:pt x="6403" y="27314"/>
                    <a:pt x="6606" y="27314"/>
                  </a:cubicBezTo>
                  <a:cubicBezTo>
                    <a:pt x="6618" y="27315"/>
                    <a:pt x="6629" y="27316"/>
                    <a:pt x="6639" y="27316"/>
                  </a:cubicBezTo>
                  <a:cubicBezTo>
                    <a:pt x="6836" y="27316"/>
                    <a:pt x="6859" y="27104"/>
                    <a:pt x="6859" y="26960"/>
                  </a:cubicBezTo>
                  <a:cubicBezTo>
                    <a:pt x="6859" y="26757"/>
                    <a:pt x="6859" y="26580"/>
                    <a:pt x="6834" y="26378"/>
                  </a:cubicBezTo>
                  <a:cubicBezTo>
                    <a:pt x="6732" y="25239"/>
                    <a:pt x="6580" y="24150"/>
                    <a:pt x="6682" y="23012"/>
                  </a:cubicBezTo>
                  <a:cubicBezTo>
                    <a:pt x="6758" y="21822"/>
                    <a:pt x="7264" y="20683"/>
                    <a:pt x="8352" y="20228"/>
                  </a:cubicBezTo>
                  <a:cubicBezTo>
                    <a:pt x="10301" y="19393"/>
                    <a:pt x="10807" y="17419"/>
                    <a:pt x="10402" y="15622"/>
                  </a:cubicBezTo>
                  <a:cubicBezTo>
                    <a:pt x="10323" y="15307"/>
                    <a:pt x="10186" y="15158"/>
                    <a:pt x="9995" y="15158"/>
                  </a:cubicBezTo>
                  <a:cubicBezTo>
                    <a:pt x="9880" y="15158"/>
                    <a:pt x="9745" y="15213"/>
                    <a:pt x="9592" y="15318"/>
                  </a:cubicBezTo>
                  <a:cubicBezTo>
                    <a:pt x="8276" y="16305"/>
                    <a:pt x="7390" y="17520"/>
                    <a:pt x="7492" y="19215"/>
                  </a:cubicBezTo>
                  <a:cubicBezTo>
                    <a:pt x="7567" y="20126"/>
                    <a:pt x="7137" y="20683"/>
                    <a:pt x="6606" y="21443"/>
                  </a:cubicBezTo>
                  <a:cubicBezTo>
                    <a:pt x="6454" y="19317"/>
                    <a:pt x="6226" y="17267"/>
                    <a:pt x="5998" y="15293"/>
                  </a:cubicBezTo>
                  <a:cubicBezTo>
                    <a:pt x="5872" y="14103"/>
                    <a:pt x="6353" y="12838"/>
                    <a:pt x="7264" y="12180"/>
                  </a:cubicBezTo>
                  <a:cubicBezTo>
                    <a:pt x="8371" y="11350"/>
                    <a:pt x="9645" y="10667"/>
                    <a:pt x="11127" y="10667"/>
                  </a:cubicBezTo>
                  <a:cubicBezTo>
                    <a:pt x="11271" y="10667"/>
                    <a:pt x="11418" y="10673"/>
                    <a:pt x="11566" y="10687"/>
                  </a:cubicBezTo>
                  <a:cubicBezTo>
                    <a:pt x="11663" y="10697"/>
                    <a:pt x="11759" y="10702"/>
                    <a:pt x="11853" y="10702"/>
                  </a:cubicBezTo>
                  <a:cubicBezTo>
                    <a:pt x="12446" y="10702"/>
                    <a:pt x="12977" y="10498"/>
                    <a:pt x="13414" y="10105"/>
                  </a:cubicBezTo>
                  <a:cubicBezTo>
                    <a:pt x="14173" y="9421"/>
                    <a:pt x="14780" y="8637"/>
                    <a:pt x="15033" y="7650"/>
                  </a:cubicBezTo>
                  <a:cubicBezTo>
                    <a:pt x="15228" y="6967"/>
                    <a:pt x="15153" y="6660"/>
                    <a:pt x="14701" y="6660"/>
                  </a:cubicBezTo>
                  <a:cubicBezTo>
                    <a:pt x="14567" y="6660"/>
                    <a:pt x="14401" y="6687"/>
                    <a:pt x="14198" y="6739"/>
                  </a:cubicBezTo>
                  <a:cubicBezTo>
                    <a:pt x="12629" y="7118"/>
                    <a:pt x="11414" y="8004"/>
                    <a:pt x="10756" y="9497"/>
                  </a:cubicBezTo>
                  <a:cubicBezTo>
                    <a:pt x="10604" y="9826"/>
                    <a:pt x="10503" y="10155"/>
                    <a:pt x="10124" y="10282"/>
                  </a:cubicBezTo>
                  <a:cubicBezTo>
                    <a:pt x="9364" y="10560"/>
                    <a:pt x="8605" y="10864"/>
                    <a:pt x="7618" y="11243"/>
                  </a:cubicBezTo>
                  <a:cubicBezTo>
                    <a:pt x="8099" y="10484"/>
                    <a:pt x="8276" y="9826"/>
                    <a:pt x="8858" y="9396"/>
                  </a:cubicBezTo>
                  <a:cubicBezTo>
                    <a:pt x="10225" y="8485"/>
                    <a:pt x="10933" y="7169"/>
                    <a:pt x="11262" y="5600"/>
                  </a:cubicBezTo>
                  <a:cubicBezTo>
                    <a:pt x="11465" y="4461"/>
                    <a:pt x="11515" y="3297"/>
                    <a:pt x="11009" y="2183"/>
                  </a:cubicBezTo>
                  <a:cubicBezTo>
                    <a:pt x="10866" y="1883"/>
                    <a:pt x="10699" y="1744"/>
                    <a:pt x="10503" y="1744"/>
                  </a:cubicBezTo>
                  <a:cubicBezTo>
                    <a:pt x="10352" y="1744"/>
                    <a:pt x="10184" y="1827"/>
                    <a:pt x="9997" y="1981"/>
                  </a:cubicBezTo>
                  <a:cubicBezTo>
                    <a:pt x="9541" y="2310"/>
                    <a:pt x="9162" y="2765"/>
                    <a:pt x="8883" y="3272"/>
                  </a:cubicBezTo>
                  <a:cubicBezTo>
                    <a:pt x="7998" y="5018"/>
                    <a:pt x="7567" y="6840"/>
                    <a:pt x="7947" y="8814"/>
                  </a:cubicBezTo>
                  <a:cubicBezTo>
                    <a:pt x="7998" y="9118"/>
                    <a:pt x="8074" y="9447"/>
                    <a:pt x="7871" y="9750"/>
                  </a:cubicBezTo>
                  <a:cubicBezTo>
                    <a:pt x="7137" y="11041"/>
                    <a:pt x="6353" y="12281"/>
                    <a:pt x="5695" y="13800"/>
                  </a:cubicBezTo>
                  <a:cubicBezTo>
                    <a:pt x="5416" y="12686"/>
                    <a:pt x="5214" y="11750"/>
                    <a:pt x="4935" y="10839"/>
                  </a:cubicBezTo>
                  <a:cubicBezTo>
                    <a:pt x="4708" y="10105"/>
                    <a:pt x="4632" y="9371"/>
                    <a:pt x="4708" y="8611"/>
                  </a:cubicBezTo>
                  <a:cubicBezTo>
                    <a:pt x="4860" y="5549"/>
                    <a:pt x="3948" y="2841"/>
                    <a:pt x="1747" y="640"/>
                  </a:cubicBezTo>
                  <a:cubicBezTo>
                    <a:pt x="1464" y="357"/>
                    <a:pt x="1164" y="1"/>
                    <a:pt x="796" y="1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6"/>
            <p:cNvSpPr/>
            <p:nvPr/>
          </p:nvSpPr>
          <p:spPr>
            <a:xfrm>
              <a:off x="4310700" y="5355800"/>
              <a:ext cx="599825" cy="450725"/>
            </a:xfrm>
            <a:custGeom>
              <a:avLst/>
              <a:gdLst/>
              <a:ahLst/>
              <a:cxnLst/>
              <a:rect l="l" t="t" r="r" b="b"/>
              <a:pathLst>
                <a:path w="23993" h="18029" extrusionOk="0">
                  <a:moveTo>
                    <a:pt x="22019" y="708"/>
                  </a:moveTo>
                  <a:lnTo>
                    <a:pt x="22019" y="708"/>
                  </a:lnTo>
                  <a:cubicBezTo>
                    <a:pt x="20962" y="2016"/>
                    <a:pt x="20706" y="4049"/>
                    <a:pt x="18342" y="4049"/>
                  </a:cubicBezTo>
                  <a:cubicBezTo>
                    <a:pt x="18328" y="4049"/>
                    <a:pt x="18313" y="4049"/>
                    <a:pt x="18299" y="4049"/>
                  </a:cubicBezTo>
                  <a:cubicBezTo>
                    <a:pt x="18577" y="3821"/>
                    <a:pt x="18779" y="3695"/>
                    <a:pt x="18931" y="3568"/>
                  </a:cubicBezTo>
                  <a:cubicBezTo>
                    <a:pt x="19058" y="3442"/>
                    <a:pt x="19336" y="3340"/>
                    <a:pt x="19184" y="3163"/>
                  </a:cubicBezTo>
                  <a:cubicBezTo>
                    <a:pt x="19135" y="3081"/>
                    <a:pt x="19078" y="3052"/>
                    <a:pt x="19018" y="3052"/>
                  </a:cubicBezTo>
                  <a:cubicBezTo>
                    <a:pt x="18893" y="3052"/>
                    <a:pt x="18756" y="3180"/>
                    <a:pt x="18653" y="3214"/>
                  </a:cubicBezTo>
                  <a:cubicBezTo>
                    <a:pt x="18400" y="3340"/>
                    <a:pt x="18223" y="3593"/>
                    <a:pt x="17919" y="3619"/>
                  </a:cubicBezTo>
                  <a:cubicBezTo>
                    <a:pt x="17716" y="1771"/>
                    <a:pt x="19361" y="936"/>
                    <a:pt x="22019" y="708"/>
                  </a:cubicBezTo>
                  <a:close/>
                  <a:moveTo>
                    <a:pt x="13996" y="1569"/>
                  </a:moveTo>
                  <a:lnTo>
                    <a:pt x="13996" y="1569"/>
                  </a:lnTo>
                  <a:cubicBezTo>
                    <a:pt x="13870" y="2657"/>
                    <a:pt x="14857" y="3745"/>
                    <a:pt x="13844" y="4732"/>
                  </a:cubicBezTo>
                  <a:cubicBezTo>
                    <a:pt x="13288" y="5238"/>
                    <a:pt x="12655" y="5517"/>
                    <a:pt x="11896" y="5643"/>
                  </a:cubicBezTo>
                  <a:cubicBezTo>
                    <a:pt x="11870" y="5238"/>
                    <a:pt x="12503" y="4985"/>
                    <a:pt x="12199" y="4732"/>
                  </a:cubicBezTo>
                  <a:cubicBezTo>
                    <a:pt x="12134" y="4685"/>
                    <a:pt x="12076" y="4665"/>
                    <a:pt x="12023" y="4665"/>
                  </a:cubicBezTo>
                  <a:cubicBezTo>
                    <a:pt x="11794" y="4665"/>
                    <a:pt x="11671" y="5048"/>
                    <a:pt x="11465" y="5213"/>
                  </a:cubicBezTo>
                  <a:cubicBezTo>
                    <a:pt x="11384" y="5287"/>
                    <a:pt x="11315" y="5315"/>
                    <a:pt x="11256" y="5315"/>
                  </a:cubicBezTo>
                  <a:cubicBezTo>
                    <a:pt x="11131" y="5315"/>
                    <a:pt x="11045" y="5189"/>
                    <a:pt x="10959" y="5087"/>
                  </a:cubicBezTo>
                  <a:cubicBezTo>
                    <a:pt x="10478" y="4479"/>
                    <a:pt x="10757" y="3669"/>
                    <a:pt x="11617" y="3163"/>
                  </a:cubicBezTo>
                  <a:cubicBezTo>
                    <a:pt x="12452" y="2682"/>
                    <a:pt x="13262" y="2227"/>
                    <a:pt x="13996" y="1569"/>
                  </a:cubicBezTo>
                  <a:close/>
                  <a:moveTo>
                    <a:pt x="19732" y="5978"/>
                  </a:moveTo>
                  <a:cubicBezTo>
                    <a:pt x="19816" y="5978"/>
                    <a:pt x="19903" y="5985"/>
                    <a:pt x="19994" y="5998"/>
                  </a:cubicBezTo>
                  <a:cubicBezTo>
                    <a:pt x="20981" y="6124"/>
                    <a:pt x="21968" y="6276"/>
                    <a:pt x="23006" y="6656"/>
                  </a:cubicBezTo>
                  <a:cubicBezTo>
                    <a:pt x="21746" y="7083"/>
                    <a:pt x="20926" y="8311"/>
                    <a:pt x="19567" y="8311"/>
                  </a:cubicBezTo>
                  <a:cubicBezTo>
                    <a:pt x="19398" y="8311"/>
                    <a:pt x="19220" y="8292"/>
                    <a:pt x="19032" y="8250"/>
                  </a:cubicBezTo>
                  <a:cubicBezTo>
                    <a:pt x="19083" y="8149"/>
                    <a:pt x="19108" y="8098"/>
                    <a:pt x="19159" y="8048"/>
                  </a:cubicBezTo>
                  <a:cubicBezTo>
                    <a:pt x="19311" y="7972"/>
                    <a:pt x="19615" y="7896"/>
                    <a:pt x="19488" y="7643"/>
                  </a:cubicBezTo>
                  <a:cubicBezTo>
                    <a:pt x="19443" y="7562"/>
                    <a:pt x="19383" y="7536"/>
                    <a:pt x="19316" y="7536"/>
                  </a:cubicBezTo>
                  <a:cubicBezTo>
                    <a:pt x="19193" y="7536"/>
                    <a:pt x="19046" y="7626"/>
                    <a:pt x="18931" y="7643"/>
                  </a:cubicBezTo>
                  <a:cubicBezTo>
                    <a:pt x="18761" y="7660"/>
                    <a:pt x="18557" y="7802"/>
                    <a:pt x="18380" y="7802"/>
                  </a:cubicBezTo>
                  <a:cubicBezTo>
                    <a:pt x="18294" y="7802"/>
                    <a:pt x="18213" y="7768"/>
                    <a:pt x="18147" y="7668"/>
                  </a:cubicBezTo>
                  <a:cubicBezTo>
                    <a:pt x="17969" y="7339"/>
                    <a:pt x="18197" y="7010"/>
                    <a:pt x="18400" y="6757"/>
                  </a:cubicBezTo>
                  <a:cubicBezTo>
                    <a:pt x="18731" y="6271"/>
                    <a:pt x="19158" y="5978"/>
                    <a:pt x="19732" y="5978"/>
                  </a:cubicBezTo>
                  <a:close/>
                  <a:moveTo>
                    <a:pt x="7517" y="5643"/>
                  </a:moveTo>
                  <a:cubicBezTo>
                    <a:pt x="8074" y="8225"/>
                    <a:pt x="7973" y="8655"/>
                    <a:pt x="6682" y="9642"/>
                  </a:cubicBezTo>
                  <a:cubicBezTo>
                    <a:pt x="6758" y="9439"/>
                    <a:pt x="6809" y="9364"/>
                    <a:pt x="6834" y="9237"/>
                  </a:cubicBezTo>
                  <a:cubicBezTo>
                    <a:pt x="6885" y="9110"/>
                    <a:pt x="6910" y="8984"/>
                    <a:pt x="6783" y="8908"/>
                  </a:cubicBezTo>
                  <a:cubicBezTo>
                    <a:pt x="6756" y="8897"/>
                    <a:pt x="6729" y="8892"/>
                    <a:pt x="6704" y="8892"/>
                  </a:cubicBezTo>
                  <a:cubicBezTo>
                    <a:pt x="6615" y="8892"/>
                    <a:pt x="6545" y="8956"/>
                    <a:pt x="6505" y="9035"/>
                  </a:cubicBezTo>
                  <a:cubicBezTo>
                    <a:pt x="6328" y="9262"/>
                    <a:pt x="6201" y="9490"/>
                    <a:pt x="6050" y="9667"/>
                  </a:cubicBezTo>
                  <a:cubicBezTo>
                    <a:pt x="5927" y="9861"/>
                    <a:pt x="5813" y="9940"/>
                    <a:pt x="5714" y="9940"/>
                  </a:cubicBezTo>
                  <a:cubicBezTo>
                    <a:pt x="5566" y="9940"/>
                    <a:pt x="5452" y="9767"/>
                    <a:pt x="5392" y="9541"/>
                  </a:cubicBezTo>
                  <a:cubicBezTo>
                    <a:pt x="5164" y="9009"/>
                    <a:pt x="5316" y="8427"/>
                    <a:pt x="5645" y="7896"/>
                  </a:cubicBezTo>
                  <a:cubicBezTo>
                    <a:pt x="6125" y="7086"/>
                    <a:pt x="6885" y="6478"/>
                    <a:pt x="7517" y="5643"/>
                  </a:cubicBezTo>
                  <a:close/>
                  <a:moveTo>
                    <a:pt x="12064" y="10476"/>
                  </a:moveTo>
                  <a:cubicBezTo>
                    <a:pt x="12192" y="10476"/>
                    <a:pt x="12322" y="10485"/>
                    <a:pt x="12452" y="10502"/>
                  </a:cubicBezTo>
                  <a:cubicBezTo>
                    <a:pt x="13136" y="10553"/>
                    <a:pt x="13844" y="10705"/>
                    <a:pt x="14528" y="10806"/>
                  </a:cubicBezTo>
                  <a:cubicBezTo>
                    <a:pt x="13583" y="11267"/>
                    <a:pt x="13079" y="12567"/>
                    <a:pt x="11888" y="12567"/>
                  </a:cubicBezTo>
                  <a:cubicBezTo>
                    <a:pt x="11771" y="12567"/>
                    <a:pt x="11648" y="12554"/>
                    <a:pt x="11516" y="12527"/>
                  </a:cubicBezTo>
                  <a:cubicBezTo>
                    <a:pt x="11567" y="12451"/>
                    <a:pt x="11567" y="12400"/>
                    <a:pt x="11567" y="12400"/>
                  </a:cubicBezTo>
                  <a:cubicBezTo>
                    <a:pt x="11769" y="12223"/>
                    <a:pt x="12250" y="12223"/>
                    <a:pt x="12149" y="11945"/>
                  </a:cubicBezTo>
                  <a:cubicBezTo>
                    <a:pt x="12105" y="11814"/>
                    <a:pt x="12028" y="11770"/>
                    <a:pt x="11936" y="11770"/>
                  </a:cubicBezTo>
                  <a:cubicBezTo>
                    <a:pt x="11761" y="11770"/>
                    <a:pt x="11530" y="11928"/>
                    <a:pt x="11364" y="11945"/>
                  </a:cubicBezTo>
                  <a:cubicBezTo>
                    <a:pt x="11221" y="11981"/>
                    <a:pt x="11078" y="12028"/>
                    <a:pt x="10948" y="12028"/>
                  </a:cubicBezTo>
                  <a:cubicBezTo>
                    <a:pt x="10802" y="12028"/>
                    <a:pt x="10673" y="11969"/>
                    <a:pt x="10580" y="11768"/>
                  </a:cubicBezTo>
                  <a:cubicBezTo>
                    <a:pt x="10377" y="11388"/>
                    <a:pt x="10554" y="11084"/>
                    <a:pt x="10833" y="10882"/>
                  </a:cubicBezTo>
                  <a:cubicBezTo>
                    <a:pt x="11205" y="10588"/>
                    <a:pt x="11624" y="10476"/>
                    <a:pt x="12064" y="10476"/>
                  </a:cubicBezTo>
                  <a:close/>
                  <a:moveTo>
                    <a:pt x="9072" y="15198"/>
                  </a:moveTo>
                  <a:cubicBezTo>
                    <a:pt x="9315" y="15198"/>
                    <a:pt x="9570" y="15250"/>
                    <a:pt x="9820" y="15362"/>
                  </a:cubicBezTo>
                  <a:cubicBezTo>
                    <a:pt x="10554" y="15716"/>
                    <a:pt x="11212" y="16121"/>
                    <a:pt x="11896" y="16526"/>
                  </a:cubicBezTo>
                  <a:cubicBezTo>
                    <a:pt x="11159" y="17195"/>
                    <a:pt x="10423" y="17531"/>
                    <a:pt x="9713" y="17531"/>
                  </a:cubicBezTo>
                  <a:cubicBezTo>
                    <a:pt x="9081" y="17531"/>
                    <a:pt x="8469" y="17265"/>
                    <a:pt x="7897" y="16728"/>
                  </a:cubicBezTo>
                  <a:cubicBezTo>
                    <a:pt x="8021" y="16638"/>
                    <a:pt x="8164" y="16623"/>
                    <a:pt x="8310" y="16623"/>
                  </a:cubicBezTo>
                  <a:cubicBezTo>
                    <a:pt x="8383" y="16623"/>
                    <a:pt x="8457" y="16627"/>
                    <a:pt x="8529" y="16627"/>
                  </a:cubicBezTo>
                  <a:cubicBezTo>
                    <a:pt x="8637" y="16627"/>
                    <a:pt x="8741" y="16618"/>
                    <a:pt x="8833" y="16576"/>
                  </a:cubicBezTo>
                  <a:cubicBezTo>
                    <a:pt x="8960" y="16526"/>
                    <a:pt x="9086" y="16500"/>
                    <a:pt x="9061" y="16349"/>
                  </a:cubicBezTo>
                  <a:cubicBezTo>
                    <a:pt x="9061" y="16222"/>
                    <a:pt x="8935" y="16146"/>
                    <a:pt x="8808" y="16146"/>
                  </a:cubicBezTo>
                  <a:lnTo>
                    <a:pt x="7669" y="16146"/>
                  </a:lnTo>
                  <a:cubicBezTo>
                    <a:pt x="7871" y="15559"/>
                    <a:pt x="8432" y="15198"/>
                    <a:pt x="9072" y="15198"/>
                  </a:cubicBezTo>
                  <a:close/>
                  <a:moveTo>
                    <a:pt x="22112" y="0"/>
                  </a:moveTo>
                  <a:cubicBezTo>
                    <a:pt x="22031" y="0"/>
                    <a:pt x="21949" y="15"/>
                    <a:pt x="21867" y="25"/>
                  </a:cubicBezTo>
                  <a:cubicBezTo>
                    <a:pt x="21133" y="177"/>
                    <a:pt x="20374" y="329"/>
                    <a:pt x="19640" y="531"/>
                  </a:cubicBezTo>
                  <a:cubicBezTo>
                    <a:pt x="18197" y="911"/>
                    <a:pt x="17413" y="1797"/>
                    <a:pt x="17261" y="3315"/>
                  </a:cubicBezTo>
                  <a:cubicBezTo>
                    <a:pt x="17210" y="3669"/>
                    <a:pt x="17109" y="3948"/>
                    <a:pt x="16805" y="4175"/>
                  </a:cubicBezTo>
                  <a:cubicBezTo>
                    <a:pt x="16122" y="4631"/>
                    <a:pt x="15540" y="5264"/>
                    <a:pt x="15160" y="5972"/>
                  </a:cubicBezTo>
                  <a:cubicBezTo>
                    <a:pt x="13870" y="8301"/>
                    <a:pt x="11465" y="8402"/>
                    <a:pt x="9162" y="9035"/>
                  </a:cubicBezTo>
                  <a:cubicBezTo>
                    <a:pt x="9618" y="8301"/>
                    <a:pt x="9998" y="7719"/>
                    <a:pt x="10428" y="7111"/>
                  </a:cubicBezTo>
                  <a:cubicBezTo>
                    <a:pt x="10833" y="6453"/>
                    <a:pt x="11339" y="6023"/>
                    <a:pt x="12149" y="5947"/>
                  </a:cubicBezTo>
                  <a:cubicBezTo>
                    <a:pt x="12959" y="5871"/>
                    <a:pt x="13591" y="5441"/>
                    <a:pt x="14123" y="4884"/>
                  </a:cubicBezTo>
                  <a:cubicBezTo>
                    <a:pt x="14528" y="4504"/>
                    <a:pt x="14730" y="3998"/>
                    <a:pt x="14654" y="3442"/>
                  </a:cubicBezTo>
                  <a:cubicBezTo>
                    <a:pt x="14553" y="2708"/>
                    <a:pt x="14401" y="2024"/>
                    <a:pt x="14401" y="1265"/>
                  </a:cubicBezTo>
                  <a:cubicBezTo>
                    <a:pt x="14401" y="964"/>
                    <a:pt x="14291" y="763"/>
                    <a:pt x="14106" y="763"/>
                  </a:cubicBezTo>
                  <a:cubicBezTo>
                    <a:pt x="14012" y="763"/>
                    <a:pt x="13897" y="816"/>
                    <a:pt x="13768" y="936"/>
                  </a:cubicBezTo>
                  <a:cubicBezTo>
                    <a:pt x="12933" y="1695"/>
                    <a:pt x="11972" y="2201"/>
                    <a:pt x="11035" y="2834"/>
                  </a:cubicBezTo>
                  <a:cubicBezTo>
                    <a:pt x="10023" y="3568"/>
                    <a:pt x="9871" y="4429"/>
                    <a:pt x="10580" y="5390"/>
                  </a:cubicBezTo>
                  <a:cubicBezTo>
                    <a:pt x="10782" y="5719"/>
                    <a:pt x="10731" y="5947"/>
                    <a:pt x="10529" y="6225"/>
                  </a:cubicBezTo>
                  <a:cubicBezTo>
                    <a:pt x="8378" y="9136"/>
                    <a:pt x="6783" y="12451"/>
                    <a:pt x="3898" y="14805"/>
                  </a:cubicBezTo>
                  <a:cubicBezTo>
                    <a:pt x="4506" y="13565"/>
                    <a:pt x="5088" y="12299"/>
                    <a:pt x="5695" y="11059"/>
                  </a:cubicBezTo>
                  <a:cubicBezTo>
                    <a:pt x="5822" y="10781"/>
                    <a:pt x="6050" y="10654"/>
                    <a:pt x="6277" y="10452"/>
                  </a:cubicBezTo>
                  <a:cubicBezTo>
                    <a:pt x="7062" y="9819"/>
                    <a:pt x="8049" y="9262"/>
                    <a:pt x="8175" y="8174"/>
                  </a:cubicBezTo>
                  <a:cubicBezTo>
                    <a:pt x="8327" y="7111"/>
                    <a:pt x="7948" y="5998"/>
                    <a:pt x="7796" y="4884"/>
                  </a:cubicBezTo>
                  <a:cubicBezTo>
                    <a:pt x="7779" y="4754"/>
                    <a:pt x="7679" y="4655"/>
                    <a:pt x="7576" y="4655"/>
                  </a:cubicBezTo>
                  <a:cubicBezTo>
                    <a:pt x="7519" y="4655"/>
                    <a:pt x="7461" y="4685"/>
                    <a:pt x="7416" y="4758"/>
                  </a:cubicBezTo>
                  <a:cubicBezTo>
                    <a:pt x="6682" y="5871"/>
                    <a:pt x="5569" y="6656"/>
                    <a:pt x="5012" y="7896"/>
                  </a:cubicBezTo>
                  <a:cubicBezTo>
                    <a:pt x="4759" y="8731"/>
                    <a:pt x="4607" y="9515"/>
                    <a:pt x="5164" y="10148"/>
                  </a:cubicBezTo>
                  <a:cubicBezTo>
                    <a:pt x="5518" y="10553"/>
                    <a:pt x="5442" y="10831"/>
                    <a:pt x="5240" y="11186"/>
                  </a:cubicBezTo>
                  <a:lnTo>
                    <a:pt x="4860" y="11945"/>
                  </a:lnTo>
                  <a:cubicBezTo>
                    <a:pt x="3747" y="14172"/>
                    <a:pt x="2987" y="16652"/>
                    <a:pt x="305" y="17614"/>
                  </a:cubicBezTo>
                  <a:cubicBezTo>
                    <a:pt x="178" y="17639"/>
                    <a:pt x="1" y="17766"/>
                    <a:pt x="102" y="17918"/>
                  </a:cubicBezTo>
                  <a:cubicBezTo>
                    <a:pt x="150" y="18001"/>
                    <a:pt x="209" y="18029"/>
                    <a:pt x="272" y="18029"/>
                  </a:cubicBezTo>
                  <a:cubicBezTo>
                    <a:pt x="341" y="18029"/>
                    <a:pt x="415" y="17995"/>
                    <a:pt x="482" y="17968"/>
                  </a:cubicBezTo>
                  <a:cubicBezTo>
                    <a:pt x="1266" y="17614"/>
                    <a:pt x="2026" y="17260"/>
                    <a:pt x="2709" y="16728"/>
                  </a:cubicBezTo>
                  <a:cubicBezTo>
                    <a:pt x="3262" y="16281"/>
                    <a:pt x="4057" y="16063"/>
                    <a:pt x="4863" y="16063"/>
                  </a:cubicBezTo>
                  <a:cubicBezTo>
                    <a:pt x="5789" y="16063"/>
                    <a:pt x="6731" y="16350"/>
                    <a:pt x="7340" y="16905"/>
                  </a:cubicBezTo>
                  <a:cubicBezTo>
                    <a:pt x="8007" y="17527"/>
                    <a:pt x="8771" y="17915"/>
                    <a:pt x="9649" y="17915"/>
                  </a:cubicBezTo>
                  <a:cubicBezTo>
                    <a:pt x="9771" y="17915"/>
                    <a:pt x="9896" y="17908"/>
                    <a:pt x="10023" y="17892"/>
                  </a:cubicBezTo>
                  <a:cubicBezTo>
                    <a:pt x="10883" y="17791"/>
                    <a:pt x="11567" y="17285"/>
                    <a:pt x="12250" y="16855"/>
                  </a:cubicBezTo>
                  <a:cubicBezTo>
                    <a:pt x="12680" y="16576"/>
                    <a:pt x="12655" y="16349"/>
                    <a:pt x="12225" y="16095"/>
                  </a:cubicBezTo>
                  <a:cubicBezTo>
                    <a:pt x="11617" y="15766"/>
                    <a:pt x="11010" y="15463"/>
                    <a:pt x="10428" y="15108"/>
                  </a:cubicBezTo>
                  <a:cubicBezTo>
                    <a:pt x="9936" y="14811"/>
                    <a:pt x="9460" y="14663"/>
                    <a:pt x="9010" y="14663"/>
                  </a:cubicBezTo>
                  <a:cubicBezTo>
                    <a:pt x="8348" y="14663"/>
                    <a:pt x="7741" y="14982"/>
                    <a:pt x="7214" y="15615"/>
                  </a:cubicBezTo>
                  <a:cubicBezTo>
                    <a:pt x="7065" y="15806"/>
                    <a:pt x="6898" y="15961"/>
                    <a:pt x="6669" y="15961"/>
                  </a:cubicBezTo>
                  <a:cubicBezTo>
                    <a:pt x="6625" y="15961"/>
                    <a:pt x="6579" y="15956"/>
                    <a:pt x="6530" y="15944"/>
                  </a:cubicBezTo>
                  <a:cubicBezTo>
                    <a:pt x="5771" y="15741"/>
                    <a:pt x="5012" y="15589"/>
                    <a:pt x="4126" y="15387"/>
                  </a:cubicBezTo>
                  <a:cubicBezTo>
                    <a:pt x="5164" y="14425"/>
                    <a:pt x="5872" y="13109"/>
                    <a:pt x="7290" y="12831"/>
                  </a:cubicBezTo>
                  <a:cubicBezTo>
                    <a:pt x="7913" y="12695"/>
                    <a:pt x="8551" y="12618"/>
                    <a:pt x="9191" y="12618"/>
                  </a:cubicBezTo>
                  <a:cubicBezTo>
                    <a:pt x="9747" y="12618"/>
                    <a:pt x="10305" y="12676"/>
                    <a:pt x="10858" y="12805"/>
                  </a:cubicBezTo>
                  <a:cubicBezTo>
                    <a:pt x="11180" y="12880"/>
                    <a:pt x="11520" y="12948"/>
                    <a:pt x="11854" y="12948"/>
                  </a:cubicBezTo>
                  <a:cubicBezTo>
                    <a:pt x="12204" y="12948"/>
                    <a:pt x="12547" y="12873"/>
                    <a:pt x="12857" y="12654"/>
                  </a:cubicBezTo>
                  <a:cubicBezTo>
                    <a:pt x="13667" y="12046"/>
                    <a:pt x="14477" y="11413"/>
                    <a:pt x="15287" y="10882"/>
                  </a:cubicBezTo>
                  <a:cubicBezTo>
                    <a:pt x="15413" y="10781"/>
                    <a:pt x="15540" y="10654"/>
                    <a:pt x="15489" y="10452"/>
                  </a:cubicBezTo>
                  <a:cubicBezTo>
                    <a:pt x="15413" y="10275"/>
                    <a:pt x="15236" y="10275"/>
                    <a:pt x="15059" y="10275"/>
                  </a:cubicBezTo>
                  <a:cubicBezTo>
                    <a:pt x="15006" y="10277"/>
                    <a:pt x="14953" y="10277"/>
                    <a:pt x="14900" y="10277"/>
                  </a:cubicBezTo>
                  <a:cubicBezTo>
                    <a:pt x="14241" y="10277"/>
                    <a:pt x="13562" y="10139"/>
                    <a:pt x="12883" y="10022"/>
                  </a:cubicBezTo>
                  <a:cubicBezTo>
                    <a:pt x="12609" y="9981"/>
                    <a:pt x="12336" y="9953"/>
                    <a:pt x="12064" y="9953"/>
                  </a:cubicBezTo>
                  <a:cubicBezTo>
                    <a:pt x="11657" y="9953"/>
                    <a:pt x="11253" y="10017"/>
                    <a:pt x="10858" y="10199"/>
                  </a:cubicBezTo>
                  <a:cubicBezTo>
                    <a:pt x="10251" y="10502"/>
                    <a:pt x="9820" y="10933"/>
                    <a:pt x="9972" y="11641"/>
                  </a:cubicBezTo>
                  <a:cubicBezTo>
                    <a:pt x="10073" y="12147"/>
                    <a:pt x="9871" y="12198"/>
                    <a:pt x="9466" y="12198"/>
                  </a:cubicBezTo>
                  <a:cubicBezTo>
                    <a:pt x="8656" y="12223"/>
                    <a:pt x="7796" y="12198"/>
                    <a:pt x="6885" y="12426"/>
                  </a:cubicBezTo>
                  <a:cubicBezTo>
                    <a:pt x="7315" y="11793"/>
                    <a:pt x="7720" y="11287"/>
                    <a:pt x="8049" y="10705"/>
                  </a:cubicBezTo>
                  <a:cubicBezTo>
                    <a:pt x="8403" y="10123"/>
                    <a:pt x="8833" y="9794"/>
                    <a:pt x="9466" y="9541"/>
                  </a:cubicBezTo>
                  <a:cubicBezTo>
                    <a:pt x="10883" y="9009"/>
                    <a:pt x="12351" y="8781"/>
                    <a:pt x="13844" y="8731"/>
                  </a:cubicBezTo>
                  <a:cubicBezTo>
                    <a:pt x="15059" y="8680"/>
                    <a:pt x="16274" y="8604"/>
                    <a:pt x="17514" y="8377"/>
                  </a:cubicBezTo>
                  <a:cubicBezTo>
                    <a:pt x="17625" y="8363"/>
                    <a:pt x="17751" y="8341"/>
                    <a:pt x="17879" y="8341"/>
                  </a:cubicBezTo>
                  <a:cubicBezTo>
                    <a:pt x="17986" y="8341"/>
                    <a:pt x="18094" y="8356"/>
                    <a:pt x="18197" y="8402"/>
                  </a:cubicBezTo>
                  <a:cubicBezTo>
                    <a:pt x="18614" y="8598"/>
                    <a:pt x="19015" y="8683"/>
                    <a:pt x="19404" y="8683"/>
                  </a:cubicBezTo>
                  <a:cubicBezTo>
                    <a:pt x="20218" y="8683"/>
                    <a:pt x="20978" y="8309"/>
                    <a:pt x="21715" y="7794"/>
                  </a:cubicBezTo>
                  <a:cubicBezTo>
                    <a:pt x="22272" y="7390"/>
                    <a:pt x="22854" y="6959"/>
                    <a:pt x="23588" y="6909"/>
                  </a:cubicBezTo>
                  <a:cubicBezTo>
                    <a:pt x="23790" y="6909"/>
                    <a:pt x="23993" y="6782"/>
                    <a:pt x="23993" y="6529"/>
                  </a:cubicBezTo>
                  <a:cubicBezTo>
                    <a:pt x="23993" y="6276"/>
                    <a:pt x="23765" y="6251"/>
                    <a:pt x="23588" y="6225"/>
                  </a:cubicBezTo>
                  <a:cubicBezTo>
                    <a:pt x="22449" y="5972"/>
                    <a:pt x="21361" y="5618"/>
                    <a:pt x="20197" y="5466"/>
                  </a:cubicBezTo>
                  <a:cubicBezTo>
                    <a:pt x="20033" y="5444"/>
                    <a:pt x="19876" y="5433"/>
                    <a:pt x="19726" y="5433"/>
                  </a:cubicBezTo>
                  <a:cubicBezTo>
                    <a:pt x="18497" y="5433"/>
                    <a:pt x="17697" y="6161"/>
                    <a:pt x="17539" y="7491"/>
                  </a:cubicBezTo>
                  <a:cubicBezTo>
                    <a:pt x="17514" y="7719"/>
                    <a:pt x="17514" y="7896"/>
                    <a:pt x="17210" y="7972"/>
                  </a:cubicBezTo>
                  <a:cubicBezTo>
                    <a:pt x="16173" y="8149"/>
                    <a:pt x="15110" y="8250"/>
                    <a:pt x="13794" y="8250"/>
                  </a:cubicBezTo>
                  <a:cubicBezTo>
                    <a:pt x="14907" y="7263"/>
                    <a:pt x="15489" y="6099"/>
                    <a:pt x="16350" y="5213"/>
                  </a:cubicBezTo>
                  <a:cubicBezTo>
                    <a:pt x="16800" y="4763"/>
                    <a:pt x="17250" y="4424"/>
                    <a:pt x="17929" y="4424"/>
                  </a:cubicBezTo>
                  <a:cubicBezTo>
                    <a:pt x="17975" y="4424"/>
                    <a:pt x="18022" y="4425"/>
                    <a:pt x="18071" y="4429"/>
                  </a:cubicBezTo>
                  <a:cubicBezTo>
                    <a:pt x="18155" y="4433"/>
                    <a:pt x="18240" y="4435"/>
                    <a:pt x="18324" y="4435"/>
                  </a:cubicBezTo>
                  <a:cubicBezTo>
                    <a:pt x="19220" y="4435"/>
                    <a:pt x="20074" y="4175"/>
                    <a:pt x="20652" y="3366"/>
                  </a:cubicBezTo>
                  <a:cubicBezTo>
                    <a:pt x="21260" y="2530"/>
                    <a:pt x="21791" y="1645"/>
                    <a:pt x="22348" y="759"/>
                  </a:cubicBezTo>
                  <a:cubicBezTo>
                    <a:pt x="22449" y="556"/>
                    <a:pt x="22601" y="379"/>
                    <a:pt x="22449" y="152"/>
                  </a:cubicBezTo>
                  <a:cubicBezTo>
                    <a:pt x="22344" y="31"/>
                    <a:pt x="22230" y="0"/>
                    <a:pt x="22112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6"/>
            <p:cNvSpPr/>
            <p:nvPr/>
          </p:nvSpPr>
          <p:spPr>
            <a:xfrm>
              <a:off x="3814050" y="5639050"/>
              <a:ext cx="1572275" cy="1850700"/>
            </a:xfrm>
            <a:custGeom>
              <a:avLst/>
              <a:gdLst/>
              <a:ahLst/>
              <a:cxnLst/>
              <a:rect l="l" t="t" r="r" b="b"/>
              <a:pathLst>
                <a:path w="62891" h="74028" extrusionOk="0">
                  <a:moveTo>
                    <a:pt x="32951" y="48598"/>
                  </a:moveTo>
                  <a:lnTo>
                    <a:pt x="32951" y="48598"/>
                  </a:lnTo>
                  <a:cubicBezTo>
                    <a:pt x="34470" y="48953"/>
                    <a:pt x="36013" y="49282"/>
                    <a:pt x="37532" y="49712"/>
                  </a:cubicBezTo>
                  <a:cubicBezTo>
                    <a:pt x="40088" y="50446"/>
                    <a:pt x="46643" y="52622"/>
                    <a:pt x="46693" y="52622"/>
                  </a:cubicBezTo>
                  <a:cubicBezTo>
                    <a:pt x="48895" y="53128"/>
                    <a:pt x="51046" y="53660"/>
                    <a:pt x="53121" y="54495"/>
                  </a:cubicBezTo>
                  <a:cubicBezTo>
                    <a:pt x="55475" y="55406"/>
                    <a:pt x="57677" y="56520"/>
                    <a:pt x="59575" y="58215"/>
                  </a:cubicBezTo>
                  <a:cubicBezTo>
                    <a:pt x="61853" y="60291"/>
                    <a:pt x="62485" y="62644"/>
                    <a:pt x="62080" y="65630"/>
                  </a:cubicBezTo>
                  <a:cubicBezTo>
                    <a:pt x="61878" y="67124"/>
                    <a:pt x="61043" y="68035"/>
                    <a:pt x="59777" y="68693"/>
                  </a:cubicBezTo>
                  <a:cubicBezTo>
                    <a:pt x="58816" y="69199"/>
                    <a:pt x="57626" y="69401"/>
                    <a:pt x="56563" y="69604"/>
                  </a:cubicBezTo>
                  <a:cubicBezTo>
                    <a:pt x="56664" y="69199"/>
                    <a:pt x="56867" y="68794"/>
                    <a:pt x="56943" y="68389"/>
                  </a:cubicBezTo>
                  <a:cubicBezTo>
                    <a:pt x="57702" y="64871"/>
                    <a:pt x="56740" y="62467"/>
                    <a:pt x="53779" y="60468"/>
                  </a:cubicBezTo>
                  <a:cubicBezTo>
                    <a:pt x="52843" y="59835"/>
                    <a:pt x="51831" y="59329"/>
                    <a:pt x="50793" y="58949"/>
                  </a:cubicBezTo>
                  <a:cubicBezTo>
                    <a:pt x="49730" y="58570"/>
                    <a:pt x="47655" y="57709"/>
                    <a:pt x="47427" y="57633"/>
                  </a:cubicBezTo>
                  <a:cubicBezTo>
                    <a:pt x="47174" y="57557"/>
                    <a:pt x="46896" y="57431"/>
                    <a:pt x="46643" y="57380"/>
                  </a:cubicBezTo>
                  <a:cubicBezTo>
                    <a:pt x="44998" y="56874"/>
                    <a:pt x="43353" y="56317"/>
                    <a:pt x="41733" y="55811"/>
                  </a:cubicBezTo>
                  <a:cubicBezTo>
                    <a:pt x="40325" y="55391"/>
                    <a:pt x="33446" y="52947"/>
                    <a:pt x="33492" y="52947"/>
                  </a:cubicBezTo>
                  <a:lnTo>
                    <a:pt x="33492" y="52947"/>
                  </a:lnTo>
                  <a:cubicBezTo>
                    <a:pt x="33493" y="52947"/>
                    <a:pt x="33498" y="52948"/>
                    <a:pt x="33508" y="52951"/>
                  </a:cubicBezTo>
                  <a:cubicBezTo>
                    <a:pt x="33483" y="52875"/>
                    <a:pt x="33229" y="50800"/>
                    <a:pt x="33103" y="49838"/>
                  </a:cubicBezTo>
                  <a:cubicBezTo>
                    <a:pt x="33027" y="49434"/>
                    <a:pt x="33002" y="49029"/>
                    <a:pt x="32951" y="48598"/>
                  </a:cubicBezTo>
                  <a:close/>
                  <a:moveTo>
                    <a:pt x="16870" y="47834"/>
                  </a:moveTo>
                  <a:cubicBezTo>
                    <a:pt x="19354" y="47834"/>
                    <a:pt x="23967" y="50117"/>
                    <a:pt x="23992" y="50117"/>
                  </a:cubicBezTo>
                  <a:cubicBezTo>
                    <a:pt x="24751" y="50699"/>
                    <a:pt x="25460" y="51256"/>
                    <a:pt x="26219" y="51812"/>
                  </a:cubicBezTo>
                  <a:cubicBezTo>
                    <a:pt x="26062" y="51776"/>
                    <a:pt x="25416" y="51746"/>
                    <a:pt x="24707" y="51746"/>
                  </a:cubicBezTo>
                  <a:cubicBezTo>
                    <a:pt x="23928" y="51746"/>
                    <a:pt x="23072" y="51782"/>
                    <a:pt x="22701" y="51888"/>
                  </a:cubicBezTo>
                  <a:cubicBezTo>
                    <a:pt x="22655" y="51887"/>
                    <a:pt x="22610" y="51887"/>
                    <a:pt x="22564" y="51887"/>
                  </a:cubicBezTo>
                  <a:cubicBezTo>
                    <a:pt x="20303" y="51887"/>
                    <a:pt x="18569" y="53107"/>
                    <a:pt x="16931" y="54546"/>
                  </a:cubicBezTo>
                  <a:cubicBezTo>
                    <a:pt x="16805" y="54647"/>
                    <a:pt x="16400" y="55001"/>
                    <a:pt x="16704" y="55254"/>
                  </a:cubicBezTo>
                  <a:cubicBezTo>
                    <a:pt x="16785" y="55317"/>
                    <a:pt x="16857" y="55342"/>
                    <a:pt x="16923" y="55342"/>
                  </a:cubicBezTo>
                  <a:cubicBezTo>
                    <a:pt x="17122" y="55342"/>
                    <a:pt x="17260" y="55109"/>
                    <a:pt x="17412" y="54976"/>
                  </a:cubicBezTo>
                  <a:cubicBezTo>
                    <a:pt x="18728" y="53786"/>
                    <a:pt x="20120" y="52977"/>
                    <a:pt x="21866" y="52724"/>
                  </a:cubicBezTo>
                  <a:cubicBezTo>
                    <a:pt x="22948" y="52559"/>
                    <a:pt x="24015" y="52483"/>
                    <a:pt x="25076" y="52483"/>
                  </a:cubicBezTo>
                  <a:cubicBezTo>
                    <a:pt x="27116" y="52483"/>
                    <a:pt x="29131" y="52763"/>
                    <a:pt x="31180" y="53230"/>
                  </a:cubicBezTo>
                  <a:cubicBezTo>
                    <a:pt x="35558" y="54217"/>
                    <a:pt x="39810" y="55938"/>
                    <a:pt x="44112" y="57254"/>
                  </a:cubicBezTo>
                  <a:cubicBezTo>
                    <a:pt x="47250" y="58190"/>
                    <a:pt x="50413" y="59177"/>
                    <a:pt x="53248" y="60847"/>
                  </a:cubicBezTo>
                  <a:cubicBezTo>
                    <a:pt x="55045" y="61936"/>
                    <a:pt x="56487" y="63252"/>
                    <a:pt x="56740" y="65428"/>
                  </a:cubicBezTo>
                  <a:cubicBezTo>
                    <a:pt x="56943" y="68946"/>
                    <a:pt x="54918" y="71755"/>
                    <a:pt x="51679" y="72894"/>
                  </a:cubicBezTo>
                  <a:cubicBezTo>
                    <a:pt x="50318" y="73375"/>
                    <a:pt x="48922" y="73459"/>
                    <a:pt x="47534" y="73459"/>
                  </a:cubicBezTo>
                  <a:cubicBezTo>
                    <a:pt x="47245" y="73459"/>
                    <a:pt x="46956" y="73455"/>
                    <a:pt x="46668" y="73451"/>
                  </a:cubicBezTo>
                  <a:cubicBezTo>
                    <a:pt x="44011" y="73400"/>
                    <a:pt x="41379" y="73096"/>
                    <a:pt x="38721" y="73020"/>
                  </a:cubicBezTo>
                  <a:cubicBezTo>
                    <a:pt x="38392" y="73014"/>
                    <a:pt x="38063" y="73011"/>
                    <a:pt x="37733" y="73011"/>
                  </a:cubicBezTo>
                  <a:cubicBezTo>
                    <a:pt x="36359" y="73011"/>
                    <a:pt x="34978" y="73058"/>
                    <a:pt x="33601" y="73058"/>
                  </a:cubicBezTo>
                  <a:cubicBezTo>
                    <a:pt x="32818" y="73058"/>
                    <a:pt x="32035" y="73043"/>
                    <a:pt x="31255" y="72995"/>
                  </a:cubicBezTo>
                  <a:cubicBezTo>
                    <a:pt x="27232" y="72779"/>
                    <a:pt x="23241" y="72572"/>
                    <a:pt x="19245" y="72572"/>
                  </a:cubicBezTo>
                  <a:cubicBezTo>
                    <a:pt x="16204" y="72572"/>
                    <a:pt x="13161" y="72692"/>
                    <a:pt x="10098" y="73020"/>
                  </a:cubicBezTo>
                  <a:cubicBezTo>
                    <a:pt x="9990" y="73040"/>
                    <a:pt x="9875" y="73052"/>
                    <a:pt x="9759" y="73052"/>
                  </a:cubicBezTo>
                  <a:cubicBezTo>
                    <a:pt x="9576" y="73052"/>
                    <a:pt x="9393" y="73022"/>
                    <a:pt x="9238" y="72944"/>
                  </a:cubicBezTo>
                  <a:cubicBezTo>
                    <a:pt x="8807" y="72742"/>
                    <a:pt x="8554" y="72337"/>
                    <a:pt x="8580" y="71856"/>
                  </a:cubicBezTo>
                  <a:cubicBezTo>
                    <a:pt x="8605" y="71375"/>
                    <a:pt x="9035" y="71375"/>
                    <a:pt x="9364" y="71375"/>
                  </a:cubicBezTo>
                  <a:cubicBezTo>
                    <a:pt x="10073" y="71350"/>
                    <a:pt x="10478" y="70996"/>
                    <a:pt x="10933" y="70490"/>
                  </a:cubicBezTo>
                  <a:cubicBezTo>
                    <a:pt x="11617" y="69705"/>
                    <a:pt x="12325" y="69351"/>
                    <a:pt x="13363" y="69325"/>
                  </a:cubicBezTo>
                  <a:cubicBezTo>
                    <a:pt x="14401" y="69300"/>
                    <a:pt x="15033" y="68971"/>
                    <a:pt x="15489" y="67959"/>
                  </a:cubicBezTo>
                  <a:cubicBezTo>
                    <a:pt x="15659" y="67570"/>
                    <a:pt x="15876" y="66994"/>
                    <a:pt x="16364" y="66994"/>
                  </a:cubicBezTo>
                  <a:cubicBezTo>
                    <a:pt x="16384" y="66994"/>
                    <a:pt x="16404" y="66995"/>
                    <a:pt x="16425" y="66997"/>
                  </a:cubicBezTo>
                  <a:cubicBezTo>
                    <a:pt x="17286" y="67022"/>
                    <a:pt x="18222" y="67174"/>
                    <a:pt x="18905" y="67630"/>
                  </a:cubicBezTo>
                  <a:cubicBezTo>
                    <a:pt x="19736" y="68190"/>
                    <a:pt x="20425" y="68414"/>
                    <a:pt x="21230" y="68414"/>
                  </a:cubicBezTo>
                  <a:cubicBezTo>
                    <a:pt x="21553" y="68414"/>
                    <a:pt x="21894" y="68378"/>
                    <a:pt x="22271" y="68313"/>
                  </a:cubicBezTo>
                  <a:cubicBezTo>
                    <a:pt x="22415" y="68296"/>
                    <a:pt x="22547" y="68291"/>
                    <a:pt x="22675" y="68291"/>
                  </a:cubicBezTo>
                  <a:cubicBezTo>
                    <a:pt x="22932" y="68291"/>
                    <a:pt x="23174" y="68313"/>
                    <a:pt x="23461" y="68313"/>
                  </a:cubicBezTo>
                  <a:cubicBezTo>
                    <a:pt x="25539" y="68369"/>
                    <a:pt x="27561" y="68495"/>
                    <a:pt x="29631" y="68495"/>
                  </a:cubicBezTo>
                  <a:cubicBezTo>
                    <a:pt x="30359" y="68495"/>
                    <a:pt x="31093" y="68479"/>
                    <a:pt x="31838" y="68440"/>
                  </a:cubicBezTo>
                  <a:cubicBezTo>
                    <a:pt x="32849" y="68376"/>
                    <a:pt x="33845" y="68342"/>
                    <a:pt x="34831" y="68342"/>
                  </a:cubicBezTo>
                  <a:cubicBezTo>
                    <a:pt x="39319" y="68342"/>
                    <a:pt x="43575" y="69036"/>
                    <a:pt x="47933" y="70717"/>
                  </a:cubicBezTo>
                  <a:cubicBezTo>
                    <a:pt x="48064" y="70776"/>
                    <a:pt x="48212" y="70851"/>
                    <a:pt x="48343" y="70851"/>
                  </a:cubicBezTo>
                  <a:cubicBezTo>
                    <a:pt x="48440" y="70851"/>
                    <a:pt x="48527" y="70810"/>
                    <a:pt x="48591" y="70692"/>
                  </a:cubicBezTo>
                  <a:cubicBezTo>
                    <a:pt x="48768" y="70363"/>
                    <a:pt x="48439" y="70287"/>
                    <a:pt x="48212" y="70186"/>
                  </a:cubicBezTo>
                  <a:cubicBezTo>
                    <a:pt x="47832" y="70034"/>
                    <a:pt x="47528" y="69857"/>
                    <a:pt x="47149" y="69730"/>
                  </a:cubicBezTo>
                  <a:cubicBezTo>
                    <a:pt x="43165" y="68350"/>
                    <a:pt x="39243" y="67678"/>
                    <a:pt x="35092" y="67678"/>
                  </a:cubicBezTo>
                  <a:cubicBezTo>
                    <a:pt x="34601" y="67678"/>
                    <a:pt x="34107" y="67687"/>
                    <a:pt x="33609" y="67706"/>
                  </a:cubicBezTo>
                  <a:cubicBezTo>
                    <a:pt x="32025" y="67765"/>
                    <a:pt x="30456" y="67809"/>
                    <a:pt x="28898" y="67809"/>
                  </a:cubicBezTo>
                  <a:cubicBezTo>
                    <a:pt x="25152" y="67809"/>
                    <a:pt x="21466" y="67554"/>
                    <a:pt x="17766" y="66643"/>
                  </a:cubicBezTo>
                  <a:cubicBezTo>
                    <a:pt x="14679" y="65884"/>
                    <a:pt x="12325" y="64517"/>
                    <a:pt x="11262" y="61353"/>
                  </a:cubicBezTo>
                  <a:cubicBezTo>
                    <a:pt x="10048" y="57633"/>
                    <a:pt x="10478" y="54115"/>
                    <a:pt x="12199" y="50598"/>
                  </a:cubicBezTo>
                  <a:cubicBezTo>
                    <a:pt x="12578" y="49813"/>
                    <a:pt x="13034" y="49054"/>
                    <a:pt x="13363" y="48219"/>
                  </a:cubicBezTo>
                  <a:cubicBezTo>
                    <a:pt x="14476" y="48092"/>
                    <a:pt x="15565" y="47915"/>
                    <a:pt x="16678" y="47839"/>
                  </a:cubicBezTo>
                  <a:cubicBezTo>
                    <a:pt x="16741" y="47836"/>
                    <a:pt x="16804" y="47834"/>
                    <a:pt x="16870" y="47834"/>
                  </a:cubicBezTo>
                  <a:close/>
                  <a:moveTo>
                    <a:pt x="12802" y="0"/>
                  </a:moveTo>
                  <a:cubicBezTo>
                    <a:pt x="12644" y="0"/>
                    <a:pt x="12596" y="199"/>
                    <a:pt x="12528" y="337"/>
                  </a:cubicBezTo>
                  <a:cubicBezTo>
                    <a:pt x="12224" y="1121"/>
                    <a:pt x="11946" y="1906"/>
                    <a:pt x="11591" y="2716"/>
                  </a:cubicBezTo>
                  <a:cubicBezTo>
                    <a:pt x="10984" y="4107"/>
                    <a:pt x="10199" y="5398"/>
                    <a:pt x="9086" y="6436"/>
                  </a:cubicBezTo>
                  <a:cubicBezTo>
                    <a:pt x="7390" y="8030"/>
                    <a:pt x="5517" y="9371"/>
                    <a:pt x="3594" y="10713"/>
                  </a:cubicBezTo>
                  <a:cubicBezTo>
                    <a:pt x="3088" y="11067"/>
                    <a:pt x="2582" y="11421"/>
                    <a:pt x="2101" y="11877"/>
                  </a:cubicBezTo>
                  <a:cubicBezTo>
                    <a:pt x="1215" y="12712"/>
                    <a:pt x="557" y="13674"/>
                    <a:pt x="0" y="14686"/>
                  </a:cubicBezTo>
                  <a:cubicBezTo>
                    <a:pt x="76" y="14914"/>
                    <a:pt x="102" y="15142"/>
                    <a:pt x="178" y="15369"/>
                  </a:cubicBezTo>
                  <a:cubicBezTo>
                    <a:pt x="709" y="14256"/>
                    <a:pt x="1367" y="13244"/>
                    <a:pt x="2227" y="12358"/>
                  </a:cubicBezTo>
                  <a:cubicBezTo>
                    <a:pt x="2708" y="11877"/>
                    <a:pt x="3139" y="11345"/>
                    <a:pt x="3771" y="11143"/>
                  </a:cubicBezTo>
                  <a:cubicBezTo>
                    <a:pt x="4803" y="10845"/>
                    <a:pt x="5856" y="10630"/>
                    <a:pt x="6949" y="10630"/>
                  </a:cubicBezTo>
                  <a:cubicBezTo>
                    <a:pt x="7062" y="10630"/>
                    <a:pt x="7175" y="10632"/>
                    <a:pt x="7289" y="10637"/>
                  </a:cubicBezTo>
                  <a:cubicBezTo>
                    <a:pt x="7972" y="10687"/>
                    <a:pt x="8580" y="10941"/>
                    <a:pt x="8985" y="11523"/>
                  </a:cubicBezTo>
                  <a:cubicBezTo>
                    <a:pt x="9187" y="11826"/>
                    <a:pt x="9415" y="12079"/>
                    <a:pt x="9567" y="12383"/>
                  </a:cubicBezTo>
                  <a:cubicBezTo>
                    <a:pt x="10199" y="13598"/>
                    <a:pt x="10933" y="14737"/>
                    <a:pt x="11617" y="15876"/>
                  </a:cubicBezTo>
                  <a:cubicBezTo>
                    <a:pt x="12401" y="17192"/>
                    <a:pt x="12629" y="18533"/>
                    <a:pt x="12098" y="20001"/>
                  </a:cubicBezTo>
                  <a:cubicBezTo>
                    <a:pt x="11490" y="21620"/>
                    <a:pt x="10807" y="23164"/>
                    <a:pt x="9921" y="24632"/>
                  </a:cubicBezTo>
                  <a:cubicBezTo>
                    <a:pt x="9541" y="25265"/>
                    <a:pt x="9086" y="25796"/>
                    <a:pt x="8478" y="26201"/>
                  </a:cubicBezTo>
                  <a:cubicBezTo>
                    <a:pt x="7390" y="26960"/>
                    <a:pt x="6125" y="27163"/>
                    <a:pt x="4809" y="27289"/>
                  </a:cubicBezTo>
                  <a:cubicBezTo>
                    <a:pt x="4791" y="27291"/>
                    <a:pt x="4774" y="27292"/>
                    <a:pt x="4759" y="27292"/>
                  </a:cubicBezTo>
                  <a:cubicBezTo>
                    <a:pt x="4547" y="27292"/>
                    <a:pt x="4659" y="27129"/>
                    <a:pt x="4682" y="27011"/>
                  </a:cubicBezTo>
                  <a:cubicBezTo>
                    <a:pt x="4885" y="26555"/>
                    <a:pt x="5113" y="26125"/>
                    <a:pt x="5290" y="25670"/>
                  </a:cubicBezTo>
                  <a:cubicBezTo>
                    <a:pt x="5922" y="24252"/>
                    <a:pt x="6580" y="22835"/>
                    <a:pt x="7795" y="21747"/>
                  </a:cubicBezTo>
                  <a:cubicBezTo>
                    <a:pt x="7846" y="21722"/>
                    <a:pt x="7922" y="21646"/>
                    <a:pt x="7820" y="21570"/>
                  </a:cubicBezTo>
                  <a:lnTo>
                    <a:pt x="7820" y="21570"/>
                  </a:lnTo>
                  <a:cubicBezTo>
                    <a:pt x="7390" y="21722"/>
                    <a:pt x="7036" y="22025"/>
                    <a:pt x="6707" y="22380"/>
                  </a:cubicBezTo>
                  <a:cubicBezTo>
                    <a:pt x="5998" y="23240"/>
                    <a:pt x="5517" y="24227"/>
                    <a:pt x="5062" y="25189"/>
                  </a:cubicBezTo>
                  <a:cubicBezTo>
                    <a:pt x="4379" y="26783"/>
                    <a:pt x="3645" y="28302"/>
                    <a:pt x="2860" y="29845"/>
                  </a:cubicBezTo>
                  <a:cubicBezTo>
                    <a:pt x="2961" y="29997"/>
                    <a:pt x="3012" y="30174"/>
                    <a:pt x="3113" y="30352"/>
                  </a:cubicBezTo>
                  <a:cubicBezTo>
                    <a:pt x="3290" y="29947"/>
                    <a:pt x="3518" y="29542"/>
                    <a:pt x="3721" y="29111"/>
                  </a:cubicBezTo>
                  <a:cubicBezTo>
                    <a:pt x="3800" y="28953"/>
                    <a:pt x="3845" y="28877"/>
                    <a:pt x="3898" y="28877"/>
                  </a:cubicBezTo>
                  <a:cubicBezTo>
                    <a:pt x="3947" y="28877"/>
                    <a:pt x="4004" y="28940"/>
                    <a:pt x="4100" y="29061"/>
                  </a:cubicBezTo>
                  <a:cubicBezTo>
                    <a:pt x="4252" y="29238"/>
                    <a:pt x="4379" y="29440"/>
                    <a:pt x="4530" y="29592"/>
                  </a:cubicBezTo>
                  <a:cubicBezTo>
                    <a:pt x="6024" y="31364"/>
                    <a:pt x="7466" y="33110"/>
                    <a:pt x="8959" y="34882"/>
                  </a:cubicBezTo>
                  <a:cubicBezTo>
                    <a:pt x="9870" y="35995"/>
                    <a:pt x="10731" y="37134"/>
                    <a:pt x="11313" y="38425"/>
                  </a:cubicBezTo>
                  <a:cubicBezTo>
                    <a:pt x="12325" y="40702"/>
                    <a:pt x="12654" y="43081"/>
                    <a:pt x="12502" y="45561"/>
                  </a:cubicBezTo>
                  <a:cubicBezTo>
                    <a:pt x="12452" y="46498"/>
                    <a:pt x="12325" y="47384"/>
                    <a:pt x="12072" y="48219"/>
                  </a:cubicBezTo>
                  <a:cubicBezTo>
                    <a:pt x="12199" y="48295"/>
                    <a:pt x="12325" y="48345"/>
                    <a:pt x="12401" y="48472"/>
                  </a:cubicBezTo>
                  <a:cubicBezTo>
                    <a:pt x="12199" y="48978"/>
                    <a:pt x="11895" y="49434"/>
                    <a:pt x="11642" y="49940"/>
                  </a:cubicBezTo>
                  <a:cubicBezTo>
                    <a:pt x="9693" y="53786"/>
                    <a:pt x="9339" y="57380"/>
                    <a:pt x="10604" y="61556"/>
                  </a:cubicBezTo>
                  <a:cubicBezTo>
                    <a:pt x="11364" y="64087"/>
                    <a:pt x="13110" y="65529"/>
                    <a:pt x="15413" y="66643"/>
                  </a:cubicBezTo>
                  <a:cubicBezTo>
                    <a:pt x="14856" y="68009"/>
                    <a:pt x="14147" y="68693"/>
                    <a:pt x="12629" y="68769"/>
                  </a:cubicBezTo>
                  <a:cubicBezTo>
                    <a:pt x="11718" y="68819"/>
                    <a:pt x="11009" y="69300"/>
                    <a:pt x="10427" y="69983"/>
                  </a:cubicBezTo>
                  <a:cubicBezTo>
                    <a:pt x="10073" y="70414"/>
                    <a:pt x="9693" y="70591"/>
                    <a:pt x="9187" y="70616"/>
                  </a:cubicBezTo>
                  <a:cubicBezTo>
                    <a:pt x="8453" y="70692"/>
                    <a:pt x="8074" y="70996"/>
                    <a:pt x="7947" y="71730"/>
                  </a:cubicBezTo>
                  <a:cubicBezTo>
                    <a:pt x="7820" y="72464"/>
                    <a:pt x="8149" y="73020"/>
                    <a:pt x="8833" y="73375"/>
                  </a:cubicBezTo>
                  <a:cubicBezTo>
                    <a:pt x="9165" y="73540"/>
                    <a:pt x="9496" y="73599"/>
                    <a:pt x="9848" y="73599"/>
                  </a:cubicBezTo>
                  <a:cubicBezTo>
                    <a:pt x="9979" y="73599"/>
                    <a:pt x="10112" y="73591"/>
                    <a:pt x="10250" y="73577"/>
                  </a:cubicBezTo>
                  <a:cubicBezTo>
                    <a:pt x="13345" y="73237"/>
                    <a:pt x="16429" y="73110"/>
                    <a:pt x="19512" y="73110"/>
                  </a:cubicBezTo>
                  <a:cubicBezTo>
                    <a:pt x="23313" y="73110"/>
                    <a:pt x="27112" y="73303"/>
                    <a:pt x="30926" y="73526"/>
                  </a:cubicBezTo>
                  <a:cubicBezTo>
                    <a:pt x="31560" y="73563"/>
                    <a:pt x="32191" y="73574"/>
                    <a:pt x="32822" y="73574"/>
                  </a:cubicBezTo>
                  <a:cubicBezTo>
                    <a:pt x="33849" y="73574"/>
                    <a:pt x="34875" y="73544"/>
                    <a:pt x="35909" y="73544"/>
                  </a:cubicBezTo>
                  <a:cubicBezTo>
                    <a:pt x="36447" y="73544"/>
                    <a:pt x="36988" y="73552"/>
                    <a:pt x="37532" y="73577"/>
                  </a:cubicBezTo>
                  <a:cubicBezTo>
                    <a:pt x="40316" y="73653"/>
                    <a:pt x="43074" y="73906"/>
                    <a:pt x="45883" y="74007"/>
                  </a:cubicBezTo>
                  <a:cubicBezTo>
                    <a:pt x="46241" y="74021"/>
                    <a:pt x="46596" y="74028"/>
                    <a:pt x="46951" y="74028"/>
                  </a:cubicBezTo>
                  <a:cubicBezTo>
                    <a:pt x="48631" y="74028"/>
                    <a:pt x="50285" y="73869"/>
                    <a:pt x="51957" y="73451"/>
                  </a:cubicBezTo>
                  <a:cubicBezTo>
                    <a:pt x="53501" y="73020"/>
                    <a:pt x="54665" y="72210"/>
                    <a:pt x="55652" y="70945"/>
                  </a:cubicBezTo>
                  <a:cubicBezTo>
                    <a:pt x="56032" y="70439"/>
                    <a:pt x="56487" y="70186"/>
                    <a:pt x="57069" y="70059"/>
                  </a:cubicBezTo>
                  <a:cubicBezTo>
                    <a:pt x="57677" y="69933"/>
                    <a:pt x="58259" y="69832"/>
                    <a:pt x="58790" y="69654"/>
                  </a:cubicBezTo>
                  <a:cubicBezTo>
                    <a:pt x="61498" y="68667"/>
                    <a:pt x="62865" y="67174"/>
                    <a:pt x="62890" y="64163"/>
                  </a:cubicBezTo>
                  <a:cubicBezTo>
                    <a:pt x="62890" y="61708"/>
                    <a:pt x="62055" y="59557"/>
                    <a:pt x="60030" y="57810"/>
                  </a:cubicBezTo>
                  <a:cubicBezTo>
                    <a:pt x="57145" y="55356"/>
                    <a:pt x="53754" y="54014"/>
                    <a:pt x="50186" y="52901"/>
                  </a:cubicBezTo>
                  <a:cubicBezTo>
                    <a:pt x="48465" y="52395"/>
                    <a:pt x="43656" y="51180"/>
                    <a:pt x="42998" y="50952"/>
                  </a:cubicBezTo>
                  <a:cubicBezTo>
                    <a:pt x="40214" y="49990"/>
                    <a:pt x="37405" y="49180"/>
                    <a:pt x="34520" y="48548"/>
                  </a:cubicBezTo>
                  <a:cubicBezTo>
                    <a:pt x="33989" y="48421"/>
                    <a:pt x="33407" y="48295"/>
                    <a:pt x="32875" y="48193"/>
                  </a:cubicBezTo>
                  <a:cubicBezTo>
                    <a:pt x="32647" y="46953"/>
                    <a:pt x="31255" y="44372"/>
                    <a:pt x="31255" y="44119"/>
                  </a:cubicBezTo>
                  <a:cubicBezTo>
                    <a:pt x="31205" y="44094"/>
                    <a:pt x="30091" y="42651"/>
                    <a:pt x="29585" y="41993"/>
                  </a:cubicBezTo>
                  <a:cubicBezTo>
                    <a:pt x="29484" y="41867"/>
                    <a:pt x="29433" y="41740"/>
                    <a:pt x="29357" y="41613"/>
                  </a:cubicBezTo>
                  <a:cubicBezTo>
                    <a:pt x="28725" y="39513"/>
                    <a:pt x="28143" y="37438"/>
                    <a:pt x="27662" y="35287"/>
                  </a:cubicBezTo>
                  <a:cubicBezTo>
                    <a:pt x="27156" y="32908"/>
                    <a:pt x="26877" y="30503"/>
                    <a:pt x="26548" y="28099"/>
                  </a:cubicBezTo>
                  <a:cubicBezTo>
                    <a:pt x="26523" y="27947"/>
                    <a:pt x="26574" y="27871"/>
                    <a:pt x="26700" y="27821"/>
                  </a:cubicBezTo>
                  <a:cubicBezTo>
                    <a:pt x="27080" y="27593"/>
                    <a:pt x="27434" y="27315"/>
                    <a:pt x="27763" y="26986"/>
                  </a:cubicBezTo>
                  <a:cubicBezTo>
                    <a:pt x="29813" y="24809"/>
                    <a:pt x="30218" y="21595"/>
                    <a:pt x="28725" y="18938"/>
                  </a:cubicBezTo>
                  <a:cubicBezTo>
                    <a:pt x="28193" y="17951"/>
                    <a:pt x="27434" y="17166"/>
                    <a:pt x="26649" y="16407"/>
                  </a:cubicBezTo>
                  <a:cubicBezTo>
                    <a:pt x="25131" y="15015"/>
                    <a:pt x="23764" y="13446"/>
                    <a:pt x="22904" y="11523"/>
                  </a:cubicBezTo>
                  <a:cubicBezTo>
                    <a:pt x="22828" y="11345"/>
                    <a:pt x="22727" y="11168"/>
                    <a:pt x="22600" y="10991"/>
                  </a:cubicBezTo>
                  <a:lnTo>
                    <a:pt x="22600" y="10991"/>
                  </a:lnTo>
                  <a:cubicBezTo>
                    <a:pt x="22785" y="11009"/>
                    <a:pt x="22967" y="11020"/>
                    <a:pt x="23146" y="11020"/>
                  </a:cubicBezTo>
                  <a:cubicBezTo>
                    <a:pt x="23481" y="11020"/>
                    <a:pt x="23805" y="10980"/>
                    <a:pt x="24119" y="10865"/>
                  </a:cubicBezTo>
                  <a:cubicBezTo>
                    <a:pt x="24549" y="10662"/>
                    <a:pt x="24979" y="10460"/>
                    <a:pt x="25359" y="10105"/>
                  </a:cubicBezTo>
                  <a:cubicBezTo>
                    <a:pt x="25341" y="10103"/>
                    <a:pt x="25323" y="10102"/>
                    <a:pt x="25306" y="10102"/>
                  </a:cubicBezTo>
                  <a:cubicBezTo>
                    <a:pt x="25129" y="10102"/>
                    <a:pt x="24993" y="10211"/>
                    <a:pt x="24878" y="10257"/>
                  </a:cubicBezTo>
                  <a:cubicBezTo>
                    <a:pt x="24296" y="10517"/>
                    <a:pt x="23846" y="10653"/>
                    <a:pt x="23445" y="10653"/>
                  </a:cubicBezTo>
                  <a:cubicBezTo>
                    <a:pt x="22868" y="10653"/>
                    <a:pt x="22391" y="10373"/>
                    <a:pt x="21765" y="9776"/>
                  </a:cubicBezTo>
                  <a:cubicBezTo>
                    <a:pt x="21183" y="9220"/>
                    <a:pt x="20601" y="8638"/>
                    <a:pt x="19994" y="8081"/>
                  </a:cubicBezTo>
                  <a:cubicBezTo>
                    <a:pt x="19867" y="8182"/>
                    <a:pt x="19791" y="8233"/>
                    <a:pt x="19665" y="8309"/>
                  </a:cubicBezTo>
                  <a:lnTo>
                    <a:pt x="19740" y="8384"/>
                  </a:lnTo>
                  <a:cubicBezTo>
                    <a:pt x="20449" y="9068"/>
                    <a:pt x="21234" y="9599"/>
                    <a:pt x="21563" y="10612"/>
                  </a:cubicBezTo>
                  <a:cubicBezTo>
                    <a:pt x="21892" y="11674"/>
                    <a:pt x="22575" y="12636"/>
                    <a:pt x="23132" y="13648"/>
                  </a:cubicBezTo>
                  <a:cubicBezTo>
                    <a:pt x="23825" y="14897"/>
                    <a:pt x="18417" y="17623"/>
                    <a:pt x="16665" y="17623"/>
                  </a:cubicBezTo>
                  <a:cubicBezTo>
                    <a:pt x="16499" y="17623"/>
                    <a:pt x="16365" y="17598"/>
                    <a:pt x="16273" y="17546"/>
                  </a:cubicBezTo>
                  <a:cubicBezTo>
                    <a:pt x="14502" y="16559"/>
                    <a:pt x="12983" y="15268"/>
                    <a:pt x="11946" y="13446"/>
                  </a:cubicBezTo>
                  <a:cubicBezTo>
                    <a:pt x="11237" y="12257"/>
                    <a:pt x="10250" y="11320"/>
                    <a:pt x="9238" y="10358"/>
                  </a:cubicBezTo>
                  <a:cubicBezTo>
                    <a:pt x="8669" y="9809"/>
                    <a:pt x="8016" y="9529"/>
                    <a:pt x="7289" y="9529"/>
                  </a:cubicBezTo>
                  <a:cubicBezTo>
                    <a:pt x="7044" y="9529"/>
                    <a:pt x="6791" y="9561"/>
                    <a:pt x="6530" y="9625"/>
                  </a:cubicBezTo>
                  <a:cubicBezTo>
                    <a:pt x="6201" y="9700"/>
                    <a:pt x="5897" y="9802"/>
                    <a:pt x="5568" y="9878"/>
                  </a:cubicBezTo>
                  <a:cubicBezTo>
                    <a:pt x="5532" y="9913"/>
                    <a:pt x="5484" y="9949"/>
                    <a:pt x="5414" y="9949"/>
                  </a:cubicBezTo>
                  <a:cubicBezTo>
                    <a:pt x="5385" y="9949"/>
                    <a:pt x="5352" y="9943"/>
                    <a:pt x="5315" y="9928"/>
                  </a:cubicBezTo>
                  <a:lnTo>
                    <a:pt x="7036" y="8688"/>
                  </a:lnTo>
                  <a:cubicBezTo>
                    <a:pt x="8074" y="7904"/>
                    <a:pt x="9111" y="7094"/>
                    <a:pt x="9997" y="6132"/>
                  </a:cubicBezTo>
                  <a:cubicBezTo>
                    <a:pt x="11490" y="4512"/>
                    <a:pt x="12249" y="2488"/>
                    <a:pt x="12958" y="463"/>
                  </a:cubicBezTo>
                  <a:cubicBezTo>
                    <a:pt x="13009" y="311"/>
                    <a:pt x="13085" y="83"/>
                    <a:pt x="12857" y="8"/>
                  </a:cubicBezTo>
                  <a:cubicBezTo>
                    <a:pt x="12837" y="3"/>
                    <a:pt x="12819" y="0"/>
                    <a:pt x="12802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0" name="Google Shape;440;p36"/>
          <p:cNvSpPr/>
          <p:nvPr/>
        </p:nvSpPr>
        <p:spPr>
          <a:xfrm>
            <a:off x="5684701" y="3068688"/>
            <a:ext cx="145174" cy="165554"/>
          </a:xfrm>
          <a:custGeom>
            <a:avLst/>
            <a:gdLst/>
            <a:ahLst/>
            <a:cxnLst/>
            <a:rect l="l" t="t" r="r" b="b"/>
            <a:pathLst>
              <a:path w="3291" h="3753" extrusionOk="0">
                <a:moveTo>
                  <a:pt x="1645" y="0"/>
                </a:moveTo>
                <a:cubicBezTo>
                  <a:pt x="1614" y="0"/>
                  <a:pt x="1582" y="19"/>
                  <a:pt x="1569" y="57"/>
                </a:cubicBezTo>
                <a:cubicBezTo>
                  <a:pt x="1266" y="816"/>
                  <a:pt x="810" y="1449"/>
                  <a:pt x="51" y="1778"/>
                </a:cubicBezTo>
                <a:cubicBezTo>
                  <a:pt x="0" y="1829"/>
                  <a:pt x="0" y="1905"/>
                  <a:pt x="51" y="1955"/>
                </a:cubicBezTo>
                <a:cubicBezTo>
                  <a:pt x="810" y="2259"/>
                  <a:pt x="1266" y="2892"/>
                  <a:pt x="1569" y="3676"/>
                </a:cubicBezTo>
                <a:cubicBezTo>
                  <a:pt x="1569" y="3727"/>
                  <a:pt x="1601" y="3752"/>
                  <a:pt x="1636" y="3752"/>
                </a:cubicBezTo>
                <a:cubicBezTo>
                  <a:pt x="1671" y="3752"/>
                  <a:pt x="1709" y="3727"/>
                  <a:pt x="1721" y="3676"/>
                </a:cubicBezTo>
                <a:cubicBezTo>
                  <a:pt x="2050" y="2917"/>
                  <a:pt x="2455" y="2284"/>
                  <a:pt x="3214" y="1955"/>
                </a:cubicBezTo>
                <a:cubicBezTo>
                  <a:pt x="3290" y="1905"/>
                  <a:pt x="3290" y="1829"/>
                  <a:pt x="3214" y="1778"/>
                </a:cubicBezTo>
                <a:cubicBezTo>
                  <a:pt x="2455" y="1474"/>
                  <a:pt x="2050" y="842"/>
                  <a:pt x="1721" y="57"/>
                </a:cubicBezTo>
                <a:cubicBezTo>
                  <a:pt x="1709" y="19"/>
                  <a:pt x="1677" y="0"/>
                  <a:pt x="1645" y="0"/>
                </a:cubicBezTo>
                <a:close/>
              </a:path>
            </a:pathLst>
          </a:custGeom>
          <a:solidFill>
            <a:srgbClr val="754C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36"/>
          <p:cNvSpPr/>
          <p:nvPr/>
        </p:nvSpPr>
        <p:spPr>
          <a:xfrm>
            <a:off x="3074195" y="2682920"/>
            <a:ext cx="110546" cy="122853"/>
          </a:xfrm>
          <a:custGeom>
            <a:avLst/>
            <a:gdLst/>
            <a:ahLst/>
            <a:cxnLst/>
            <a:rect l="l" t="t" r="r" b="b"/>
            <a:pathLst>
              <a:path w="2506" h="2785" extrusionOk="0">
                <a:moveTo>
                  <a:pt x="1269" y="1"/>
                </a:moveTo>
                <a:cubicBezTo>
                  <a:pt x="1247" y="1"/>
                  <a:pt x="1228" y="20"/>
                  <a:pt x="1215" y="58"/>
                </a:cubicBezTo>
                <a:cubicBezTo>
                  <a:pt x="962" y="614"/>
                  <a:pt x="633" y="1095"/>
                  <a:pt x="76" y="1348"/>
                </a:cubicBezTo>
                <a:cubicBezTo>
                  <a:pt x="0" y="1374"/>
                  <a:pt x="0" y="1424"/>
                  <a:pt x="76" y="1475"/>
                </a:cubicBezTo>
                <a:cubicBezTo>
                  <a:pt x="633" y="1728"/>
                  <a:pt x="987" y="2209"/>
                  <a:pt x="1215" y="2765"/>
                </a:cubicBezTo>
                <a:cubicBezTo>
                  <a:pt x="1215" y="2778"/>
                  <a:pt x="1234" y="2784"/>
                  <a:pt x="1260" y="2784"/>
                </a:cubicBezTo>
                <a:cubicBezTo>
                  <a:pt x="1285" y="2784"/>
                  <a:pt x="1316" y="2778"/>
                  <a:pt x="1342" y="2765"/>
                </a:cubicBezTo>
                <a:cubicBezTo>
                  <a:pt x="1544" y="2183"/>
                  <a:pt x="1873" y="1728"/>
                  <a:pt x="2430" y="1475"/>
                </a:cubicBezTo>
                <a:cubicBezTo>
                  <a:pt x="2506" y="1424"/>
                  <a:pt x="2506" y="1374"/>
                  <a:pt x="2430" y="1348"/>
                </a:cubicBezTo>
                <a:cubicBezTo>
                  <a:pt x="1873" y="1095"/>
                  <a:pt x="1544" y="614"/>
                  <a:pt x="1342" y="58"/>
                </a:cubicBezTo>
                <a:cubicBezTo>
                  <a:pt x="1316" y="20"/>
                  <a:pt x="1291" y="1"/>
                  <a:pt x="1269" y="1"/>
                </a:cubicBezTo>
                <a:close/>
              </a:path>
            </a:pathLst>
          </a:custGeom>
          <a:solidFill>
            <a:srgbClr val="754C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36"/>
          <p:cNvSpPr txBox="1">
            <a:spLocks noGrp="1"/>
          </p:cNvSpPr>
          <p:nvPr>
            <p:ph type="subTitle" idx="1"/>
          </p:nvPr>
        </p:nvSpPr>
        <p:spPr>
          <a:xfrm>
            <a:off x="724725" y="2633225"/>
            <a:ext cx="1744500" cy="103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Despite being red, Mars is a cold place full of iron oxide dust</a:t>
            </a:r>
            <a:endParaRPr/>
          </a:p>
        </p:txBody>
      </p:sp>
      <p:sp>
        <p:nvSpPr>
          <p:cNvPr id="443" name="Google Shape;443;p36"/>
          <p:cNvSpPr/>
          <p:nvPr/>
        </p:nvSpPr>
        <p:spPr>
          <a:xfrm>
            <a:off x="4831750" y="2163498"/>
            <a:ext cx="109179" cy="124496"/>
          </a:xfrm>
          <a:custGeom>
            <a:avLst/>
            <a:gdLst/>
            <a:ahLst/>
            <a:cxnLst/>
            <a:rect l="l" t="t" r="r" b="b"/>
            <a:pathLst>
              <a:path w="3291" h="3753" extrusionOk="0">
                <a:moveTo>
                  <a:pt x="1645" y="0"/>
                </a:moveTo>
                <a:cubicBezTo>
                  <a:pt x="1614" y="0"/>
                  <a:pt x="1582" y="19"/>
                  <a:pt x="1569" y="57"/>
                </a:cubicBezTo>
                <a:cubicBezTo>
                  <a:pt x="1266" y="816"/>
                  <a:pt x="810" y="1449"/>
                  <a:pt x="51" y="1778"/>
                </a:cubicBezTo>
                <a:cubicBezTo>
                  <a:pt x="0" y="1829"/>
                  <a:pt x="0" y="1905"/>
                  <a:pt x="51" y="1955"/>
                </a:cubicBezTo>
                <a:cubicBezTo>
                  <a:pt x="810" y="2259"/>
                  <a:pt x="1266" y="2892"/>
                  <a:pt x="1569" y="3676"/>
                </a:cubicBezTo>
                <a:cubicBezTo>
                  <a:pt x="1569" y="3727"/>
                  <a:pt x="1601" y="3752"/>
                  <a:pt x="1636" y="3752"/>
                </a:cubicBezTo>
                <a:cubicBezTo>
                  <a:pt x="1671" y="3752"/>
                  <a:pt x="1709" y="3727"/>
                  <a:pt x="1721" y="3676"/>
                </a:cubicBezTo>
                <a:cubicBezTo>
                  <a:pt x="2050" y="2917"/>
                  <a:pt x="2455" y="2284"/>
                  <a:pt x="3214" y="1955"/>
                </a:cubicBezTo>
                <a:cubicBezTo>
                  <a:pt x="3290" y="1905"/>
                  <a:pt x="3290" y="1829"/>
                  <a:pt x="3214" y="1778"/>
                </a:cubicBezTo>
                <a:cubicBezTo>
                  <a:pt x="2455" y="1474"/>
                  <a:pt x="2050" y="842"/>
                  <a:pt x="1721" y="57"/>
                </a:cubicBezTo>
                <a:cubicBezTo>
                  <a:pt x="1709" y="19"/>
                  <a:pt x="1677" y="0"/>
                  <a:pt x="1645" y="0"/>
                </a:cubicBezTo>
                <a:close/>
              </a:path>
            </a:pathLst>
          </a:custGeom>
          <a:solidFill>
            <a:srgbClr val="754C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8160" y="421951"/>
            <a:ext cx="4080434" cy="4734612"/>
          </a:xfrm>
          <a:prstGeom prst="rect">
            <a:avLst/>
          </a:prstGeom>
        </p:spPr>
      </p:pic>
      <p:sp>
        <p:nvSpPr>
          <p:cNvPr id="1879" name="Google Shape;1879;p37"/>
          <p:cNvSpPr txBox="1">
            <a:spLocks noGrp="1"/>
          </p:cNvSpPr>
          <p:nvPr>
            <p:ph type="title" idx="4294967295"/>
          </p:nvPr>
        </p:nvSpPr>
        <p:spPr>
          <a:xfrm>
            <a:off x="-157483" y="575556"/>
            <a:ext cx="4439666" cy="48101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solidFill>
                  <a:srgbClr val="EEB245"/>
                </a:solidFill>
              </a:rPr>
              <a:t>Real Estate Infographics</a:t>
            </a:r>
            <a:endParaRPr b="1" dirty="0">
              <a:solidFill>
                <a:srgbClr val="EEB245"/>
              </a:solidFill>
            </a:endParaRPr>
          </a:p>
        </p:txBody>
      </p:sp>
      <p:sp>
        <p:nvSpPr>
          <p:cNvPr id="1881" name="Google Shape;1881;p37"/>
          <p:cNvSpPr/>
          <p:nvPr/>
        </p:nvSpPr>
        <p:spPr>
          <a:xfrm>
            <a:off x="7040563" y="3191816"/>
            <a:ext cx="1536950" cy="814600"/>
          </a:xfrm>
          <a:custGeom>
            <a:avLst/>
            <a:gdLst/>
            <a:ahLst/>
            <a:cxnLst/>
            <a:rect l="l" t="t" r="r" b="b"/>
            <a:pathLst>
              <a:path w="61478" h="32584" extrusionOk="0">
                <a:moveTo>
                  <a:pt x="22290" y="0"/>
                </a:moveTo>
                <a:cubicBezTo>
                  <a:pt x="20659" y="0"/>
                  <a:pt x="19082" y="372"/>
                  <a:pt x="17580" y="1094"/>
                </a:cubicBezTo>
                <a:lnTo>
                  <a:pt x="17480" y="1128"/>
                </a:lnTo>
                <a:cubicBezTo>
                  <a:pt x="15712" y="1995"/>
                  <a:pt x="14277" y="3262"/>
                  <a:pt x="13210" y="4897"/>
                </a:cubicBezTo>
                <a:cubicBezTo>
                  <a:pt x="11809" y="6965"/>
                  <a:pt x="11175" y="9467"/>
                  <a:pt x="11409" y="11935"/>
                </a:cubicBezTo>
                <a:cubicBezTo>
                  <a:pt x="11042" y="11835"/>
                  <a:pt x="10675" y="11769"/>
                  <a:pt x="10275" y="11769"/>
                </a:cubicBezTo>
                <a:cubicBezTo>
                  <a:pt x="10067" y="11754"/>
                  <a:pt x="9862" y="11746"/>
                  <a:pt x="9658" y="11746"/>
                </a:cubicBezTo>
                <a:cubicBezTo>
                  <a:pt x="8481" y="11746"/>
                  <a:pt x="7352" y="11996"/>
                  <a:pt x="6272" y="12536"/>
                </a:cubicBezTo>
                <a:cubicBezTo>
                  <a:pt x="5038" y="13136"/>
                  <a:pt x="4037" y="14003"/>
                  <a:pt x="3270" y="15138"/>
                </a:cubicBezTo>
                <a:cubicBezTo>
                  <a:pt x="2803" y="15771"/>
                  <a:pt x="2436" y="16472"/>
                  <a:pt x="2169" y="17206"/>
                </a:cubicBezTo>
                <a:cubicBezTo>
                  <a:pt x="1268" y="19841"/>
                  <a:pt x="1802" y="22977"/>
                  <a:pt x="3737" y="25045"/>
                </a:cubicBezTo>
                <a:cubicBezTo>
                  <a:pt x="3770" y="25078"/>
                  <a:pt x="3803" y="25111"/>
                  <a:pt x="3837" y="25145"/>
                </a:cubicBezTo>
                <a:cubicBezTo>
                  <a:pt x="3536" y="25345"/>
                  <a:pt x="3270" y="25578"/>
                  <a:pt x="3003" y="25845"/>
                </a:cubicBezTo>
                <a:cubicBezTo>
                  <a:pt x="2336" y="26446"/>
                  <a:pt x="1735" y="27113"/>
                  <a:pt x="1302" y="27880"/>
                </a:cubicBezTo>
                <a:cubicBezTo>
                  <a:pt x="534" y="29281"/>
                  <a:pt x="67" y="30949"/>
                  <a:pt x="1" y="32583"/>
                </a:cubicBezTo>
                <a:lnTo>
                  <a:pt x="60277" y="32583"/>
                </a:lnTo>
                <a:cubicBezTo>
                  <a:pt x="61178" y="30449"/>
                  <a:pt x="61478" y="28047"/>
                  <a:pt x="61078" y="25912"/>
                </a:cubicBezTo>
                <a:cubicBezTo>
                  <a:pt x="60213" y="21292"/>
                  <a:pt x="55905" y="16739"/>
                  <a:pt x="50925" y="16739"/>
                </a:cubicBezTo>
                <a:cubicBezTo>
                  <a:pt x="50907" y="16739"/>
                  <a:pt x="50888" y="16739"/>
                  <a:pt x="50870" y="16739"/>
                </a:cubicBezTo>
                <a:cubicBezTo>
                  <a:pt x="49736" y="16772"/>
                  <a:pt x="48602" y="16772"/>
                  <a:pt x="47468" y="16805"/>
                </a:cubicBezTo>
                <a:cubicBezTo>
                  <a:pt x="45933" y="12703"/>
                  <a:pt x="42197" y="9300"/>
                  <a:pt x="37661" y="9300"/>
                </a:cubicBezTo>
                <a:cubicBezTo>
                  <a:pt x="36093" y="9300"/>
                  <a:pt x="34525" y="9567"/>
                  <a:pt x="33124" y="10067"/>
                </a:cubicBezTo>
                <a:cubicBezTo>
                  <a:pt x="33091" y="9700"/>
                  <a:pt x="33058" y="9300"/>
                  <a:pt x="32991" y="8933"/>
                </a:cubicBezTo>
                <a:cubicBezTo>
                  <a:pt x="32457" y="6198"/>
                  <a:pt x="30756" y="3296"/>
                  <a:pt x="28321" y="1861"/>
                </a:cubicBezTo>
                <a:cubicBezTo>
                  <a:pt x="28254" y="1861"/>
                  <a:pt x="28221" y="1828"/>
                  <a:pt x="28187" y="1795"/>
                </a:cubicBezTo>
                <a:cubicBezTo>
                  <a:pt x="26620" y="761"/>
                  <a:pt x="24918" y="194"/>
                  <a:pt x="23050" y="27"/>
                </a:cubicBezTo>
                <a:cubicBezTo>
                  <a:pt x="22796" y="9"/>
                  <a:pt x="22542" y="0"/>
                  <a:pt x="222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6" name="Google Shape;1886;p37"/>
          <p:cNvSpPr txBox="1"/>
          <p:nvPr/>
        </p:nvSpPr>
        <p:spPr>
          <a:xfrm>
            <a:off x="688950" y="2148816"/>
            <a:ext cx="2018700" cy="4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B6852D"/>
                </a:solidFill>
                <a:latin typeface="Palace Script MT" panose="030303020206070C0B05" pitchFamily="66" charset="0"/>
                <a:ea typeface="Roboto"/>
                <a:cs typeface="Roboto"/>
                <a:sym typeface="Roboto"/>
              </a:rPr>
              <a:t>Mercury</a:t>
            </a:r>
            <a:endParaRPr sz="4000">
              <a:solidFill>
                <a:srgbClr val="B6852D"/>
              </a:solidFill>
              <a:latin typeface="Palace Script MT" panose="030303020206070C0B05" pitchFamily="66" charset="0"/>
              <a:ea typeface="Roboto"/>
              <a:cs typeface="Roboto"/>
              <a:sym typeface="Roboto"/>
            </a:endParaRPr>
          </a:p>
        </p:txBody>
      </p:sp>
      <p:sp>
        <p:nvSpPr>
          <p:cNvPr id="1887" name="Google Shape;1887;p37"/>
          <p:cNvSpPr txBox="1"/>
          <p:nvPr/>
        </p:nvSpPr>
        <p:spPr>
          <a:xfrm>
            <a:off x="6496025" y="2148816"/>
            <a:ext cx="2018700" cy="4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rgbClr val="B6852D"/>
                </a:solidFill>
                <a:latin typeface="Palace Script MT" panose="030303020206070C0B05" pitchFamily="66" charset="0"/>
                <a:ea typeface="Roboto"/>
                <a:cs typeface="Roboto"/>
                <a:sym typeface="Roboto"/>
              </a:rPr>
              <a:t>Venus</a:t>
            </a:r>
            <a:endParaRPr sz="4000" dirty="0">
              <a:solidFill>
                <a:srgbClr val="B6852D"/>
              </a:solidFill>
              <a:latin typeface="Palace Script MT" panose="030303020206070C0B05" pitchFamily="66" charset="0"/>
              <a:ea typeface="Roboto"/>
              <a:cs typeface="Roboto"/>
              <a:sym typeface="Roboto"/>
            </a:endParaRPr>
          </a:p>
        </p:txBody>
      </p:sp>
      <p:sp>
        <p:nvSpPr>
          <p:cNvPr id="1888" name="Google Shape;1888;p37"/>
          <p:cNvSpPr txBox="1"/>
          <p:nvPr/>
        </p:nvSpPr>
        <p:spPr>
          <a:xfrm>
            <a:off x="6496625" y="2578116"/>
            <a:ext cx="2018700" cy="10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Venus has a beautiful name and is the second planet from the Sun. It</a:t>
            </a:r>
            <a:r>
              <a:rPr lang="en" sz="1200" dirty="0">
                <a:latin typeface="Roboto"/>
                <a:ea typeface="Roboto"/>
                <a:cs typeface="Roboto"/>
                <a:sym typeface="Roboto"/>
              </a:rPr>
              <a:t>’</a:t>
            </a:r>
            <a:r>
              <a:rPr lang="en" sz="12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 ho</a:t>
            </a:r>
            <a:r>
              <a:rPr lang="en" sz="1200" dirty="0">
                <a:latin typeface="Roboto"/>
                <a:ea typeface="Roboto"/>
                <a:cs typeface="Roboto"/>
                <a:sym typeface="Roboto"/>
              </a:rPr>
              <a:t>t</a:t>
            </a:r>
            <a:r>
              <a:rPr lang="en" sz="12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and </a:t>
            </a:r>
            <a:r>
              <a:rPr lang="en" sz="1200" dirty="0">
                <a:latin typeface="Roboto"/>
                <a:ea typeface="Roboto"/>
                <a:cs typeface="Roboto"/>
                <a:sym typeface="Roboto"/>
              </a:rPr>
              <a:t>it has </a:t>
            </a:r>
            <a:r>
              <a:rPr lang="en" sz="12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 poisonous </a:t>
            </a:r>
            <a:r>
              <a:rPr lang="en" sz="1200" dirty="0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atmosphere</a:t>
            </a:r>
            <a:endParaRPr sz="120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89" name="Google Shape;1889;p37"/>
          <p:cNvSpPr txBox="1"/>
          <p:nvPr/>
        </p:nvSpPr>
        <p:spPr>
          <a:xfrm>
            <a:off x="688950" y="2578116"/>
            <a:ext cx="2018700" cy="10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Mercury is the closest planet to the Sun and the smallest one in the Solar System—it’s only a bit larger than 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the </a:t>
            </a: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Moon 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890" name="Google Shape;1890;p37"/>
          <p:cNvCxnSpPr/>
          <p:nvPr/>
        </p:nvCxnSpPr>
        <p:spPr>
          <a:xfrm>
            <a:off x="695700" y="1986166"/>
            <a:ext cx="2733300" cy="0"/>
          </a:xfrm>
          <a:prstGeom prst="straightConnector1">
            <a:avLst/>
          </a:prstGeom>
          <a:noFill/>
          <a:ln w="19050" cap="flat" cmpd="sng">
            <a:solidFill>
              <a:srgbClr val="C29934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891" name="Google Shape;1891;p37"/>
          <p:cNvCxnSpPr/>
          <p:nvPr/>
        </p:nvCxnSpPr>
        <p:spPr>
          <a:xfrm flipH="1" flipV="1">
            <a:off x="5906610" y="3820715"/>
            <a:ext cx="2614190" cy="22151"/>
          </a:xfrm>
          <a:prstGeom prst="straightConnector1">
            <a:avLst/>
          </a:prstGeom>
          <a:noFill/>
          <a:ln w="19050" cap="flat" cmpd="sng">
            <a:solidFill>
              <a:srgbClr val="C29934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 flipH="1">
            <a:off x="5202569" y="2914749"/>
            <a:ext cx="1465540" cy="951530"/>
            <a:chOff x="8732508" y="4200733"/>
            <a:chExt cx="1314154" cy="853240"/>
          </a:xfrm>
        </p:grpSpPr>
        <p:sp>
          <p:nvSpPr>
            <p:cNvPr id="28" name="Google Shape;332;p19"/>
            <p:cNvSpPr/>
            <p:nvPr/>
          </p:nvSpPr>
          <p:spPr>
            <a:xfrm>
              <a:off x="8737899" y="4200733"/>
              <a:ext cx="1308763" cy="832175"/>
            </a:xfrm>
            <a:custGeom>
              <a:avLst/>
              <a:gdLst/>
              <a:ahLst/>
              <a:cxnLst/>
              <a:rect l="l" t="t" r="r" b="b"/>
              <a:pathLst>
                <a:path w="97004" h="50003" fill="none" extrusionOk="0">
                  <a:moveTo>
                    <a:pt x="1" y="50003"/>
                  </a:moveTo>
                  <a:lnTo>
                    <a:pt x="70218" y="50003"/>
                  </a:lnTo>
                  <a:lnTo>
                    <a:pt x="97003" y="0"/>
                  </a:lnTo>
                </a:path>
              </a:pathLst>
            </a:custGeom>
            <a:solidFill>
              <a:schemeClr val="accent1"/>
            </a:solidFill>
            <a:ln w="208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9" name="Google Shape;333;p19"/>
            <p:cNvSpPr/>
            <p:nvPr/>
          </p:nvSpPr>
          <p:spPr>
            <a:xfrm>
              <a:off x="8732508" y="5011202"/>
              <a:ext cx="46727" cy="42771"/>
            </a:xfrm>
            <a:custGeom>
              <a:avLst/>
              <a:gdLst/>
              <a:ahLst/>
              <a:cxnLst/>
              <a:rect l="l" t="t" r="r" b="b"/>
              <a:pathLst>
                <a:path w="2569" h="2570" extrusionOk="0">
                  <a:moveTo>
                    <a:pt x="1301" y="1"/>
                  </a:moveTo>
                  <a:cubicBezTo>
                    <a:pt x="567" y="1"/>
                    <a:pt x="0" y="568"/>
                    <a:pt x="0" y="1302"/>
                  </a:cubicBezTo>
                  <a:cubicBezTo>
                    <a:pt x="0" y="2002"/>
                    <a:pt x="567" y="2569"/>
                    <a:pt x="1301" y="2569"/>
                  </a:cubicBezTo>
                  <a:cubicBezTo>
                    <a:pt x="2002" y="2569"/>
                    <a:pt x="2569" y="2002"/>
                    <a:pt x="2569" y="1302"/>
                  </a:cubicBezTo>
                  <a:cubicBezTo>
                    <a:pt x="2569" y="568"/>
                    <a:pt x="2002" y="1"/>
                    <a:pt x="1301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</p:grpSp>
      <p:sp>
        <p:nvSpPr>
          <p:cNvPr id="326" name="Google Shape;326;p19"/>
          <p:cNvSpPr txBox="1">
            <a:spLocks noGrp="1"/>
          </p:cNvSpPr>
          <p:nvPr>
            <p:ph type="title"/>
          </p:nvPr>
        </p:nvSpPr>
        <p:spPr>
          <a:xfrm>
            <a:off x="-640081" y="74514"/>
            <a:ext cx="6952695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Real Estate Infographics</a:t>
            </a:r>
            <a:endParaRPr dirty="0"/>
          </a:p>
        </p:txBody>
      </p:sp>
      <p:sp>
        <p:nvSpPr>
          <p:cNvPr id="328" name="Google Shape;328;p19"/>
          <p:cNvSpPr/>
          <p:nvPr/>
        </p:nvSpPr>
        <p:spPr>
          <a:xfrm>
            <a:off x="2665630" y="2205875"/>
            <a:ext cx="1556368" cy="190989"/>
          </a:xfrm>
          <a:custGeom>
            <a:avLst/>
            <a:gdLst/>
            <a:ahLst/>
            <a:cxnLst/>
            <a:rect l="l" t="t" r="r" b="b"/>
            <a:pathLst>
              <a:path w="65815" h="11476" fill="none" extrusionOk="0">
                <a:moveTo>
                  <a:pt x="1" y="1"/>
                </a:moveTo>
                <a:lnTo>
                  <a:pt x="55540" y="1"/>
                </a:lnTo>
                <a:lnTo>
                  <a:pt x="65814" y="11476"/>
                </a:lnTo>
              </a:path>
            </a:pathLst>
          </a:custGeom>
          <a:solidFill>
            <a:schemeClr val="accent1"/>
          </a:solidFill>
          <a:ln w="208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329" name="Google Shape;329;p19"/>
          <p:cNvSpPr/>
          <p:nvPr/>
        </p:nvSpPr>
        <p:spPr>
          <a:xfrm>
            <a:off x="2649647" y="2184799"/>
            <a:ext cx="46727" cy="42755"/>
          </a:xfrm>
          <a:custGeom>
            <a:avLst/>
            <a:gdLst/>
            <a:ahLst/>
            <a:cxnLst/>
            <a:rect l="l" t="t" r="r" b="b"/>
            <a:pathLst>
              <a:path w="2569" h="2569" extrusionOk="0">
                <a:moveTo>
                  <a:pt x="1301" y="0"/>
                </a:moveTo>
                <a:cubicBezTo>
                  <a:pt x="567" y="0"/>
                  <a:pt x="0" y="567"/>
                  <a:pt x="0" y="1268"/>
                </a:cubicBezTo>
                <a:cubicBezTo>
                  <a:pt x="0" y="2002"/>
                  <a:pt x="567" y="2569"/>
                  <a:pt x="1301" y="2569"/>
                </a:cubicBezTo>
                <a:cubicBezTo>
                  <a:pt x="2002" y="2569"/>
                  <a:pt x="2569" y="2002"/>
                  <a:pt x="2569" y="1268"/>
                </a:cubicBezTo>
                <a:cubicBezTo>
                  <a:pt x="2569" y="567"/>
                  <a:pt x="2002" y="0"/>
                  <a:pt x="1301" y="0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330" name="Google Shape;330;p19"/>
          <p:cNvSpPr/>
          <p:nvPr/>
        </p:nvSpPr>
        <p:spPr>
          <a:xfrm>
            <a:off x="5205683" y="2208480"/>
            <a:ext cx="1255381" cy="190973"/>
          </a:xfrm>
          <a:custGeom>
            <a:avLst/>
            <a:gdLst/>
            <a:ahLst/>
            <a:cxnLst/>
            <a:rect l="l" t="t" r="r" b="b"/>
            <a:pathLst>
              <a:path w="73187" h="11475" fill="none" extrusionOk="0">
                <a:moveTo>
                  <a:pt x="73186" y="0"/>
                </a:moveTo>
                <a:lnTo>
                  <a:pt x="10241" y="0"/>
                </a:lnTo>
                <a:lnTo>
                  <a:pt x="0" y="11475"/>
                </a:lnTo>
              </a:path>
            </a:pathLst>
          </a:custGeom>
          <a:solidFill>
            <a:schemeClr val="accent1"/>
          </a:solidFill>
          <a:ln w="208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331" name="Google Shape;331;p19"/>
          <p:cNvSpPr/>
          <p:nvPr/>
        </p:nvSpPr>
        <p:spPr>
          <a:xfrm>
            <a:off x="6449287" y="2188539"/>
            <a:ext cx="46727" cy="42755"/>
          </a:xfrm>
          <a:custGeom>
            <a:avLst/>
            <a:gdLst/>
            <a:ahLst/>
            <a:cxnLst/>
            <a:rect l="l" t="t" r="r" b="b"/>
            <a:pathLst>
              <a:path w="2569" h="2569" extrusionOk="0">
                <a:moveTo>
                  <a:pt x="1268" y="0"/>
                </a:moveTo>
                <a:cubicBezTo>
                  <a:pt x="568" y="0"/>
                  <a:pt x="1" y="568"/>
                  <a:pt x="1" y="1268"/>
                </a:cubicBezTo>
                <a:cubicBezTo>
                  <a:pt x="1" y="2002"/>
                  <a:pt x="568" y="2569"/>
                  <a:pt x="1268" y="2569"/>
                </a:cubicBezTo>
                <a:cubicBezTo>
                  <a:pt x="2002" y="2569"/>
                  <a:pt x="2569" y="2002"/>
                  <a:pt x="2569" y="1268"/>
                </a:cubicBezTo>
                <a:cubicBezTo>
                  <a:pt x="2569" y="568"/>
                  <a:pt x="2002" y="0"/>
                  <a:pt x="1268" y="0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332" name="Google Shape;332;p19"/>
          <p:cNvSpPr/>
          <p:nvPr/>
        </p:nvSpPr>
        <p:spPr>
          <a:xfrm>
            <a:off x="2662471" y="3008831"/>
            <a:ext cx="1308763" cy="832175"/>
          </a:xfrm>
          <a:custGeom>
            <a:avLst/>
            <a:gdLst/>
            <a:ahLst/>
            <a:cxnLst/>
            <a:rect l="l" t="t" r="r" b="b"/>
            <a:pathLst>
              <a:path w="97004" h="50003" fill="none" extrusionOk="0">
                <a:moveTo>
                  <a:pt x="1" y="50003"/>
                </a:moveTo>
                <a:lnTo>
                  <a:pt x="70218" y="50003"/>
                </a:lnTo>
                <a:lnTo>
                  <a:pt x="97003" y="0"/>
                </a:lnTo>
              </a:path>
            </a:pathLst>
          </a:custGeom>
          <a:solidFill>
            <a:schemeClr val="accent1"/>
          </a:solidFill>
          <a:ln w="208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333" name="Google Shape;333;p19"/>
          <p:cNvSpPr/>
          <p:nvPr/>
        </p:nvSpPr>
        <p:spPr>
          <a:xfrm>
            <a:off x="2657080" y="3819300"/>
            <a:ext cx="46727" cy="42771"/>
          </a:xfrm>
          <a:custGeom>
            <a:avLst/>
            <a:gdLst/>
            <a:ahLst/>
            <a:cxnLst/>
            <a:rect l="l" t="t" r="r" b="b"/>
            <a:pathLst>
              <a:path w="2569" h="2570" extrusionOk="0">
                <a:moveTo>
                  <a:pt x="1301" y="1"/>
                </a:moveTo>
                <a:cubicBezTo>
                  <a:pt x="567" y="1"/>
                  <a:pt x="0" y="568"/>
                  <a:pt x="0" y="1302"/>
                </a:cubicBezTo>
                <a:cubicBezTo>
                  <a:pt x="0" y="2002"/>
                  <a:pt x="567" y="2569"/>
                  <a:pt x="1301" y="2569"/>
                </a:cubicBezTo>
                <a:cubicBezTo>
                  <a:pt x="2002" y="2569"/>
                  <a:pt x="2569" y="2002"/>
                  <a:pt x="2569" y="1302"/>
                </a:cubicBezTo>
                <a:cubicBezTo>
                  <a:pt x="2569" y="568"/>
                  <a:pt x="2002" y="1"/>
                  <a:pt x="1301" y="1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336" name="Google Shape;336;p19"/>
          <p:cNvSpPr txBox="1"/>
          <p:nvPr/>
        </p:nvSpPr>
        <p:spPr>
          <a:xfrm>
            <a:off x="6896784" y="3454063"/>
            <a:ext cx="968400" cy="5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15%</a:t>
            </a:r>
            <a:endParaRPr sz="25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7" name="Google Shape;337;p19"/>
          <p:cNvSpPr txBox="1"/>
          <p:nvPr/>
        </p:nvSpPr>
        <p:spPr>
          <a:xfrm>
            <a:off x="6896784" y="1821983"/>
            <a:ext cx="968400" cy="5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35%</a:t>
            </a:r>
            <a:endParaRPr sz="25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8" name="Google Shape;338;p19"/>
          <p:cNvSpPr txBox="1"/>
          <p:nvPr/>
        </p:nvSpPr>
        <p:spPr>
          <a:xfrm>
            <a:off x="1400560" y="1757654"/>
            <a:ext cx="968400" cy="5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29%</a:t>
            </a:r>
            <a:endParaRPr sz="25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9" name="Google Shape;339;p19"/>
          <p:cNvSpPr txBox="1"/>
          <p:nvPr/>
        </p:nvSpPr>
        <p:spPr>
          <a:xfrm>
            <a:off x="1396260" y="3390514"/>
            <a:ext cx="968400" cy="5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21%</a:t>
            </a:r>
            <a:endParaRPr sz="25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0" name="Google Shape;340;p19"/>
          <p:cNvSpPr/>
          <p:nvPr/>
        </p:nvSpPr>
        <p:spPr>
          <a:xfrm>
            <a:off x="443735" y="2203275"/>
            <a:ext cx="1940400" cy="6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Mercury is the closest planet to the Sun and the smallest one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1" name="Google Shape;341;p19"/>
          <p:cNvSpPr/>
          <p:nvPr/>
        </p:nvSpPr>
        <p:spPr>
          <a:xfrm>
            <a:off x="446585" y="3841006"/>
            <a:ext cx="1940400" cy="6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Venus</a:t>
            </a: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has a beautiful name and it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’</a:t>
            </a: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 the second planet from the Sun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2" name="Google Shape;342;p19"/>
          <p:cNvSpPr/>
          <p:nvPr/>
        </p:nvSpPr>
        <p:spPr>
          <a:xfrm>
            <a:off x="6893934" y="2266792"/>
            <a:ext cx="1943100" cy="6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Mars is actually a cold place. This planet is full of iron oxide dust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3" name="Google Shape;343;p19"/>
          <p:cNvSpPr/>
          <p:nvPr/>
        </p:nvSpPr>
        <p:spPr>
          <a:xfrm>
            <a:off x="6896785" y="3904548"/>
            <a:ext cx="1943100" cy="6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Jupiter is a gas giant and the biggest planet in 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the </a:t>
            </a: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Solar System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214" y="1664910"/>
            <a:ext cx="2786679" cy="352001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Protector solar, el mejor aliado de la piel - Cosmetología UB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50"/>
          <a:stretch/>
        </p:blipFill>
        <p:spPr bwMode="auto">
          <a:xfrm>
            <a:off x="0" y="0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8" name="Google Shape;448;p37"/>
          <p:cNvSpPr txBox="1">
            <a:spLocks noGrp="1"/>
          </p:cNvSpPr>
          <p:nvPr>
            <p:ph type="title"/>
          </p:nvPr>
        </p:nvSpPr>
        <p:spPr>
          <a:xfrm>
            <a:off x="0" y="2930400"/>
            <a:ext cx="5029200" cy="221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</a:rPr>
              <a:t>Awesome words</a:t>
            </a:r>
            <a:endParaRPr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38"/>
          <p:cNvSpPr txBox="1">
            <a:spLocks noGrp="1"/>
          </p:cNvSpPr>
          <p:nvPr>
            <p:ph type="title"/>
          </p:nvPr>
        </p:nvSpPr>
        <p:spPr>
          <a:xfrm>
            <a:off x="5962535" y="3834168"/>
            <a:ext cx="2589900" cy="4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—Someone Famous</a:t>
            </a:r>
            <a:endParaRPr dirty="0"/>
          </a:p>
        </p:txBody>
      </p:sp>
      <p:sp>
        <p:nvSpPr>
          <p:cNvPr id="454" name="Google Shape;454;p38"/>
          <p:cNvSpPr txBox="1">
            <a:spLocks noGrp="1"/>
          </p:cNvSpPr>
          <p:nvPr>
            <p:ph type="subTitle" idx="1"/>
          </p:nvPr>
        </p:nvSpPr>
        <p:spPr>
          <a:xfrm>
            <a:off x="3489144" y="1983664"/>
            <a:ext cx="4946783" cy="144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“This is a quote, words full of wisdom that someone important said and can make the reader get inspired.”</a:t>
            </a:r>
            <a:endParaRPr dirty="0"/>
          </a:p>
        </p:txBody>
      </p:sp>
      <p:sp>
        <p:nvSpPr>
          <p:cNvPr id="455" name="Google Shape;455;p38"/>
          <p:cNvSpPr/>
          <p:nvPr/>
        </p:nvSpPr>
        <p:spPr>
          <a:xfrm>
            <a:off x="7974776" y="1582663"/>
            <a:ext cx="145174" cy="165554"/>
          </a:xfrm>
          <a:custGeom>
            <a:avLst/>
            <a:gdLst/>
            <a:ahLst/>
            <a:cxnLst/>
            <a:rect l="l" t="t" r="r" b="b"/>
            <a:pathLst>
              <a:path w="3291" h="3753" extrusionOk="0">
                <a:moveTo>
                  <a:pt x="1645" y="0"/>
                </a:moveTo>
                <a:cubicBezTo>
                  <a:pt x="1614" y="0"/>
                  <a:pt x="1582" y="19"/>
                  <a:pt x="1569" y="57"/>
                </a:cubicBezTo>
                <a:cubicBezTo>
                  <a:pt x="1266" y="816"/>
                  <a:pt x="810" y="1449"/>
                  <a:pt x="51" y="1778"/>
                </a:cubicBezTo>
                <a:cubicBezTo>
                  <a:pt x="0" y="1829"/>
                  <a:pt x="0" y="1905"/>
                  <a:pt x="51" y="1955"/>
                </a:cubicBezTo>
                <a:cubicBezTo>
                  <a:pt x="810" y="2259"/>
                  <a:pt x="1266" y="2892"/>
                  <a:pt x="1569" y="3676"/>
                </a:cubicBezTo>
                <a:cubicBezTo>
                  <a:pt x="1569" y="3727"/>
                  <a:pt x="1601" y="3752"/>
                  <a:pt x="1636" y="3752"/>
                </a:cubicBezTo>
                <a:cubicBezTo>
                  <a:pt x="1671" y="3752"/>
                  <a:pt x="1709" y="3727"/>
                  <a:pt x="1721" y="3676"/>
                </a:cubicBezTo>
                <a:cubicBezTo>
                  <a:pt x="2050" y="2917"/>
                  <a:pt x="2455" y="2284"/>
                  <a:pt x="3214" y="1955"/>
                </a:cubicBezTo>
                <a:cubicBezTo>
                  <a:pt x="3290" y="1905"/>
                  <a:pt x="3290" y="1829"/>
                  <a:pt x="3214" y="1778"/>
                </a:cubicBezTo>
                <a:cubicBezTo>
                  <a:pt x="2455" y="1474"/>
                  <a:pt x="2050" y="842"/>
                  <a:pt x="1721" y="57"/>
                </a:cubicBezTo>
                <a:cubicBezTo>
                  <a:pt x="1709" y="19"/>
                  <a:pt x="1677" y="0"/>
                  <a:pt x="1645" y="0"/>
                </a:cubicBezTo>
                <a:close/>
              </a:path>
            </a:pathLst>
          </a:custGeom>
          <a:solidFill>
            <a:srgbClr val="754C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6" name="Google Shape;456;p38"/>
          <p:cNvGrpSpPr/>
          <p:nvPr/>
        </p:nvGrpSpPr>
        <p:grpSpPr>
          <a:xfrm>
            <a:off x="1746220" y="4445670"/>
            <a:ext cx="291671" cy="245703"/>
            <a:chOff x="1746220" y="4293270"/>
            <a:chExt cx="291671" cy="245703"/>
          </a:xfrm>
        </p:grpSpPr>
        <p:sp>
          <p:nvSpPr>
            <p:cNvPr id="457" name="Google Shape;457;p38"/>
            <p:cNvSpPr/>
            <p:nvPr/>
          </p:nvSpPr>
          <p:spPr>
            <a:xfrm>
              <a:off x="1927345" y="4416120"/>
              <a:ext cx="110546" cy="122853"/>
            </a:xfrm>
            <a:custGeom>
              <a:avLst/>
              <a:gdLst/>
              <a:ahLst/>
              <a:cxnLst/>
              <a:rect l="l" t="t" r="r" b="b"/>
              <a:pathLst>
                <a:path w="2506" h="2785" extrusionOk="0">
                  <a:moveTo>
                    <a:pt x="1269" y="1"/>
                  </a:moveTo>
                  <a:cubicBezTo>
                    <a:pt x="1247" y="1"/>
                    <a:pt x="1228" y="20"/>
                    <a:pt x="1215" y="58"/>
                  </a:cubicBezTo>
                  <a:cubicBezTo>
                    <a:pt x="962" y="614"/>
                    <a:pt x="633" y="1095"/>
                    <a:pt x="76" y="1348"/>
                  </a:cubicBezTo>
                  <a:cubicBezTo>
                    <a:pt x="0" y="1374"/>
                    <a:pt x="0" y="1424"/>
                    <a:pt x="76" y="1475"/>
                  </a:cubicBezTo>
                  <a:cubicBezTo>
                    <a:pt x="633" y="1728"/>
                    <a:pt x="987" y="2209"/>
                    <a:pt x="1215" y="2765"/>
                  </a:cubicBezTo>
                  <a:cubicBezTo>
                    <a:pt x="1215" y="2778"/>
                    <a:pt x="1234" y="2784"/>
                    <a:pt x="1260" y="2784"/>
                  </a:cubicBezTo>
                  <a:cubicBezTo>
                    <a:pt x="1285" y="2784"/>
                    <a:pt x="1316" y="2778"/>
                    <a:pt x="1342" y="2765"/>
                  </a:cubicBezTo>
                  <a:cubicBezTo>
                    <a:pt x="1544" y="2183"/>
                    <a:pt x="1873" y="1728"/>
                    <a:pt x="2430" y="1475"/>
                  </a:cubicBezTo>
                  <a:cubicBezTo>
                    <a:pt x="2506" y="1424"/>
                    <a:pt x="2506" y="1374"/>
                    <a:pt x="2430" y="1348"/>
                  </a:cubicBezTo>
                  <a:cubicBezTo>
                    <a:pt x="1873" y="1095"/>
                    <a:pt x="1544" y="614"/>
                    <a:pt x="1342" y="58"/>
                  </a:cubicBezTo>
                  <a:cubicBezTo>
                    <a:pt x="1316" y="20"/>
                    <a:pt x="1291" y="1"/>
                    <a:pt x="1269" y="1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8"/>
            <p:cNvSpPr/>
            <p:nvPr/>
          </p:nvSpPr>
          <p:spPr>
            <a:xfrm>
              <a:off x="1746220" y="4293270"/>
              <a:ext cx="110546" cy="122853"/>
            </a:xfrm>
            <a:custGeom>
              <a:avLst/>
              <a:gdLst/>
              <a:ahLst/>
              <a:cxnLst/>
              <a:rect l="l" t="t" r="r" b="b"/>
              <a:pathLst>
                <a:path w="2506" h="2785" extrusionOk="0">
                  <a:moveTo>
                    <a:pt x="1269" y="1"/>
                  </a:moveTo>
                  <a:cubicBezTo>
                    <a:pt x="1247" y="1"/>
                    <a:pt x="1228" y="20"/>
                    <a:pt x="1215" y="58"/>
                  </a:cubicBezTo>
                  <a:cubicBezTo>
                    <a:pt x="962" y="614"/>
                    <a:pt x="633" y="1095"/>
                    <a:pt x="76" y="1348"/>
                  </a:cubicBezTo>
                  <a:cubicBezTo>
                    <a:pt x="0" y="1374"/>
                    <a:pt x="0" y="1424"/>
                    <a:pt x="76" y="1475"/>
                  </a:cubicBezTo>
                  <a:cubicBezTo>
                    <a:pt x="633" y="1728"/>
                    <a:pt x="987" y="2209"/>
                    <a:pt x="1215" y="2765"/>
                  </a:cubicBezTo>
                  <a:cubicBezTo>
                    <a:pt x="1215" y="2778"/>
                    <a:pt x="1234" y="2784"/>
                    <a:pt x="1260" y="2784"/>
                  </a:cubicBezTo>
                  <a:cubicBezTo>
                    <a:pt x="1285" y="2784"/>
                    <a:pt x="1316" y="2778"/>
                    <a:pt x="1342" y="2765"/>
                  </a:cubicBezTo>
                  <a:cubicBezTo>
                    <a:pt x="1544" y="2183"/>
                    <a:pt x="1873" y="1728"/>
                    <a:pt x="2430" y="1475"/>
                  </a:cubicBezTo>
                  <a:cubicBezTo>
                    <a:pt x="2506" y="1424"/>
                    <a:pt x="2506" y="1374"/>
                    <a:pt x="2430" y="1348"/>
                  </a:cubicBezTo>
                  <a:cubicBezTo>
                    <a:pt x="1873" y="1095"/>
                    <a:pt x="1544" y="614"/>
                    <a:pt x="1342" y="58"/>
                  </a:cubicBezTo>
                  <a:cubicBezTo>
                    <a:pt x="1316" y="20"/>
                    <a:pt x="1291" y="1"/>
                    <a:pt x="1269" y="1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715" y="307251"/>
            <a:ext cx="2990351" cy="397451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8" name="Google Shape;368;p20"/>
          <p:cNvCxnSpPr/>
          <p:nvPr/>
        </p:nvCxnSpPr>
        <p:spPr>
          <a:xfrm>
            <a:off x="658625" y="2181900"/>
            <a:ext cx="26745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9" name="Google Shape;369;p20"/>
          <p:cNvCxnSpPr/>
          <p:nvPr/>
        </p:nvCxnSpPr>
        <p:spPr>
          <a:xfrm>
            <a:off x="658625" y="3184300"/>
            <a:ext cx="26745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0" name="Google Shape;370;p20"/>
          <p:cNvCxnSpPr/>
          <p:nvPr/>
        </p:nvCxnSpPr>
        <p:spPr>
          <a:xfrm>
            <a:off x="658625" y="4186700"/>
            <a:ext cx="30558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1" name="Google Shape;371;p20"/>
          <p:cNvCxnSpPr/>
          <p:nvPr/>
        </p:nvCxnSpPr>
        <p:spPr>
          <a:xfrm rot="10800000">
            <a:off x="5815125" y="2181900"/>
            <a:ext cx="26745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2" name="Google Shape;372;p20"/>
          <p:cNvCxnSpPr/>
          <p:nvPr/>
        </p:nvCxnSpPr>
        <p:spPr>
          <a:xfrm rot="10800000">
            <a:off x="5815125" y="3184300"/>
            <a:ext cx="26745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3" name="Google Shape;373;p20"/>
          <p:cNvCxnSpPr/>
          <p:nvPr/>
        </p:nvCxnSpPr>
        <p:spPr>
          <a:xfrm rot="10800000">
            <a:off x="5465025" y="4186700"/>
            <a:ext cx="30246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4" name="Google Shape;374;p20"/>
          <p:cNvSpPr txBox="1">
            <a:spLocks noGrp="1"/>
          </p:cNvSpPr>
          <p:nvPr>
            <p:ph type="title"/>
          </p:nvPr>
        </p:nvSpPr>
        <p:spPr>
          <a:xfrm>
            <a:off x="-435459" y="92049"/>
            <a:ext cx="6286489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Real Estate Infographics</a:t>
            </a:r>
            <a:endParaRPr dirty="0"/>
          </a:p>
        </p:txBody>
      </p:sp>
      <p:sp>
        <p:nvSpPr>
          <p:cNvPr id="375" name="Google Shape;375;p20"/>
          <p:cNvSpPr/>
          <p:nvPr/>
        </p:nvSpPr>
        <p:spPr>
          <a:xfrm>
            <a:off x="3333190" y="1508633"/>
            <a:ext cx="1175861" cy="877586"/>
          </a:xfrm>
          <a:custGeom>
            <a:avLst/>
            <a:gdLst/>
            <a:ahLst/>
            <a:cxnLst/>
            <a:rect l="l" t="t" r="r" b="b"/>
            <a:pathLst>
              <a:path w="91400" h="68215" extrusionOk="0">
                <a:moveTo>
                  <a:pt x="85541" y="1"/>
                </a:moveTo>
                <a:cubicBezTo>
                  <a:pt x="85192" y="1"/>
                  <a:pt x="84843" y="17"/>
                  <a:pt x="84494" y="58"/>
                </a:cubicBezTo>
                <a:cubicBezTo>
                  <a:pt x="82693" y="258"/>
                  <a:pt x="80858" y="425"/>
                  <a:pt x="79057" y="625"/>
                </a:cubicBezTo>
                <a:cubicBezTo>
                  <a:pt x="78123" y="758"/>
                  <a:pt x="77256" y="1125"/>
                  <a:pt x="76355" y="1359"/>
                </a:cubicBezTo>
                <a:cubicBezTo>
                  <a:pt x="75454" y="1592"/>
                  <a:pt x="74487" y="1626"/>
                  <a:pt x="73586" y="1792"/>
                </a:cubicBezTo>
                <a:cubicBezTo>
                  <a:pt x="71351" y="2259"/>
                  <a:pt x="69250" y="2827"/>
                  <a:pt x="67082" y="3494"/>
                </a:cubicBezTo>
                <a:cubicBezTo>
                  <a:pt x="65147" y="4094"/>
                  <a:pt x="63212" y="4594"/>
                  <a:pt x="61311" y="5262"/>
                </a:cubicBezTo>
                <a:cubicBezTo>
                  <a:pt x="60477" y="5562"/>
                  <a:pt x="59710" y="5695"/>
                  <a:pt x="58909" y="6129"/>
                </a:cubicBezTo>
                <a:cubicBezTo>
                  <a:pt x="58342" y="6429"/>
                  <a:pt x="57775" y="6596"/>
                  <a:pt x="57175" y="6796"/>
                </a:cubicBezTo>
                <a:cubicBezTo>
                  <a:pt x="53906" y="7763"/>
                  <a:pt x="50737" y="9398"/>
                  <a:pt x="47634" y="10932"/>
                </a:cubicBezTo>
                <a:cubicBezTo>
                  <a:pt x="44165" y="12634"/>
                  <a:pt x="40730" y="14602"/>
                  <a:pt x="37394" y="16570"/>
                </a:cubicBezTo>
                <a:cubicBezTo>
                  <a:pt x="35893" y="17470"/>
                  <a:pt x="34458" y="18538"/>
                  <a:pt x="32957" y="19472"/>
                </a:cubicBezTo>
                <a:cubicBezTo>
                  <a:pt x="31490" y="20406"/>
                  <a:pt x="29888" y="21340"/>
                  <a:pt x="28621" y="22541"/>
                </a:cubicBezTo>
                <a:cubicBezTo>
                  <a:pt x="27553" y="23541"/>
                  <a:pt x="26319" y="24409"/>
                  <a:pt x="25218" y="25476"/>
                </a:cubicBezTo>
                <a:cubicBezTo>
                  <a:pt x="23984" y="26610"/>
                  <a:pt x="22583" y="27611"/>
                  <a:pt x="21282" y="28712"/>
                </a:cubicBezTo>
                <a:cubicBezTo>
                  <a:pt x="18447" y="31180"/>
                  <a:pt x="15345" y="33382"/>
                  <a:pt x="12676" y="36050"/>
                </a:cubicBezTo>
                <a:cubicBezTo>
                  <a:pt x="9707" y="39052"/>
                  <a:pt x="6739" y="42121"/>
                  <a:pt x="4170" y="45524"/>
                </a:cubicBezTo>
                <a:cubicBezTo>
                  <a:pt x="3103" y="46958"/>
                  <a:pt x="2035" y="48392"/>
                  <a:pt x="1101" y="49960"/>
                </a:cubicBezTo>
                <a:cubicBezTo>
                  <a:pt x="734" y="50594"/>
                  <a:pt x="434" y="51361"/>
                  <a:pt x="0" y="51995"/>
                </a:cubicBezTo>
                <a:cubicBezTo>
                  <a:pt x="67" y="52162"/>
                  <a:pt x="101" y="52295"/>
                  <a:pt x="201" y="52429"/>
                </a:cubicBezTo>
                <a:cubicBezTo>
                  <a:pt x="668" y="53196"/>
                  <a:pt x="2402" y="54263"/>
                  <a:pt x="3136" y="54730"/>
                </a:cubicBezTo>
                <a:cubicBezTo>
                  <a:pt x="4003" y="55264"/>
                  <a:pt x="4937" y="55764"/>
                  <a:pt x="5871" y="56231"/>
                </a:cubicBezTo>
                <a:cubicBezTo>
                  <a:pt x="7472" y="57032"/>
                  <a:pt x="8873" y="58166"/>
                  <a:pt x="10575" y="58867"/>
                </a:cubicBezTo>
                <a:cubicBezTo>
                  <a:pt x="12509" y="59667"/>
                  <a:pt x="14277" y="60635"/>
                  <a:pt x="16179" y="61569"/>
                </a:cubicBezTo>
                <a:cubicBezTo>
                  <a:pt x="18981" y="62970"/>
                  <a:pt x="21949" y="64371"/>
                  <a:pt x="24451" y="66305"/>
                </a:cubicBezTo>
                <a:cubicBezTo>
                  <a:pt x="25152" y="66839"/>
                  <a:pt x="26253" y="67940"/>
                  <a:pt x="27153" y="68140"/>
                </a:cubicBezTo>
                <a:cubicBezTo>
                  <a:pt x="27365" y="68191"/>
                  <a:pt x="27563" y="68214"/>
                  <a:pt x="27749" y="68214"/>
                </a:cubicBezTo>
                <a:cubicBezTo>
                  <a:pt x="29032" y="68214"/>
                  <a:pt x="29761" y="67104"/>
                  <a:pt x="30489" y="66172"/>
                </a:cubicBezTo>
                <a:cubicBezTo>
                  <a:pt x="31456" y="64904"/>
                  <a:pt x="32290" y="63470"/>
                  <a:pt x="33424" y="62336"/>
                </a:cubicBezTo>
                <a:cubicBezTo>
                  <a:pt x="35959" y="59767"/>
                  <a:pt x="38561" y="57165"/>
                  <a:pt x="41263" y="54697"/>
                </a:cubicBezTo>
                <a:cubicBezTo>
                  <a:pt x="42664" y="53429"/>
                  <a:pt x="44132" y="52329"/>
                  <a:pt x="45666" y="51261"/>
                </a:cubicBezTo>
                <a:cubicBezTo>
                  <a:pt x="47067" y="50227"/>
                  <a:pt x="48135" y="48726"/>
                  <a:pt x="49636" y="47859"/>
                </a:cubicBezTo>
                <a:cubicBezTo>
                  <a:pt x="56307" y="44056"/>
                  <a:pt x="62912" y="40287"/>
                  <a:pt x="70117" y="37518"/>
                </a:cubicBezTo>
                <a:cubicBezTo>
                  <a:pt x="73820" y="36117"/>
                  <a:pt x="77623" y="34916"/>
                  <a:pt x="81559" y="34316"/>
                </a:cubicBezTo>
                <a:cubicBezTo>
                  <a:pt x="84427" y="33882"/>
                  <a:pt x="87396" y="33382"/>
                  <a:pt x="90332" y="33148"/>
                </a:cubicBezTo>
                <a:cubicBezTo>
                  <a:pt x="91366" y="32014"/>
                  <a:pt x="91065" y="30480"/>
                  <a:pt x="91065" y="28945"/>
                </a:cubicBezTo>
                <a:lnTo>
                  <a:pt x="91065" y="23541"/>
                </a:lnTo>
                <a:cubicBezTo>
                  <a:pt x="91065" y="19972"/>
                  <a:pt x="91065" y="16370"/>
                  <a:pt x="91065" y="12767"/>
                </a:cubicBezTo>
                <a:cubicBezTo>
                  <a:pt x="91099" y="9965"/>
                  <a:pt x="90765" y="7030"/>
                  <a:pt x="91199" y="4261"/>
                </a:cubicBezTo>
                <a:cubicBezTo>
                  <a:pt x="91366" y="3160"/>
                  <a:pt x="91399" y="2360"/>
                  <a:pt x="91199" y="1292"/>
                </a:cubicBezTo>
                <a:cubicBezTo>
                  <a:pt x="91065" y="725"/>
                  <a:pt x="91065" y="391"/>
                  <a:pt x="90865" y="158"/>
                </a:cubicBezTo>
                <a:cubicBezTo>
                  <a:pt x="90765" y="225"/>
                  <a:pt x="90665" y="258"/>
                  <a:pt x="90532" y="258"/>
                </a:cubicBezTo>
                <a:cubicBezTo>
                  <a:pt x="90313" y="272"/>
                  <a:pt x="90094" y="279"/>
                  <a:pt x="89876" y="279"/>
                </a:cubicBezTo>
                <a:cubicBezTo>
                  <a:pt x="88420" y="279"/>
                  <a:pt x="86979" y="1"/>
                  <a:pt x="8554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</a:t>
            </a:r>
            <a:endParaRPr sz="18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6" name="Google Shape;376;p20"/>
          <p:cNvSpPr/>
          <p:nvPr/>
        </p:nvSpPr>
        <p:spPr>
          <a:xfrm>
            <a:off x="3095856" y="2313623"/>
            <a:ext cx="541591" cy="1345563"/>
          </a:xfrm>
          <a:custGeom>
            <a:avLst/>
            <a:gdLst/>
            <a:ahLst/>
            <a:cxnLst/>
            <a:rect l="l" t="t" r="r" b="b"/>
            <a:pathLst>
              <a:path w="42098" h="104591" extrusionOk="0">
                <a:moveTo>
                  <a:pt x="10794" y="0"/>
                </a:moveTo>
                <a:cubicBezTo>
                  <a:pt x="10776" y="0"/>
                  <a:pt x="10759" y="1"/>
                  <a:pt x="10742" y="1"/>
                </a:cubicBezTo>
                <a:cubicBezTo>
                  <a:pt x="10609" y="1"/>
                  <a:pt x="10442" y="1"/>
                  <a:pt x="10308" y="68"/>
                </a:cubicBezTo>
                <a:cubicBezTo>
                  <a:pt x="9975" y="735"/>
                  <a:pt x="9474" y="1436"/>
                  <a:pt x="9141" y="2069"/>
                </a:cubicBezTo>
                <a:cubicBezTo>
                  <a:pt x="8307" y="3671"/>
                  <a:pt x="7640" y="5338"/>
                  <a:pt x="7006" y="7040"/>
                </a:cubicBezTo>
                <a:cubicBezTo>
                  <a:pt x="5472" y="11009"/>
                  <a:pt x="4437" y="15112"/>
                  <a:pt x="3470" y="19248"/>
                </a:cubicBezTo>
                <a:cubicBezTo>
                  <a:pt x="2603" y="22918"/>
                  <a:pt x="2369" y="26720"/>
                  <a:pt x="1802" y="30423"/>
                </a:cubicBezTo>
                <a:cubicBezTo>
                  <a:pt x="1535" y="32124"/>
                  <a:pt x="1435" y="33826"/>
                  <a:pt x="1102" y="35493"/>
                </a:cubicBezTo>
                <a:cubicBezTo>
                  <a:pt x="835" y="36994"/>
                  <a:pt x="735" y="38462"/>
                  <a:pt x="435" y="39930"/>
                </a:cubicBezTo>
                <a:cubicBezTo>
                  <a:pt x="101" y="41631"/>
                  <a:pt x="168" y="43499"/>
                  <a:pt x="134" y="45234"/>
                </a:cubicBezTo>
                <a:cubicBezTo>
                  <a:pt x="101" y="47002"/>
                  <a:pt x="1" y="48770"/>
                  <a:pt x="34" y="50537"/>
                </a:cubicBezTo>
                <a:cubicBezTo>
                  <a:pt x="101" y="54407"/>
                  <a:pt x="268" y="58343"/>
                  <a:pt x="635" y="62179"/>
                </a:cubicBezTo>
                <a:cubicBezTo>
                  <a:pt x="968" y="65648"/>
                  <a:pt x="1269" y="69184"/>
                  <a:pt x="2169" y="72487"/>
                </a:cubicBezTo>
                <a:cubicBezTo>
                  <a:pt x="2336" y="73087"/>
                  <a:pt x="2503" y="73687"/>
                  <a:pt x="2536" y="74288"/>
                </a:cubicBezTo>
                <a:cubicBezTo>
                  <a:pt x="2603" y="75222"/>
                  <a:pt x="2870" y="75922"/>
                  <a:pt x="3070" y="76823"/>
                </a:cubicBezTo>
                <a:cubicBezTo>
                  <a:pt x="3503" y="78791"/>
                  <a:pt x="4137" y="80692"/>
                  <a:pt x="4638" y="82660"/>
                </a:cubicBezTo>
                <a:cubicBezTo>
                  <a:pt x="5205" y="84829"/>
                  <a:pt x="5838" y="86897"/>
                  <a:pt x="6639" y="89032"/>
                </a:cubicBezTo>
                <a:cubicBezTo>
                  <a:pt x="6939" y="89899"/>
                  <a:pt x="7440" y="90766"/>
                  <a:pt x="7706" y="91634"/>
                </a:cubicBezTo>
                <a:cubicBezTo>
                  <a:pt x="8007" y="92534"/>
                  <a:pt x="8140" y="93435"/>
                  <a:pt x="8540" y="94336"/>
                </a:cubicBezTo>
                <a:cubicBezTo>
                  <a:pt x="9308" y="95970"/>
                  <a:pt x="10142" y="97605"/>
                  <a:pt x="10909" y="99206"/>
                </a:cubicBezTo>
                <a:cubicBezTo>
                  <a:pt x="11776" y="101040"/>
                  <a:pt x="13310" y="102441"/>
                  <a:pt x="14278" y="104243"/>
                </a:cubicBezTo>
                <a:cubicBezTo>
                  <a:pt x="14345" y="104343"/>
                  <a:pt x="14378" y="104476"/>
                  <a:pt x="14411" y="104576"/>
                </a:cubicBezTo>
                <a:cubicBezTo>
                  <a:pt x="14452" y="104586"/>
                  <a:pt x="14492" y="104591"/>
                  <a:pt x="14533" y="104591"/>
                </a:cubicBezTo>
                <a:cubicBezTo>
                  <a:pt x="14766" y="104591"/>
                  <a:pt x="15031" y="104441"/>
                  <a:pt x="15512" y="104243"/>
                </a:cubicBezTo>
                <a:cubicBezTo>
                  <a:pt x="16546" y="103876"/>
                  <a:pt x="17180" y="103409"/>
                  <a:pt x="18014" y="102708"/>
                </a:cubicBezTo>
                <a:cubicBezTo>
                  <a:pt x="20182" y="100874"/>
                  <a:pt x="22817" y="99606"/>
                  <a:pt x="25186" y="98105"/>
                </a:cubicBezTo>
                <a:cubicBezTo>
                  <a:pt x="28254" y="96204"/>
                  <a:pt x="31290" y="94302"/>
                  <a:pt x="34359" y="92401"/>
                </a:cubicBezTo>
                <a:cubicBezTo>
                  <a:pt x="35860" y="91433"/>
                  <a:pt x="37394" y="90466"/>
                  <a:pt x="38929" y="89532"/>
                </a:cubicBezTo>
                <a:cubicBezTo>
                  <a:pt x="40230" y="88731"/>
                  <a:pt x="41697" y="88164"/>
                  <a:pt x="42098" y="86663"/>
                </a:cubicBezTo>
                <a:cubicBezTo>
                  <a:pt x="40730" y="84061"/>
                  <a:pt x="39596" y="81293"/>
                  <a:pt x="38462" y="78591"/>
                </a:cubicBezTo>
                <a:cubicBezTo>
                  <a:pt x="36894" y="74955"/>
                  <a:pt x="35860" y="71086"/>
                  <a:pt x="35126" y="67183"/>
                </a:cubicBezTo>
                <a:cubicBezTo>
                  <a:pt x="33658" y="59644"/>
                  <a:pt x="33358" y="52039"/>
                  <a:pt x="33058" y="44366"/>
                </a:cubicBezTo>
                <a:cubicBezTo>
                  <a:pt x="32958" y="42632"/>
                  <a:pt x="33725" y="40931"/>
                  <a:pt x="33825" y="39196"/>
                </a:cubicBezTo>
                <a:cubicBezTo>
                  <a:pt x="33925" y="37295"/>
                  <a:pt x="34059" y="35493"/>
                  <a:pt x="34426" y="33625"/>
                </a:cubicBezTo>
                <a:cubicBezTo>
                  <a:pt x="35059" y="30056"/>
                  <a:pt x="35927" y="26454"/>
                  <a:pt x="36727" y="22951"/>
                </a:cubicBezTo>
                <a:cubicBezTo>
                  <a:pt x="37094" y="21383"/>
                  <a:pt x="37895" y="19916"/>
                  <a:pt x="38428" y="18414"/>
                </a:cubicBezTo>
                <a:cubicBezTo>
                  <a:pt x="38929" y="17114"/>
                  <a:pt x="39563" y="15746"/>
                  <a:pt x="38362" y="14545"/>
                </a:cubicBezTo>
                <a:cubicBezTo>
                  <a:pt x="37695" y="13911"/>
                  <a:pt x="36193" y="13511"/>
                  <a:pt x="35360" y="13211"/>
                </a:cubicBezTo>
                <a:cubicBezTo>
                  <a:pt x="32391" y="12110"/>
                  <a:pt x="29622" y="10342"/>
                  <a:pt x="26987" y="8708"/>
                </a:cubicBezTo>
                <a:cubicBezTo>
                  <a:pt x="25186" y="7607"/>
                  <a:pt x="23418" y="6606"/>
                  <a:pt x="21716" y="5372"/>
                </a:cubicBezTo>
                <a:cubicBezTo>
                  <a:pt x="20215" y="4304"/>
                  <a:pt x="18514" y="3704"/>
                  <a:pt x="16980" y="2770"/>
                </a:cubicBezTo>
                <a:cubicBezTo>
                  <a:pt x="16112" y="2236"/>
                  <a:pt x="15178" y="1736"/>
                  <a:pt x="14244" y="1269"/>
                </a:cubicBezTo>
                <a:cubicBezTo>
                  <a:pt x="13491" y="876"/>
                  <a:pt x="11741" y="0"/>
                  <a:pt x="1079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0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F</a:t>
            </a:r>
            <a:endParaRPr/>
          </a:p>
        </p:txBody>
      </p:sp>
      <p:sp>
        <p:nvSpPr>
          <p:cNvPr id="377" name="Google Shape;377;p20"/>
          <p:cNvSpPr/>
          <p:nvPr/>
        </p:nvSpPr>
        <p:spPr>
          <a:xfrm>
            <a:off x="3333190" y="3585578"/>
            <a:ext cx="1175861" cy="877444"/>
          </a:xfrm>
          <a:custGeom>
            <a:avLst/>
            <a:gdLst/>
            <a:ahLst/>
            <a:cxnLst/>
            <a:rect l="l" t="t" r="r" b="b"/>
            <a:pathLst>
              <a:path w="91400" h="68204" extrusionOk="0">
                <a:moveTo>
                  <a:pt x="27750" y="0"/>
                </a:moveTo>
                <a:cubicBezTo>
                  <a:pt x="27563" y="0"/>
                  <a:pt x="27364" y="24"/>
                  <a:pt x="27153" y="76"/>
                </a:cubicBezTo>
                <a:cubicBezTo>
                  <a:pt x="26253" y="276"/>
                  <a:pt x="25152" y="1343"/>
                  <a:pt x="24451" y="1877"/>
                </a:cubicBezTo>
                <a:cubicBezTo>
                  <a:pt x="21949" y="3845"/>
                  <a:pt x="18981" y="5246"/>
                  <a:pt x="16179" y="6614"/>
                </a:cubicBezTo>
                <a:cubicBezTo>
                  <a:pt x="14277" y="7548"/>
                  <a:pt x="12509" y="8549"/>
                  <a:pt x="10575" y="9349"/>
                </a:cubicBezTo>
                <a:cubicBezTo>
                  <a:pt x="8873" y="10050"/>
                  <a:pt x="7472" y="11150"/>
                  <a:pt x="5871" y="11984"/>
                </a:cubicBezTo>
                <a:cubicBezTo>
                  <a:pt x="4937" y="12451"/>
                  <a:pt x="4003" y="12952"/>
                  <a:pt x="3136" y="13485"/>
                </a:cubicBezTo>
                <a:cubicBezTo>
                  <a:pt x="2402" y="13952"/>
                  <a:pt x="668" y="15020"/>
                  <a:pt x="201" y="15787"/>
                </a:cubicBezTo>
                <a:cubicBezTo>
                  <a:pt x="101" y="15920"/>
                  <a:pt x="67" y="16054"/>
                  <a:pt x="0" y="16187"/>
                </a:cubicBezTo>
                <a:cubicBezTo>
                  <a:pt x="434" y="16854"/>
                  <a:pt x="734" y="17622"/>
                  <a:pt x="1101" y="18222"/>
                </a:cubicBezTo>
                <a:cubicBezTo>
                  <a:pt x="2035" y="19790"/>
                  <a:pt x="3103" y="21224"/>
                  <a:pt x="4170" y="22692"/>
                </a:cubicBezTo>
                <a:cubicBezTo>
                  <a:pt x="6739" y="26094"/>
                  <a:pt x="9674" y="29163"/>
                  <a:pt x="12676" y="32165"/>
                </a:cubicBezTo>
                <a:cubicBezTo>
                  <a:pt x="15345" y="34834"/>
                  <a:pt x="18447" y="37036"/>
                  <a:pt x="21282" y="39471"/>
                </a:cubicBezTo>
                <a:cubicBezTo>
                  <a:pt x="22583" y="40605"/>
                  <a:pt x="23984" y="41572"/>
                  <a:pt x="25218" y="42740"/>
                </a:cubicBezTo>
                <a:cubicBezTo>
                  <a:pt x="26319" y="43774"/>
                  <a:pt x="27520" y="44641"/>
                  <a:pt x="28621" y="45675"/>
                </a:cubicBezTo>
                <a:cubicBezTo>
                  <a:pt x="29888" y="46876"/>
                  <a:pt x="31490" y="47777"/>
                  <a:pt x="32957" y="48744"/>
                </a:cubicBezTo>
                <a:cubicBezTo>
                  <a:pt x="34458" y="49678"/>
                  <a:pt x="35893" y="50712"/>
                  <a:pt x="37394" y="51613"/>
                </a:cubicBezTo>
                <a:cubicBezTo>
                  <a:pt x="40730" y="53614"/>
                  <a:pt x="44165" y="55549"/>
                  <a:pt x="47634" y="57283"/>
                </a:cubicBezTo>
                <a:cubicBezTo>
                  <a:pt x="50737" y="58818"/>
                  <a:pt x="53906" y="60419"/>
                  <a:pt x="57175" y="61420"/>
                </a:cubicBezTo>
                <a:cubicBezTo>
                  <a:pt x="57775" y="61587"/>
                  <a:pt x="58342" y="61787"/>
                  <a:pt x="58876" y="62054"/>
                </a:cubicBezTo>
                <a:cubicBezTo>
                  <a:pt x="59710" y="62487"/>
                  <a:pt x="60477" y="62654"/>
                  <a:pt x="61311" y="62954"/>
                </a:cubicBezTo>
                <a:cubicBezTo>
                  <a:pt x="63212" y="63621"/>
                  <a:pt x="65147" y="64088"/>
                  <a:pt x="67082" y="64722"/>
                </a:cubicBezTo>
                <a:cubicBezTo>
                  <a:pt x="69250" y="65389"/>
                  <a:pt x="71351" y="65923"/>
                  <a:pt x="73553" y="66390"/>
                </a:cubicBezTo>
                <a:cubicBezTo>
                  <a:pt x="74487" y="66590"/>
                  <a:pt x="75454" y="66623"/>
                  <a:pt x="76355" y="66857"/>
                </a:cubicBezTo>
                <a:cubicBezTo>
                  <a:pt x="77256" y="67090"/>
                  <a:pt x="78090" y="67457"/>
                  <a:pt x="79057" y="67557"/>
                </a:cubicBezTo>
                <a:cubicBezTo>
                  <a:pt x="80858" y="67791"/>
                  <a:pt x="82693" y="67958"/>
                  <a:pt x="84461" y="68158"/>
                </a:cubicBezTo>
                <a:cubicBezTo>
                  <a:pt x="84787" y="68190"/>
                  <a:pt x="85112" y="68203"/>
                  <a:pt x="85437" y="68203"/>
                </a:cubicBezTo>
                <a:cubicBezTo>
                  <a:pt x="86961" y="68203"/>
                  <a:pt x="88469" y="67912"/>
                  <a:pt x="89975" y="67912"/>
                </a:cubicBezTo>
                <a:cubicBezTo>
                  <a:pt x="90150" y="67912"/>
                  <a:pt x="90324" y="67916"/>
                  <a:pt x="90498" y="67924"/>
                </a:cubicBezTo>
                <a:cubicBezTo>
                  <a:pt x="90665" y="67958"/>
                  <a:pt x="90765" y="67991"/>
                  <a:pt x="90865" y="68024"/>
                </a:cubicBezTo>
                <a:cubicBezTo>
                  <a:pt x="91065" y="67824"/>
                  <a:pt x="91065" y="67491"/>
                  <a:pt x="91199" y="66924"/>
                </a:cubicBezTo>
                <a:cubicBezTo>
                  <a:pt x="91399" y="65856"/>
                  <a:pt x="91366" y="65056"/>
                  <a:pt x="91199" y="63955"/>
                </a:cubicBezTo>
                <a:cubicBezTo>
                  <a:pt x="90765" y="61186"/>
                  <a:pt x="91099" y="58251"/>
                  <a:pt x="91065" y="55449"/>
                </a:cubicBezTo>
                <a:cubicBezTo>
                  <a:pt x="91065" y="51846"/>
                  <a:pt x="91065" y="48244"/>
                  <a:pt x="91065" y="44641"/>
                </a:cubicBezTo>
                <a:lnTo>
                  <a:pt x="91065" y="39237"/>
                </a:lnTo>
                <a:cubicBezTo>
                  <a:pt x="91065" y="37736"/>
                  <a:pt x="91366" y="36168"/>
                  <a:pt x="90332" y="35068"/>
                </a:cubicBezTo>
                <a:cubicBezTo>
                  <a:pt x="87396" y="34834"/>
                  <a:pt x="84427" y="34300"/>
                  <a:pt x="81559" y="33867"/>
                </a:cubicBezTo>
                <a:cubicBezTo>
                  <a:pt x="77623" y="33266"/>
                  <a:pt x="73820" y="32099"/>
                  <a:pt x="70117" y="30664"/>
                </a:cubicBezTo>
                <a:cubicBezTo>
                  <a:pt x="62912" y="27896"/>
                  <a:pt x="56307" y="24160"/>
                  <a:pt x="49636" y="20357"/>
                </a:cubicBezTo>
                <a:cubicBezTo>
                  <a:pt x="48135" y="19490"/>
                  <a:pt x="47067" y="17955"/>
                  <a:pt x="45666" y="16955"/>
                </a:cubicBezTo>
                <a:cubicBezTo>
                  <a:pt x="44132" y="15854"/>
                  <a:pt x="42664" y="14786"/>
                  <a:pt x="41263" y="13519"/>
                </a:cubicBezTo>
                <a:cubicBezTo>
                  <a:pt x="38561" y="11050"/>
                  <a:pt x="35959" y="8448"/>
                  <a:pt x="33424" y="5880"/>
                </a:cubicBezTo>
                <a:cubicBezTo>
                  <a:pt x="32290" y="4746"/>
                  <a:pt x="31456" y="3311"/>
                  <a:pt x="30489" y="2044"/>
                </a:cubicBezTo>
                <a:cubicBezTo>
                  <a:pt x="29763" y="1085"/>
                  <a:pt x="29011" y="0"/>
                  <a:pt x="2775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</a:t>
            </a:r>
            <a:endParaRPr/>
          </a:p>
        </p:txBody>
      </p:sp>
      <p:sp>
        <p:nvSpPr>
          <p:cNvPr id="378" name="Google Shape;378;p20"/>
          <p:cNvSpPr/>
          <p:nvPr/>
        </p:nvSpPr>
        <p:spPr>
          <a:xfrm>
            <a:off x="4650714" y="3585578"/>
            <a:ext cx="1175861" cy="877444"/>
          </a:xfrm>
          <a:custGeom>
            <a:avLst/>
            <a:gdLst/>
            <a:ahLst/>
            <a:cxnLst/>
            <a:rect l="l" t="t" r="r" b="b"/>
            <a:pathLst>
              <a:path w="91400" h="68204" extrusionOk="0">
                <a:moveTo>
                  <a:pt x="63674" y="0"/>
                </a:moveTo>
                <a:cubicBezTo>
                  <a:pt x="62397" y="0"/>
                  <a:pt x="61671" y="1085"/>
                  <a:pt x="60944" y="2044"/>
                </a:cubicBezTo>
                <a:cubicBezTo>
                  <a:pt x="59944" y="3311"/>
                  <a:pt x="59110" y="4746"/>
                  <a:pt x="57976" y="5880"/>
                </a:cubicBezTo>
                <a:cubicBezTo>
                  <a:pt x="55440" y="8448"/>
                  <a:pt x="52839" y="11050"/>
                  <a:pt x="50137" y="13519"/>
                </a:cubicBezTo>
                <a:cubicBezTo>
                  <a:pt x="48736" y="14786"/>
                  <a:pt x="47301" y="15854"/>
                  <a:pt x="45734" y="16955"/>
                </a:cubicBezTo>
                <a:cubicBezTo>
                  <a:pt x="44333" y="17955"/>
                  <a:pt x="43265" y="19490"/>
                  <a:pt x="41764" y="20357"/>
                </a:cubicBezTo>
                <a:cubicBezTo>
                  <a:pt x="35093" y="24160"/>
                  <a:pt x="28488" y="27896"/>
                  <a:pt x="21283" y="30664"/>
                </a:cubicBezTo>
                <a:cubicBezTo>
                  <a:pt x="17580" y="32099"/>
                  <a:pt x="13777" y="33266"/>
                  <a:pt x="9875" y="33867"/>
                </a:cubicBezTo>
                <a:cubicBezTo>
                  <a:pt x="6973" y="34300"/>
                  <a:pt x="4037" y="34834"/>
                  <a:pt x="1102" y="35068"/>
                </a:cubicBezTo>
                <a:cubicBezTo>
                  <a:pt x="34" y="36168"/>
                  <a:pt x="334" y="37736"/>
                  <a:pt x="334" y="39237"/>
                </a:cubicBezTo>
                <a:cubicBezTo>
                  <a:pt x="334" y="41038"/>
                  <a:pt x="334" y="42840"/>
                  <a:pt x="334" y="44641"/>
                </a:cubicBezTo>
                <a:cubicBezTo>
                  <a:pt x="334" y="48244"/>
                  <a:pt x="334" y="51846"/>
                  <a:pt x="334" y="55449"/>
                </a:cubicBezTo>
                <a:cubicBezTo>
                  <a:pt x="334" y="58251"/>
                  <a:pt x="635" y="61186"/>
                  <a:pt x="201" y="63955"/>
                </a:cubicBezTo>
                <a:cubicBezTo>
                  <a:pt x="68" y="65056"/>
                  <a:pt x="1" y="65856"/>
                  <a:pt x="234" y="66924"/>
                </a:cubicBezTo>
                <a:cubicBezTo>
                  <a:pt x="334" y="67491"/>
                  <a:pt x="334" y="67824"/>
                  <a:pt x="535" y="68024"/>
                </a:cubicBezTo>
                <a:cubicBezTo>
                  <a:pt x="635" y="67991"/>
                  <a:pt x="768" y="67958"/>
                  <a:pt x="902" y="67924"/>
                </a:cubicBezTo>
                <a:cubicBezTo>
                  <a:pt x="1076" y="67916"/>
                  <a:pt x="1251" y="67912"/>
                  <a:pt x="1425" y="67912"/>
                </a:cubicBezTo>
                <a:cubicBezTo>
                  <a:pt x="2936" y="67912"/>
                  <a:pt x="4461" y="68203"/>
                  <a:pt x="5974" y="68203"/>
                </a:cubicBezTo>
                <a:cubicBezTo>
                  <a:pt x="6297" y="68203"/>
                  <a:pt x="6618" y="68190"/>
                  <a:pt x="6939" y="68158"/>
                </a:cubicBezTo>
                <a:cubicBezTo>
                  <a:pt x="8740" y="67958"/>
                  <a:pt x="10542" y="67791"/>
                  <a:pt x="12343" y="67557"/>
                </a:cubicBezTo>
                <a:cubicBezTo>
                  <a:pt x="13310" y="67457"/>
                  <a:pt x="14144" y="67090"/>
                  <a:pt x="15078" y="66857"/>
                </a:cubicBezTo>
                <a:cubicBezTo>
                  <a:pt x="15946" y="66623"/>
                  <a:pt x="16913" y="66590"/>
                  <a:pt x="17847" y="66390"/>
                </a:cubicBezTo>
                <a:cubicBezTo>
                  <a:pt x="20049" y="65923"/>
                  <a:pt x="22150" y="65389"/>
                  <a:pt x="24318" y="64722"/>
                </a:cubicBezTo>
                <a:cubicBezTo>
                  <a:pt x="26253" y="64088"/>
                  <a:pt x="28188" y="63621"/>
                  <a:pt x="30089" y="62954"/>
                </a:cubicBezTo>
                <a:cubicBezTo>
                  <a:pt x="30956" y="62654"/>
                  <a:pt x="31690" y="62487"/>
                  <a:pt x="32524" y="62054"/>
                </a:cubicBezTo>
                <a:cubicBezTo>
                  <a:pt x="33058" y="61787"/>
                  <a:pt x="33625" y="61587"/>
                  <a:pt x="34225" y="61420"/>
                </a:cubicBezTo>
                <a:cubicBezTo>
                  <a:pt x="37528" y="60419"/>
                  <a:pt x="40697" y="58818"/>
                  <a:pt x="43799" y="57283"/>
                </a:cubicBezTo>
                <a:cubicBezTo>
                  <a:pt x="47235" y="55549"/>
                  <a:pt x="50670" y="53614"/>
                  <a:pt x="54006" y="51613"/>
                </a:cubicBezTo>
                <a:cubicBezTo>
                  <a:pt x="55507" y="50712"/>
                  <a:pt x="56975" y="49678"/>
                  <a:pt x="58443" y="48744"/>
                </a:cubicBezTo>
                <a:cubicBezTo>
                  <a:pt x="59910" y="47777"/>
                  <a:pt x="61511" y="46876"/>
                  <a:pt x="62779" y="45675"/>
                </a:cubicBezTo>
                <a:cubicBezTo>
                  <a:pt x="63880" y="44641"/>
                  <a:pt x="65081" y="43774"/>
                  <a:pt x="66181" y="42740"/>
                </a:cubicBezTo>
                <a:cubicBezTo>
                  <a:pt x="67449" y="41572"/>
                  <a:pt x="68817" y="40605"/>
                  <a:pt x="70118" y="39471"/>
                </a:cubicBezTo>
                <a:cubicBezTo>
                  <a:pt x="72953" y="37036"/>
                  <a:pt x="76089" y="34834"/>
                  <a:pt x="78724" y="32165"/>
                </a:cubicBezTo>
                <a:cubicBezTo>
                  <a:pt x="81726" y="29163"/>
                  <a:pt x="84661" y="26094"/>
                  <a:pt x="87230" y="22692"/>
                </a:cubicBezTo>
                <a:cubicBezTo>
                  <a:pt x="88331" y="21224"/>
                  <a:pt x="89398" y="19790"/>
                  <a:pt x="90299" y="18222"/>
                </a:cubicBezTo>
                <a:cubicBezTo>
                  <a:pt x="90666" y="17622"/>
                  <a:pt x="90999" y="16854"/>
                  <a:pt x="91400" y="16187"/>
                </a:cubicBezTo>
                <a:cubicBezTo>
                  <a:pt x="91366" y="16054"/>
                  <a:pt x="91299" y="15920"/>
                  <a:pt x="91199" y="15787"/>
                </a:cubicBezTo>
                <a:cubicBezTo>
                  <a:pt x="90732" y="15020"/>
                  <a:pt x="88998" y="13919"/>
                  <a:pt x="88264" y="13485"/>
                </a:cubicBezTo>
                <a:cubicBezTo>
                  <a:pt x="87397" y="12952"/>
                  <a:pt x="86463" y="12418"/>
                  <a:pt x="85562" y="11984"/>
                </a:cubicBezTo>
                <a:cubicBezTo>
                  <a:pt x="83928" y="11150"/>
                  <a:pt x="82560" y="10050"/>
                  <a:pt x="80859" y="9349"/>
                </a:cubicBezTo>
                <a:cubicBezTo>
                  <a:pt x="78891" y="8549"/>
                  <a:pt x="77123" y="7548"/>
                  <a:pt x="75221" y="6614"/>
                </a:cubicBezTo>
                <a:cubicBezTo>
                  <a:pt x="72419" y="5246"/>
                  <a:pt x="69450" y="3845"/>
                  <a:pt x="66949" y="1877"/>
                </a:cubicBezTo>
                <a:cubicBezTo>
                  <a:pt x="66248" y="1343"/>
                  <a:pt x="65147" y="276"/>
                  <a:pt x="64280" y="76"/>
                </a:cubicBezTo>
                <a:cubicBezTo>
                  <a:pt x="64065" y="24"/>
                  <a:pt x="63863" y="0"/>
                  <a:pt x="6367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</a:t>
            </a:r>
            <a:endParaRPr/>
          </a:p>
        </p:txBody>
      </p:sp>
      <p:sp>
        <p:nvSpPr>
          <p:cNvPr id="379" name="Google Shape;379;p20"/>
          <p:cNvSpPr/>
          <p:nvPr/>
        </p:nvSpPr>
        <p:spPr>
          <a:xfrm>
            <a:off x="5526211" y="2313623"/>
            <a:ext cx="541591" cy="1345563"/>
          </a:xfrm>
          <a:custGeom>
            <a:avLst/>
            <a:gdLst/>
            <a:ahLst/>
            <a:cxnLst/>
            <a:rect l="l" t="t" r="r" b="b"/>
            <a:pathLst>
              <a:path w="42098" h="104591" extrusionOk="0">
                <a:moveTo>
                  <a:pt x="31273" y="0"/>
                </a:moveTo>
                <a:cubicBezTo>
                  <a:pt x="30356" y="0"/>
                  <a:pt x="28574" y="876"/>
                  <a:pt x="27820" y="1269"/>
                </a:cubicBezTo>
                <a:cubicBezTo>
                  <a:pt x="26920" y="1736"/>
                  <a:pt x="25986" y="2236"/>
                  <a:pt x="25118" y="2770"/>
                </a:cubicBezTo>
                <a:cubicBezTo>
                  <a:pt x="23551" y="3704"/>
                  <a:pt x="21883" y="4304"/>
                  <a:pt x="20382" y="5372"/>
                </a:cubicBezTo>
                <a:cubicBezTo>
                  <a:pt x="18681" y="6606"/>
                  <a:pt x="16913" y="7607"/>
                  <a:pt x="15111" y="8708"/>
                </a:cubicBezTo>
                <a:cubicBezTo>
                  <a:pt x="12443" y="10342"/>
                  <a:pt x="9707" y="12110"/>
                  <a:pt x="6705" y="13211"/>
                </a:cubicBezTo>
                <a:cubicBezTo>
                  <a:pt x="5871" y="13511"/>
                  <a:pt x="4370" y="13911"/>
                  <a:pt x="3736" y="14545"/>
                </a:cubicBezTo>
                <a:cubicBezTo>
                  <a:pt x="2536" y="15746"/>
                  <a:pt x="3169" y="17114"/>
                  <a:pt x="3636" y="18414"/>
                </a:cubicBezTo>
                <a:cubicBezTo>
                  <a:pt x="4203" y="19916"/>
                  <a:pt x="4971" y="21383"/>
                  <a:pt x="5338" y="22951"/>
                </a:cubicBezTo>
                <a:cubicBezTo>
                  <a:pt x="6172" y="26454"/>
                  <a:pt x="7005" y="30056"/>
                  <a:pt x="7673" y="33625"/>
                </a:cubicBezTo>
                <a:cubicBezTo>
                  <a:pt x="8040" y="35493"/>
                  <a:pt x="8173" y="37295"/>
                  <a:pt x="8273" y="39196"/>
                </a:cubicBezTo>
                <a:cubicBezTo>
                  <a:pt x="8373" y="40931"/>
                  <a:pt x="9107" y="42632"/>
                  <a:pt x="9040" y="44366"/>
                </a:cubicBezTo>
                <a:cubicBezTo>
                  <a:pt x="8740" y="52039"/>
                  <a:pt x="8440" y="59644"/>
                  <a:pt x="6972" y="67183"/>
                </a:cubicBezTo>
                <a:cubicBezTo>
                  <a:pt x="6205" y="71086"/>
                  <a:pt x="5204" y="74955"/>
                  <a:pt x="3636" y="78591"/>
                </a:cubicBezTo>
                <a:cubicBezTo>
                  <a:pt x="2469" y="81293"/>
                  <a:pt x="1368" y="84061"/>
                  <a:pt x="0" y="86663"/>
                </a:cubicBezTo>
                <a:cubicBezTo>
                  <a:pt x="401" y="88164"/>
                  <a:pt x="1868" y="88731"/>
                  <a:pt x="3169" y="89532"/>
                </a:cubicBezTo>
                <a:cubicBezTo>
                  <a:pt x="4704" y="90466"/>
                  <a:pt x="6205" y="91433"/>
                  <a:pt x="7739" y="92401"/>
                </a:cubicBezTo>
                <a:cubicBezTo>
                  <a:pt x="10808" y="94302"/>
                  <a:pt x="13844" y="96204"/>
                  <a:pt x="16879" y="98105"/>
                </a:cubicBezTo>
                <a:cubicBezTo>
                  <a:pt x="19281" y="99606"/>
                  <a:pt x="21916" y="100874"/>
                  <a:pt x="24051" y="102708"/>
                </a:cubicBezTo>
                <a:cubicBezTo>
                  <a:pt x="24885" y="103409"/>
                  <a:pt x="25552" y="103876"/>
                  <a:pt x="26586" y="104243"/>
                </a:cubicBezTo>
                <a:cubicBezTo>
                  <a:pt x="27039" y="104441"/>
                  <a:pt x="27300" y="104591"/>
                  <a:pt x="27552" y="104591"/>
                </a:cubicBezTo>
                <a:cubicBezTo>
                  <a:pt x="27597" y="104591"/>
                  <a:pt x="27642" y="104586"/>
                  <a:pt x="27687" y="104576"/>
                </a:cubicBezTo>
                <a:cubicBezTo>
                  <a:pt x="27687" y="104476"/>
                  <a:pt x="27720" y="104343"/>
                  <a:pt x="27787" y="104243"/>
                </a:cubicBezTo>
                <a:cubicBezTo>
                  <a:pt x="28788" y="102441"/>
                  <a:pt x="30289" y="101040"/>
                  <a:pt x="31189" y="99206"/>
                </a:cubicBezTo>
                <a:cubicBezTo>
                  <a:pt x="31957" y="97605"/>
                  <a:pt x="32791" y="95970"/>
                  <a:pt x="33558" y="94336"/>
                </a:cubicBezTo>
                <a:cubicBezTo>
                  <a:pt x="33958" y="93435"/>
                  <a:pt x="34092" y="92534"/>
                  <a:pt x="34358" y="91634"/>
                </a:cubicBezTo>
                <a:cubicBezTo>
                  <a:pt x="34659" y="90766"/>
                  <a:pt x="35126" y="89899"/>
                  <a:pt x="35459" y="89032"/>
                </a:cubicBezTo>
                <a:cubicBezTo>
                  <a:pt x="36226" y="86897"/>
                  <a:pt x="36894" y="84829"/>
                  <a:pt x="37461" y="82660"/>
                </a:cubicBezTo>
                <a:cubicBezTo>
                  <a:pt x="37961" y="80692"/>
                  <a:pt x="38595" y="78791"/>
                  <a:pt x="39028" y="76823"/>
                </a:cubicBezTo>
                <a:cubicBezTo>
                  <a:pt x="39229" y="75922"/>
                  <a:pt x="39462" y="75222"/>
                  <a:pt x="39529" y="74288"/>
                </a:cubicBezTo>
                <a:cubicBezTo>
                  <a:pt x="39595" y="73687"/>
                  <a:pt x="39729" y="73087"/>
                  <a:pt x="39896" y="72487"/>
                </a:cubicBezTo>
                <a:cubicBezTo>
                  <a:pt x="40796" y="69184"/>
                  <a:pt x="41097" y="65648"/>
                  <a:pt x="41463" y="62179"/>
                </a:cubicBezTo>
                <a:cubicBezTo>
                  <a:pt x="41830" y="58343"/>
                  <a:pt x="41997" y="54407"/>
                  <a:pt x="42064" y="50537"/>
                </a:cubicBezTo>
                <a:cubicBezTo>
                  <a:pt x="42097" y="48770"/>
                  <a:pt x="41964" y="47002"/>
                  <a:pt x="41964" y="45234"/>
                </a:cubicBezTo>
                <a:cubicBezTo>
                  <a:pt x="41930" y="43499"/>
                  <a:pt x="41997" y="41631"/>
                  <a:pt x="41664" y="39930"/>
                </a:cubicBezTo>
                <a:cubicBezTo>
                  <a:pt x="41363" y="38462"/>
                  <a:pt x="41263" y="36994"/>
                  <a:pt x="40963" y="35493"/>
                </a:cubicBezTo>
                <a:cubicBezTo>
                  <a:pt x="40663" y="33826"/>
                  <a:pt x="40563" y="32124"/>
                  <a:pt x="40296" y="30423"/>
                </a:cubicBezTo>
                <a:cubicBezTo>
                  <a:pt x="39696" y="26720"/>
                  <a:pt x="39495" y="22918"/>
                  <a:pt x="38628" y="19248"/>
                </a:cubicBezTo>
                <a:cubicBezTo>
                  <a:pt x="37661" y="15112"/>
                  <a:pt x="36627" y="11009"/>
                  <a:pt x="35092" y="7040"/>
                </a:cubicBezTo>
                <a:cubicBezTo>
                  <a:pt x="34425" y="5338"/>
                  <a:pt x="33758" y="3671"/>
                  <a:pt x="32924" y="2069"/>
                </a:cubicBezTo>
                <a:cubicBezTo>
                  <a:pt x="32590" y="1436"/>
                  <a:pt x="32123" y="735"/>
                  <a:pt x="31790" y="68"/>
                </a:cubicBezTo>
                <a:cubicBezTo>
                  <a:pt x="31656" y="1"/>
                  <a:pt x="31490" y="1"/>
                  <a:pt x="31323" y="1"/>
                </a:cubicBezTo>
                <a:cubicBezTo>
                  <a:pt x="31307" y="1"/>
                  <a:pt x="31290" y="0"/>
                  <a:pt x="3127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</a:t>
            </a:r>
            <a:endParaRPr/>
          </a:p>
        </p:txBody>
      </p:sp>
      <p:sp>
        <p:nvSpPr>
          <p:cNvPr id="380" name="Google Shape;380;p20"/>
          <p:cNvSpPr/>
          <p:nvPr/>
        </p:nvSpPr>
        <p:spPr>
          <a:xfrm>
            <a:off x="4650714" y="1508607"/>
            <a:ext cx="1175861" cy="877612"/>
          </a:xfrm>
          <a:custGeom>
            <a:avLst/>
            <a:gdLst/>
            <a:ahLst/>
            <a:cxnLst/>
            <a:rect l="l" t="t" r="r" b="b"/>
            <a:pathLst>
              <a:path w="91400" h="68217" extrusionOk="0">
                <a:moveTo>
                  <a:pt x="5842" y="0"/>
                </a:moveTo>
                <a:cubicBezTo>
                  <a:pt x="4381" y="0"/>
                  <a:pt x="2916" y="273"/>
                  <a:pt x="1434" y="273"/>
                </a:cubicBezTo>
                <a:cubicBezTo>
                  <a:pt x="1257" y="273"/>
                  <a:pt x="1079" y="269"/>
                  <a:pt x="902" y="260"/>
                </a:cubicBezTo>
                <a:cubicBezTo>
                  <a:pt x="768" y="260"/>
                  <a:pt x="635" y="227"/>
                  <a:pt x="535" y="160"/>
                </a:cubicBezTo>
                <a:cubicBezTo>
                  <a:pt x="334" y="393"/>
                  <a:pt x="334" y="727"/>
                  <a:pt x="234" y="1294"/>
                </a:cubicBezTo>
                <a:cubicBezTo>
                  <a:pt x="1" y="2362"/>
                  <a:pt x="68" y="3162"/>
                  <a:pt x="234" y="4230"/>
                </a:cubicBezTo>
                <a:cubicBezTo>
                  <a:pt x="635" y="7032"/>
                  <a:pt x="334" y="9967"/>
                  <a:pt x="334" y="12769"/>
                </a:cubicBezTo>
                <a:cubicBezTo>
                  <a:pt x="334" y="16372"/>
                  <a:pt x="334" y="19941"/>
                  <a:pt x="334" y="23543"/>
                </a:cubicBezTo>
                <a:cubicBezTo>
                  <a:pt x="334" y="25345"/>
                  <a:pt x="334" y="27146"/>
                  <a:pt x="334" y="28947"/>
                </a:cubicBezTo>
                <a:cubicBezTo>
                  <a:pt x="334" y="30482"/>
                  <a:pt x="34" y="32016"/>
                  <a:pt x="1102" y="33150"/>
                </a:cubicBezTo>
                <a:cubicBezTo>
                  <a:pt x="4037" y="33384"/>
                  <a:pt x="6973" y="33884"/>
                  <a:pt x="9875" y="34318"/>
                </a:cubicBezTo>
                <a:cubicBezTo>
                  <a:pt x="13777" y="34918"/>
                  <a:pt x="17580" y="36119"/>
                  <a:pt x="21283" y="37520"/>
                </a:cubicBezTo>
                <a:cubicBezTo>
                  <a:pt x="28488" y="40289"/>
                  <a:pt x="35093" y="44058"/>
                  <a:pt x="41764" y="47827"/>
                </a:cubicBezTo>
                <a:cubicBezTo>
                  <a:pt x="43298" y="48695"/>
                  <a:pt x="44333" y="50229"/>
                  <a:pt x="45767" y="51263"/>
                </a:cubicBezTo>
                <a:cubicBezTo>
                  <a:pt x="47301" y="52331"/>
                  <a:pt x="48736" y="53398"/>
                  <a:pt x="50137" y="54699"/>
                </a:cubicBezTo>
                <a:cubicBezTo>
                  <a:pt x="52839" y="57167"/>
                  <a:pt x="55440" y="59769"/>
                  <a:pt x="57976" y="62304"/>
                </a:cubicBezTo>
                <a:cubicBezTo>
                  <a:pt x="59110" y="63472"/>
                  <a:pt x="59977" y="64906"/>
                  <a:pt x="60944" y="66174"/>
                </a:cubicBezTo>
                <a:cubicBezTo>
                  <a:pt x="61673" y="67106"/>
                  <a:pt x="62401" y="68216"/>
                  <a:pt x="63684" y="68216"/>
                </a:cubicBezTo>
                <a:cubicBezTo>
                  <a:pt x="63871" y="68216"/>
                  <a:pt x="64069" y="68193"/>
                  <a:pt x="64280" y="68142"/>
                </a:cubicBezTo>
                <a:cubicBezTo>
                  <a:pt x="65147" y="67942"/>
                  <a:pt x="66282" y="66841"/>
                  <a:pt x="66949" y="66307"/>
                </a:cubicBezTo>
                <a:cubicBezTo>
                  <a:pt x="69484" y="64373"/>
                  <a:pt x="72419" y="62972"/>
                  <a:pt x="75255" y="61571"/>
                </a:cubicBezTo>
                <a:cubicBezTo>
                  <a:pt x="77123" y="60637"/>
                  <a:pt x="78891" y="59669"/>
                  <a:pt x="80859" y="58869"/>
                </a:cubicBezTo>
                <a:cubicBezTo>
                  <a:pt x="82560" y="58168"/>
                  <a:pt x="83928" y="57034"/>
                  <a:pt x="85562" y="56233"/>
                </a:cubicBezTo>
                <a:cubicBezTo>
                  <a:pt x="86463" y="55766"/>
                  <a:pt x="87397" y="55266"/>
                  <a:pt x="88264" y="54732"/>
                </a:cubicBezTo>
                <a:cubicBezTo>
                  <a:pt x="88998" y="54265"/>
                  <a:pt x="90732" y="53198"/>
                  <a:pt x="91199" y="52431"/>
                </a:cubicBezTo>
                <a:cubicBezTo>
                  <a:pt x="91299" y="52297"/>
                  <a:pt x="91366" y="52164"/>
                  <a:pt x="91400" y="51997"/>
                </a:cubicBezTo>
                <a:cubicBezTo>
                  <a:pt x="90999" y="51363"/>
                  <a:pt x="90666" y="50563"/>
                  <a:pt x="90299" y="49962"/>
                </a:cubicBezTo>
                <a:cubicBezTo>
                  <a:pt x="89398" y="48394"/>
                  <a:pt x="88331" y="46960"/>
                  <a:pt x="87230" y="45492"/>
                </a:cubicBezTo>
                <a:cubicBezTo>
                  <a:pt x="84661" y="42090"/>
                  <a:pt x="81726" y="39054"/>
                  <a:pt x="78724" y="36052"/>
                </a:cubicBezTo>
                <a:cubicBezTo>
                  <a:pt x="76089" y="33384"/>
                  <a:pt x="72953" y="31182"/>
                  <a:pt x="70118" y="28714"/>
                </a:cubicBezTo>
                <a:cubicBezTo>
                  <a:pt x="68850" y="27613"/>
                  <a:pt x="67449" y="26612"/>
                  <a:pt x="66181" y="25445"/>
                </a:cubicBezTo>
                <a:cubicBezTo>
                  <a:pt x="65081" y="24411"/>
                  <a:pt x="63880" y="23543"/>
                  <a:pt x="62779" y="22509"/>
                </a:cubicBezTo>
                <a:cubicBezTo>
                  <a:pt x="61511" y="21342"/>
                  <a:pt x="59910" y="20408"/>
                  <a:pt x="58443" y="19474"/>
                </a:cubicBezTo>
                <a:cubicBezTo>
                  <a:pt x="56975" y="18506"/>
                  <a:pt x="55507" y="17472"/>
                  <a:pt x="54006" y="16572"/>
                </a:cubicBezTo>
                <a:cubicBezTo>
                  <a:pt x="50704" y="14570"/>
                  <a:pt x="47268" y="12636"/>
                  <a:pt x="43799" y="10934"/>
                </a:cubicBezTo>
                <a:cubicBezTo>
                  <a:pt x="40697" y="9400"/>
                  <a:pt x="37528" y="7765"/>
                  <a:pt x="34225" y="6798"/>
                </a:cubicBezTo>
                <a:cubicBezTo>
                  <a:pt x="33658" y="6598"/>
                  <a:pt x="33058" y="6431"/>
                  <a:pt x="32524" y="6131"/>
                </a:cubicBezTo>
                <a:cubicBezTo>
                  <a:pt x="31690" y="5697"/>
                  <a:pt x="30956" y="5530"/>
                  <a:pt x="30089" y="5230"/>
                </a:cubicBezTo>
                <a:cubicBezTo>
                  <a:pt x="28188" y="4563"/>
                  <a:pt x="26253" y="4096"/>
                  <a:pt x="24318" y="3496"/>
                </a:cubicBezTo>
                <a:cubicBezTo>
                  <a:pt x="22150" y="2795"/>
                  <a:pt x="20049" y="2261"/>
                  <a:pt x="17847" y="1794"/>
                </a:cubicBezTo>
                <a:cubicBezTo>
                  <a:pt x="16946" y="1628"/>
                  <a:pt x="15946" y="1594"/>
                  <a:pt x="15078" y="1361"/>
                </a:cubicBezTo>
                <a:cubicBezTo>
                  <a:pt x="14144" y="1127"/>
                  <a:pt x="13310" y="760"/>
                  <a:pt x="12343" y="627"/>
                </a:cubicBezTo>
                <a:cubicBezTo>
                  <a:pt x="10542" y="427"/>
                  <a:pt x="8740" y="260"/>
                  <a:pt x="6939" y="60"/>
                </a:cubicBezTo>
                <a:cubicBezTo>
                  <a:pt x="6574" y="17"/>
                  <a:pt x="6208" y="0"/>
                  <a:pt x="584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B</a:t>
            </a:r>
            <a:endParaRPr/>
          </a:p>
        </p:txBody>
      </p:sp>
      <p:sp>
        <p:nvSpPr>
          <p:cNvPr id="381" name="Google Shape;381;p20"/>
          <p:cNvSpPr/>
          <p:nvPr/>
        </p:nvSpPr>
        <p:spPr>
          <a:xfrm>
            <a:off x="5501316" y="2296190"/>
            <a:ext cx="585795" cy="1385612"/>
          </a:xfrm>
          <a:custGeom>
            <a:avLst/>
            <a:gdLst/>
            <a:ahLst/>
            <a:cxnLst/>
            <a:rect l="l" t="t" r="r" b="b"/>
            <a:pathLst>
              <a:path w="45534" h="107704" extrusionOk="0">
                <a:moveTo>
                  <a:pt x="33208" y="1355"/>
                </a:moveTo>
                <a:cubicBezTo>
                  <a:pt x="33225" y="1355"/>
                  <a:pt x="33242" y="1356"/>
                  <a:pt x="33258" y="1356"/>
                </a:cubicBezTo>
                <a:cubicBezTo>
                  <a:pt x="33425" y="1356"/>
                  <a:pt x="33558" y="1356"/>
                  <a:pt x="33725" y="1423"/>
                </a:cubicBezTo>
                <a:cubicBezTo>
                  <a:pt x="34058" y="2124"/>
                  <a:pt x="34525" y="2791"/>
                  <a:pt x="34859" y="3424"/>
                </a:cubicBezTo>
                <a:cubicBezTo>
                  <a:pt x="35693" y="5026"/>
                  <a:pt x="36360" y="6693"/>
                  <a:pt x="37027" y="8395"/>
                </a:cubicBezTo>
                <a:cubicBezTo>
                  <a:pt x="38562" y="12364"/>
                  <a:pt x="39596" y="16467"/>
                  <a:pt x="40563" y="20603"/>
                </a:cubicBezTo>
                <a:cubicBezTo>
                  <a:pt x="41430" y="24273"/>
                  <a:pt x="41631" y="28075"/>
                  <a:pt x="42231" y="31778"/>
                </a:cubicBezTo>
                <a:cubicBezTo>
                  <a:pt x="42464" y="33479"/>
                  <a:pt x="42565" y="35181"/>
                  <a:pt x="42898" y="36848"/>
                </a:cubicBezTo>
                <a:cubicBezTo>
                  <a:pt x="43198" y="38349"/>
                  <a:pt x="43298" y="39817"/>
                  <a:pt x="43599" y="41285"/>
                </a:cubicBezTo>
                <a:cubicBezTo>
                  <a:pt x="43932" y="42986"/>
                  <a:pt x="43865" y="44854"/>
                  <a:pt x="43899" y="46589"/>
                </a:cubicBezTo>
                <a:cubicBezTo>
                  <a:pt x="43899" y="48357"/>
                  <a:pt x="44032" y="50125"/>
                  <a:pt x="43999" y="51892"/>
                </a:cubicBezTo>
                <a:cubicBezTo>
                  <a:pt x="43932" y="55762"/>
                  <a:pt x="43765" y="59698"/>
                  <a:pt x="43398" y="63534"/>
                </a:cubicBezTo>
                <a:cubicBezTo>
                  <a:pt x="43032" y="67003"/>
                  <a:pt x="42731" y="70539"/>
                  <a:pt x="41831" y="73842"/>
                </a:cubicBezTo>
                <a:cubicBezTo>
                  <a:pt x="41664" y="74442"/>
                  <a:pt x="41530" y="75042"/>
                  <a:pt x="41464" y="75643"/>
                </a:cubicBezTo>
                <a:cubicBezTo>
                  <a:pt x="41397" y="76577"/>
                  <a:pt x="41164" y="77277"/>
                  <a:pt x="40963" y="78178"/>
                </a:cubicBezTo>
                <a:cubicBezTo>
                  <a:pt x="40530" y="80146"/>
                  <a:pt x="39896" y="82047"/>
                  <a:pt x="39396" y="84015"/>
                </a:cubicBezTo>
                <a:cubicBezTo>
                  <a:pt x="38829" y="86184"/>
                  <a:pt x="38161" y="88252"/>
                  <a:pt x="37394" y="90387"/>
                </a:cubicBezTo>
                <a:cubicBezTo>
                  <a:pt x="37061" y="91254"/>
                  <a:pt x="36594" y="92121"/>
                  <a:pt x="36293" y="92989"/>
                </a:cubicBezTo>
                <a:cubicBezTo>
                  <a:pt x="36027" y="93889"/>
                  <a:pt x="35893" y="94790"/>
                  <a:pt x="35493" y="95691"/>
                </a:cubicBezTo>
                <a:cubicBezTo>
                  <a:pt x="34692" y="97325"/>
                  <a:pt x="33892" y="98960"/>
                  <a:pt x="33091" y="100561"/>
                </a:cubicBezTo>
                <a:cubicBezTo>
                  <a:pt x="32224" y="102395"/>
                  <a:pt x="30723" y="103796"/>
                  <a:pt x="29722" y="105598"/>
                </a:cubicBezTo>
                <a:cubicBezTo>
                  <a:pt x="29655" y="105698"/>
                  <a:pt x="29622" y="105831"/>
                  <a:pt x="29622" y="105931"/>
                </a:cubicBezTo>
                <a:cubicBezTo>
                  <a:pt x="29577" y="105941"/>
                  <a:pt x="29532" y="105946"/>
                  <a:pt x="29487" y="105946"/>
                </a:cubicBezTo>
                <a:cubicBezTo>
                  <a:pt x="29235" y="105946"/>
                  <a:pt x="28974" y="105796"/>
                  <a:pt x="28521" y="105598"/>
                </a:cubicBezTo>
                <a:cubicBezTo>
                  <a:pt x="27487" y="105231"/>
                  <a:pt x="26820" y="104764"/>
                  <a:pt x="25986" y="104063"/>
                </a:cubicBezTo>
                <a:cubicBezTo>
                  <a:pt x="23851" y="102229"/>
                  <a:pt x="21216" y="100961"/>
                  <a:pt x="18814" y="99460"/>
                </a:cubicBezTo>
                <a:cubicBezTo>
                  <a:pt x="15779" y="97559"/>
                  <a:pt x="12710" y="95657"/>
                  <a:pt x="9674" y="93756"/>
                </a:cubicBezTo>
                <a:cubicBezTo>
                  <a:pt x="8140" y="92788"/>
                  <a:pt x="6605" y="91821"/>
                  <a:pt x="5104" y="90887"/>
                </a:cubicBezTo>
                <a:cubicBezTo>
                  <a:pt x="3803" y="90086"/>
                  <a:pt x="2336" y="89519"/>
                  <a:pt x="1935" y="88018"/>
                </a:cubicBezTo>
                <a:cubicBezTo>
                  <a:pt x="3303" y="85416"/>
                  <a:pt x="4404" y="82648"/>
                  <a:pt x="5571" y="79946"/>
                </a:cubicBezTo>
                <a:cubicBezTo>
                  <a:pt x="7139" y="76310"/>
                  <a:pt x="8140" y="72441"/>
                  <a:pt x="8907" y="68538"/>
                </a:cubicBezTo>
                <a:cubicBezTo>
                  <a:pt x="10375" y="60999"/>
                  <a:pt x="10675" y="53394"/>
                  <a:pt x="10975" y="45721"/>
                </a:cubicBezTo>
                <a:cubicBezTo>
                  <a:pt x="11042" y="43987"/>
                  <a:pt x="10308" y="42286"/>
                  <a:pt x="10208" y="40551"/>
                </a:cubicBezTo>
                <a:cubicBezTo>
                  <a:pt x="10075" y="38650"/>
                  <a:pt x="9941" y="36848"/>
                  <a:pt x="9608" y="34980"/>
                </a:cubicBezTo>
                <a:cubicBezTo>
                  <a:pt x="8940" y="31411"/>
                  <a:pt x="8107" y="27809"/>
                  <a:pt x="7273" y="24306"/>
                </a:cubicBezTo>
                <a:cubicBezTo>
                  <a:pt x="6906" y="22772"/>
                  <a:pt x="6138" y="21271"/>
                  <a:pt x="5571" y="19769"/>
                </a:cubicBezTo>
                <a:cubicBezTo>
                  <a:pt x="5104" y="18469"/>
                  <a:pt x="4471" y="17101"/>
                  <a:pt x="5671" y="15900"/>
                </a:cubicBezTo>
                <a:cubicBezTo>
                  <a:pt x="6305" y="15266"/>
                  <a:pt x="7806" y="14866"/>
                  <a:pt x="8640" y="14566"/>
                </a:cubicBezTo>
                <a:cubicBezTo>
                  <a:pt x="11642" y="13465"/>
                  <a:pt x="14378" y="11697"/>
                  <a:pt x="17046" y="10063"/>
                </a:cubicBezTo>
                <a:cubicBezTo>
                  <a:pt x="18814" y="8962"/>
                  <a:pt x="20616" y="7961"/>
                  <a:pt x="22317" y="6727"/>
                </a:cubicBezTo>
                <a:cubicBezTo>
                  <a:pt x="23818" y="5659"/>
                  <a:pt x="25486" y="5059"/>
                  <a:pt x="27053" y="4125"/>
                </a:cubicBezTo>
                <a:cubicBezTo>
                  <a:pt x="27921" y="3591"/>
                  <a:pt x="28821" y="3091"/>
                  <a:pt x="29755" y="2624"/>
                </a:cubicBezTo>
                <a:cubicBezTo>
                  <a:pt x="30509" y="2231"/>
                  <a:pt x="32291" y="1355"/>
                  <a:pt x="33208" y="1355"/>
                </a:cubicBezTo>
                <a:close/>
                <a:moveTo>
                  <a:pt x="33492" y="0"/>
                </a:moveTo>
                <a:cubicBezTo>
                  <a:pt x="32310" y="0"/>
                  <a:pt x="30725" y="731"/>
                  <a:pt x="29722" y="1156"/>
                </a:cubicBezTo>
                <a:cubicBezTo>
                  <a:pt x="28054" y="1823"/>
                  <a:pt x="26386" y="2724"/>
                  <a:pt x="24785" y="3525"/>
                </a:cubicBezTo>
                <a:cubicBezTo>
                  <a:pt x="21216" y="5292"/>
                  <a:pt x="18147" y="8028"/>
                  <a:pt x="14578" y="9829"/>
                </a:cubicBezTo>
                <a:cubicBezTo>
                  <a:pt x="13143" y="10563"/>
                  <a:pt x="11676" y="11363"/>
                  <a:pt x="10241" y="12164"/>
                </a:cubicBezTo>
                <a:cubicBezTo>
                  <a:pt x="8540" y="13065"/>
                  <a:pt x="6572" y="13465"/>
                  <a:pt x="4904" y="14466"/>
                </a:cubicBezTo>
                <a:cubicBezTo>
                  <a:pt x="1769" y="16334"/>
                  <a:pt x="3837" y="20036"/>
                  <a:pt x="4904" y="22571"/>
                </a:cubicBezTo>
                <a:cubicBezTo>
                  <a:pt x="5571" y="24239"/>
                  <a:pt x="5938" y="26007"/>
                  <a:pt x="6439" y="27709"/>
                </a:cubicBezTo>
                <a:cubicBezTo>
                  <a:pt x="7106" y="29943"/>
                  <a:pt x="7473" y="32312"/>
                  <a:pt x="7873" y="34580"/>
                </a:cubicBezTo>
                <a:cubicBezTo>
                  <a:pt x="8307" y="36782"/>
                  <a:pt x="8440" y="38917"/>
                  <a:pt x="8640" y="41118"/>
                </a:cubicBezTo>
                <a:cubicBezTo>
                  <a:pt x="8707" y="42052"/>
                  <a:pt x="8940" y="42953"/>
                  <a:pt x="9141" y="43853"/>
                </a:cubicBezTo>
                <a:cubicBezTo>
                  <a:pt x="9341" y="45054"/>
                  <a:pt x="9174" y="46055"/>
                  <a:pt x="9141" y="47189"/>
                </a:cubicBezTo>
                <a:cubicBezTo>
                  <a:pt x="9041" y="49291"/>
                  <a:pt x="9207" y="51425"/>
                  <a:pt x="9107" y="53527"/>
                </a:cubicBezTo>
                <a:cubicBezTo>
                  <a:pt x="9007" y="55895"/>
                  <a:pt x="8574" y="58197"/>
                  <a:pt x="8473" y="60599"/>
                </a:cubicBezTo>
                <a:cubicBezTo>
                  <a:pt x="8373" y="63167"/>
                  <a:pt x="7806" y="65969"/>
                  <a:pt x="7273" y="68471"/>
                </a:cubicBezTo>
                <a:cubicBezTo>
                  <a:pt x="6806" y="70773"/>
                  <a:pt x="6339" y="73308"/>
                  <a:pt x="5538" y="75543"/>
                </a:cubicBezTo>
                <a:cubicBezTo>
                  <a:pt x="4070" y="79679"/>
                  <a:pt x="2269" y="83949"/>
                  <a:pt x="168" y="87818"/>
                </a:cubicBezTo>
                <a:cubicBezTo>
                  <a:pt x="1" y="88118"/>
                  <a:pt x="34" y="88419"/>
                  <a:pt x="168" y="88652"/>
                </a:cubicBezTo>
                <a:cubicBezTo>
                  <a:pt x="201" y="88852"/>
                  <a:pt x="268" y="89052"/>
                  <a:pt x="368" y="89286"/>
                </a:cubicBezTo>
                <a:cubicBezTo>
                  <a:pt x="968" y="90787"/>
                  <a:pt x="2936" y="91487"/>
                  <a:pt x="4237" y="92288"/>
                </a:cubicBezTo>
                <a:cubicBezTo>
                  <a:pt x="8574" y="95023"/>
                  <a:pt x="12943" y="97759"/>
                  <a:pt x="17347" y="100461"/>
                </a:cubicBezTo>
                <a:cubicBezTo>
                  <a:pt x="19181" y="101628"/>
                  <a:pt x="21083" y="102729"/>
                  <a:pt x="22951" y="103830"/>
                </a:cubicBezTo>
                <a:cubicBezTo>
                  <a:pt x="24819" y="104930"/>
                  <a:pt x="26186" y="106298"/>
                  <a:pt x="28188" y="107232"/>
                </a:cubicBezTo>
                <a:cubicBezTo>
                  <a:pt x="28754" y="107488"/>
                  <a:pt x="29221" y="107704"/>
                  <a:pt x="29686" y="107704"/>
                </a:cubicBezTo>
                <a:cubicBezTo>
                  <a:pt x="30070" y="107704"/>
                  <a:pt x="30452" y="107557"/>
                  <a:pt x="30890" y="107165"/>
                </a:cubicBezTo>
                <a:cubicBezTo>
                  <a:pt x="31490" y="106632"/>
                  <a:pt x="32057" y="105631"/>
                  <a:pt x="32257" y="104764"/>
                </a:cubicBezTo>
                <a:cubicBezTo>
                  <a:pt x="32824" y="104030"/>
                  <a:pt x="33391" y="103296"/>
                  <a:pt x="33892" y="102529"/>
                </a:cubicBezTo>
                <a:cubicBezTo>
                  <a:pt x="34859" y="101094"/>
                  <a:pt x="35493" y="99460"/>
                  <a:pt x="36193" y="97892"/>
                </a:cubicBezTo>
                <a:cubicBezTo>
                  <a:pt x="37594" y="94790"/>
                  <a:pt x="38762" y="91754"/>
                  <a:pt x="39896" y="88485"/>
                </a:cubicBezTo>
                <a:cubicBezTo>
                  <a:pt x="40563" y="86551"/>
                  <a:pt x="40897" y="84516"/>
                  <a:pt x="41497" y="82581"/>
                </a:cubicBezTo>
                <a:cubicBezTo>
                  <a:pt x="41997" y="80847"/>
                  <a:pt x="42665" y="79212"/>
                  <a:pt x="42998" y="77477"/>
                </a:cubicBezTo>
                <a:cubicBezTo>
                  <a:pt x="43198" y="76644"/>
                  <a:pt x="43032" y="75776"/>
                  <a:pt x="43232" y="74942"/>
                </a:cubicBezTo>
                <a:cubicBezTo>
                  <a:pt x="43398" y="74075"/>
                  <a:pt x="43732" y="73274"/>
                  <a:pt x="43966" y="72407"/>
                </a:cubicBezTo>
                <a:cubicBezTo>
                  <a:pt x="44366" y="70773"/>
                  <a:pt x="44299" y="69071"/>
                  <a:pt x="44499" y="67404"/>
                </a:cubicBezTo>
                <a:cubicBezTo>
                  <a:pt x="45400" y="59898"/>
                  <a:pt x="45533" y="52293"/>
                  <a:pt x="45300" y="44754"/>
                </a:cubicBezTo>
                <a:cubicBezTo>
                  <a:pt x="45233" y="43086"/>
                  <a:pt x="45033" y="41485"/>
                  <a:pt x="44866" y="39851"/>
                </a:cubicBezTo>
                <a:cubicBezTo>
                  <a:pt x="44699" y="38216"/>
                  <a:pt x="44266" y="36648"/>
                  <a:pt x="44099" y="35014"/>
                </a:cubicBezTo>
                <a:cubicBezTo>
                  <a:pt x="43699" y="31211"/>
                  <a:pt x="42998" y="27408"/>
                  <a:pt x="42565" y="23606"/>
                </a:cubicBezTo>
                <a:cubicBezTo>
                  <a:pt x="42031" y="19069"/>
                  <a:pt x="40630" y="14299"/>
                  <a:pt x="39062" y="10029"/>
                </a:cubicBezTo>
                <a:cubicBezTo>
                  <a:pt x="38995" y="9796"/>
                  <a:pt x="38929" y="9596"/>
                  <a:pt x="38829" y="9395"/>
                </a:cubicBezTo>
                <a:cubicBezTo>
                  <a:pt x="38862" y="8195"/>
                  <a:pt x="38362" y="7160"/>
                  <a:pt x="37794" y="6126"/>
                </a:cubicBezTo>
                <a:cubicBezTo>
                  <a:pt x="37494" y="5226"/>
                  <a:pt x="37027" y="4425"/>
                  <a:pt x="36560" y="3491"/>
                </a:cubicBezTo>
                <a:cubicBezTo>
                  <a:pt x="35960" y="2190"/>
                  <a:pt x="35526" y="256"/>
                  <a:pt x="33825" y="22"/>
                </a:cubicBezTo>
                <a:cubicBezTo>
                  <a:pt x="33718" y="7"/>
                  <a:pt x="33607" y="0"/>
                  <a:pt x="3349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20"/>
          <p:cNvSpPr/>
          <p:nvPr/>
        </p:nvSpPr>
        <p:spPr>
          <a:xfrm>
            <a:off x="4627967" y="1486800"/>
            <a:ext cx="1223063" cy="922022"/>
          </a:xfrm>
          <a:custGeom>
            <a:avLst/>
            <a:gdLst/>
            <a:ahLst/>
            <a:cxnLst/>
            <a:rect l="l" t="t" r="r" b="b"/>
            <a:pathLst>
              <a:path w="95069" h="71669" extrusionOk="0">
                <a:moveTo>
                  <a:pt x="7658" y="1698"/>
                </a:moveTo>
                <a:cubicBezTo>
                  <a:pt x="8008" y="1698"/>
                  <a:pt x="8358" y="1714"/>
                  <a:pt x="8707" y="1755"/>
                </a:cubicBezTo>
                <a:cubicBezTo>
                  <a:pt x="10508" y="1955"/>
                  <a:pt x="12310" y="2122"/>
                  <a:pt x="14111" y="2322"/>
                </a:cubicBezTo>
                <a:cubicBezTo>
                  <a:pt x="15078" y="2455"/>
                  <a:pt x="15912" y="2822"/>
                  <a:pt x="16846" y="3056"/>
                </a:cubicBezTo>
                <a:cubicBezTo>
                  <a:pt x="17714" y="3289"/>
                  <a:pt x="18681" y="3323"/>
                  <a:pt x="19615" y="3489"/>
                </a:cubicBezTo>
                <a:cubicBezTo>
                  <a:pt x="21817" y="3956"/>
                  <a:pt x="23918" y="4524"/>
                  <a:pt x="26086" y="5191"/>
                </a:cubicBezTo>
                <a:cubicBezTo>
                  <a:pt x="28021" y="5791"/>
                  <a:pt x="29956" y="6291"/>
                  <a:pt x="31857" y="6959"/>
                </a:cubicBezTo>
                <a:cubicBezTo>
                  <a:pt x="32724" y="7259"/>
                  <a:pt x="33458" y="7392"/>
                  <a:pt x="34292" y="7826"/>
                </a:cubicBezTo>
                <a:cubicBezTo>
                  <a:pt x="34826" y="8126"/>
                  <a:pt x="35393" y="8293"/>
                  <a:pt x="35993" y="8493"/>
                </a:cubicBezTo>
                <a:cubicBezTo>
                  <a:pt x="39296" y="9460"/>
                  <a:pt x="42465" y="11095"/>
                  <a:pt x="45567" y="12629"/>
                </a:cubicBezTo>
                <a:cubicBezTo>
                  <a:pt x="49003" y="14331"/>
                  <a:pt x="52438" y="16299"/>
                  <a:pt x="55774" y="18267"/>
                </a:cubicBezTo>
                <a:cubicBezTo>
                  <a:pt x="57275" y="19167"/>
                  <a:pt x="58743" y="20235"/>
                  <a:pt x="60211" y="21169"/>
                </a:cubicBezTo>
                <a:cubicBezTo>
                  <a:pt x="61678" y="22103"/>
                  <a:pt x="63279" y="23037"/>
                  <a:pt x="64547" y="24238"/>
                </a:cubicBezTo>
                <a:cubicBezTo>
                  <a:pt x="65648" y="25238"/>
                  <a:pt x="66849" y="26106"/>
                  <a:pt x="67949" y="27173"/>
                </a:cubicBezTo>
                <a:cubicBezTo>
                  <a:pt x="69217" y="28307"/>
                  <a:pt x="70585" y="29308"/>
                  <a:pt x="71886" y="30409"/>
                </a:cubicBezTo>
                <a:cubicBezTo>
                  <a:pt x="74721" y="32877"/>
                  <a:pt x="77857" y="35079"/>
                  <a:pt x="80492" y="37747"/>
                </a:cubicBezTo>
                <a:cubicBezTo>
                  <a:pt x="83494" y="40749"/>
                  <a:pt x="86429" y="43785"/>
                  <a:pt x="88998" y="47221"/>
                </a:cubicBezTo>
                <a:cubicBezTo>
                  <a:pt x="90099" y="48655"/>
                  <a:pt x="91166" y="50089"/>
                  <a:pt x="92067" y="51657"/>
                </a:cubicBezTo>
                <a:cubicBezTo>
                  <a:pt x="92434" y="52258"/>
                  <a:pt x="92767" y="53058"/>
                  <a:pt x="93168" y="53692"/>
                </a:cubicBezTo>
                <a:cubicBezTo>
                  <a:pt x="93134" y="53859"/>
                  <a:pt x="93067" y="53992"/>
                  <a:pt x="92967" y="54126"/>
                </a:cubicBezTo>
                <a:cubicBezTo>
                  <a:pt x="92500" y="54893"/>
                  <a:pt x="90766" y="55960"/>
                  <a:pt x="90032" y="56427"/>
                </a:cubicBezTo>
                <a:cubicBezTo>
                  <a:pt x="89165" y="56961"/>
                  <a:pt x="88231" y="57461"/>
                  <a:pt x="87330" y="57928"/>
                </a:cubicBezTo>
                <a:cubicBezTo>
                  <a:pt x="85696" y="58729"/>
                  <a:pt x="84328" y="59863"/>
                  <a:pt x="82627" y="60564"/>
                </a:cubicBezTo>
                <a:cubicBezTo>
                  <a:pt x="80659" y="61364"/>
                  <a:pt x="78891" y="62332"/>
                  <a:pt x="76989" y="63266"/>
                </a:cubicBezTo>
                <a:cubicBezTo>
                  <a:pt x="74187" y="64667"/>
                  <a:pt x="71218" y="66068"/>
                  <a:pt x="68717" y="68002"/>
                </a:cubicBezTo>
                <a:cubicBezTo>
                  <a:pt x="68016" y="68536"/>
                  <a:pt x="66915" y="69637"/>
                  <a:pt x="66048" y="69837"/>
                </a:cubicBezTo>
                <a:cubicBezTo>
                  <a:pt x="65837" y="69888"/>
                  <a:pt x="65639" y="69911"/>
                  <a:pt x="65452" y="69911"/>
                </a:cubicBezTo>
                <a:cubicBezTo>
                  <a:pt x="64169" y="69911"/>
                  <a:pt x="63441" y="68801"/>
                  <a:pt x="62712" y="67869"/>
                </a:cubicBezTo>
                <a:cubicBezTo>
                  <a:pt x="61712" y="66601"/>
                  <a:pt x="60878" y="65167"/>
                  <a:pt x="59744" y="64033"/>
                </a:cubicBezTo>
                <a:cubicBezTo>
                  <a:pt x="57208" y="61464"/>
                  <a:pt x="54607" y="58862"/>
                  <a:pt x="51905" y="56394"/>
                </a:cubicBezTo>
                <a:cubicBezTo>
                  <a:pt x="50504" y="55126"/>
                  <a:pt x="49069" y="54026"/>
                  <a:pt x="47502" y="52958"/>
                </a:cubicBezTo>
                <a:cubicBezTo>
                  <a:pt x="46101" y="51924"/>
                  <a:pt x="45033" y="50423"/>
                  <a:pt x="43532" y="49556"/>
                </a:cubicBezTo>
                <a:cubicBezTo>
                  <a:pt x="36861" y="45753"/>
                  <a:pt x="30256" y="41984"/>
                  <a:pt x="23051" y="39215"/>
                </a:cubicBezTo>
                <a:cubicBezTo>
                  <a:pt x="19348" y="37814"/>
                  <a:pt x="15545" y="36613"/>
                  <a:pt x="11643" y="36013"/>
                </a:cubicBezTo>
                <a:cubicBezTo>
                  <a:pt x="8741" y="35579"/>
                  <a:pt x="5805" y="35079"/>
                  <a:pt x="2870" y="34845"/>
                </a:cubicBezTo>
                <a:cubicBezTo>
                  <a:pt x="1802" y="33711"/>
                  <a:pt x="2102" y="32177"/>
                  <a:pt x="2102" y="30642"/>
                </a:cubicBezTo>
                <a:cubicBezTo>
                  <a:pt x="2102" y="28841"/>
                  <a:pt x="2102" y="27040"/>
                  <a:pt x="2102" y="25238"/>
                </a:cubicBezTo>
                <a:cubicBezTo>
                  <a:pt x="2102" y="21669"/>
                  <a:pt x="2102" y="18067"/>
                  <a:pt x="2102" y="14464"/>
                </a:cubicBezTo>
                <a:cubicBezTo>
                  <a:pt x="2102" y="11662"/>
                  <a:pt x="2403" y="8727"/>
                  <a:pt x="1969" y="5958"/>
                </a:cubicBezTo>
                <a:cubicBezTo>
                  <a:pt x="1836" y="4857"/>
                  <a:pt x="1769" y="4057"/>
                  <a:pt x="2002" y="2989"/>
                </a:cubicBezTo>
                <a:cubicBezTo>
                  <a:pt x="2102" y="2422"/>
                  <a:pt x="2102" y="2088"/>
                  <a:pt x="2303" y="1855"/>
                </a:cubicBezTo>
                <a:cubicBezTo>
                  <a:pt x="2403" y="1922"/>
                  <a:pt x="2536" y="1955"/>
                  <a:pt x="2670" y="1955"/>
                </a:cubicBezTo>
                <a:cubicBezTo>
                  <a:pt x="2885" y="1969"/>
                  <a:pt x="3101" y="1976"/>
                  <a:pt x="3317" y="1976"/>
                </a:cubicBezTo>
                <a:cubicBezTo>
                  <a:pt x="4759" y="1976"/>
                  <a:pt x="6214" y="1698"/>
                  <a:pt x="7658" y="1698"/>
                </a:cubicBezTo>
                <a:close/>
                <a:moveTo>
                  <a:pt x="3100" y="1"/>
                </a:moveTo>
                <a:cubicBezTo>
                  <a:pt x="2677" y="1"/>
                  <a:pt x="2271" y="52"/>
                  <a:pt x="1936" y="154"/>
                </a:cubicBezTo>
                <a:cubicBezTo>
                  <a:pt x="701" y="521"/>
                  <a:pt x="601" y="1255"/>
                  <a:pt x="435" y="2422"/>
                </a:cubicBezTo>
                <a:cubicBezTo>
                  <a:pt x="168" y="4590"/>
                  <a:pt x="601" y="6492"/>
                  <a:pt x="568" y="8660"/>
                </a:cubicBezTo>
                <a:cubicBezTo>
                  <a:pt x="501" y="10828"/>
                  <a:pt x="435" y="12996"/>
                  <a:pt x="435" y="15198"/>
                </a:cubicBezTo>
                <a:cubicBezTo>
                  <a:pt x="435" y="20335"/>
                  <a:pt x="435" y="25505"/>
                  <a:pt x="435" y="30642"/>
                </a:cubicBezTo>
                <a:cubicBezTo>
                  <a:pt x="435" y="32143"/>
                  <a:pt x="1" y="34211"/>
                  <a:pt x="968" y="35512"/>
                </a:cubicBezTo>
                <a:cubicBezTo>
                  <a:pt x="1102" y="35713"/>
                  <a:pt x="1235" y="35879"/>
                  <a:pt x="1402" y="36013"/>
                </a:cubicBezTo>
                <a:cubicBezTo>
                  <a:pt x="1502" y="36246"/>
                  <a:pt x="1769" y="36446"/>
                  <a:pt x="2102" y="36480"/>
                </a:cubicBezTo>
                <a:cubicBezTo>
                  <a:pt x="6472" y="36713"/>
                  <a:pt x="11076" y="37447"/>
                  <a:pt x="15345" y="38381"/>
                </a:cubicBezTo>
                <a:cubicBezTo>
                  <a:pt x="17680" y="38881"/>
                  <a:pt x="20049" y="39849"/>
                  <a:pt x="22284" y="40649"/>
                </a:cubicBezTo>
                <a:cubicBezTo>
                  <a:pt x="24685" y="41550"/>
                  <a:pt x="27354" y="42517"/>
                  <a:pt x="29589" y="43818"/>
                </a:cubicBezTo>
                <a:cubicBezTo>
                  <a:pt x="31657" y="44986"/>
                  <a:pt x="33858" y="45820"/>
                  <a:pt x="35927" y="46987"/>
                </a:cubicBezTo>
                <a:cubicBezTo>
                  <a:pt x="37761" y="48055"/>
                  <a:pt x="39496" y="49289"/>
                  <a:pt x="41297" y="50356"/>
                </a:cubicBezTo>
                <a:cubicBezTo>
                  <a:pt x="42298" y="50923"/>
                  <a:pt x="43232" y="51290"/>
                  <a:pt x="44132" y="52091"/>
                </a:cubicBezTo>
                <a:cubicBezTo>
                  <a:pt x="44833" y="52725"/>
                  <a:pt x="45433" y="53392"/>
                  <a:pt x="46201" y="53959"/>
                </a:cubicBezTo>
                <a:cubicBezTo>
                  <a:pt x="47969" y="55327"/>
                  <a:pt x="49703" y="56561"/>
                  <a:pt x="51338" y="58062"/>
                </a:cubicBezTo>
                <a:cubicBezTo>
                  <a:pt x="53039" y="59630"/>
                  <a:pt x="54873" y="61197"/>
                  <a:pt x="56408" y="62932"/>
                </a:cubicBezTo>
                <a:cubicBezTo>
                  <a:pt x="57575" y="64266"/>
                  <a:pt x="58910" y="65501"/>
                  <a:pt x="59944" y="66968"/>
                </a:cubicBezTo>
                <a:cubicBezTo>
                  <a:pt x="61263" y="68809"/>
                  <a:pt x="62898" y="71669"/>
                  <a:pt x="65243" y="71669"/>
                </a:cubicBezTo>
                <a:cubicBezTo>
                  <a:pt x="65744" y="71669"/>
                  <a:pt x="66278" y="71538"/>
                  <a:pt x="66849" y="71238"/>
                </a:cubicBezTo>
                <a:cubicBezTo>
                  <a:pt x="68583" y="70337"/>
                  <a:pt x="69951" y="68903"/>
                  <a:pt x="71619" y="67936"/>
                </a:cubicBezTo>
                <a:cubicBezTo>
                  <a:pt x="73053" y="67135"/>
                  <a:pt x="74487" y="66334"/>
                  <a:pt x="75888" y="65467"/>
                </a:cubicBezTo>
                <a:cubicBezTo>
                  <a:pt x="79324" y="63432"/>
                  <a:pt x="83227" y="62265"/>
                  <a:pt x="86630" y="60163"/>
                </a:cubicBezTo>
                <a:cubicBezTo>
                  <a:pt x="88164" y="59229"/>
                  <a:pt x="89798" y="58262"/>
                  <a:pt x="91266" y="57228"/>
                </a:cubicBezTo>
                <a:cubicBezTo>
                  <a:pt x="92234" y="56527"/>
                  <a:pt x="93901" y="55460"/>
                  <a:pt x="94368" y="54359"/>
                </a:cubicBezTo>
                <a:cubicBezTo>
                  <a:pt x="95069" y="52758"/>
                  <a:pt x="93701" y="51390"/>
                  <a:pt x="92901" y="50190"/>
                </a:cubicBezTo>
                <a:cubicBezTo>
                  <a:pt x="92334" y="49289"/>
                  <a:pt x="91933" y="48488"/>
                  <a:pt x="91333" y="47754"/>
                </a:cubicBezTo>
                <a:cubicBezTo>
                  <a:pt x="90732" y="46720"/>
                  <a:pt x="90132" y="45753"/>
                  <a:pt x="89098" y="45119"/>
                </a:cubicBezTo>
                <a:lnTo>
                  <a:pt x="88698" y="44619"/>
                </a:lnTo>
                <a:cubicBezTo>
                  <a:pt x="85896" y="41016"/>
                  <a:pt x="82593" y="37314"/>
                  <a:pt x="79024" y="34478"/>
                </a:cubicBezTo>
                <a:cubicBezTo>
                  <a:pt x="76022" y="32077"/>
                  <a:pt x="73187" y="29475"/>
                  <a:pt x="70151" y="27106"/>
                </a:cubicBezTo>
                <a:cubicBezTo>
                  <a:pt x="68850" y="26106"/>
                  <a:pt x="67749" y="24905"/>
                  <a:pt x="66448" y="23904"/>
                </a:cubicBezTo>
                <a:cubicBezTo>
                  <a:pt x="65147" y="22903"/>
                  <a:pt x="63913" y="21869"/>
                  <a:pt x="62512" y="20935"/>
                </a:cubicBezTo>
                <a:cubicBezTo>
                  <a:pt x="56241" y="16732"/>
                  <a:pt x="49703" y="12829"/>
                  <a:pt x="42865" y="9627"/>
                </a:cubicBezTo>
                <a:cubicBezTo>
                  <a:pt x="41364" y="8927"/>
                  <a:pt x="39929" y="7993"/>
                  <a:pt x="38328" y="7459"/>
                </a:cubicBezTo>
                <a:cubicBezTo>
                  <a:pt x="37494" y="7192"/>
                  <a:pt x="36627" y="7025"/>
                  <a:pt x="35793" y="6725"/>
                </a:cubicBezTo>
                <a:cubicBezTo>
                  <a:pt x="34993" y="6425"/>
                  <a:pt x="34325" y="5858"/>
                  <a:pt x="33558" y="5558"/>
                </a:cubicBezTo>
                <a:cubicBezTo>
                  <a:pt x="31890" y="4957"/>
                  <a:pt x="30122" y="4657"/>
                  <a:pt x="28421" y="4157"/>
                </a:cubicBezTo>
                <a:cubicBezTo>
                  <a:pt x="26453" y="3623"/>
                  <a:pt x="24518" y="2822"/>
                  <a:pt x="22517" y="2389"/>
                </a:cubicBezTo>
                <a:cubicBezTo>
                  <a:pt x="19181" y="1621"/>
                  <a:pt x="15979" y="1021"/>
                  <a:pt x="12610" y="554"/>
                </a:cubicBezTo>
                <a:cubicBezTo>
                  <a:pt x="11059" y="341"/>
                  <a:pt x="9480" y="45"/>
                  <a:pt x="7924" y="45"/>
                </a:cubicBezTo>
                <a:cubicBezTo>
                  <a:pt x="7773" y="45"/>
                  <a:pt x="7623" y="48"/>
                  <a:pt x="7473" y="54"/>
                </a:cubicBezTo>
                <a:cubicBezTo>
                  <a:pt x="6539" y="87"/>
                  <a:pt x="5605" y="187"/>
                  <a:pt x="4704" y="254"/>
                </a:cubicBezTo>
                <a:cubicBezTo>
                  <a:pt x="4216" y="85"/>
                  <a:pt x="3644" y="1"/>
                  <a:pt x="310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20"/>
          <p:cNvSpPr/>
          <p:nvPr/>
        </p:nvSpPr>
        <p:spPr>
          <a:xfrm>
            <a:off x="4627967" y="3562973"/>
            <a:ext cx="1223063" cy="921713"/>
          </a:xfrm>
          <a:custGeom>
            <a:avLst/>
            <a:gdLst/>
            <a:ahLst/>
            <a:cxnLst/>
            <a:rect l="l" t="t" r="r" b="b"/>
            <a:pathLst>
              <a:path w="95069" h="71645" extrusionOk="0">
                <a:moveTo>
                  <a:pt x="65442" y="1757"/>
                </a:moveTo>
                <a:cubicBezTo>
                  <a:pt x="65631" y="1757"/>
                  <a:pt x="65833" y="1781"/>
                  <a:pt x="66048" y="1833"/>
                </a:cubicBezTo>
                <a:cubicBezTo>
                  <a:pt x="66915" y="2033"/>
                  <a:pt x="68050" y="3100"/>
                  <a:pt x="68717" y="3634"/>
                </a:cubicBezTo>
                <a:cubicBezTo>
                  <a:pt x="71252" y="5602"/>
                  <a:pt x="74187" y="7003"/>
                  <a:pt x="77023" y="8371"/>
                </a:cubicBezTo>
                <a:cubicBezTo>
                  <a:pt x="78891" y="9305"/>
                  <a:pt x="80659" y="10306"/>
                  <a:pt x="82627" y="11106"/>
                </a:cubicBezTo>
                <a:cubicBezTo>
                  <a:pt x="84328" y="11807"/>
                  <a:pt x="85696" y="12907"/>
                  <a:pt x="87330" y="13741"/>
                </a:cubicBezTo>
                <a:cubicBezTo>
                  <a:pt x="88231" y="14208"/>
                  <a:pt x="89165" y="14709"/>
                  <a:pt x="90032" y="15242"/>
                </a:cubicBezTo>
                <a:cubicBezTo>
                  <a:pt x="90766" y="15709"/>
                  <a:pt x="92500" y="16777"/>
                  <a:pt x="92967" y="17544"/>
                </a:cubicBezTo>
                <a:cubicBezTo>
                  <a:pt x="93067" y="17677"/>
                  <a:pt x="93134" y="17811"/>
                  <a:pt x="93168" y="17944"/>
                </a:cubicBezTo>
                <a:cubicBezTo>
                  <a:pt x="92767" y="18611"/>
                  <a:pt x="92434" y="19379"/>
                  <a:pt x="92067" y="19979"/>
                </a:cubicBezTo>
                <a:cubicBezTo>
                  <a:pt x="91166" y="21547"/>
                  <a:pt x="90099" y="22981"/>
                  <a:pt x="88998" y="24449"/>
                </a:cubicBezTo>
                <a:cubicBezTo>
                  <a:pt x="86429" y="27851"/>
                  <a:pt x="83494" y="30920"/>
                  <a:pt x="80492" y="33922"/>
                </a:cubicBezTo>
                <a:cubicBezTo>
                  <a:pt x="77857" y="36591"/>
                  <a:pt x="74721" y="38793"/>
                  <a:pt x="71886" y="41228"/>
                </a:cubicBezTo>
                <a:cubicBezTo>
                  <a:pt x="70618" y="42362"/>
                  <a:pt x="69217" y="43329"/>
                  <a:pt x="67949" y="44497"/>
                </a:cubicBezTo>
                <a:cubicBezTo>
                  <a:pt x="66849" y="45531"/>
                  <a:pt x="65648" y="46398"/>
                  <a:pt x="64547" y="47432"/>
                </a:cubicBezTo>
                <a:cubicBezTo>
                  <a:pt x="63279" y="48633"/>
                  <a:pt x="61678" y="49534"/>
                  <a:pt x="60211" y="50501"/>
                </a:cubicBezTo>
                <a:cubicBezTo>
                  <a:pt x="58743" y="51435"/>
                  <a:pt x="57275" y="52469"/>
                  <a:pt x="55774" y="53370"/>
                </a:cubicBezTo>
                <a:cubicBezTo>
                  <a:pt x="52472" y="55371"/>
                  <a:pt x="49036" y="57306"/>
                  <a:pt x="45567" y="59040"/>
                </a:cubicBezTo>
                <a:cubicBezTo>
                  <a:pt x="42465" y="60575"/>
                  <a:pt x="39296" y="62176"/>
                  <a:pt x="35993" y="63177"/>
                </a:cubicBezTo>
                <a:cubicBezTo>
                  <a:pt x="35426" y="63344"/>
                  <a:pt x="34826" y="63544"/>
                  <a:pt x="34292" y="63811"/>
                </a:cubicBezTo>
                <a:cubicBezTo>
                  <a:pt x="33458" y="64244"/>
                  <a:pt x="32724" y="64411"/>
                  <a:pt x="31857" y="64711"/>
                </a:cubicBezTo>
                <a:cubicBezTo>
                  <a:pt x="29956" y="65378"/>
                  <a:pt x="28021" y="65845"/>
                  <a:pt x="26086" y="66479"/>
                </a:cubicBezTo>
                <a:cubicBezTo>
                  <a:pt x="23918" y="67146"/>
                  <a:pt x="21817" y="67680"/>
                  <a:pt x="19615" y="68147"/>
                </a:cubicBezTo>
                <a:cubicBezTo>
                  <a:pt x="18714" y="68347"/>
                  <a:pt x="17714" y="68380"/>
                  <a:pt x="16846" y="68614"/>
                </a:cubicBezTo>
                <a:cubicBezTo>
                  <a:pt x="15912" y="68847"/>
                  <a:pt x="15078" y="69214"/>
                  <a:pt x="14111" y="69314"/>
                </a:cubicBezTo>
                <a:cubicBezTo>
                  <a:pt x="12310" y="69548"/>
                  <a:pt x="10508" y="69715"/>
                  <a:pt x="8707" y="69915"/>
                </a:cubicBezTo>
                <a:cubicBezTo>
                  <a:pt x="8386" y="69947"/>
                  <a:pt x="8065" y="69960"/>
                  <a:pt x="7744" y="69960"/>
                </a:cubicBezTo>
                <a:cubicBezTo>
                  <a:pt x="6238" y="69960"/>
                  <a:pt x="4728" y="69669"/>
                  <a:pt x="3201" y="69669"/>
                </a:cubicBezTo>
                <a:cubicBezTo>
                  <a:pt x="3024" y="69669"/>
                  <a:pt x="2847" y="69673"/>
                  <a:pt x="2670" y="69681"/>
                </a:cubicBezTo>
                <a:cubicBezTo>
                  <a:pt x="2536" y="69715"/>
                  <a:pt x="2403" y="69748"/>
                  <a:pt x="2303" y="69781"/>
                </a:cubicBezTo>
                <a:cubicBezTo>
                  <a:pt x="2102" y="69581"/>
                  <a:pt x="2102" y="69248"/>
                  <a:pt x="2002" y="68681"/>
                </a:cubicBezTo>
                <a:cubicBezTo>
                  <a:pt x="1769" y="67613"/>
                  <a:pt x="1836" y="66813"/>
                  <a:pt x="2002" y="65712"/>
                </a:cubicBezTo>
                <a:cubicBezTo>
                  <a:pt x="2403" y="62943"/>
                  <a:pt x="2102" y="60008"/>
                  <a:pt x="2102" y="57206"/>
                </a:cubicBezTo>
                <a:cubicBezTo>
                  <a:pt x="2102" y="53603"/>
                  <a:pt x="2102" y="50001"/>
                  <a:pt x="2102" y="46398"/>
                </a:cubicBezTo>
                <a:cubicBezTo>
                  <a:pt x="2102" y="44597"/>
                  <a:pt x="2102" y="42795"/>
                  <a:pt x="2102" y="40994"/>
                </a:cubicBezTo>
                <a:cubicBezTo>
                  <a:pt x="2102" y="39493"/>
                  <a:pt x="1802" y="37925"/>
                  <a:pt x="2870" y="36825"/>
                </a:cubicBezTo>
                <a:cubicBezTo>
                  <a:pt x="5805" y="36591"/>
                  <a:pt x="8741" y="36057"/>
                  <a:pt x="11643" y="35624"/>
                </a:cubicBezTo>
                <a:cubicBezTo>
                  <a:pt x="15545" y="35023"/>
                  <a:pt x="19348" y="33856"/>
                  <a:pt x="23051" y="32421"/>
                </a:cubicBezTo>
                <a:cubicBezTo>
                  <a:pt x="30256" y="29653"/>
                  <a:pt x="36861" y="25917"/>
                  <a:pt x="43532" y="22114"/>
                </a:cubicBezTo>
                <a:cubicBezTo>
                  <a:pt x="45066" y="21247"/>
                  <a:pt x="46101" y="19712"/>
                  <a:pt x="47535" y="18712"/>
                </a:cubicBezTo>
                <a:cubicBezTo>
                  <a:pt x="49069" y="17611"/>
                  <a:pt x="50504" y="16543"/>
                  <a:pt x="51905" y="15276"/>
                </a:cubicBezTo>
                <a:cubicBezTo>
                  <a:pt x="54607" y="12807"/>
                  <a:pt x="57208" y="10205"/>
                  <a:pt x="59744" y="7637"/>
                </a:cubicBezTo>
                <a:cubicBezTo>
                  <a:pt x="60878" y="6503"/>
                  <a:pt x="61745" y="5068"/>
                  <a:pt x="62712" y="3801"/>
                </a:cubicBezTo>
                <a:cubicBezTo>
                  <a:pt x="63439" y="2842"/>
                  <a:pt x="64165" y="1757"/>
                  <a:pt x="65442" y="1757"/>
                </a:cubicBezTo>
                <a:close/>
                <a:moveTo>
                  <a:pt x="65245" y="1"/>
                </a:moveTo>
                <a:cubicBezTo>
                  <a:pt x="62908" y="1"/>
                  <a:pt x="61290" y="2861"/>
                  <a:pt x="59944" y="4702"/>
                </a:cubicBezTo>
                <a:cubicBezTo>
                  <a:pt x="58910" y="6136"/>
                  <a:pt x="57609" y="7370"/>
                  <a:pt x="56408" y="8738"/>
                </a:cubicBezTo>
                <a:cubicBezTo>
                  <a:pt x="54873" y="10472"/>
                  <a:pt x="53039" y="12007"/>
                  <a:pt x="51338" y="13575"/>
                </a:cubicBezTo>
                <a:cubicBezTo>
                  <a:pt x="49703" y="15109"/>
                  <a:pt x="47969" y="16343"/>
                  <a:pt x="46201" y="17677"/>
                </a:cubicBezTo>
                <a:cubicBezTo>
                  <a:pt x="45433" y="18245"/>
                  <a:pt x="44833" y="18912"/>
                  <a:pt x="44132" y="19545"/>
                </a:cubicBezTo>
                <a:cubicBezTo>
                  <a:pt x="43265" y="20379"/>
                  <a:pt x="42298" y="20746"/>
                  <a:pt x="41297" y="21313"/>
                </a:cubicBezTo>
                <a:cubicBezTo>
                  <a:pt x="39496" y="22347"/>
                  <a:pt x="37761" y="23615"/>
                  <a:pt x="35927" y="24649"/>
                </a:cubicBezTo>
                <a:cubicBezTo>
                  <a:pt x="33858" y="25817"/>
                  <a:pt x="31657" y="26651"/>
                  <a:pt x="29589" y="27851"/>
                </a:cubicBezTo>
                <a:cubicBezTo>
                  <a:pt x="27354" y="29119"/>
                  <a:pt x="24685" y="30120"/>
                  <a:pt x="22284" y="30987"/>
                </a:cubicBezTo>
                <a:cubicBezTo>
                  <a:pt x="20049" y="31821"/>
                  <a:pt x="17680" y="32788"/>
                  <a:pt x="15345" y="33289"/>
                </a:cubicBezTo>
                <a:cubicBezTo>
                  <a:pt x="11076" y="34223"/>
                  <a:pt x="6472" y="34923"/>
                  <a:pt x="2102" y="35190"/>
                </a:cubicBezTo>
                <a:cubicBezTo>
                  <a:pt x="1769" y="35223"/>
                  <a:pt x="1535" y="35424"/>
                  <a:pt x="1402" y="35657"/>
                </a:cubicBezTo>
                <a:cubicBezTo>
                  <a:pt x="1235" y="35790"/>
                  <a:pt x="1102" y="35957"/>
                  <a:pt x="968" y="36124"/>
                </a:cubicBezTo>
                <a:cubicBezTo>
                  <a:pt x="1" y="37425"/>
                  <a:pt x="435" y="39493"/>
                  <a:pt x="435" y="40994"/>
                </a:cubicBezTo>
                <a:cubicBezTo>
                  <a:pt x="435" y="46165"/>
                  <a:pt x="435" y="51302"/>
                  <a:pt x="435" y="56472"/>
                </a:cubicBezTo>
                <a:cubicBezTo>
                  <a:pt x="468" y="58640"/>
                  <a:pt x="501" y="60808"/>
                  <a:pt x="568" y="63010"/>
                </a:cubicBezTo>
                <a:cubicBezTo>
                  <a:pt x="635" y="65178"/>
                  <a:pt x="168" y="67080"/>
                  <a:pt x="435" y="69248"/>
                </a:cubicBezTo>
                <a:cubicBezTo>
                  <a:pt x="601" y="70382"/>
                  <a:pt x="701" y="71149"/>
                  <a:pt x="1936" y="71516"/>
                </a:cubicBezTo>
                <a:cubicBezTo>
                  <a:pt x="2264" y="71602"/>
                  <a:pt x="2661" y="71645"/>
                  <a:pt x="3074" y="71645"/>
                </a:cubicBezTo>
                <a:cubicBezTo>
                  <a:pt x="3626" y="71645"/>
                  <a:pt x="4209" y="71568"/>
                  <a:pt x="4704" y="71416"/>
                </a:cubicBezTo>
                <a:cubicBezTo>
                  <a:pt x="5605" y="71483"/>
                  <a:pt x="6539" y="71583"/>
                  <a:pt x="7473" y="71616"/>
                </a:cubicBezTo>
                <a:cubicBezTo>
                  <a:pt x="7623" y="71622"/>
                  <a:pt x="7773" y="71625"/>
                  <a:pt x="7924" y="71625"/>
                </a:cubicBezTo>
                <a:cubicBezTo>
                  <a:pt x="9480" y="71625"/>
                  <a:pt x="11059" y="71329"/>
                  <a:pt x="12610" y="71116"/>
                </a:cubicBezTo>
                <a:cubicBezTo>
                  <a:pt x="15979" y="70615"/>
                  <a:pt x="19181" y="70015"/>
                  <a:pt x="22517" y="69281"/>
                </a:cubicBezTo>
                <a:cubicBezTo>
                  <a:pt x="24518" y="68814"/>
                  <a:pt x="26453" y="68047"/>
                  <a:pt x="28421" y="67480"/>
                </a:cubicBezTo>
                <a:cubicBezTo>
                  <a:pt x="30122" y="67013"/>
                  <a:pt x="31890" y="66713"/>
                  <a:pt x="33558" y="66079"/>
                </a:cubicBezTo>
                <a:cubicBezTo>
                  <a:pt x="34325" y="65779"/>
                  <a:pt x="34993" y="65212"/>
                  <a:pt x="35793" y="64911"/>
                </a:cubicBezTo>
                <a:cubicBezTo>
                  <a:pt x="36627" y="64611"/>
                  <a:pt x="37494" y="64478"/>
                  <a:pt x="38328" y="64211"/>
                </a:cubicBezTo>
                <a:cubicBezTo>
                  <a:pt x="39929" y="63677"/>
                  <a:pt x="41364" y="62743"/>
                  <a:pt x="42865" y="62009"/>
                </a:cubicBezTo>
                <a:cubicBezTo>
                  <a:pt x="49703" y="58840"/>
                  <a:pt x="56241" y="54904"/>
                  <a:pt x="62512" y="50701"/>
                </a:cubicBezTo>
                <a:cubicBezTo>
                  <a:pt x="63913" y="49800"/>
                  <a:pt x="65147" y="48766"/>
                  <a:pt x="66448" y="47766"/>
                </a:cubicBezTo>
                <a:cubicBezTo>
                  <a:pt x="67749" y="46765"/>
                  <a:pt x="68850" y="45564"/>
                  <a:pt x="70151" y="44563"/>
                </a:cubicBezTo>
                <a:cubicBezTo>
                  <a:pt x="73187" y="42195"/>
                  <a:pt x="76022" y="39593"/>
                  <a:pt x="79024" y="37191"/>
                </a:cubicBezTo>
                <a:cubicBezTo>
                  <a:pt x="82593" y="34356"/>
                  <a:pt x="85896" y="30653"/>
                  <a:pt x="88698" y="27051"/>
                </a:cubicBezTo>
                <a:lnTo>
                  <a:pt x="89098" y="26517"/>
                </a:lnTo>
                <a:cubicBezTo>
                  <a:pt x="90132" y="25917"/>
                  <a:pt x="90732" y="24916"/>
                  <a:pt x="91333" y="23915"/>
                </a:cubicBezTo>
                <a:cubicBezTo>
                  <a:pt x="91933" y="23181"/>
                  <a:pt x="92334" y="22347"/>
                  <a:pt x="92901" y="21480"/>
                </a:cubicBezTo>
                <a:cubicBezTo>
                  <a:pt x="93701" y="20246"/>
                  <a:pt x="95069" y="18878"/>
                  <a:pt x="94368" y="17311"/>
                </a:cubicBezTo>
                <a:cubicBezTo>
                  <a:pt x="93901" y="16210"/>
                  <a:pt x="92234" y="15142"/>
                  <a:pt x="91266" y="14442"/>
                </a:cubicBezTo>
                <a:cubicBezTo>
                  <a:pt x="89798" y="13374"/>
                  <a:pt x="88164" y="12440"/>
                  <a:pt x="86663" y="11473"/>
                </a:cubicBezTo>
                <a:cubicBezTo>
                  <a:pt x="83260" y="9405"/>
                  <a:pt x="79324" y="8237"/>
                  <a:pt x="75888" y="6169"/>
                </a:cubicBezTo>
                <a:cubicBezTo>
                  <a:pt x="74487" y="5335"/>
                  <a:pt x="73053" y="4535"/>
                  <a:pt x="71619" y="3701"/>
                </a:cubicBezTo>
                <a:cubicBezTo>
                  <a:pt x="69951" y="2733"/>
                  <a:pt x="68583" y="1299"/>
                  <a:pt x="66849" y="432"/>
                </a:cubicBezTo>
                <a:cubicBezTo>
                  <a:pt x="66278" y="132"/>
                  <a:pt x="65745" y="1"/>
                  <a:pt x="65245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20"/>
          <p:cNvSpPr/>
          <p:nvPr/>
        </p:nvSpPr>
        <p:spPr>
          <a:xfrm>
            <a:off x="3308732" y="1486800"/>
            <a:ext cx="1223050" cy="922022"/>
          </a:xfrm>
          <a:custGeom>
            <a:avLst/>
            <a:gdLst/>
            <a:ahLst/>
            <a:cxnLst/>
            <a:rect l="l" t="t" r="r" b="b"/>
            <a:pathLst>
              <a:path w="95068" h="71669" extrusionOk="0">
                <a:moveTo>
                  <a:pt x="87423" y="1698"/>
                </a:moveTo>
                <a:cubicBezTo>
                  <a:pt x="88876" y="1698"/>
                  <a:pt x="90316" y="1976"/>
                  <a:pt x="91753" y="1976"/>
                </a:cubicBezTo>
                <a:cubicBezTo>
                  <a:pt x="91968" y="1976"/>
                  <a:pt x="92184" y="1969"/>
                  <a:pt x="92399" y="1955"/>
                </a:cubicBezTo>
                <a:cubicBezTo>
                  <a:pt x="92566" y="1955"/>
                  <a:pt x="92666" y="1922"/>
                  <a:pt x="92766" y="1855"/>
                </a:cubicBezTo>
                <a:cubicBezTo>
                  <a:pt x="92966" y="2088"/>
                  <a:pt x="92966" y="2422"/>
                  <a:pt x="93100" y="2989"/>
                </a:cubicBezTo>
                <a:cubicBezTo>
                  <a:pt x="93300" y="4057"/>
                  <a:pt x="93267" y="4857"/>
                  <a:pt x="93100" y="5958"/>
                </a:cubicBezTo>
                <a:cubicBezTo>
                  <a:pt x="92666" y="8727"/>
                  <a:pt x="93000" y="11662"/>
                  <a:pt x="92966" y="14464"/>
                </a:cubicBezTo>
                <a:cubicBezTo>
                  <a:pt x="92966" y="18067"/>
                  <a:pt x="92966" y="21636"/>
                  <a:pt x="92966" y="25238"/>
                </a:cubicBezTo>
                <a:lnTo>
                  <a:pt x="92966" y="30642"/>
                </a:lnTo>
                <a:cubicBezTo>
                  <a:pt x="92966" y="32177"/>
                  <a:pt x="93267" y="33711"/>
                  <a:pt x="92233" y="34845"/>
                </a:cubicBezTo>
                <a:cubicBezTo>
                  <a:pt x="89297" y="35079"/>
                  <a:pt x="86328" y="35579"/>
                  <a:pt x="83460" y="36013"/>
                </a:cubicBezTo>
                <a:cubicBezTo>
                  <a:pt x="79524" y="36613"/>
                  <a:pt x="75721" y="37814"/>
                  <a:pt x="72018" y="39215"/>
                </a:cubicBezTo>
                <a:cubicBezTo>
                  <a:pt x="64813" y="41984"/>
                  <a:pt x="58208" y="45753"/>
                  <a:pt x="51537" y="49522"/>
                </a:cubicBezTo>
                <a:cubicBezTo>
                  <a:pt x="50036" y="50390"/>
                  <a:pt x="48968" y="51924"/>
                  <a:pt x="47567" y="52958"/>
                </a:cubicBezTo>
                <a:cubicBezTo>
                  <a:pt x="46033" y="54026"/>
                  <a:pt x="44565" y="55093"/>
                  <a:pt x="43164" y="56394"/>
                </a:cubicBezTo>
                <a:cubicBezTo>
                  <a:pt x="40462" y="58862"/>
                  <a:pt x="37860" y="61464"/>
                  <a:pt x="35325" y="63999"/>
                </a:cubicBezTo>
                <a:cubicBezTo>
                  <a:pt x="34191" y="65167"/>
                  <a:pt x="33357" y="66601"/>
                  <a:pt x="32390" y="67869"/>
                </a:cubicBezTo>
                <a:cubicBezTo>
                  <a:pt x="31662" y="68801"/>
                  <a:pt x="30908" y="69911"/>
                  <a:pt x="29640" y="69911"/>
                </a:cubicBezTo>
                <a:cubicBezTo>
                  <a:pt x="29456" y="69911"/>
                  <a:pt x="29261" y="69888"/>
                  <a:pt x="29054" y="69837"/>
                </a:cubicBezTo>
                <a:cubicBezTo>
                  <a:pt x="28154" y="69637"/>
                  <a:pt x="27053" y="68536"/>
                  <a:pt x="26352" y="68002"/>
                </a:cubicBezTo>
                <a:cubicBezTo>
                  <a:pt x="23850" y="66068"/>
                  <a:pt x="20882" y="64667"/>
                  <a:pt x="18080" y="63266"/>
                </a:cubicBezTo>
                <a:cubicBezTo>
                  <a:pt x="16178" y="62332"/>
                  <a:pt x="14410" y="61364"/>
                  <a:pt x="12476" y="60564"/>
                </a:cubicBezTo>
                <a:cubicBezTo>
                  <a:pt x="10774" y="59863"/>
                  <a:pt x="9373" y="58729"/>
                  <a:pt x="7772" y="57928"/>
                </a:cubicBezTo>
                <a:cubicBezTo>
                  <a:pt x="6838" y="57461"/>
                  <a:pt x="5904" y="56961"/>
                  <a:pt x="5037" y="56427"/>
                </a:cubicBezTo>
                <a:cubicBezTo>
                  <a:pt x="4303" y="55960"/>
                  <a:pt x="2569" y="54893"/>
                  <a:pt x="2102" y="54126"/>
                </a:cubicBezTo>
                <a:cubicBezTo>
                  <a:pt x="2002" y="53992"/>
                  <a:pt x="1968" y="53859"/>
                  <a:pt x="1901" y="53692"/>
                </a:cubicBezTo>
                <a:cubicBezTo>
                  <a:pt x="2335" y="53058"/>
                  <a:pt x="2635" y="52291"/>
                  <a:pt x="3002" y="51657"/>
                </a:cubicBezTo>
                <a:cubicBezTo>
                  <a:pt x="3936" y="50089"/>
                  <a:pt x="5004" y="48655"/>
                  <a:pt x="6071" y="47221"/>
                </a:cubicBezTo>
                <a:cubicBezTo>
                  <a:pt x="8640" y="43818"/>
                  <a:pt x="11575" y="40749"/>
                  <a:pt x="14577" y="37747"/>
                </a:cubicBezTo>
                <a:cubicBezTo>
                  <a:pt x="17246" y="35079"/>
                  <a:pt x="20348" y="32877"/>
                  <a:pt x="23183" y="30409"/>
                </a:cubicBezTo>
                <a:cubicBezTo>
                  <a:pt x="24484" y="29308"/>
                  <a:pt x="25885" y="28307"/>
                  <a:pt x="27119" y="27173"/>
                </a:cubicBezTo>
                <a:cubicBezTo>
                  <a:pt x="28220" y="26106"/>
                  <a:pt x="29421" y="25238"/>
                  <a:pt x="30522" y="24238"/>
                </a:cubicBezTo>
                <a:cubicBezTo>
                  <a:pt x="31789" y="23037"/>
                  <a:pt x="33391" y="22103"/>
                  <a:pt x="34858" y="21169"/>
                </a:cubicBezTo>
                <a:cubicBezTo>
                  <a:pt x="36359" y="20235"/>
                  <a:pt x="37794" y="19167"/>
                  <a:pt x="39295" y="18267"/>
                </a:cubicBezTo>
                <a:cubicBezTo>
                  <a:pt x="42631" y="16299"/>
                  <a:pt x="46066" y="14331"/>
                  <a:pt x="49535" y="12629"/>
                </a:cubicBezTo>
                <a:cubicBezTo>
                  <a:pt x="52638" y="11095"/>
                  <a:pt x="55807" y="9460"/>
                  <a:pt x="59076" y="8493"/>
                </a:cubicBezTo>
                <a:cubicBezTo>
                  <a:pt x="59676" y="8293"/>
                  <a:pt x="60243" y="8126"/>
                  <a:pt x="60777" y="7826"/>
                </a:cubicBezTo>
                <a:cubicBezTo>
                  <a:pt x="61611" y="7392"/>
                  <a:pt x="62378" y="7259"/>
                  <a:pt x="63212" y="6959"/>
                </a:cubicBezTo>
                <a:cubicBezTo>
                  <a:pt x="65113" y="6291"/>
                  <a:pt x="67048" y="5791"/>
                  <a:pt x="68983" y="5191"/>
                </a:cubicBezTo>
                <a:cubicBezTo>
                  <a:pt x="71151" y="4524"/>
                  <a:pt x="73252" y="3956"/>
                  <a:pt x="75454" y="3489"/>
                </a:cubicBezTo>
                <a:cubicBezTo>
                  <a:pt x="76388" y="3323"/>
                  <a:pt x="77355" y="3289"/>
                  <a:pt x="78256" y="3056"/>
                </a:cubicBezTo>
                <a:cubicBezTo>
                  <a:pt x="79157" y="2822"/>
                  <a:pt x="79991" y="2455"/>
                  <a:pt x="80958" y="2322"/>
                </a:cubicBezTo>
                <a:cubicBezTo>
                  <a:pt x="82759" y="2122"/>
                  <a:pt x="84594" y="1955"/>
                  <a:pt x="86362" y="1755"/>
                </a:cubicBezTo>
                <a:cubicBezTo>
                  <a:pt x="86716" y="1714"/>
                  <a:pt x="87070" y="1698"/>
                  <a:pt x="87423" y="1698"/>
                </a:cubicBezTo>
                <a:close/>
                <a:moveTo>
                  <a:pt x="91969" y="1"/>
                </a:moveTo>
                <a:cubicBezTo>
                  <a:pt x="91425" y="1"/>
                  <a:pt x="90852" y="85"/>
                  <a:pt x="90365" y="254"/>
                </a:cubicBezTo>
                <a:cubicBezTo>
                  <a:pt x="89464" y="187"/>
                  <a:pt x="88530" y="87"/>
                  <a:pt x="87596" y="54"/>
                </a:cubicBezTo>
                <a:cubicBezTo>
                  <a:pt x="87446" y="48"/>
                  <a:pt x="87296" y="45"/>
                  <a:pt x="87145" y="45"/>
                </a:cubicBezTo>
                <a:cubicBezTo>
                  <a:pt x="85589" y="45"/>
                  <a:pt x="84010" y="341"/>
                  <a:pt x="82459" y="554"/>
                </a:cubicBezTo>
                <a:cubicBezTo>
                  <a:pt x="79090" y="1021"/>
                  <a:pt x="75888" y="1621"/>
                  <a:pt x="72552" y="2389"/>
                </a:cubicBezTo>
                <a:cubicBezTo>
                  <a:pt x="70550" y="2822"/>
                  <a:pt x="68649" y="3623"/>
                  <a:pt x="66648" y="4157"/>
                </a:cubicBezTo>
                <a:cubicBezTo>
                  <a:pt x="64946" y="4657"/>
                  <a:pt x="63212" y="4957"/>
                  <a:pt x="61544" y="5558"/>
                </a:cubicBezTo>
                <a:cubicBezTo>
                  <a:pt x="60743" y="5858"/>
                  <a:pt x="60076" y="6425"/>
                  <a:pt x="59276" y="6725"/>
                </a:cubicBezTo>
                <a:cubicBezTo>
                  <a:pt x="58442" y="7025"/>
                  <a:pt x="57575" y="7192"/>
                  <a:pt x="56741" y="7459"/>
                </a:cubicBezTo>
                <a:cubicBezTo>
                  <a:pt x="55139" y="7993"/>
                  <a:pt x="53738" y="8927"/>
                  <a:pt x="52204" y="9627"/>
                </a:cubicBezTo>
                <a:cubicBezTo>
                  <a:pt x="45366" y="12829"/>
                  <a:pt x="38828" y="16732"/>
                  <a:pt x="32557" y="20935"/>
                </a:cubicBezTo>
                <a:cubicBezTo>
                  <a:pt x="31156" y="21869"/>
                  <a:pt x="29955" y="22903"/>
                  <a:pt x="28621" y="23904"/>
                </a:cubicBezTo>
                <a:cubicBezTo>
                  <a:pt x="27320" y="24905"/>
                  <a:pt x="26219" y="26106"/>
                  <a:pt x="24918" y="27106"/>
                </a:cubicBezTo>
                <a:cubicBezTo>
                  <a:pt x="21882" y="29475"/>
                  <a:pt x="19047" y="32077"/>
                  <a:pt x="16045" y="34478"/>
                </a:cubicBezTo>
                <a:cubicBezTo>
                  <a:pt x="12476" y="37314"/>
                  <a:pt x="9173" y="41016"/>
                  <a:pt x="6371" y="44619"/>
                </a:cubicBezTo>
                <a:cubicBezTo>
                  <a:pt x="6238" y="44786"/>
                  <a:pt x="6104" y="44952"/>
                  <a:pt x="5971" y="45119"/>
                </a:cubicBezTo>
                <a:cubicBezTo>
                  <a:pt x="4937" y="45753"/>
                  <a:pt x="4337" y="46720"/>
                  <a:pt x="3736" y="47754"/>
                </a:cubicBezTo>
                <a:cubicBezTo>
                  <a:pt x="3136" y="48488"/>
                  <a:pt x="2735" y="49289"/>
                  <a:pt x="2168" y="50190"/>
                </a:cubicBezTo>
                <a:cubicBezTo>
                  <a:pt x="1368" y="51390"/>
                  <a:pt x="0" y="52758"/>
                  <a:pt x="701" y="54359"/>
                </a:cubicBezTo>
                <a:cubicBezTo>
                  <a:pt x="1201" y="55460"/>
                  <a:pt x="2835" y="56527"/>
                  <a:pt x="3803" y="57228"/>
                </a:cubicBezTo>
                <a:cubicBezTo>
                  <a:pt x="5271" y="58262"/>
                  <a:pt x="6905" y="59229"/>
                  <a:pt x="8439" y="60163"/>
                </a:cubicBezTo>
                <a:cubicBezTo>
                  <a:pt x="11842" y="62265"/>
                  <a:pt x="15778" y="63432"/>
                  <a:pt x="19180" y="65467"/>
                </a:cubicBezTo>
                <a:cubicBezTo>
                  <a:pt x="20581" y="66334"/>
                  <a:pt x="22016" y="67135"/>
                  <a:pt x="23450" y="67936"/>
                </a:cubicBezTo>
                <a:cubicBezTo>
                  <a:pt x="25118" y="68903"/>
                  <a:pt x="26486" y="70337"/>
                  <a:pt x="28220" y="71238"/>
                </a:cubicBezTo>
                <a:cubicBezTo>
                  <a:pt x="28796" y="71538"/>
                  <a:pt x="29334" y="71669"/>
                  <a:pt x="29838" y="71669"/>
                </a:cubicBezTo>
                <a:cubicBezTo>
                  <a:pt x="32193" y="71669"/>
                  <a:pt x="33806" y="68809"/>
                  <a:pt x="35125" y="66968"/>
                </a:cubicBezTo>
                <a:cubicBezTo>
                  <a:pt x="36193" y="65501"/>
                  <a:pt x="37494" y="64266"/>
                  <a:pt x="38661" y="62932"/>
                </a:cubicBezTo>
                <a:cubicBezTo>
                  <a:pt x="40195" y="61197"/>
                  <a:pt x="42030" y="59630"/>
                  <a:pt x="43731" y="58062"/>
                </a:cubicBezTo>
                <a:cubicBezTo>
                  <a:pt x="45366" y="56561"/>
                  <a:pt x="47100" y="55327"/>
                  <a:pt x="48902" y="53959"/>
                </a:cubicBezTo>
                <a:cubicBezTo>
                  <a:pt x="49636" y="53392"/>
                  <a:pt x="50269" y="52725"/>
                  <a:pt x="50936" y="52091"/>
                </a:cubicBezTo>
                <a:cubicBezTo>
                  <a:pt x="51837" y="51290"/>
                  <a:pt x="52771" y="50923"/>
                  <a:pt x="53772" y="50356"/>
                </a:cubicBezTo>
                <a:cubicBezTo>
                  <a:pt x="55606" y="49289"/>
                  <a:pt x="57308" y="48055"/>
                  <a:pt x="59142" y="46987"/>
                </a:cubicBezTo>
                <a:cubicBezTo>
                  <a:pt x="61210" y="45820"/>
                  <a:pt x="63412" y="44986"/>
                  <a:pt x="65480" y="43818"/>
                </a:cubicBezTo>
                <a:cubicBezTo>
                  <a:pt x="67715" y="42517"/>
                  <a:pt x="70384" y="41550"/>
                  <a:pt x="72819" y="40649"/>
                </a:cubicBezTo>
                <a:cubicBezTo>
                  <a:pt x="75020" y="39849"/>
                  <a:pt x="77422" y="38881"/>
                  <a:pt x="79724" y="38381"/>
                </a:cubicBezTo>
                <a:cubicBezTo>
                  <a:pt x="83993" y="37447"/>
                  <a:pt x="88597" y="36713"/>
                  <a:pt x="92966" y="36480"/>
                </a:cubicBezTo>
                <a:cubicBezTo>
                  <a:pt x="93333" y="36446"/>
                  <a:pt x="93567" y="36246"/>
                  <a:pt x="93667" y="36013"/>
                </a:cubicBezTo>
                <a:cubicBezTo>
                  <a:pt x="93834" y="35879"/>
                  <a:pt x="93967" y="35713"/>
                  <a:pt x="94134" y="35512"/>
                </a:cubicBezTo>
                <a:cubicBezTo>
                  <a:pt x="95068" y="34211"/>
                  <a:pt x="94634" y="32143"/>
                  <a:pt x="94634" y="30642"/>
                </a:cubicBezTo>
                <a:cubicBezTo>
                  <a:pt x="94634" y="25505"/>
                  <a:pt x="94634" y="20335"/>
                  <a:pt x="94634" y="15198"/>
                </a:cubicBezTo>
                <a:cubicBezTo>
                  <a:pt x="94634" y="12996"/>
                  <a:pt x="94568" y="10828"/>
                  <a:pt x="94501" y="8660"/>
                </a:cubicBezTo>
                <a:cubicBezTo>
                  <a:pt x="94468" y="6492"/>
                  <a:pt x="94901" y="4590"/>
                  <a:pt x="94634" y="2422"/>
                </a:cubicBezTo>
                <a:cubicBezTo>
                  <a:pt x="94468" y="1255"/>
                  <a:pt x="94401" y="521"/>
                  <a:pt x="93133" y="154"/>
                </a:cubicBezTo>
                <a:cubicBezTo>
                  <a:pt x="92798" y="52"/>
                  <a:pt x="92392" y="1"/>
                  <a:pt x="9196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20"/>
          <p:cNvSpPr/>
          <p:nvPr/>
        </p:nvSpPr>
        <p:spPr>
          <a:xfrm>
            <a:off x="3308732" y="3562741"/>
            <a:ext cx="1223050" cy="921944"/>
          </a:xfrm>
          <a:custGeom>
            <a:avLst/>
            <a:gdLst/>
            <a:ahLst/>
            <a:cxnLst/>
            <a:rect l="l" t="t" r="r" b="b"/>
            <a:pathLst>
              <a:path w="95068" h="71663" extrusionOk="0">
                <a:moveTo>
                  <a:pt x="29661" y="1775"/>
                </a:moveTo>
                <a:cubicBezTo>
                  <a:pt x="30937" y="1775"/>
                  <a:pt x="31664" y="2860"/>
                  <a:pt x="32390" y="3819"/>
                </a:cubicBezTo>
                <a:cubicBezTo>
                  <a:pt x="33357" y="5086"/>
                  <a:pt x="34191" y="6521"/>
                  <a:pt x="35325" y="7655"/>
                </a:cubicBezTo>
                <a:cubicBezTo>
                  <a:pt x="37860" y="10223"/>
                  <a:pt x="40462" y="12825"/>
                  <a:pt x="43164" y="15294"/>
                </a:cubicBezTo>
                <a:cubicBezTo>
                  <a:pt x="44565" y="16561"/>
                  <a:pt x="46033" y="17629"/>
                  <a:pt x="47567" y="18730"/>
                </a:cubicBezTo>
                <a:cubicBezTo>
                  <a:pt x="48968" y="19730"/>
                  <a:pt x="50036" y="21265"/>
                  <a:pt x="51537" y="22132"/>
                </a:cubicBezTo>
                <a:cubicBezTo>
                  <a:pt x="58208" y="25935"/>
                  <a:pt x="64813" y="29671"/>
                  <a:pt x="72018" y="32439"/>
                </a:cubicBezTo>
                <a:cubicBezTo>
                  <a:pt x="75721" y="33874"/>
                  <a:pt x="79524" y="35041"/>
                  <a:pt x="83460" y="35642"/>
                </a:cubicBezTo>
                <a:cubicBezTo>
                  <a:pt x="86328" y="36075"/>
                  <a:pt x="89297" y="36609"/>
                  <a:pt x="92233" y="36843"/>
                </a:cubicBezTo>
                <a:cubicBezTo>
                  <a:pt x="93267" y="37943"/>
                  <a:pt x="92966" y="39511"/>
                  <a:pt x="92966" y="41012"/>
                </a:cubicBezTo>
                <a:lnTo>
                  <a:pt x="92966" y="46416"/>
                </a:lnTo>
                <a:cubicBezTo>
                  <a:pt x="92966" y="50019"/>
                  <a:pt x="92966" y="53621"/>
                  <a:pt x="92966" y="57224"/>
                </a:cubicBezTo>
                <a:cubicBezTo>
                  <a:pt x="93000" y="60026"/>
                  <a:pt x="92666" y="62961"/>
                  <a:pt x="93100" y="65730"/>
                </a:cubicBezTo>
                <a:cubicBezTo>
                  <a:pt x="93267" y="66831"/>
                  <a:pt x="93300" y="67631"/>
                  <a:pt x="93100" y="68699"/>
                </a:cubicBezTo>
                <a:cubicBezTo>
                  <a:pt x="92966" y="69266"/>
                  <a:pt x="92966" y="69599"/>
                  <a:pt x="92766" y="69799"/>
                </a:cubicBezTo>
                <a:cubicBezTo>
                  <a:pt x="92666" y="69766"/>
                  <a:pt x="92566" y="69733"/>
                  <a:pt x="92433" y="69699"/>
                </a:cubicBezTo>
                <a:cubicBezTo>
                  <a:pt x="92255" y="69691"/>
                  <a:pt x="92078" y="69687"/>
                  <a:pt x="91902" y="69687"/>
                </a:cubicBezTo>
                <a:cubicBezTo>
                  <a:pt x="90374" y="69687"/>
                  <a:pt x="88865" y="69978"/>
                  <a:pt x="87358" y="69978"/>
                </a:cubicBezTo>
                <a:cubicBezTo>
                  <a:pt x="87037" y="69978"/>
                  <a:pt x="86716" y="69965"/>
                  <a:pt x="86395" y="69933"/>
                </a:cubicBezTo>
                <a:cubicBezTo>
                  <a:pt x="84594" y="69733"/>
                  <a:pt x="82759" y="69566"/>
                  <a:pt x="80958" y="69332"/>
                </a:cubicBezTo>
                <a:cubicBezTo>
                  <a:pt x="80024" y="69232"/>
                  <a:pt x="79157" y="68865"/>
                  <a:pt x="78256" y="68632"/>
                </a:cubicBezTo>
                <a:cubicBezTo>
                  <a:pt x="77355" y="68398"/>
                  <a:pt x="76388" y="68365"/>
                  <a:pt x="75487" y="68165"/>
                </a:cubicBezTo>
                <a:cubicBezTo>
                  <a:pt x="73252" y="67698"/>
                  <a:pt x="71151" y="67164"/>
                  <a:pt x="68983" y="66497"/>
                </a:cubicBezTo>
                <a:cubicBezTo>
                  <a:pt x="67048" y="65863"/>
                  <a:pt x="65113" y="65396"/>
                  <a:pt x="63212" y="64729"/>
                </a:cubicBezTo>
                <a:cubicBezTo>
                  <a:pt x="62378" y="64429"/>
                  <a:pt x="61611" y="64262"/>
                  <a:pt x="60810" y="63829"/>
                </a:cubicBezTo>
                <a:cubicBezTo>
                  <a:pt x="60243" y="63562"/>
                  <a:pt x="59676" y="63362"/>
                  <a:pt x="59076" y="63195"/>
                </a:cubicBezTo>
                <a:cubicBezTo>
                  <a:pt x="55807" y="62194"/>
                  <a:pt x="52638" y="60593"/>
                  <a:pt x="49535" y="59058"/>
                </a:cubicBezTo>
                <a:cubicBezTo>
                  <a:pt x="46066" y="57324"/>
                  <a:pt x="42631" y="55389"/>
                  <a:pt x="39295" y="53388"/>
                </a:cubicBezTo>
                <a:cubicBezTo>
                  <a:pt x="37794" y="52487"/>
                  <a:pt x="36359" y="51453"/>
                  <a:pt x="34858" y="50486"/>
                </a:cubicBezTo>
                <a:cubicBezTo>
                  <a:pt x="33391" y="49552"/>
                  <a:pt x="31789" y="48651"/>
                  <a:pt x="30522" y="47450"/>
                </a:cubicBezTo>
                <a:cubicBezTo>
                  <a:pt x="29454" y="46416"/>
                  <a:pt x="28220" y="45549"/>
                  <a:pt x="27119" y="44515"/>
                </a:cubicBezTo>
                <a:cubicBezTo>
                  <a:pt x="25885" y="43347"/>
                  <a:pt x="24484" y="42380"/>
                  <a:pt x="23183" y="41246"/>
                </a:cubicBezTo>
                <a:cubicBezTo>
                  <a:pt x="20348" y="38811"/>
                  <a:pt x="17246" y="36609"/>
                  <a:pt x="14577" y="33940"/>
                </a:cubicBezTo>
                <a:cubicBezTo>
                  <a:pt x="11608" y="30938"/>
                  <a:pt x="8640" y="27869"/>
                  <a:pt x="6071" y="24467"/>
                </a:cubicBezTo>
                <a:cubicBezTo>
                  <a:pt x="5004" y="22999"/>
                  <a:pt x="3936" y="21565"/>
                  <a:pt x="3002" y="19997"/>
                </a:cubicBezTo>
                <a:cubicBezTo>
                  <a:pt x="2635" y="19397"/>
                  <a:pt x="2335" y="18629"/>
                  <a:pt x="1901" y="17962"/>
                </a:cubicBezTo>
                <a:cubicBezTo>
                  <a:pt x="1968" y="17829"/>
                  <a:pt x="2002" y="17695"/>
                  <a:pt x="2102" y="17562"/>
                </a:cubicBezTo>
                <a:cubicBezTo>
                  <a:pt x="2569" y="16761"/>
                  <a:pt x="4303" y="15694"/>
                  <a:pt x="5037" y="15260"/>
                </a:cubicBezTo>
                <a:cubicBezTo>
                  <a:pt x="5904" y="14727"/>
                  <a:pt x="6838" y="14193"/>
                  <a:pt x="7772" y="13759"/>
                </a:cubicBezTo>
                <a:cubicBezTo>
                  <a:pt x="9373" y="12925"/>
                  <a:pt x="10774" y="11825"/>
                  <a:pt x="12476" y="11124"/>
                </a:cubicBezTo>
                <a:cubicBezTo>
                  <a:pt x="14410" y="10324"/>
                  <a:pt x="16178" y="9323"/>
                  <a:pt x="18080" y="8389"/>
                </a:cubicBezTo>
                <a:cubicBezTo>
                  <a:pt x="20882" y="7021"/>
                  <a:pt x="23850" y="5620"/>
                  <a:pt x="26352" y="3652"/>
                </a:cubicBezTo>
                <a:cubicBezTo>
                  <a:pt x="27053" y="3118"/>
                  <a:pt x="28154" y="2051"/>
                  <a:pt x="29054" y="1851"/>
                </a:cubicBezTo>
                <a:cubicBezTo>
                  <a:pt x="29270" y="1799"/>
                  <a:pt x="29471" y="1775"/>
                  <a:pt x="29661" y="1775"/>
                </a:cubicBezTo>
                <a:close/>
                <a:moveTo>
                  <a:pt x="29815" y="0"/>
                </a:moveTo>
                <a:cubicBezTo>
                  <a:pt x="29318" y="0"/>
                  <a:pt x="28788" y="127"/>
                  <a:pt x="28220" y="416"/>
                </a:cubicBezTo>
                <a:cubicBezTo>
                  <a:pt x="26519" y="1317"/>
                  <a:pt x="25118" y="2751"/>
                  <a:pt x="23450" y="3719"/>
                </a:cubicBezTo>
                <a:cubicBezTo>
                  <a:pt x="22016" y="4553"/>
                  <a:pt x="20581" y="5353"/>
                  <a:pt x="19180" y="6187"/>
                </a:cubicBezTo>
                <a:cubicBezTo>
                  <a:pt x="15778" y="8255"/>
                  <a:pt x="11842" y="9423"/>
                  <a:pt x="8439" y="11491"/>
                </a:cubicBezTo>
                <a:cubicBezTo>
                  <a:pt x="6905" y="12425"/>
                  <a:pt x="5271" y="13392"/>
                  <a:pt x="3803" y="14460"/>
                </a:cubicBezTo>
                <a:cubicBezTo>
                  <a:pt x="2835" y="15127"/>
                  <a:pt x="1201" y="16228"/>
                  <a:pt x="701" y="17329"/>
                </a:cubicBezTo>
                <a:cubicBezTo>
                  <a:pt x="0" y="18896"/>
                  <a:pt x="1401" y="20264"/>
                  <a:pt x="2168" y="21498"/>
                </a:cubicBezTo>
                <a:cubicBezTo>
                  <a:pt x="2735" y="22365"/>
                  <a:pt x="3136" y="23199"/>
                  <a:pt x="3736" y="23933"/>
                </a:cubicBezTo>
                <a:cubicBezTo>
                  <a:pt x="4337" y="24934"/>
                  <a:pt x="4937" y="25935"/>
                  <a:pt x="5971" y="26535"/>
                </a:cubicBezTo>
                <a:cubicBezTo>
                  <a:pt x="6104" y="26702"/>
                  <a:pt x="6238" y="26902"/>
                  <a:pt x="6371" y="27069"/>
                </a:cubicBezTo>
                <a:cubicBezTo>
                  <a:pt x="9173" y="30671"/>
                  <a:pt x="12509" y="34374"/>
                  <a:pt x="16078" y="37209"/>
                </a:cubicBezTo>
                <a:cubicBezTo>
                  <a:pt x="19080" y="39611"/>
                  <a:pt x="21882" y="42213"/>
                  <a:pt x="24918" y="44581"/>
                </a:cubicBezTo>
                <a:cubicBezTo>
                  <a:pt x="26219" y="45582"/>
                  <a:pt x="27353" y="46783"/>
                  <a:pt x="28621" y="47784"/>
                </a:cubicBezTo>
                <a:cubicBezTo>
                  <a:pt x="29955" y="48784"/>
                  <a:pt x="31156" y="49818"/>
                  <a:pt x="32557" y="50719"/>
                </a:cubicBezTo>
                <a:cubicBezTo>
                  <a:pt x="38828" y="54922"/>
                  <a:pt x="45366" y="58858"/>
                  <a:pt x="52204" y="62027"/>
                </a:cubicBezTo>
                <a:cubicBezTo>
                  <a:pt x="53738" y="62761"/>
                  <a:pt x="55139" y="63695"/>
                  <a:pt x="56741" y="64229"/>
                </a:cubicBezTo>
                <a:cubicBezTo>
                  <a:pt x="57575" y="64496"/>
                  <a:pt x="58442" y="64629"/>
                  <a:pt x="59276" y="64929"/>
                </a:cubicBezTo>
                <a:cubicBezTo>
                  <a:pt x="60076" y="65230"/>
                  <a:pt x="60743" y="65797"/>
                  <a:pt x="61544" y="66097"/>
                </a:cubicBezTo>
                <a:cubicBezTo>
                  <a:pt x="63212" y="66731"/>
                  <a:pt x="64946" y="67031"/>
                  <a:pt x="66681" y="67498"/>
                </a:cubicBezTo>
                <a:cubicBezTo>
                  <a:pt x="68649" y="68065"/>
                  <a:pt x="70550" y="68832"/>
                  <a:pt x="72552" y="69299"/>
                </a:cubicBezTo>
                <a:cubicBezTo>
                  <a:pt x="75888" y="70033"/>
                  <a:pt x="79090" y="70633"/>
                  <a:pt x="82459" y="71134"/>
                </a:cubicBezTo>
                <a:cubicBezTo>
                  <a:pt x="84010" y="71347"/>
                  <a:pt x="85589" y="71643"/>
                  <a:pt x="87170" y="71643"/>
                </a:cubicBezTo>
                <a:cubicBezTo>
                  <a:pt x="87323" y="71643"/>
                  <a:pt x="87476" y="71640"/>
                  <a:pt x="87629" y="71634"/>
                </a:cubicBezTo>
                <a:cubicBezTo>
                  <a:pt x="88530" y="71601"/>
                  <a:pt x="89464" y="71501"/>
                  <a:pt x="90365" y="71434"/>
                </a:cubicBezTo>
                <a:cubicBezTo>
                  <a:pt x="90860" y="71586"/>
                  <a:pt x="91443" y="71663"/>
                  <a:pt x="91995" y="71663"/>
                </a:cubicBezTo>
                <a:cubicBezTo>
                  <a:pt x="92408" y="71663"/>
                  <a:pt x="92804" y="71620"/>
                  <a:pt x="93133" y="71534"/>
                </a:cubicBezTo>
                <a:cubicBezTo>
                  <a:pt x="94401" y="71167"/>
                  <a:pt x="94468" y="70400"/>
                  <a:pt x="94634" y="69266"/>
                </a:cubicBezTo>
                <a:cubicBezTo>
                  <a:pt x="94901" y="67098"/>
                  <a:pt x="94468" y="65196"/>
                  <a:pt x="94501" y="63028"/>
                </a:cubicBezTo>
                <a:cubicBezTo>
                  <a:pt x="94568" y="60826"/>
                  <a:pt x="94634" y="58658"/>
                  <a:pt x="94634" y="56490"/>
                </a:cubicBezTo>
                <a:cubicBezTo>
                  <a:pt x="94634" y="51320"/>
                  <a:pt x="94634" y="46183"/>
                  <a:pt x="94634" y="41012"/>
                </a:cubicBezTo>
                <a:cubicBezTo>
                  <a:pt x="94634" y="39511"/>
                  <a:pt x="95068" y="37443"/>
                  <a:pt x="94134" y="36142"/>
                </a:cubicBezTo>
                <a:cubicBezTo>
                  <a:pt x="94001" y="35942"/>
                  <a:pt x="93834" y="35808"/>
                  <a:pt x="93700" y="35675"/>
                </a:cubicBezTo>
                <a:cubicBezTo>
                  <a:pt x="93567" y="35408"/>
                  <a:pt x="93333" y="35241"/>
                  <a:pt x="92966" y="35208"/>
                </a:cubicBezTo>
                <a:cubicBezTo>
                  <a:pt x="88597" y="34941"/>
                  <a:pt x="83993" y="34241"/>
                  <a:pt x="79724" y="33307"/>
                </a:cubicBezTo>
                <a:cubicBezTo>
                  <a:pt x="77422" y="32806"/>
                  <a:pt x="75020" y="31839"/>
                  <a:pt x="72819" y="31005"/>
                </a:cubicBezTo>
                <a:cubicBezTo>
                  <a:pt x="70384" y="30104"/>
                  <a:pt x="67715" y="29137"/>
                  <a:pt x="65480" y="27869"/>
                </a:cubicBezTo>
                <a:cubicBezTo>
                  <a:pt x="63412" y="26669"/>
                  <a:pt x="61244" y="25835"/>
                  <a:pt x="59142" y="24667"/>
                </a:cubicBezTo>
                <a:cubicBezTo>
                  <a:pt x="57308" y="23633"/>
                  <a:pt x="55606" y="22365"/>
                  <a:pt x="53772" y="21331"/>
                </a:cubicBezTo>
                <a:cubicBezTo>
                  <a:pt x="52771" y="20764"/>
                  <a:pt x="51837" y="20397"/>
                  <a:pt x="50936" y="19563"/>
                </a:cubicBezTo>
                <a:cubicBezTo>
                  <a:pt x="50269" y="18930"/>
                  <a:pt x="49636" y="18263"/>
                  <a:pt x="48902" y="17695"/>
                </a:cubicBezTo>
                <a:cubicBezTo>
                  <a:pt x="47134" y="16361"/>
                  <a:pt x="45399" y="15127"/>
                  <a:pt x="43731" y="13593"/>
                </a:cubicBezTo>
                <a:cubicBezTo>
                  <a:pt x="42030" y="12025"/>
                  <a:pt x="40195" y="10490"/>
                  <a:pt x="38661" y="8722"/>
                </a:cubicBezTo>
                <a:cubicBezTo>
                  <a:pt x="37494" y="7388"/>
                  <a:pt x="36193" y="6154"/>
                  <a:pt x="35125" y="4720"/>
                </a:cubicBezTo>
                <a:cubicBezTo>
                  <a:pt x="33802" y="2872"/>
                  <a:pt x="32183" y="0"/>
                  <a:pt x="29815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20"/>
          <p:cNvSpPr/>
          <p:nvPr/>
        </p:nvSpPr>
        <p:spPr>
          <a:xfrm>
            <a:off x="3076120" y="2296498"/>
            <a:ext cx="586219" cy="1385303"/>
          </a:xfrm>
          <a:custGeom>
            <a:avLst/>
            <a:gdLst/>
            <a:ahLst/>
            <a:cxnLst/>
            <a:rect l="l" t="t" r="r" b="b"/>
            <a:pathLst>
              <a:path w="45567" h="107680" extrusionOk="0">
                <a:moveTo>
                  <a:pt x="12328" y="1331"/>
                </a:moveTo>
                <a:cubicBezTo>
                  <a:pt x="13275" y="1331"/>
                  <a:pt x="15025" y="2207"/>
                  <a:pt x="15778" y="2600"/>
                </a:cubicBezTo>
                <a:cubicBezTo>
                  <a:pt x="16712" y="3067"/>
                  <a:pt x="17646" y="3567"/>
                  <a:pt x="18514" y="4101"/>
                </a:cubicBezTo>
                <a:cubicBezTo>
                  <a:pt x="20048" y="5035"/>
                  <a:pt x="21749" y="5635"/>
                  <a:pt x="23250" y="6703"/>
                </a:cubicBezTo>
                <a:cubicBezTo>
                  <a:pt x="24952" y="7937"/>
                  <a:pt x="26720" y="8938"/>
                  <a:pt x="28521" y="10039"/>
                </a:cubicBezTo>
                <a:cubicBezTo>
                  <a:pt x="31156" y="11673"/>
                  <a:pt x="33925" y="13441"/>
                  <a:pt x="36894" y="14542"/>
                </a:cubicBezTo>
                <a:cubicBezTo>
                  <a:pt x="37727" y="14842"/>
                  <a:pt x="39229" y="15242"/>
                  <a:pt x="39896" y="15876"/>
                </a:cubicBezTo>
                <a:cubicBezTo>
                  <a:pt x="41097" y="17077"/>
                  <a:pt x="40463" y="18445"/>
                  <a:pt x="39962" y="19745"/>
                </a:cubicBezTo>
                <a:cubicBezTo>
                  <a:pt x="39395" y="21247"/>
                  <a:pt x="38628" y="22714"/>
                  <a:pt x="38261" y="24282"/>
                </a:cubicBezTo>
                <a:cubicBezTo>
                  <a:pt x="37427" y="27785"/>
                  <a:pt x="36593" y="31387"/>
                  <a:pt x="35926" y="34956"/>
                </a:cubicBezTo>
                <a:cubicBezTo>
                  <a:pt x="35593" y="36824"/>
                  <a:pt x="35459" y="38626"/>
                  <a:pt x="35359" y="40527"/>
                </a:cubicBezTo>
                <a:cubicBezTo>
                  <a:pt x="35259" y="42262"/>
                  <a:pt x="34492" y="43963"/>
                  <a:pt x="34559" y="45697"/>
                </a:cubicBezTo>
                <a:cubicBezTo>
                  <a:pt x="34892" y="53370"/>
                  <a:pt x="35192" y="60975"/>
                  <a:pt x="36660" y="68514"/>
                </a:cubicBezTo>
                <a:cubicBezTo>
                  <a:pt x="37394" y="72417"/>
                  <a:pt x="38395" y="76286"/>
                  <a:pt x="39996" y="79922"/>
                </a:cubicBezTo>
                <a:cubicBezTo>
                  <a:pt x="41130" y="82624"/>
                  <a:pt x="42264" y="85392"/>
                  <a:pt x="43598" y="87994"/>
                </a:cubicBezTo>
                <a:cubicBezTo>
                  <a:pt x="43231" y="89495"/>
                  <a:pt x="41764" y="90062"/>
                  <a:pt x="40463" y="90863"/>
                </a:cubicBezTo>
                <a:cubicBezTo>
                  <a:pt x="38928" y="91797"/>
                  <a:pt x="37394" y="92764"/>
                  <a:pt x="35893" y="93732"/>
                </a:cubicBezTo>
                <a:cubicBezTo>
                  <a:pt x="32824" y="95633"/>
                  <a:pt x="29788" y="97535"/>
                  <a:pt x="26720" y="99436"/>
                </a:cubicBezTo>
                <a:cubicBezTo>
                  <a:pt x="24351" y="100937"/>
                  <a:pt x="21683" y="102205"/>
                  <a:pt x="19548" y="104039"/>
                </a:cubicBezTo>
                <a:cubicBezTo>
                  <a:pt x="18714" y="104740"/>
                  <a:pt x="18080" y="105207"/>
                  <a:pt x="17046" y="105574"/>
                </a:cubicBezTo>
                <a:cubicBezTo>
                  <a:pt x="16565" y="105772"/>
                  <a:pt x="16300" y="105922"/>
                  <a:pt x="16067" y="105922"/>
                </a:cubicBezTo>
                <a:cubicBezTo>
                  <a:pt x="16026" y="105922"/>
                  <a:pt x="15986" y="105917"/>
                  <a:pt x="15945" y="105907"/>
                </a:cubicBezTo>
                <a:cubicBezTo>
                  <a:pt x="15912" y="105807"/>
                  <a:pt x="15879" y="105674"/>
                  <a:pt x="15812" y="105574"/>
                </a:cubicBezTo>
                <a:cubicBezTo>
                  <a:pt x="14844" y="103772"/>
                  <a:pt x="13310" y="102371"/>
                  <a:pt x="12443" y="100537"/>
                </a:cubicBezTo>
                <a:cubicBezTo>
                  <a:pt x="11676" y="98936"/>
                  <a:pt x="10842" y="97301"/>
                  <a:pt x="10074" y="95667"/>
                </a:cubicBezTo>
                <a:cubicBezTo>
                  <a:pt x="9674" y="94766"/>
                  <a:pt x="9541" y="93865"/>
                  <a:pt x="9240" y="92965"/>
                </a:cubicBezTo>
                <a:cubicBezTo>
                  <a:pt x="8974" y="92097"/>
                  <a:pt x="8473" y="91230"/>
                  <a:pt x="8173" y="90363"/>
                </a:cubicBezTo>
                <a:cubicBezTo>
                  <a:pt x="7372" y="88228"/>
                  <a:pt x="6739" y="86160"/>
                  <a:pt x="6172" y="83991"/>
                </a:cubicBezTo>
                <a:cubicBezTo>
                  <a:pt x="5671" y="82023"/>
                  <a:pt x="5037" y="80122"/>
                  <a:pt x="4604" y="78154"/>
                </a:cubicBezTo>
                <a:cubicBezTo>
                  <a:pt x="4404" y="77253"/>
                  <a:pt x="4137" y="76553"/>
                  <a:pt x="4070" y="75619"/>
                </a:cubicBezTo>
                <a:cubicBezTo>
                  <a:pt x="4037" y="75018"/>
                  <a:pt x="3870" y="74418"/>
                  <a:pt x="3703" y="73818"/>
                </a:cubicBezTo>
                <a:cubicBezTo>
                  <a:pt x="2803" y="70515"/>
                  <a:pt x="2502" y="66979"/>
                  <a:pt x="2169" y="63510"/>
                </a:cubicBezTo>
                <a:cubicBezTo>
                  <a:pt x="1802" y="59674"/>
                  <a:pt x="1635" y="55738"/>
                  <a:pt x="1568" y="51868"/>
                </a:cubicBezTo>
                <a:cubicBezTo>
                  <a:pt x="1535" y="50101"/>
                  <a:pt x="1635" y="48333"/>
                  <a:pt x="1668" y="46565"/>
                </a:cubicBezTo>
                <a:cubicBezTo>
                  <a:pt x="1702" y="44830"/>
                  <a:pt x="1602" y="42962"/>
                  <a:pt x="1969" y="41261"/>
                </a:cubicBezTo>
                <a:cubicBezTo>
                  <a:pt x="2269" y="39793"/>
                  <a:pt x="2336" y="38325"/>
                  <a:pt x="2636" y="36824"/>
                </a:cubicBezTo>
                <a:cubicBezTo>
                  <a:pt x="2969" y="35157"/>
                  <a:pt x="3069" y="33455"/>
                  <a:pt x="3336" y="31754"/>
                </a:cubicBezTo>
                <a:cubicBezTo>
                  <a:pt x="3903" y="28051"/>
                  <a:pt x="4137" y="24249"/>
                  <a:pt x="5004" y="20579"/>
                </a:cubicBezTo>
                <a:cubicBezTo>
                  <a:pt x="5971" y="16443"/>
                  <a:pt x="7006" y="12340"/>
                  <a:pt x="8540" y="8371"/>
                </a:cubicBezTo>
                <a:cubicBezTo>
                  <a:pt x="9174" y="6669"/>
                  <a:pt x="9841" y="5002"/>
                  <a:pt x="10675" y="3400"/>
                </a:cubicBezTo>
                <a:cubicBezTo>
                  <a:pt x="11008" y="2767"/>
                  <a:pt x="11509" y="2066"/>
                  <a:pt x="11842" y="1399"/>
                </a:cubicBezTo>
                <a:cubicBezTo>
                  <a:pt x="11976" y="1332"/>
                  <a:pt x="12143" y="1332"/>
                  <a:pt x="12276" y="1332"/>
                </a:cubicBezTo>
                <a:cubicBezTo>
                  <a:pt x="12293" y="1332"/>
                  <a:pt x="12310" y="1331"/>
                  <a:pt x="12328" y="1331"/>
                </a:cubicBezTo>
                <a:close/>
                <a:moveTo>
                  <a:pt x="12134" y="1"/>
                </a:moveTo>
                <a:cubicBezTo>
                  <a:pt x="11998" y="1"/>
                  <a:pt x="11867" y="11"/>
                  <a:pt x="11742" y="31"/>
                </a:cubicBezTo>
                <a:cubicBezTo>
                  <a:pt x="10041" y="265"/>
                  <a:pt x="9607" y="2166"/>
                  <a:pt x="8974" y="3467"/>
                </a:cubicBezTo>
                <a:cubicBezTo>
                  <a:pt x="8540" y="4435"/>
                  <a:pt x="8040" y="5202"/>
                  <a:pt x="7739" y="6102"/>
                </a:cubicBezTo>
                <a:cubicBezTo>
                  <a:pt x="7206" y="7136"/>
                  <a:pt x="6705" y="8171"/>
                  <a:pt x="6705" y="9371"/>
                </a:cubicBezTo>
                <a:cubicBezTo>
                  <a:pt x="6639" y="9572"/>
                  <a:pt x="6572" y="9805"/>
                  <a:pt x="6472" y="10005"/>
                </a:cubicBezTo>
                <a:cubicBezTo>
                  <a:pt x="4904" y="14275"/>
                  <a:pt x="3503" y="19045"/>
                  <a:pt x="3003" y="23582"/>
                </a:cubicBezTo>
                <a:cubicBezTo>
                  <a:pt x="2569" y="27384"/>
                  <a:pt x="1835" y="31187"/>
                  <a:pt x="1435" y="34990"/>
                </a:cubicBezTo>
                <a:cubicBezTo>
                  <a:pt x="1268" y="36624"/>
                  <a:pt x="834" y="38192"/>
                  <a:pt x="701" y="39827"/>
                </a:cubicBezTo>
                <a:cubicBezTo>
                  <a:pt x="534" y="41461"/>
                  <a:pt x="301" y="43062"/>
                  <a:pt x="234" y="44730"/>
                </a:cubicBezTo>
                <a:cubicBezTo>
                  <a:pt x="1" y="52269"/>
                  <a:pt x="134" y="59874"/>
                  <a:pt x="1068" y="67380"/>
                </a:cubicBezTo>
                <a:cubicBezTo>
                  <a:pt x="1268" y="69047"/>
                  <a:pt x="1201" y="70749"/>
                  <a:pt x="1602" y="72383"/>
                </a:cubicBezTo>
                <a:cubicBezTo>
                  <a:pt x="1835" y="73250"/>
                  <a:pt x="2169" y="74051"/>
                  <a:pt x="2336" y="74918"/>
                </a:cubicBezTo>
                <a:cubicBezTo>
                  <a:pt x="2502" y="75752"/>
                  <a:pt x="2369" y="76620"/>
                  <a:pt x="2536" y="77453"/>
                </a:cubicBezTo>
                <a:cubicBezTo>
                  <a:pt x="2903" y="79188"/>
                  <a:pt x="3570" y="80823"/>
                  <a:pt x="4070" y="82557"/>
                </a:cubicBezTo>
                <a:cubicBezTo>
                  <a:pt x="4637" y="84492"/>
                  <a:pt x="4971" y="86527"/>
                  <a:pt x="5671" y="88461"/>
                </a:cubicBezTo>
                <a:cubicBezTo>
                  <a:pt x="6805" y="91730"/>
                  <a:pt x="7973" y="94766"/>
                  <a:pt x="9374" y="97868"/>
                </a:cubicBezTo>
                <a:cubicBezTo>
                  <a:pt x="10041" y="99436"/>
                  <a:pt x="10675" y="101070"/>
                  <a:pt x="11642" y="102505"/>
                </a:cubicBezTo>
                <a:cubicBezTo>
                  <a:pt x="12176" y="103272"/>
                  <a:pt x="12743" y="104006"/>
                  <a:pt x="13277" y="104740"/>
                </a:cubicBezTo>
                <a:cubicBezTo>
                  <a:pt x="13510" y="105607"/>
                  <a:pt x="14077" y="106608"/>
                  <a:pt x="14644" y="107141"/>
                </a:cubicBezTo>
                <a:cubicBezTo>
                  <a:pt x="15096" y="107533"/>
                  <a:pt x="15481" y="107680"/>
                  <a:pt x="15864" y="107680"/>
                </a:cubicBezTo>
                <a:cubicBezTo>
                  <a:pt x="16330" y="107680"/>
                  <a:pt x="16794" y="107464"/>
                  <a:pt x="17380" y="107208"/>
                </a:cubicBezTo>
                <a:cubicBezTo>
                  <a:pt x="19348" y="106274"/>
                  <a:pt x="20749" y="104906"/>
                  <a:pt x="22617" y="103806"/>
                </a:cubicBezTo>
                <a:cubicBezTo>
                  <a:pt x="24485" y="102705"/>
                  <a:pt x="26353" y="101604"/>
                  <a:pt x="28221" y="100437"/>
                </a:cubicBezTo>
                <a:cubicBezTo>
                  <a:pt x="32590" y="97735"/>
                  <a:pt x="36960" y="94999"/>
                  <a:pt x="41330" y="92264"/>
                </a:cubicBezTo>
                <a:cubicBezTo>
                  <a:pt x="42598" y="91463"/>
                  <a:pt x="44599" y="90763"/>
                  <a:pt x="45199" y="89262"/>
                </a:cubicBezTo>
                <a:cubicBezTo>
                  <a:pt x="45300" y="89028"/>
                  <a:pt x="45333" y="88828"/>
                  <a:pt x="45366" y="88628"/>
                </a:cubicBezTo>
                <a:cubicBezTo>
                  <a:pt x="45533" y="88395"/>
                  <a:pt x="45566" y="88094"/>
                  <a:pt x="45400" y="87794"/>
                </a:cubicBezTo>
                <a:cubicBezTo>
                  <a:pt x="43298" y="83925"/>
                  <a:pt x="41463" y="79655"/>
                  <a:pt x="39996" y="75519"/>
                </a:cubicBezTo>
                <a:cubicBezTo>
                  <a:pt x="39195" y="73284"/>
                  <a:pt x="38762" y="70749"/>
                  <a:pt x="38295" y="68447"/>
                </a:cubicBezTo>
                <a:cubicBezTo>
                  <a:pt x="37761" y="65945"/>
                  <a:pt x="37160" y="63143"/>
                  <a:pt x="37094" y="60575"/>
                </a:cubicBezTo>
                <a:cubicBezTo>
                  <a:pt x="36994" y="58173"/>
                  <a:pt x="36527" y="55871"/>
                  <a:pt x="36427" y="53503"/>
                </a:cubicBezTo>
                <a:cubicBezTo>
                  <a:pt x="36360" y="51401"/>
                  <a:pt x="36493" y="49267"/>
                  <a:pt x="36427" y="47165"/>
                </a:cubicBezTo>
                <a:cubicBezTo>
                  <a:pt x="36393" y="46031"/>
                  <a:pt x="36193" y="45030"/>
                  <a:pt x="36427" y="43829"/>
                </a:cubicBezTo>
                <a:cubicBezTo>
                  <a:pt x="36593" y="42929"/>
                  <a:pt x="36827" y="42061"/>
                  <a:pt x="36927" y="41094"/>
                </a:cubicBezTo>
                <a:cubicBezTo>
                  <a:pt x="37127" y="38893"/>
                  <a:pt x="37260" y="36758"/>
                  <a:pt x="37661" y="34556"/>
                </a:cubicBezTo>
                <a:cubicBezTo>
                  <a:pt x="38094" y="32288"/>
                  <a:pt x="38461" y="29919"/>
                  <a:pt x="39128" y="27685"/>
                </a:cubicBezTo>
                <a:cubicBezTo>
                  <a:pt x="39629" y="25983"/>
                  <a:pt x="39996" y="24215"/>
                  <a:pt x="40663" y="22547"/>
                </a:cubicBezTo>
                <a:cubicBezTo>
                  <a:pt x="41697" y="20012"/>
                  <a:pt x="43798" y="16310"/>
                  <a:pt x="40630" y="14442"/>
                </a:cubicBezTo>
                <a:cubicBezTo>
                  <a:pt x="38962" y="13441"/>
                  <a:pt x="37027" y="13041"/>
                  <a:pt x="35326" y="12140"/>
                </a:cubicBezTo>
                <a:cubicBezTo>
                  <a:pt x="33858" y="11339"/>
                  <a:pt x="32424" y="10539"/>
                  <a:pt x="30956" y="9805"/>
                </a:cubicBezTo>
                <a:cubicBezTo>
                  <a:pt x="27420" y="8004"/>
                  <a:pt x="24351" y="5268"/>
                  <a:pt x="20782" y="3501"/>
                </a:cubicBezTo>
                <a:cubicBezTo>
                  <a:pt x="19181" y="2700"/>
                  <a:pt x="17480" y="1799"/>
                  <a:pt x="15812" y="1132"/>
                </a:cubicBezTo>
                <a:cubicBezTo>
                  <a:pt x="14826" y="714"/>
                  <a:pt x="13304" y="1"/>
                  <a:pt x="12134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20"/>
          <p:cNvSpPr txBox="1"/>
          <p:nvPr/>
        </p:nvSpPr>
        <p:spPr>
          <a:xfrm>
            <a:off x="813300" y="1590089"/>
            <a:ext cx="17892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Mercury i</a:t>
            </a: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 the smallest planet 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8" name="Google Shape;388;p20"/>
          <p:cNvSpPr txBox="1"/>
          <p:nvPr/>
        </p:nvSpPr>
        <p:spPr>
          <a:xfrm>
            <a:off x="811225" y="3595961"/>
            <a:ext cx="17892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Venus has a very poisonous atmosphere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9" name="Google Shape;389;p20"/>
          <p:cNvSpPr txBox="1"/>
          <p:nvPr/>
        </p:nvSpPr>
        <p:spPr>
          <a:xfrm>
            <a:off x="811225" y="2593014"/>
            <a:ext cx="17892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Jupiter i</a:t>
            </a: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 the biggest planet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0" name="Google Shape;390;p20"/>
          <p:cNvSpPr txBox="1"/>
          <p:nvPr/>
        </p:nvSpPr>
        <p:spPr>
          <a:xfrm>
            <a:off x="6538000" y="1589548"/>
            <a:ext cx="17892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Saturn is the ringed planet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1" name="Google Shape;391;p20"/>
          <p:cNvSpPr txBox="1"/>
          <p:nvPr/>
        </p:nvSpPr>
        <p:spPr>
          <a:xfrm>
            <a:off x="6535925" y="2593020"/>
            <a:ext cx="17892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Neptune i</a:t>
            </a: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 the farthest planet from the Sun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2" name="Google Shape;392;p20"/>
          <p:cNvSpPr txBox="1"/>
          <p:nvPr/>
        </p:nvSpPr>
        <p:spPr>
          <a:xfrm>
            <a:off x="6538000" y="3596495"/>
            <a:ext cx="17892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Despite being red, Mars is actually cold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6911" y="2151848"/>
            <a:ext cx="1602404" cy="157883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39"/>
          <p:cNvSpPr txBox="1">
            <a:spLocks noGrp="1"/>
          </p:cNvSpPr>
          <p:nvPr>
            <p:ph type="subTitle" idx="4294967295"/>
          </p:nvPr>
        </p:nvSpPr>
        <p:spPr>
          <a:xfrm>
            <a:off x="5572200" y="1602738"/>
            <a:ext cx="2846700" cy="52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Find out where all our parlors around the world are located: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464" name="Google Shape;464;p39"/>
          <p:cNvSpPr txBox="1">
            <a:spLocks noGrp="1"/>
          </p:cNvSpPr>
          <p:nvPr>
            <p:ph type="subTitle" idx="4294967295"/>
          </p:nvPr>
        </p:nvSpPr>
        <p:spPr>
          <a:xfrm>
            <a:off x="6599670" y="2654969"/>
            <a:ext cx="1566900" cy="55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Mars is actually a cold place</a:t>
            </a:r>
            <a:endParaRPr/>
          </a:p>
        </p:txBody>
      </p:sp>
      <p:sp>
        <p:nvSpPr>
          <p:cNvPr id="465" name="Google Shape;465;p39"/>
          <p:cNvSpPr/>
          <p:nvPr/>
        </p:nvSpPr>
        <p:spPr>
          <a:xfrm rot="5400000">
            <a:off x="2215416" y="3579966"/>
            <a:ext cx="331253" cy="271916"/>
          </a:xfrm>
          <a:custGeom>
            <a:avLst/>
            <a:gdLst/>
            <a:ahLst/>
            <a:cxnLst/>
            <a:rect l="l" t="t" r="r" b="b"/>
            <a:pathLst>
              <a:path w="68054" h="65879" extrusionOk="0">
                <a:moveTo>
                  <a:pt x="16417" y="0"/>
                </a:moveTo>
                <a:cubicBezTo>
                  <a:pt x="12260" y="0"/>
                  <a:pt x="8797" y="1476"/>
                  <a:pt x="6176" y="4963"/>
                </a:cubicBezTo>
                <a:cubicBezTo>
                  <a:pt x="4911" y="6633"/>
                  <a:pt x="4278" y="8557"/>
                  <a:pt x="3418" y="10404"/>
                </a:cubicBezTo>
                <a:cubicBezTo>
                  <a:pt x="1595" y="14327"/>
                  <a:pt x="735" y="18477"/>
                  <a:pt x="355" y="22704"/>
                </a:cubicBezTo>
                <a:cubicBezTo>
                  <a:pt x="1" y="26424"/>
                  <a:pt x="482" y="30119"/>
                  <a:pt x="1089" y="33789"/>
                </a:cubicBezTo>
                <a:cubicBezTo>
                  <a:pt x="1697" y="37458"/>
                  <a:pt x="2911" y="40976"/>
                  <a:pt x="4379" y="44367"/>
                </a:cubicBezTo>
                <a:cubicBezTo>
                  <a:pt x="6708" y="49884"/>
                  <a:pt x="10225" y="54541"/>
                  <a:pt x="15312" y="57907"/>
                </a:cubicBezTo>
                <a:cubicBezTo>
                  <a:pt x="18678" y="60109"/>
                  <a:pt x="22221" y="61956"/>
                  <a:pt x="26119" y="63146"/>
                </a:cubicBezTo>
                <a:cubicBezTo>
                  <a:pt x="31433" y="64715"/>
                  <a:pt x="36824" y="65803"/>
                  <a:pt x="41430" y="65879"/>
                </a:cubicBezTo>
                <a:cubicBezTo>
                  <a:pt x="44796" y="65879"/>
                  <a:pt x="47175" y="65702"/>
                  <a:pt x="49478" y="65246"/>
                </a:cubicBezTo>
                <a:cubicBezTo>
                  <a:pt x="54160" y="64310"/>
                  <a:pt x="58513" y="62665"/>
                  <a:pt x="62056" y="59425"/>
                </a:cubicBezTo>
                <a:cubicBezTo>
                  <a:pt x="66307" y="55579"/>
                  <a:pt x="68054" y="50846"/>
                  <a:pt x="66915" y="45177"/>
                </a:cubicBezTo>
                <a:cubicBezTo>
                  <a:pt x="66054" y="41052"/>
                  <a:pt x="64257" y="37357"/>
                  <a:pt x="61954" y="33865"/>
                </a:cubicBezTo>
                <a:cubicBezTo>
                  <a:pt x="57450" y="27107"/>
                  <a:pt x="51983" y="21084"/>
                  <a:pt x="45884" y="15694"/>
                </a:cubicBezTo>
                <a:cubicBezTo>
                  <a:pt x="42771" y="12935"/>
                  <a:pt x="39608" y="10252"/>
                  <a:pt x="36115" y="8000"/>
                </a:cubicBezTo>
                <a:cubicBezTo>
                  <a:pt x="33129" y="6077"/>
                  <a:pt x="29839" y="4685"/>
                  <a:pt x="26751" y="2964"/>
                </a:cubicBezTo>
                <a:cubicBezTo>
                  <a:pt x="23967" y="1420"/>
                  <a:pt x="21057" y="281"/>
                  <a:pt x="17818" y="53"/>
                </a:cubicBezTo>
                <a:cubicBezTo>
                  <a:pt x="17342" y="18"/>
                  <a:pt x="16875" y="0"/>
                  <a:pt x="1641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39"/>
          <p:cNvSpPr/>
          <p:nvPr/>
        </p:nvSpPr>
        <p:spPr>
          <a:xfrm rot="-3600631">
            <a:off x="4741683" y="2472415"/>
            <a:ext cx="331188" cy="271902"/>
          </a:xfrm>
          <a:custGeom>
            <a:avLst/>
            <a:gdLst/>
            <a:ahLst/>
            <a:cxnLst/>
            <a:rect l="l" t="t" r="r" b="b"/>
            <a:pathLst>
              <a:path w="68054" h="65879" extrusionOk="0">
                <a:moveTo>
                  <a:pt x="16417" y="0"/>
                </a:moveTo>
                <a:cubicBezTo>
                  <a:pt x="12260" y="0"/>
                  <a:pt x="8797" y="1476"/>
                  <a:pt x="6176" y="4963"/>
                </a:cubicBezTo>
                <a:cubicBezTo>
                  <a:pt x="4911" y="6633"/>
                  <a:pt x="4278" y="8557"/>
                  <a:pt x="3418" y="10404"/>
                </a:cubicBezTo>
                <a:cubicBezTo>
                  <a:pt x="1595" y="14327"/>
                  <a:pt x="735" y="18477"/>
                  <a:pt x="355" y="22704"/>
                </a:cubicBezTo>
                <a:cubicBezTo>
                  <a:pt x="1" y="26424"/>
                  <a:pt x="482" y="30119"/>
                  <a:pt x="1089" y="33789"/>
                </a:cubicBezTo>
                <a:cubicBezTo>
                  <a:pt x="1697" y="37458"/>
                  <a:pt x="2911" y="40976"/>
                  <a:pt x="4379" y="44367"/>
                </a:cubicBezTo>
                <a:cubicBezTo>
                  <a:pt x="6708" y="49884"/>
                  <a:pt x="10225" y="54541"/>
                  <a:pt x="15312" y="57907"/>
                </a:cubicBezTo>
                <a:cubicBezTo>
                  <a:pt x="18678" y="60109"/>
                  <a:pt x="22221" y="61956"/>
                  <a:pt x="26119" y="63146"/>
                </a:cubicBezTo>
                <a:cubicBezTo>
                  <a:pt x="31433" y="64715"/>
                  <a:pt x="36824" y="65803"/>
                  <a:pt x="41430" y="65879"/>
                </a:cubicBezTo>
                <a:cubicBezTo>
                  <a:pt x="44796" y="65879"/>
                  <a:pt x="47175" y="65702"/>
                  <a:pt x="49478" y="65246"/>
                </a:cubicBezTo>
                <a:cubicBezTo>
                  <a:pt x="54160" y="64310"/>
                  <a:pt x="58513" y="62665"/>
                  <a:pt x="62056" y="59425"/>
                </a:cubicBezTo>
                <a:cubicBezTo>
                  <a:pt x="66307" y="55579"/>
                  <a:pt x="68054" y="50846"/>
                  <a:pt x="66915" y="45177"/>
                </a:cubicBezTo>
                <a:cubicBezTo>
                  <a:pt x="66054" y="41052"/>
                  <a:pt x="64257" y="37357"/>
                  <a:pt x="61954" y="33865"/>
                </a:cubicBezTo>
                <a:cubicBezTo>
                  <a:pt x="57450" y="27107"/>
                  <a:pt x="51983" y="21084"/>
                  <a:pt x="45884" y="15694"/>
                </a:cubicBezTo>
                <a:cubicBezTo>
                  <a:pt x="42771" y="12935"/>
                  <a:pt x="39608" y="10252"/>
                  <a:pt x="36115" y="8000"/>
                </a:cubicBezTo>
                <a:cubicBezTo>
                  <a:pt x="33129" y="6077"/>
                  <a:pt x="29839" y="4685"/>
                  <a:pt x="26751" y="2964"/>
                </a:cubicBezTo>
                <a:cubicBezTo>
                  <a:pt x="23967" y="1420"/>
                  <a:pt x="21057" y="281"/>
                  <a:pt x="17818" y="53"/>
                </a:cubicBezTo>
                <a:cubicBezTo>
                  <a:pt x="17342" y="18"/>
                  <a:pt x="16875" y="0"/>
                  <a:pt x="1641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39"/>
          <p:cNvSpPr/>
          <p:nvPr/>
        </p:nvSpPr>
        <p:spPr>
          <a:xfrm rot="9071690">
            <a:off x="1174834" y="2343610"/>
            <a:ext cx="303666" cy="249441"/>
          </a:xfrm>
          <a:custGeom>
            <a:avLst/>
            <a:gdLst/>
            <a:ahLst/>
            <a:cxnLst/>
            <a:rect l="l" t="t" r="r" b="b"/>
            <a:pathLst>
              <a:path w="68054" h="65879" extrusionOk="0">
                <a:moveTo>
                  <a:pt x="16417" y="0"/>
                </a:moveTo>
                <a:cubicBezTo>
                  <a:pt x="12260" y="0"/>
                  <a:pt x="8797" y="1476"/>
                  <a:pt x="6176" y="4963"/>
                </a:cubicBezTo>
                <a:cubicBezTo>
                  <a:pt x="4911" y="6633"/>
                  <a:pt x="4278" y="8557"/>
                  <a:pt x="3418" y="10404"/>
                </a:cubicBezTo>
                <a:cubicBezTo>
                  <a:pt x="1595" y="14327"/>
                  <a:pt x="735" y="18477"/>
                  <a:pt x="355" y="22704"/>
                </a:cubicBezTo>
                <a:cubicBezTo>
                  <a:pt x="1" y="26424"/>
                  <a:pt x="482" y="30119"/>
                  <a:pt x="1089" y="33789"/>
                </a:cubicBezTo>
                <a:cubicBezTo>
                  <a:pt x="1697" y="37458"/>
                  <a:pt x="2911" y="40976"/>
                  <a:pt x="4379" y="44367"/>
                </a:cubicBezTo>
                <a:cubicBezTo>
                  <a:pt x="6708" y="49884"/>
                  <a:pt x="10225" y="54541"/>
                  <a:pt x="15312" y="57907"/>
                </a:cubicBezTo>
                <a:cubicBezTo>
                  <a:pt x="18678" y="60109"/>
                  <a:pt x="22221" y="61956"/>
                  <a:pt x="26119" y="63146"/>
                </a:cubicBezTo>
                <a:cubicBezTo>
                  <a:pt x="31433" y="64715"/>
                  <a:pt x="36824" y="65803"/>
                  <a:pt x="41430" y="65879"/>
                </a:cubicBezTo>
                <a:cubicBezTo>
                  <a:pt x="44796" y="65879"/>
                  <a:pt x="47175" y="65702"/>
                  <a:pt x="49478" y="65246"/>
                </a:cubicBezTo>
                <a:cubicBezTo>
                  <a:pt x="54160" y="64310"/>
                  <a:pt x="58513" y="62665"/>
                  <a:pt x="62056" y="59425"/>
                </a:cubicBezTo>
                <a:cubicBezTo>
                  <a:pt x="66307" y="55579"/>
                  <a:pt x="68054" y="50846"/>
                  <a:pt x="66915" y="45177"/>
                </a:cubicBezTo>
                <a:cubicBezTo>
                  <a:pt x="66054" y="41052"/>
                  <a:pt x="64257" y="37357"/>
                  <a:pt x="61954" y="33865"/>
                </a:cubicBezTo>
                <a:cubicBezTo>
                  <a:pt x="57450" y="27107"/>
                  <a:pt x="51983" y="21084"/>
                  <a:pt x="45884" y="15694"/>
                </a:cubicBezTo>
                <a:cubicBezTo>
                  <a:pt x="42771" y="12935"/>
                  <a:pt x="39608" y="10252"/>
                  <a:pt x="36115" y="8000"/>
                </a:cubicBezTo>
                <a:cubicBezTo>
                  <a:pt x="33129" y="6077"/>
                  <a:pt x="29839" y="4685"/>
                  <a:pt x="26751" y="2964"/>
                </a:cubicBezTo>
                <a:cubicBezTo>
                  <a:pt x="23967" y="1420"/>
                  <a:pt x="21057" y="281"/>
                  <a:pt x="17818" y="53"/>
                </a:cubicBezTo>
                <a:cubicBezTo>
                  <a:pt x="17342" y="18"/>
                  <a:pt x="16875" y="0"/>
                  <a:pt x="1641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39"/>
          <p:cNvSpPr/>
          <p:nvPr/>
        </p:nvSpPr>
        <p:spPr>
          <a:xfrm rot="9070305">
            <a:off x="2781426" y="2640256"/>
            <a:ext cx="317910" cy="261087"/>
          </a:xfrm>
          <a:custGeom>
            <a:avLst/>
            <a:gdLst/>
            <a:ahLst/>
            <a:cxnLst/>
            <a:rect l="l" t="t" r="r" b="b"/>
            <a:pathLst>
              <a:path w="68054" h="65879" extrusionOk="0">
                <a:moveTo>
                  <a:pt x="16417" y="0"/>
                </a:moveTo>
                <a:cubicBezTo>
                  <a:pt x="12260" y="0"/>
                  <a:pt x="8797" y="1476"/>
                  <a:pt x="6176" y="4963"/>
                </a:cubicBezTo>
                <a:cubicBezTo>
                  <a:pt x="4911" y="6633"/>
                  <a:pt x="4278" y="8557"/>
                  <a:pt x="3418" y="10404"/>
                </a:cubicBezTo>
                <a:cubicBezTo>
                  <a:pt x="1595" y="14327"/>
                  <a:pt x="735" y="18477"/>
                  <a:pt x="355" y="22704"/>
                </a:cubicBezTo>
                <a:cubicBezTo>
                  <a:pt x="1" y="26424"/>
                  <a:pt x="482" y="30119"/>
                  <a:pt x="1089" y="33789"/>
                </a:cubicBezTo>
                <a:cubicBezTo>
                  <a:pt x="1697" y="37458"/>
                  <a:pt x="2911" y="40976"/>
                  <a:pt x="4379" y="44367"/>
                </a:cubicBezTo>
                <a:cubicBezTo>
                  <a:pt x="6708" y="49884"/>
                  <a:pt x="10225" y="54541"/>
                  <a:pt x="15312" y="57907"/>
                </a:cubicBezTo>
                <a:cubicBezTo>
                  <a:pt x="18678" y="60109"/>
                  <a:pt x="22221" y="61956"/>
                  <a:pt x="26119" y="63146"/>
                </a:cubicBezTo>
                <a:cubicBezTo>
                  <a:pt x="31433" y="64715"/>
                  <a:pt x="36824" y="65803"/>
                  <a:pt x="41430" y="65879"/>
                </a:cubicBezTo>
                <a:cubicBezTo>
                  <a:pt x="44796" y="65879"/>
                  <a:pt x="47175" y="65702"/>
                  <a:pt x="49478" y="65246"/>
                </a:cubicBezTo>
                <a:cubicBezTo>
                  <a:pt x="54160" y="64310"/>
                  <a:pt x="58513" y="62665"/>
                  <a:pt x="62056" y="59425"/>
                </a:cubicBezTo>
                <a:cubicBezTo>
                  <a:pt x="66307" y="55579"/>
                  <a:pt x="68054" y="50846"/>
                  <a:pt x="66915" y="45177"/>
                </a:cubicBezTo>
                <a:cubicBezTo>
                  <a:pt x="66054" y="41052"/>
                  <a:pt x="64257" y="37357"/>
                  <a:pt x="61954" y="33865"/>
                </a:cubicBezTo>
                <a:cubicBezTo>
                  <a:pt x="57450" y="27107"/>
                  <a:pt x="51983" y="21084"/>
                  <a:pt x="45884" y="15694"/>
                </a:cubicBezTo>
                <a:cubicBezTo>
                  <a:pt x="42771" y="12935"/>
                  <a:pt x="39608" y="10252"/>
                  <a:pt x="36115" y="8000"/>
                </a:cubicBezTo>
                <a:cubicBezTo>
                  <a:pt x="33129" y="6077"/>
                  <a:pt x="29839" y="4685"/>
                  <a:pt x="26751" y="2964"/>
                </a:cubicBezTo>
                <a:cubicBezTo>
                  <a:pt x="23967" y="1420"/>
                  <a:pt x="21057" y="281"/>
                  <a:pt x="17818" y="53"/>
                </a:cubicBezTo>
                <a:cubicBezTo>
                  <a:pt x="17342" y="18"/>
                  <a:pt x="16875" y="0"/>
                  <a:pt x="1641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39"/>
          <p:cNvSpPr txBox="1">
            <a:spLocks noGrp="1"/>
          </p:cNvSpPr>
          <p:nvPr>
            <p:ph type="title"/>
          </p:nvPr>
        </p:nvSpPr>
        <p:spPr>
          <a:xfrm>
            <a:off x="-2133162" y="277632"/>
            <a:ext cx="79500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Our locations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470" name="Google Shape;470;p39"/>
          <p:cNvSpPr txBox="1">
            <a:spLocks noGrp="1"/>
          </p:cNvSpPr>
          <p:nvPr>
            <p:ph type="title" idx="4294967295"/>
          </p:nvPr>
        </p:nvSpPr>
        <p:spPr>
          <a:xfrm>
            <a:off x="6599670" y="2362189"/>
            <a:ext cx="1566900" cy="33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Mars</a:t>
            </a:r>
            <a:endParaRPr sz="2200"/>
          </a:p>
        </p:txBody>
      </p:sp>
      <p:sp>
        <p:nvSpPr>
          <p:cNvPr id="471" name="Google Shape;471;p39"/>
          <p:cNvSpPr txBox="1">
            <a:spLocks noGrp="1"/>
          </p:cNvSpPr>
          <p:nvPr>
            <p:ph type="title" idx="4294967295"/>
          </p:nvPr>
        </p:nvSpPr>
        <p:spPr>
          <a:xfrm>
            <a:off x="6599670" y="3369098"/>
            <a:ext cx="1566900" cy="33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Venus</a:t>
            </a:r>
            <a:endParaRPr sz="2200"/>
          </a:p>
        </p:txBody>
      </p:sp>
      <p:sp>
        <p:nvSpPr>
          <p:cNvPr id="472" name="Google Shape;472;p39"/>
          <p:cNvSpPr txBox="1">
            <a:spLocks noGrp="1"/>
          </p:cNvSpPr>
          <p:nvPr>
            <p:ph type="subTitle" idx="4294967295"/>
          </p:nvPr>
        </p:nvSpPr>
        <p:spPr>
          <a:xfrm>
            <a:off x="6599670" y="3661885"/>
            <a:ext cx="1566900" cy="55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Venus has a beautiful name</a:t>
            </a:r>
            <a:endParaRPr/>
          </a:p>
        </p:txBody>
      </p:sp>
      <p:sp>
        <p:nvSpPr>
          <p:cNvPr id="473" name="Google Shape;473;p39"/>
          <p:cNvSpPr/>
          <p:nvPr/>
        </p:nvSpPr>
        <p:spPr>
          <a:xfrm rot="-3600931">
            <a:off x="6220402" y="2398541"/>
            <a:ext cx="343153" cy="281646"/>
          </a:xfrm>
          <a:custGeom>
            <a:avLst/>
            <a:gdLst/>
            <a:ahLst/>
            <a:cxnLst/>
            <a:rect l="l" t="t" r="r" b="b"/>
            <a:pathLst>
              <a:path w="68054" h="65879" extrusionOk="0">
                <a:moveTo>
                  <a:pt x="16417" y="0"/>
                </a:moveTo>
                <a:cubicBezTo>
                  <a:pt x="12260" y="0"/>
                  <a:pt x="8797" y="1476"/>
                  <a:pt x="6176" y="4963"/>
                </a:cubicBezTo>
                <a:cubicBezTo>
                  <a:pt x="4911" y="6633"/>
                  <a:pt x="4278" y="8557"/>
                  <a:pt x="3418" y="10404"/>
                </a:cubicBezTo>
                <a:cubicBezTo>
                  <a:pt x="1595" y="14327"/>
                  <a:pt x="735" y="18477"/>
                  <a:pt x="355" y="22704"/>
                </a:cubicBezTo>
                <a:cubicBezTo>
                  <a:pt x="1" y="26424"/>
                  <a:pt x="482" y="30119"/>
                  <a:pt x="1089" y="33789"/>
                </a:cubicBezTo>
                <a:cubicBezTo>
                  <a:pt x="1697" y="37458"/>
                  <a:pt x="2911" y="40976"/>
                  <a:pt x="4379" y="44367"/>
                </a:cubicBezTo>
                <a:cubicBezTo>
                  <a:pt x="6708" y="49884"/>
                  <a:pt x="10225" y="54541"/>
                  <a:pt x="15312" y="57907"/>
                </a:cubicBezTo>
                <a:cubicBezTo>
                  <a:pt x="18678" y="60109"/>
                  <a:pt x="22221" y="61956"/>
                  <a:pt x="26119" y="63146"/>
                </a:cubicBezTo>
                <a:cubicBezTo>
                  <a:pt x="31433" y="64715"/>
                  <a:pt x="36824" y="65803"/>
                  <a:pt x="41430" y="65879"/>
                </a:cubicBezTo>
                <a:cubicBezTo>
                  <a:pt x="44796" y="65879"/>
                  <a:pt x="47175" y="65702"/>
                  <a:pt x="49478" y="65246"/>
                </a:cubicBezTo>
                <a:cubicBezTo>
                  <a:pt x="54160" y="64310"/>
                  <a:pt x="58513" y="62665"/>
                  <a:pt x="62056" y="59425"/>
                </a:cubicBezTo>
                <a:cubicBezTo>
                  <a:pt x="66307" y="55579"/>
                  <a:pt x="68054" y="50846"/>
                  <a:pt x="66915" y="45177"/>
                </a:cubicBezTo>
                <a:cubicBezTo>
                  <a:pt x="66054" y="41052"/>
                  <a:pt x="64257" y="37357"/>
                  <a:pt x="61954" y="33865"/>
                </a:cubicBezTo>
                <a:cubicBezTo>
                  <a:pt x="57450" y="27107"/>
                  <a:pt x="51983" y="21084"/>
                  <a:pt x="45884" y="15694"/>
                </a:cubicBezTo>
                <a:cubicBezTo>
                  <a:pt x="42771" y="12935"/>
                  <a:pt x="39608" y="10252"/>
                  <a:pt x="36115" y="8000"/>
                </a:cubicBezTo>
                <a:cubicBezTo>
                  <a:pt x="33129" y="6077"/>
                  <a:pt x="29839" y="4685"/>
                  <a:pt x="26751" y="2964"/>
                </a:cubicBezTo>
                <a:cubicBezTo>
                  <a:pt x="23967" y="1420"/>
                  <a:pt x="21057" y="281"/>
                  <a:pt x="17818" y="53"/>
                </a:cubicBezTo>
                <a:cubicBezTo>
                  <a:pt x="17342" y="18"/>
                  <a:pt x="16875" y="0"/>
                  <a:pt x="1641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39"/>
          <p:cNvSpPr/>
          <p:nvPr/>
        </p:nvSpPr>
        <p:spPr>
          <a:xfrm rot="-3600931">
            <a:off x="6220402" y="3396566"/>
            <a:ext cx="343153" cy="281646"/>
          </a:xfrm>
          <a:custGeom>
            <a:avLst/>
            <a:gdLst/>
            <a:ahLst/>
            <a:cxnLst/>
            <a:rect l="l" t="t" r="r" b="b"/>
            <a:pathLst>
              <a:path w="68054" h="65879" extrusionOk="0">
                <a:moveTo>
                  <a:pt x="16417" y="0"/>
                </a:moveTo>
                <a:cubicBezTo>
                  <a:pt x="12260" y="0"/>
                  <a:pt x="8797" y="1476"/>
                  <a:pt x="6176" y="4963"/>
                </a:cubicBezTo>
                <a:cubicBezTo>
                  <a:pt x="4911" y="6633"/>
                  <a:pt x="4278" y="8557"/>
                  <a:pt x="3418" y="10404"/>
                </a:cubicBezTo>
                <a:cubicBezTo>
                  <a:pt x="1595" y="14327"/>
                  <a:pt x="735" y="18477"/>
                  <a:pt x="355" y="22704"/>
                </a:cubicBezTo>
                <a:cubicBezTo>
                  <a:pt x="1" y="26424"/>
                  <a:pt x="482" y="30119"/>
                  <a:pt x="1089" y="33789"/>
                </a:cubicBezTo>
                <a:cubicBezTo>
                  <a:pt x="1697" y="37458"/>
                  <a:pt x="2911" y="40976"/>
                  <a:pt x="4379" y="44367"/>
                </a:cubicBezTo>
                <a:cubicBezTo>
                  <a:pt x="6708" y="49884"/>
                  <a:pt x="10225" y="54541"/>
                  <a:pt x="15312" y="57907"/>
                </a:cubicBezTo>
                <a:cubicBezTo>
                  <a:pt x="18678" y="60109"/>
                  <a:pt x="22221" y="61956"/>
                  <a:pt x="26119" y="63146"/>
                </a:cubicBezTo>
                <a:cubicBezTo>
                  <a:pt x="31433" y="64715"/>
                  <a:pt x="36824" y="65803"/>
                  <a:pt x="41430" y="65879"/>
                </a:cubicBezTo>
                <a:cubicBezTo>
                  <a:pt x="44796" y="65879"/>
                  <a:pt x="47175" y="65702"/>
                  <a:pt x="49478" y="65246"/>
                </a:cubicBezTo>
                <a:cubicBezTo>
                  <a:pt x="54160" y="64310"/>
                  <a:pt x="58513" y="62665"/>
                  <a:pt x="62056" y="59425"/>
                </a:cubicBezTo>
                <a:cubicBezTo>
                  <a:pt x="66307" y="55579"/>
                  <a:pt x="68054" y="50846"/>
                  <a:pt x="66915" y="45177"/>
                </a:cubicBezTo>
                <a:cubicBezTo>
                  <a:pt x="66054" y="41052"/>
                  <a:pt x="64257" y="37357"/>
                  <a:pt x="61954" y="33865"/>
                </a:cubicBezTo>
                <a:cubicBezTo>
                  <a:pt x="57450" y="27107"/>
                  <a:pt x="51983" y="21084"/>
                  <a:pt x="45884" y="15694"/>
                </a:cubicBezTo>
                <a:cubicBezTo>
                  <a:pt x="42771" y="12935"/>
                  <a:pt x="39608" y="10252"/>
                  <a:pt x="36115" y="8000"/>
                </a:cubicBezTo>
                <a:cubicBezTo>
                  <a:pt x="33129" y="6077"/>
                  <a:pt x="29839" y="4685"/>
                  <a:pt x="26751" y="2964"/>
                </a:cubicBezTo>
                <a:cubicBezTo>
                  <a:pt x="23967" y="1420"/>
                  <a:pt x="21057" y="281"/>
                  <a:pt x="17818" y="53"/>
                </a:cubicBezTo>
                <a:cubicBezTo>
                  <a:pt x="17342" y="18"/>
                  <a:pt x="16875" y="0"/>
                  <a:pt x="1641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39"/>
          <p:cNvSpPr/>
          <p:nvPr/>
        </p:nvSpPr>
        <p:spPr>
          <a:xfrm rot="-10043082">
            <a:off x="3120156" y="2386537"/>
            <a:ext cx="317829" cy="261118"/>
          </a:xfrm>
          <a:custGeom>
            <a:avLst/>
            <a:gdLst/>
            <a:ahLst/>
            <a:cxnLst/>
            <a:rect l="l" t="t" r="r" b="b"/>
            <a:pathLst>
              <a:path w="68054" h="65879" extrusionOk="0">
                <a:moveTo>
                  <a:pt x="16417" y="0"/>
                </a:moveTo>
                <a:cubicBezTo>
                  <a:pt x="12260" y="0"/>
                  <a:pt x="8797" y="1476"/>
                  <a:pt x="6176" y="4963"/>
                </a:cubicBezTo>
                <a:cubicBezTo>
                  <a:pt x="4911" y="6633"/>
                  <a:pt x="4278" y="8557"/>
                  <a:pt x="3418" y="10404"/>
                </a:cubicBezTo>
                <a:cubicBezTo>
                  <a:pt x="1595" y="14327"/>
                  <a:pt x="735" y="18477"/>
                  <a:pt x="355" y="22704"/>
                </a:cubicBezTo>
                <a:cubicBezTo>
                  <a:pt x="1" y="26424"/>
                  <a:pt x="482" y="30119"/>
                  <a:pt x="1089" y="33789"/>
                </a:cubicBezTo>
                <a:cubicBezTo>
                  <a:pt x="1697" y="37458"/>
                  <a:pt x="2911" y="40976"/>
                  <a:pt x="4379" y="44367"/>
                </a:cubicBezTo>
                <a:cubicBezTo>
                  <a:pt x="6708" y="49884"/>
                  <a:pt x="10225" y="54541"/>
                  <a:pt x="15312" y="57907"/>
                </a:cubicBezTo>
                <a:cubicBezTo>
                  <a:pt x="18678" y="60109"/>
                  <a:pt x="22221" y="61956"/>
                  <a:pt x="26119" y="63146"/>
                </a:cubicBezTo>
                <a:cubicBezTo>
                  <a:pt x="31433" y="64715"/>
                  <a:pt x="36824" y="65803"/>
                  <a:pt x="41430" y="65879"/>
                </a:cubicBezTo>
                <a:cubicBezTo>
                  <a:pt x="44796" y="65879"/>
                  <a:pt x="47175" y="65702"/>
                  <a:pt x="49478" y="65246"/>
                </a:cubicBezTo>
                <a:cubicBezTo>
                  <a:pt x="54160" y="64310"/>
                  <a:pt x="58513" y="62665"/>
                  <a:pt x="62056" y="59425"/>
                </a:cubicBezTo>
                <a:cubicBezTo>
                  <a:pt x="66307" y="55579"/>
                  <a:pt x="68054" y="50846"/>
                  <a:pt x="66915" y="45177"/>
                </a:cubicBezTo>
                <a:cubicBezTo>
                  <a:pt x="66054" y="41052"/>
                  <a:pt x="64257" y="37357"/>
                  <a:pt x="61954" y="33865"/>
                </a:cubicBezTo>
                <a:cubicBezTo>
                  <a:pt x="57450" y="27107"/>
                  <a:pt x="51983" y="21084"/>
                  <a:pt x="45884" y="15694"/>
                </a:cubicBezTo>
                <a:cubicBezTo>
                  <a:pt x="42771" y="12935"/>
                  <a:pt x="39608" y="10252"/>
                  <a:pt x="36115" y="8000"/>
                </a:cubicBezTo>
                <a:cubicBezTo>
                  <a:pt x="33129" y="6077"/>
                  <a:pt x="29839" y="4685"/>
                  <a:pt x="26751" y="2964"/>
                </a:cubicBezTo>
                <a:cubicBezTo>
                  <a:pt x="23967" y="1420"/>
                  <a:pt x="21057" y="281"/>
                  <a:pt x="17818" y="53"/>
                </a:cubicBezTo>
                <a:cubicBezTo>
                  <a:pt x="17342" y="18"/>
                  <a:pt x="16875" y="0"/>
                  <a:pt x="1641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39"/>
          <p:cNvSpPr/>
          <p:nvPr/>
        </p:nvSpPr>
        <p:spPr>
          <a:xfrm rot="5889107">
            <a:off x="4564771" y="3628786"/>
            <a:ext cx="317962" cy="261077"/>
          </a:xfrm>
          <a:custGeom>
            <a:avLst/>
            <a:gdLst/>
            <a:ahLst/>
            <a:cxnLst/>
            <a:rect l="l" t="t" r="r" b="b"/>
            <a:pathLst>
              <a:path w="68054" h="65879" extrusionOk="0">
                <a:moveTo>
                  <a:pt x="16417" y="0"/>
                </a:moveTo>
                <a:cubicBezTo>
                  <a:pt x="12260" y="0"/>
                  <a:pt x="8797" y="1476"/>
                  <a:pt x="6176" y="4963"/>
                </a:cubicBezTo>
                <a:cubicBezTo>
                  <a:pt x="4911" y="6633"/>
                  <a:pt x="4278" y="8557"/>
                  <a:pt x="3418" y="10404"/>
                </a:cubicBezTo>
                <a:cubicBezTo>
                  <a:pt x="1595" y="14327"/>
                  <a:pt x="735" y="18477"/>
                  <a:pt x="355" y="22704"/>
                </a:cubicBezTo>
                <a:cubicBezTo>
                  <a:pt x="1" y="26424"/>
                  <a:pt x="482" y="30119"/>
                  <a:pt x="1089" y="33789"/>
                </a:cubicBezTo>
                <a:cubicBezTo>
                  <a:pt x="1697" y="37458"/>
                  <a:pt x="2911" y="40976"/>
                  <a:pt x="4379" y="44367"/>
                </a:cubicBezTo>
                <a:cubicBezTo>
                  <a:pt x="6708" y="49884"/>
                  <a:pt x="10225" y="54541"/>
                  <a:pt x="15312" y="57907"/>
                </a:cubicBezTo>
                <a:cubicBezTo>
                  <a:pt x="18678" y="60109"/>
                  <a:pt x="22221" y="61956"/>
                  <a:pt x="26119" y="63146"/>
                </a:cubicBezTo>
                <a:cubicBezTo>
                  <a:pt x="31433" y="64715"/>
                  <a:pt x="36824" y="65803"/>
                  <a:pt x="41430" y="65879"/>
                </a:cubicBezTo>
                <a:cubicBezTo>
                  <a:pt x="44796" y="65879"/>
                  <a:pt x="47175" y="65702"/>
                  <a:pt x="49478" y="65246"/>
                </a:cubicBezTo>
                <a:cubicBezTo>
                  <a:pt x="54160" y="64310"/>
                  <a:pt x="58513" y="62665"/>
                  <a:pt x="62056" y="59425"/>
                </a:cubicBezTo>
                <a:cubicBezTo>
                  <a:pt x="66307" y="55579"/>
                  <a:pt x="68054" y="50846"/>
                  <a:pt x="66915" y="45177"/>
                </a:cubicBezTo>
                <a:cubicBezTo>
                  <a:pt x="66054" y="41052"/>
                  <a:pt x="64257" y="37357"/>
                  <a:pt x="61954" y="33865"/>
                </a:cubicBezTo>
                <a:cubicBezTo>
                  <a:pt x="57450" y="27107"/>
                  <a:pt x="51983" y="21084"/>
                  <a:pt x="45884" y="15694"/>
                </a:cubicBezTo>
                <a:cubicBezTo>
                  <a:pt x="42771" y="12935"/>
                  <a:pt x="39608" y="10252"/>
                  <a:pt x="36115" y="8000"/>
                </a:cubicBezTo>
                <a:cubicBezTo>
                  <a:pt x="33129" y="6077"/>
                  <a:pt x="29839" y="4685"/>
                  <a:pt x="26751" y="2964"/>
                </a:cubicBezTo>
                <a:cubicBezTo>
                  <a:pt x="23967" y="1420"/>
                  <a:pt x="21057" y="281"/>
                  <a:pt x="17818" y="53"/>
                </a:cubicBezTo>
                <a:cubicBezTo>
                  <a:pt x="17342" y="18"/>
                  <a:pt x="16875" y="0"/>
                  <a:pt x="1641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39"/>
          <p:cNvSpPr/>
          <p:nvPr/>
        </p:nvSpPr>
        <p:spPr>
          <a:xfrm rot="-3600631">
            <a:off x="1254333" y="2774465"/>
            <a:ext cx="331188" cy="271902"/>
          </a:xfrm>
          <a:custGeom>
            <a:avLst/>
            <a:gdLst/>
            <a:ahLst/>
            <a:cxnLst/>
            <a:rect l="l" t="t" r="r" b="b"/>
            <a:pathLst>
              <a:path w="68054" h="65879" extrusionOk="0">
                <a:moveTo>
                  <a:pt x="16417" y="0"/>
                </a:moveTo>
                <a:cubicBezTo>
                  <a:pt x="12260" y="0"/>
                  <a:pt x="8797" y="1476"/>
                  <a:pt x="6176" y="4963"/>
                </a:cubicBezTo>
                <a:cubicBezTo>
                  <a:pt x="4911" y="6633"/>
                  <a:pt x="4278" y="8557"/>
                  <a:pt x="3418" y="10404"/>
                </a:cubicBezTo>
                <a:cubicBezTo>
                  <a:pt x="1595" y="14327"/>
                  <a:pt x="735" y="18477"/>
                  <a:pt x="355" y="22704"/>
                </a:cubicBezTo>
                <a:cubicBezTo>
                  <a:pt x="1" y="26424"/>
                  <a:pt x="482" y="30119"/>
                  <a:pt x="1089" y="33789"/>
                </a:cubicBezTo>
                <a:cubicBezTo>
                  <a:pt x="1697" y="37458"/>
                  <a:pt x="2911" y="40976"/>
                  <a:pt x="4379" y="44367"/>
                </a:cubicBezTo>
                <a:cubicBezTo>
                  <a:pt x="6708" y="49884"/>
                  <a:pt x="10225" y="54541"/>
                  <a:pt x="15312" y="57907"/>
                </a:cubicBezTo>
                <a:cubicBezTo>
                  <a:pt x="18678" y="60109"/>
                  <a:pt x="22221" y="61956"/>
                  <a:pt x="26119" y="63146"/>
                </a:cubicBezTo>
                <a:cubicBezTo>
                  <a:pt x="31433" y="64715"/>
                  <a:pt x="36824" y="65803"/>
                  <a:pt x="41430" y="65879"/>
                </a:cubicBezTo>
                <a:cubicBezTo>
                  <a:pt x="44796" y="65879"/>
                  <a:pt x="47175" y="65702"/>
                  <a:pt x="49478" y="65246"/>
                </a:cubicBezTo>
                <a:cubicBezTo>
                  <a:pt x="54160" y="64310"/>
                  <a:pt x="58513" y="62665"/>
                  <a:pt x="62056" y="59425"/>
                </a:cubicBezTo>
                <a:cubicBezTo>
                  <a:pt x="66307" y="55579"/>
                  <a:pt x="68054" y="50846"/>
                  <a:pt x="66915" y="45177"/>
                </a:cubicBezTo>
                <a:cubicBezTo>
                  <a:pt x="66054" y="41052"/>
                  <a:pt x="64257" y="37357"/>
                  <a:pt x="61954" y="33865"/>
                </a:cubicBezTo>
                <a:cubicBezTo>
                  <a:pt x="57450" y="27107"/>
                  <a:pt x="51983" y="21084"/>
                  <a:pt x="45884" y="15694"/>
                </a:cubicBezTo>
                <a:cubicBezTo>
                  <a:pt x="42771" y="12935"/>
                  <a:pt x="39608" y="10252"/>
                  <a:pt x="36115" y="8000"/>
                </a:cubicBezTo>
                <a:cubicBezTo>
                  <a:pt x="33129" y="6077"/>
                  <a:pt x="29839" y="4685"/>
                  <a:pt x="26751" y="2964"/>
                </a:cubicBezTo>
                <a:cubicBezTo>
                  <a:pt x="23967" y="1420"/>
                  <a:pt x="21057" y="281"/>
                  <a:pt x="17818" y="53"/>
                </a:cubicBezTo>
                <a:cubicBezTo>
                  <a:pt x="17342" y="18"/>
                  <a:pt x="16875" y="0"/>
                  <a:pt x="1641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8" name="Google Shape;478;p39"/>
          <p:cNvGrpSpPr/>
          <p:nvPr/>
        </p:nvGrpSpPr>
        <p:grpSpPr>
          <a:xfrm>
            <a:off x="931997" y="1593678"/>
            <a:ext cx="4304308" cy="2830399"/>
            <a:chOff x="235800" y="830650"/>
            <a:chExt cx="6978450" cy="4588844"/>
          </a:xfrm>
        </p:grpSpPr>
        <p:sp>
          <p:nvSpPr>
            <p:cNvPr id="479" name="Google Shape;479;p39"/>
            <p:cNvSpPr/>
            <p:nvPr/>
          </p:nvSpPr>
          <p:spPr>
            <a:xfrm>
              <a:off x="235800" y="1224769"/>
              <a:ext cx="2592225" cy="4194725"/>
            </a:xfrm>
            <a:custGeom>
              <a:avLst/>
              <a:gdLst/>
              <a:ahLst/>
              <a:cxnLst/>
              <a:rect l="l" t="t" r="r" b="b"/>
              <a:pathLst>
                <a:path w="103689" h="167789" extrusionOk="0">
                  <a:moveTo>
                    <a:pt x="13807" y="0"/>
                  </a:moveTo>
                  <a:cubicBezTo>
                    <a:pt x="11526" y="0"/>
                    <a:pt x="9194" y="921"/>
                    <a:pt x="7431" y="2357"/>
                  </a:cubicBezTo>
                  <a:cubicBezTo>
                    <a:pt x="6418" y="3183"/>
                    <a:pt x="7559" y="5231"/>
                    <a:pt x="8433" y="6203"/>
                  </a:cubicBezTo>
                  <a:cubicBezTo>
                    <a:pt x="9308" y="7175"/>
                    <a:pt x="10393" y="8259"/>
                    <a:pt x="10189" y="9549"/>
                  </a:cubicBezTo>
                  <a:cubicBezTo>
                    <a:pt x="9355" y="9975"/>
                    <a:pt x="8287" y="10084"/>
                    <a:pt x="7292" y="10084"/>
                  </a:cubicBezTo>
                  <a:cubicBezTo>
                    <a:pt x="7024" y="10084"/>
                    <a:pt x="6762" y="10076"/>
                    <a:pt x="6511" y="10065"/>
                  </a:cubicBezTo>
                  <a:cubicBezTo>
                    <a:pt x="6102" y="10046"/>
                    <a:pt x="5686" y="9992"/>
                    <a:pt x="5277" y="9992"/>
                  </a:cubicBezTo>
                  <a:cubicBezTo>
                    <a:pt x="4990" y="9992"/>
                    <a:pt x="4705" y="10019"/>
                    <a:pt x="4430" y="10104"/>
                  </a:cubicBezTo>
                  <a:cubicBezTo>
                    <a:pt x="3763" y="10310"/>
                    <a:pt x="3182" y="11034"/>
                    <a:pt x="3440" y="11683"/>
                  </a:cubicBezTo>
                  <a:cubicBezTo>
                    <a:pt x="2981" y="12481"/>
                    <a:pt x="2431" y="12899"/>
                    <a:pt x="2962" y="13650"/>
                  </a:cubicBezTo>
                  <a:cubicBezTo>
                    <a:pt x="3377" y="14235"/>
                    <a:pt x="4081" y="14716"/>
                    <a:pt x="4076" y="15434"/>
                  </a:cubicBezTo>
                  <a:cubicBezTo>
                    <a:pt x="4071" y="16003"/>
                    <a:pt x="3591" y="16462"/>
                    <a:pt x="3082" y="16719"/>
                  </a:cubicBezTo>
                  <a:cubicBezTo>
                    <a:pt x="2572" y="16973"/>
                    <a:pt x="2000" y="17102"/>
                    <a:pt x="1518" y="17408"/>
                  </a:cubicBezTo>
                  <a:cubicBezTo>
                    <a:pt x="13" y="18366"/>
                    <a:pt x="0" y="20519"/>
                    <a:pt x="159" y="22295"/>
                  </a:cubicBezTo>
                  <a:cubicBezTo>
                    <a:pt x="1133" y="23491"/>
                    <a:pt x="1285" y="25550"/>
                    <a:pt x="817" y="27017"/>
                  </a:cubicBezTo>
                  <a:cubicBezTo>
                    <a:pt x="639" y="27577"/>
                    <a:pt x="351" y="28172"/>
                    <a:pt x="552" y="28724"/>
                  </a:cubicBezTo>
                  <a:cubicBezTo>
                    <a:pt x="782" y="29356"/>
                    <a:pt x="1526" y="29605"/>
                    <a:pt x="2177" y="29773"/>
                  </a:cubicBezTo>
                  <a:cubicBezTo>
                    <a:pt x="2891" y="29958"/>
                    <a:pt x="3669" y="30130"/>
                    <a:pt x="4408" y="30130"/>
                  </a:cubicBezTo>
                  <a:cubicBezTo>
                    <a:pt x="5109" y="30130"/>
                    <a:pt x="5775" y="29975"/>
                    <a:pt x="6314" y="29528"/>
                  </a:cubicBezTo>
                  <a:cubicBezTo>
                    <a:pt x="7583" y="28478"/>
                    <a:pt x="9157" y="28121"/>
                    <a:pt x="10834" y="28121"/>
                  </a:cubicBezTo>
                  <a:cubicBezTo>
                    <a:pt x="13016" y="28121"/>
                    <a:pt x="15374" y="28725"/>
                    <a:pt x="17464" y="29196"/>
                  </a:cubicBezTo>
                  <a:cubicBezTo>
                    <a:pt x="18740" y="29482"/>
                    <a:pt x="20083" y="29952"/>
                    <a:pt x="20830" y="31028"/>
                  </a:cubicBezTo>
                  <a:cubicBezTo>
                    <a:pt x="21824" y="32461"/>
                    <a:pt x="21400" y="34451"/>
                    <a:pt x="20580" y="35993"/>
                  </a:cubicBezTo>
                  <a:cubicBezTo>
                    <a:pt x="19762" y="37533"/>
                    <a:pt x="18587" y="38903"/>
                    <a:pt x="18068" y="40567"/>
                  </a:cubicBezTo>
                  <a:cubicBezTo>
                    <a:pt x="17582" y="42129"/>
                    <a:pt x="17717" y="43806"/>
                    <a:pt x="17859" y="45436"/>
                  </a:cubicBezTo>
                  <a:cubicBezTo>
                    <a:pt x="18032" y="47441"/>
                    <a:pt x="18242" y="49554"/>
                    <a:pt x="19405" y="51198"/>
                  </a:cubicBezTo>
                  <a:cubicBezTo>
                    <a:pt x="20624" y="52922"/>
                    <a:pt x="21392" y="55494"/>
                    <a:pt x="21294" y="57601"/>
                  </a:cubicBezTo>
                  <a:cubicBezTo>
                    <a:pt x="21216" y="59294"/>
                    <a:pt x="20619" y="60958"/>
                    <a:pt x="20775" y="62645"/>
                  </a:cubicBezTo>
                  <a:cubicBezTo>
                    <a:pt x="21057" y="65704"/>
                    <a:pt x="23699" y="67999"/>
                    <a:pt x="26397" y="69471"/>
                  </a:cubicBezTo>
                  <a:cubicBezTo>
                    <a:pt x="29219" y="71013"/>
                    <a:pt x="31651" y="73637"/>
                    <a:pt x="32623" y="76701"/>
                  </a:cubicBezTo>
                  <a:cubicBezTo>
                    <a:pt x="33112" y="78241"/>
                    <a:pt x="33257" y="79868"/>
                    <a:pt x="33688" y="81425"/>
                  </a:cubicBezTo>
                  <a:cubicBezTo>
                    <a:pt x="34432" y="84119"/>
                    <a:pt x="36051" y="86565"/>
                    <a:pt x="38239" y="88307"/>
                  </a:cubicBezTo>
                  <a:cubicBezTo>
                    <a:pt x="39834" y="89575"/>
                    <a:pt x="42451" y="90023"/>
                    <a:pt x="44455" y="90388"/>
                  </a:cubicBezTo>
                  <a:cubicBezTo>
                    <a:pt x="45495" y="90578"/>
                    <a:pt x="46617" y="90728"/>
                    <a:pt x="47400" y="91437"/>
                  </a:cubicBezTo>
                  <a:cubicBezTo>
                    <a:pt x="47762" y="91764"/>
                    <a:pt x="48023" y="92187"/>
                    <a:pt x="48369" y="92530"/>
                  </a:cubicBezTo>
                  <a:cubicBezTo>
                    <a:pt x="50044" y="94188"/>
                    <a:pt x="53127" y="93507"/>
                    <a:pt x="54821" y="95145"/>
                  </a:cubicBezTo>
                  <a:cubicBezTo>
                    <a:pt x="55259" y="95566"/>
                    <a:pt x="55558" y="96107"/>
                    <a:pt x="55941" y="96579"/>
                  </a:cubicBezTo>
                  <a:cubicBezTo>
                    <a:pt x="56887" y="97736"/>
                    <a:pt x="58370" y="98428"/>
                    <a:pt x="59861" y="98428"/>
                  </a:cubicBezTo>
                  <a:cubicBezTo>
                    <a:pt x="60003" y="98428"/>
                    <a:pt x="60145" y="98421"/>
                    <a:pt x="60286" y="98409"/>
                  </a:cubicBezTo>
                  <a:lnTo>
                    <a:pt x="60286" y="98409"/>
                  </a:lnTo>
                  <a:cubicBezTo>
                    <a:pt x="59905" y="99653"/>
                    <a:pt x="61397" y="101114"/>
                    <a:pt x="60936" y="102330"/>
                  </a:cubicBezTo>
                  <a:cubicBezTo>
                    <a:pt x="60565" y="103312"/>
                    <a:pt x="59445" y="103741"/>
                    <a:pt x="58674" y="104452"/>
                  </a:cubicBezTo>
                  <a:cubicBezTo>
                    <a:pt x="57337" y="105685"/>
                    <a:pt x="57129" y="107795"/>
                    <a:pt x="57705" y="109521"/>
                  </a:cubicBezTo>
                  <a:cubicBezTo>
                    <a:pt x="58282" y="111246"/>
                    <a:pt x="59498" y="112671"/>
                    <a:pt x="60717" y="114022"/>
                  </a:cubicBezTo>
                  <a:cubicBezTo>
                    <a:pt x="62978" y="116530"/>
                    <a:pt x="65696" y="117746"/>
                    <a:pt x="68148" y="120066"/>
                  </a:cubicBezTo>
                  <a:cubicBezTo>
                    <a:pt x="70420" y="122216"/>
                    <a:pt x="70937" y="125696"/>
                    <a:pt x="70438" y="128784"/>
                  </a:cubicBezTo>
                  <a:cubicBezTo>
                    <a:pt x="69938" y="131872"/>
                    <a:pt x="68585" y="134744"/>
                    <a:pt x="67620" y="137718"/>
                  </a:cubicBezTo>
                  <a:cubicBezTo>
                    <a:pt x="65814" y="143276"/>
                    <a:pt x="65376" y="149382"/>
                    <a:pt x="67102" y="154963"/>
                  </a:cubicBezTo>
                  <a:cubicBezTo>
                    <a:pt x="68828" y="160546"/>
                    <a:pt x="72869" y="165522"/>
                    <a:pt x="78283" y="167717"/>
                  </a:cubicBezTo>
                  <a:cubicBezTo>
                    <a:pt x="78404" y="167766"/>
                    <a:pt x="78530" y="167788"/>
                    <a:pt x="78658" y="167788"/>
                  </a:cubicBezTo>
                  <a:cubicBezTo>
                    <a:pt x="79167" y="167788"/>
                    <a:pt x="79705" y="167444"/>
                    <a:pt x="80056" y="167066"/>
                  </a:cubicBezTo>
                  <a:cubicBezTo>
                    <a:pt x="80495" y="166591"/>
                    <a:pt x="80589" y="165833"/>
                    <a:pt x="80281" y="165265"/>
                  </a:cubicBezTo>
                  <a:cubicBezTo>
                    <a:pt x="79304" y="163467"/>
                    <a:pt x="77566" y="161932"/>
                    <a:pt x="76298" y="160326"/>
                  </a:cubicBezTo>
                  <a:cubicBezTo>
                    <a:pt x="75898" y="159821"/>
                    <a:pt x="75478" y="159248"/>
                    <a:pt x="75530" y="158607"/>
                  </a:cubicBezTo>
                  <a:cubicBezTo>
                    <a:pt x="75589" y="157886"/>
                    <a:pt x="76208" y="157367"/>
                    <a:pt x="76666" y="156807"/>
                  </a:cubicBezTo>
                  <a:cubicBezTo>
                    <a:pt x="77361" y="155947"/>
                    <a:pt x="77729" y="154867"/>
                    <a:pt x="77704" y="153762"/>
                  </a:cubicBezTo>
                  <a:cubicBezTo>
                    <a:pt x="77674" y="152733"/>
                    <a:pt x="77075" y="151726"/>
                    <a:pt x="77111" y="150697"/>
                  </a:cubicBezTo>
                  <a:cubicBezTo>
                    <a:pt x="77146" y="149667"/>
                    <a:pt x="77701" y="148583"/>
                    <a:pt x="78676" y="148251"/>
                  </a:cubicBezTo>
                  <a:cubicBezTo>
                    <a:pt x="79120" y="148100"/>
                    <a:pt x="79614" y="148115"/>
                    <a:pt x="80042" y="147926"/>
                  </a:cubicBezTo>
                  <a:cubicBezTo>
                    <a:pt x="81453" y="147303"/>
                    <a:pt x="81228" y="145153"/>
                    <a:pt x="82249" y="143996"/>
                  </a:cubicBezTo>
                  <a:cubicBezTo>
                    <a:pt x="82722" y="143460"/>
                    <a:pt x="83419" y="143193"/>
                    <a:pt x="84064" y="142883"/>
                  </a:cubicBezTo>
                  <a:cubicBezTo>
                    <a:pt x="86792" y="141571"/>
                    <a:pt x="89035" y="138972"/>
                    <a:pt x="89283" y="135957"/>
                  </a:cubicBezTo>
                  <a:cubicBezTo>
                    <a:pt x="89483" y="133544"/>
                    <a:pt x="88605" y="130615"/>
                    <a:pt x="90438" y="129034"/>
                  </a:cubicBezTo>
                  <a:cubicBezTo>
                    <a:pt x="91238" y="128344"/>
                    <a:pt x="92244" y="128199"/>
                    <a:pt x="93314" y="128199"/>
                  </a:cubicBezTo>
                  <a:cubicBezTo>
                    <a:pt x="94087" y="128199"/>
                    <a:pt x="94894" y="128275"/>
                    <a:pt x="95682" y="128275"/>
                  </a:cubicBezTo>
                  <a:cubicBezTo>
                    <a:pt x="96098" y="128275"/>
                    <a:pt x="96509" y="128254"/>
                    <a:pt x="96908" y="128189"/>
                  </a:cubicBezTo>
                  <a:cubicBezTo>
                    <a:pt x="97800" y="128044"/>
                    <a:pt x="98396" y="127214"/>
                    <a:pt x="98814" y="126412"/>
                  </a:cubicBezTo>
                  <a:cubicBezTo>
                    <a:pt x="99231" y="125609"/>
                    <a:pt x="99280" y="124658"/>
                    <a:pt x="99129" y="123766"/>
                  </a:cubicBezTo>
                  <a:cubicBezTo>
                    <a:pt x="98945" y="122668"/>
                    <a:pt x="98473" y="121597"/>
                    <a:pt x="98577" y="120489"/>
                  </a:cubicBezTo>
                  <a:cubicBezTo>
                    <a:pt x="98723" y="118930"/>
                    <a:pt x="99942" y="117730"/>
                    <a:pt x="100886" y="116480"/>
                  </a:cubicBezTo>
                  <a:cubicBezTo>
                    <a:pt x="102003" y="114998"/>
                    <a:pt x="102797" y="113297"/>
                    <a:pt x="103214" y="111488"/>
                  </a:cubicBezTo>
                  <a:cubicBezTo>
                    <a:pt x="103689" y="109429"/>
                    <a:pt x="102371" y="106997"/>
                    <a:pt x="100524" y="105970"/>
                  </a:cubicBezTo>
                  <a:cubicBezTo>
                    <a:pt x="98677" y="104943"/>
                    <a:pt x="96462" y="104915"/>
                    <a:pt x="94350" y="104853"/>
                  </a:cubicBezTo>
                  <a:cubicBezTo>
                    <a:pt x="92237" y="104794"/>
                    <a:pt x="89999" y="104633"/>
                    <a:pt x="88273" y="103414"/>
                  </a:cubicBezTo>
                  <a:cubicBezTo>
                    <a:pt x="86692" y="102296"/>
                    <a:pt x="85799" y="100469"/>
                    <a:pt x="84550" y="98991"/>
                  </a:cubicBezTo>
                  <a:cubicBezTo>
                    <a:pt x="82441" y="96497"/>
                    <a:pt x="79375" y="95057"/>
                    <a:pt x="76410" y="93690"/>
                  </a:cubicBezTo>
                  <a:cubicBezTo>
                    <a:pt x="75559" y="93298"/>
                    <a:pt x="74630" y="92901"/>
                    <a:pt x="73720" y="92901"/>
                  </a:cubicBezTo>
                  <a:cubicBezTo>
                    <a:pt x="73431" y="92901"/>
                    <a:pt x="73144" y="92941"/>
                    <a:pt x="72862" y="93034"/>
                  </a:cubicBezTo>
                  <a:cubicBezTo>
                    <a:pt x="72400" y="93185"/>
                    <a:pt x="71985" y="93473"/>
                    <a:pt x="71508" y="93564"/>
                  </a:cubicBezTo>
                  <a:cubicBezTo>
                    <a:pt x="71390" y="93586"/>
                    <a:pt x="71274" y="93597"/>
                    <a:pt x="71159" y="93597"/>
                  </a:cubicBezTo>
                  <a:cubicBezTo>
                    <a:pt x="70006" y="93597"/>
                    <a:pt x="69033" y="92520"/>
                    <a:pt x="67966" y="91944"/>
                  </a:cubicBezTo>
                  <a:cubicBezTo>
                    <a:pt x="67424" y="91651"/>
                    <a:pt x="66830" y="91518"/>
                    <a:pt x="66231" y="91518"/>
                  </a:cubicBezTo>
                  <a:cubicBezTo>
                    <a:pt x="64138" y="91518"/>
                    <a:pt x="61986" y="93147"/>
                    <a:pt x="61817" y="95293"/>
                  </a:cubicBezTo>
                  <a:cubicBezTo>
                    <a:pt x="61476" y="95410"/>
                    <a:pt x="61056" y="95468"/>
                    <a:pt x="60611" y="95468"/>
                  </a:cubicBezTo>
                  <a:cubicBezTo>
                    <a:pt x="59413" y="95468"/>
                    <a:pt x="58031" y="95047"/>
                    <a:pt x="57510" y="94228"/>
                  </a:cubicBezTo>
                  <a:cubicBezTo>
                    <a:pt x="56995" y="93419"/>
                    <a:pt x="56789" y="92287"/>
                    <a:pt x="55904" y="91918"/>
                  </a:cubicBezTo>
                  <a:cubicBezTo>
                    <a:pt x="55432" y="91722"/>
                    <a:pt x="54840" y="91796"/>
                    <a:pt x="54455" y="91458"/>
                  </a:cubicBezTo>
                  <a:cubicBezTo>
                    <a:pt x="53818" y="90898"/>
                    <a:pt x="54313" y="89881"/>
                    <a:pt x="54428" y="89040"/>
                  </a:cubicBezTo>
                  <a:cubicBezTo>
                    <a:pt x="54609" y="87696"/>
                    <a:pt x="53607" y="86419"/>
                    <a:pt x="52383" y="85834"/>
                  </a:cubicBezTo>
                  <a:cubicBezTo>
                    <a:pt x="51161" y="85249"/>
                    <a:pt x="49761" y="85202"/>
                    <a:pt x="48407" y="85159"/>
                  </a:cubicBezTo>
                  <a:cubicBezTo>
                    <a:pt x="47051" y="85115"/>
                    <a:pt x="45649" y="85054"/>
                    <a:pt x="44436" y="84447"/>
                  </a:cubicBezTo>
                  <a:cubicBezTo>
                    <a:pt x="42077" y="83264"/>
                    <a:pt x="41111" y="80063"/>
                    <a:pt x="42146" y="77635"/>
                  </a:cubicBezTo>
                  <a:cubicBezTo>
                    <a:pt x="43156" y="75267"/>
                    <a:pt x="45760" y="73783"/>
                    <a:pt x="48337" y="73783"/>
                  </a:cubicBezTo>
                  <a:cubicBezTo>
                    <a:pt x="48401" y="73783"/>
                    <a:pt x="48464" y="73784"/>
                    <a:pt x="48528" y="73786"/>
                  </a:cubicBezTo>
                  <a:cubicBezTo>
                    <a:pt x="51112" y="73862"/>
                    <a:pt x="53842" y="75749"/>
                    <a:pt x="53870" y="78335"/>
                  </a:cubicBezTo>
                  <a:cubicBezTo>
                    <a:pt x="53875" y="78746"/>
                    <a:pt x="54287" y="78928"/>
                    <a:pt x="54735" y="78928"/>
                  </a:cubicBezTo>
                  <a:cubicBezTo>
                    <a:pt x="55004" y="78928"/>
                    <a:pt x="55285" y="78863"/>
                    <a:pt x="55498" y="78741"/>
                  </a:cubicBezTo>
                  <a:cubicBezTo>
                    <a:pt x="56067" y="78416"/>
                    <a:pt x="56365" y="77760"/>
                    <a:pt x="56505" y="77119"/>
                  </a:cubicBezTo>
                  <a:cubicBezTo>
                    <a:pt x="56645" y="76478"/>
                    <a:pt x="56664" y="75812"/>
                    <a:pt x="56860" y="75186"/>
                  </a:cubicBezTo>
                  <a:cubicBezTo>
                    <a:pt x="57310" y="73749"/>
                    <a:pt x="58757" y="72690"/>
                    <a:pt x="60261" y="72690"/>
                  </a:cubicBezTo>
                  <a:cubicBezTo>
                    <a:pt x="60273" y="72690"/>
                    <a:pt x="60285" y="72690"/>
                    <a:pt x="60297" y="72690"/>
                  </a:cubicBezTo>
                  <a:cubicBezTo>
                    <a:pt x="60306" y="72690"/>
                    <a:pt x="60314" y="72690"/>
                    <a:pt x="60323" y="72690"/>
                  </a:cubicBezTo>
                  <a:cubicBezTo>
                    <a:pt x="61893" y="72690"/>
                    <a:pt x="62998" y="71122"/>
                    <a:pt x="64116" y="70013"/>
                  </a:cubicBezTo>
                  <a:cubicBezTo>
                    <a:pt x="65241" y="68896"/>
                    <a:pt x="65913" y="67214"/>
                    <a:pt x="65469" y="65693"/>
                  </a:cubicBezTo>
                  <a:cubicBezTo>
                    <a:pt x="65229" y="64873"/>
                    <a:pt x="64683" y="64046"/>
                    <a:pt x="64956" y="63238"/>
                  </a:cubicBezTo>
                  <a:cubicBezTo>
                    <a:pt x="65170" y="62604"/>
                    <a:pt x="65822" y="62237"/>
                    <a:pt x="66438" y="61978"/>
                  </a:cubicBezTo>
                  <a:cubicBezTo>
                    <a:pt x="67992" y="61328"/>
                    <a:pt x="69657" y="60995"/>
                    <a:pt x="71338" y="60995"/>
                  </a:cubicBezTo>
                  <a:cubicBezTo>
                    <a:pt x="71514" y="60995"/>
                    <a:pt x="71689" y="60998"/>
                    <a:pt x="71865" y="61005"/>
                  </a:cubicBezTo>
                  <a:cubicBezTo>
                    <a:pt x="71916" y="61008"/>
                    <a:pt x="71966" y="61009"/>
                    <a:pt x="72016" y="61009"/>
                  </a:cubicBezTo>
                  <a:cubicBezTo>
                    <a:pt x="73530" y="61009"/>
                    <a:pt x="74333" y="60016"/>
                    <a:pt x="75129" y="58671"/>
                  </a:cubicBezTo>
                  <a:cubicBezTo>
                    <a:pt x="75724" y="57667"/>
                    <a:pt x="75988" y="56400"/>
                    <a:pt x="76935" y="55719"/>
                  </a:cubicBezTo>
                  <a:cubicBezTo>
                    <a:pt x="77461" y="55341"/>
                    <a:pt x="78061" y="55227"/>
                    <a:pt x="78697" y="55227"/>
                  </a:cubicBezTo>
                  <a:cubicBezTo>
                    <a:pt x="79669" y="55227"/>
                    <a:pt x="80723" y="55493"/>
                    <a:pt x="81724" y="55493"/>
                  </a:cubicBezTo>
                  <a:cubicBezTo>
                    <a:pt x="81835" y="55493"/>
                    <a:pt x="81945" y="55490"/>
                    <a:pt x="82055" y="55483"/>
                  </a:cubicBezTo>
                  <a:cubicBezTo>
                    <a:pt x="84597" y="55311"/>
                    <a:pt x="86582" y="52458"/>
                    <a:pt x="85860" y="50015"/>
                  </a:cubicBezTo>
                  <a:cubicBezTo>
                    <a:pt x="85517" y="48852"/>
                    <a:pt x="84704" y="47901"/>
                    <a:pt x="84043" y="46884"/>
                  </a:cubicBezTo>
                  <a:cubicBezTo>
                    <a:pt x="83131" y="45481"/>
                    <a:pt x="82492" y="43918"/>
                    <a:pt x="82159" y="42277"/>
                  </a:cubicBezTo>
                  <a:cubicBezTo>
                    <a:pt x="81854" y="40773"/>
                    <a:pt x="81767" y="39118"/>
                    <a:pt x="80776" y="37947"/>
                  </a:cubicBezTo>
                  <a:cubicBezTo>
                    <a:pt x="79227" y="38020"/>
                    <a:pt x="77350" y="37975"/>
                    <a:pt x="75971" y="38686"/>
                  </a:cubicBezTo>
                  <a:cubicBezTo>
                    <a:pt x="75699" y="37108"/>
                    <a:pt x="75398" y="35461"/>
                    <a:pt x="74423" y="34192"/>
                  </a:cubicBezTo>
                  <a:cubicBezTo>
                    <a:pt x="73732" y="33291"/>
                    <a:pt x="72587" y="32657"/>
                    <a:pt x="71488" y="32657"/>
                  </a:cubicBezTo>
                  <a:cubicBezTo>
                    <a:pt x="71039" y="32657"/>
                    <a:pt x="70597" y="32763"/>
                    <a:pt x="70198" y="32999"/>
                  </a:cubicBezTo>
                  <a:cubicBezTo>
                    <a:pt x="68851" y="33794"/>
                    <a:pt x="68559" y="35642"/>
                    <a:pt x="68807" y="37187"/>
                  </a:cubicBezTo>
                  <a:cubicBezTo>
                    <a:pt x="69057" y="38731"/>
                    <a:pt x="69698" y="40227"/>
                    <a:pt x="69655" y="41791"/>
                  </a:cubicBezTo>
                  <a:cubicBezTo>
                    <a:pt x="69615" y="43336"/>
                    <a:pt x="68552" y="45042"/>
                    <a:pt x="67017" y="45042"/>
                  </a:cubicBezTo>
                  <a:cubicBezTo>
                    <a:pt x="66998" y="45042"/>
                    <a:pt x="66979" y="45041"/>
                    <a:pt x="66960" y="45041"/>
                  </a:cubicBezTo>
                  <a:cubicBezTo>
                    <a:pt x="66146" y="45019"/>
                    <a:pt x="65416" y="44522"/>
                    <a:pt x="64843" y="43941"/>
                  </a:cubicBezTo>
                  <a:cubicBezTo>
                    <a:pt x="64022" y="43112"/>
                    <a:pt x="63372" y="42052"/>
                    <a:pt x="62317" y="41553"/>
                  </a:cubicBezTo>
                  <a:cubicBezTo>
                    <a:pt x="61507" y="41171"/>
                    <a:pt x="60577" y="41179"/>
                    <a:pt x="59704" y="40982"/>
                  </a:cubicBezTo>
                  <a:cubicBezTo>
                    <a:pt x="56728" y="40316"/>
                    <a:pt x="54688" y="36902"/>
                    <a:pt x="55510" y="33965"/>
                  </a:cubicBezTo>
                  <a:cubicBezTo>
                    <a:pt x="56182" y="31564"/>
                    <a:pt x="58657" y="29882"/>
                    <a:pt x="61117" y="29882"/>
                  </a:cubicBezTo>
                  <a:cubicBezTo>
                    <a:pt x="61664" y="29882"/>
                    <a:pt x="62211" y="29966"/>
                    <a:pt x="62737" y="30143"/>
                  </a:cubicBezTo>
                  <a:cubicBezTo>
                    <a:pt x="66237" y="28861"/>
                    <a:pt x="67660" y="24447"/>
                    <a:pt x="66265" y="20991"/>
                  </a:cubicBezTo>
                  <a:cubicBezTo>
                    <a:pt x="64868" y="17535"/>
                    <a:pt x="61115" y="15389"/>
                    <a:pt x="57392" y="15226"/>
                  </a:cubicBezTo>
                  <a:cubicBezTo>
                    <a:pt x="56302" y="15179"/>
                    <a:pt x="55191" y="15275"/>
                    <a:pt x="54134" y="15007"/>
                  </a:cubicBezTo>
                  <a:cubicBezTo>
                    <a:pt x="51145" y="14251"/>
                    <a:pt x="49582" y="10965"/>
                    <a:pt x="46980" y="9310"/>
                  </a:cubicBezTo>
                  <a:cubicBezTo>
                    <a:pt x="46287" y="8869"/>
                    <a:pt x="45224" y="8778"/>
                    <a:pt x="44079" y="8778"/>
                  </a:cubicBezTo>
                  <a:cubicBezTo>
                    <a:pt x="43277" y="8778"/>
                    <a:pt x="42435" y="8823"/>
                    <a:pt x="41651" y="8823"/>
                  </a:cubicBezTo>
                  <a:cubicBezTo>
                    <a:pt x="40795" y="8823"/>
                    <a:pt x="40007" y="8769"/>
                    <a:pt x="39418" y="8547"/>
                  </a:cubicBezTo>
                  <a:cubicBezTo>
                    <a:pt x="38499" y="8200"/>
                    <a:pt x="37525" y="8023"/>
                    <a:pt x="36546" y="8023"/>
                  </a:cubicBezTo>
                  <a:cubicBezTo>
                    <a:pt x="36275" y="8023"/>
                    <a:pt x="36003" y="8037"/>
                    <a:pt x="35731" y="8064"/>
                  </a:cubicBezTo>
                  <a:cubicBezTo>
                    <a:pt x="34635" y="9104"/>
                    <a:pt x="32585" y="9398"/>
                    <a:pt x="31077" y="9499"/>
                  </a:cubicBezTo>
                  <a:cubicBezTo>
                    <a:pt x="29526" y="7990"/>
                    <a:pt x="27655" y="6585"/>
                    <a:pt x="25725" y="5605"/>
                  </a:cubicBezTo>
                  <a:cubicBezTo>
                    <a:pt x="24435" y="4951"/>
                    <a:pt x="22930" y="4260"/>
                    <a:pt x="22532" y="2870"/>
                  </a:cubicBezTo>
                  <a:cubicBezTo>
                    <a:pt x="22012" y="1053"/>
                    <a:pt x="19376" y="125"/>
                    <a:pt x="17200" y="125"/>
                  </a:cubicBezTo>
                  <a:cubicBezTo>
                    <a:pt x="16716" y="125"/>
                    <a:pt x="16254" y="171"/>
                    <a:pt x="15844" y="263"/>
                  </a:cubicBezTo>
                  <a:cubicBezTo>
                    <a:pt x="15181" y="84"/>
                    <a:pt x="14496" y="0"/>
                    <a:pt x="13807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9"/>
            <p:cNvSpPr/>
            <p:nvPr/>
          </p:nvSpPr>
          <p:spPr>
            <a:xfrm>
              <a:off x="2370225" y="830650"/>
              <a:ext cx="1016975" cy="1158500"/>
            </a:xfrm>
            <a:custGeom>
              <a:avLst/>
              <a:gdLst/>
              <a:ahLst/>
              <a:cxnLst/>
              <a:rect l="l" t="t" r="r" b="b"/>
              <a:pathLst>
                <a:path w="40679" h="46340" extrusionOk="0">
                  <a:moveTo>
                    <a:pt x="15780" y="0"/>
                  </a:moveTo>
                  <a:cubicBezTo>
                    <a:pt x="14989" y="0"/>
                    <a:pt x="14213" y="109"/>
                    <a:pt x="13470" y="421"/>
                  </a:cubicBezTo>
                  <a:cubicBezTo>
                    <a:pt x="9879" y="1928"/>
                    <a:pt x="10933" y="5468"/>
                    <a:pt x="8580" y="7572"/>
                  </a:cubicBezTo>
                  <a:cubicBezTo>
                    <a:pt x="6546" y="9390"/>
                    <a:pt x="2788" y="7963"/>
                    <a:pt x="1150" y="10460"/>
                  </a:cubicBezTo>
                  <a:cubicBezTo>
                    <a:pt x="0" y="12215"/>
                    <a:pt x="1289" y="14606"/>
                    <a:pt x="2962" y="15871"/>
                  </a:cubicBezTo>
                  <a:cubicBezTo>
                    <a:pt x="4636" y="17135"/>
                    <a:pt x="6731" y="17894"/>
                    <a:pt x="8056" y="19522"/>
                  </a:cubicBezTo>
                  <a:cubicBezTo>
                    <a:pt x="10183" y="22136"/>
                    <a:pt x="9577" y="26004"/>
                    <a:pt x="8413" y="29169"/>
                  </a:cubicBezTo>
                  <a:cubicBezTo>
                    <a:pt x="7247" y="32332"/>
                    <a:pt x="5603" y="35532"/>
                    <a:pt x="6005" y="38881"/>
                  </a:cubicBezTo>
                  <a:cubicBezTo>
                    <a:pt x="6193" y="40459"/>
                    <a:pt x="6837" y="41956"/>
                    <a:pt x="7675" y="43307"/>
                  </a:cubicBezTo>
                  <a:cubicBezTo>
                    <a:pt x="8488" y="44615"/>
                    <a:pt x="9597" y="45873"/>
                    <a:pt x="11095" y="46235"/>
                  </a:cubicBezTo>
                  <a:cubicBezTo>
                    <a:pt x="11391" y="46306"/>
                    <a:pt x="11688" y="46339"/>
                    <a:pt x="11983" y="46339"/>
                  </a:cubicBezTo>
                  <a:cubicBezTo>
                    <a:pt x="13586" y="46339"/>
                    <a:pt x="15150" y="45367"/>
                    <a:pt x="16368" y="44250"/>
                  </a:cubicBezTo>
                  <a:cubicBezTo>
                    <a:pt x="17812" y="42927"/>
                    <a:pt x="19065" y="41325"/>
                    <a:pt x="20822" y="40465"/>
                  </a:cubicBezTo>
                  <a:cubicBezTo>
                    <a:pt x="23353" y="39224"/>
                    <a:pt x="26610" y="39686"/>
                    <a:pt x="28815" y="37929"/>
                  </a:cubicBezTo>
                  <a:cubicBezTo>
                    <a:pt x="31544" y="35754"/>
                    <a:pt x="31140" y="31606"/>
                    <a:pt x="31890" y="28199"/>
                  </a:cubicBezTo>
                  <a:cubicBezTo>
                    <a:pt x="33150" y="22476"/>
                    <a:pt x="38102" y="18249"/>
                    <a:pt x="40038" y="12718"/>
                  </a:cubicBezTo>
                  <a:cubicBezTo>
                    <a:pt x="40418" y="11636"/>
                    <a:pt x="40679" y="10499"/>
                    <a:pt x="40652" y="9352"/>
                  </a:cubicBezTo>
                  <a:cubicBezTo>
                    <a:pt x="40569" y="5649"/>
                    <a:pt x="37449" y="2571"/>
                    <a:pt x="33956" y="1339"/>
                  </a:cubicBezTo>
                  <a:cubicBezTo>
                    <a:pt x="31938" y="627"/>
                    <a:pt x="29911" y="457"/>
                    <a:pt x="27871" y="457"/>
                  </a:cubicBezTo>
                  <a:cubicBezTo>
                    <a:pt x="26007" y="457"/>
                    <a:pt x="24132" y="599"/>
                    <a:pt x="22245" y="599"/>
                  </a:cubicBezTo>
                  <a:cubicBezTo>
                    <a:pt x="21785" y="599"/>
                    <a:pt x="21325" y="591"/>
                    <a:pt x="20863" y="570"/>
                  </a:cubicBezTo>
                  <a:cubicBezTo>
                    <a:pt x="19225" y="496"/>
                    <a:pt x="17470" y="0"/>
                    <a:pt x="15780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9"/>
            <p:cNvSpPr/>
            <p:nvPr/>
          </p:nvSpPr>
          <p:spPr>
            <a:xfrm>
              <a:off x="3143325" y="1089650"/>
              <a:ext cx="4064350" cy="3503975"/>
            </a:xfrm>
            <a:custGeom>
              <a:avLst/>
              <a:gdLst/>
              <a:ahLst/>
              <a:cxnLst/>
              <a:rect l="l" t="t" r="r" b="b"/>
              <a:pathLst>
                <a:path w="162574" h="140159" extrusionOk="0">
                  <a:moveTo>
                    <a:pt x="149391" y="0"/>
                  </a:moveTo>
                  <a:cubicBezTo>
                    <a:pt x="148360" y="0"/>
                    <a:pt x="147330" y="156"/>
                    <a:pt x="146349" y="477"/>
                  </a:cubicBezTo>
                  <a:cubicBezTo>
                    <a:pt x="145329" y="812"/>
                    <a:pt x="144363" y="1309"/>
                    <a:pt x="143326" y="1583"/>
                  </a:cubicBezTo>
                  <a:cubicBezTo>
                    <a:pt x="142494" y="1801"/>
                    <a:pt x="141638" y="1870"/>
                    <a:pt x="140776" y="1870"/>
                  </a:cubicBezTo>
                  <a:cubicBezTo>
                    <a:pt x="140050" y="1870"/>
                    <a:pt x="139319" y="1821"/>
                    <a:pt x="138596" y="1772"/>
                  </a:cubicBezTo>
                  <a:lnTo>
                    <a:pt x="130106" y="1191"/>
                  </a:lnTo>
                  <a:cubicBezTo>
                    <a:pt x="129237" y="1132"/>
                    <a:pt x="128350" y="1076"/>
                    <a:pt x="127469" y="1076"/>
                  </a:cubicBezTo>
                  <a:cubicBezTo>
                    <a:pt x="125783" y="1076"/>
                    <a:pt x="124119" y="1281"/>
                    <a:pt x="122644" y="2056"/>
                  </a:cubicBezTo>
                  <a:cubicBezTo>
                    <a:pt x="119360" y="3782"/>
                    <a:pt x="117499" y="8084"/>
                    <a:pt x="113816" y="8529"/>
                  </a:cubicBezTo>
                  <a:cubicBezTo>
                    <a:pt x="113611" y="8554"/>
                    <a:pt x="113408" y="8566"/>
                    <a:pt x="113207" y="8566"/>
                  </a:cubicBezTo>
                  <a:cubicBezTo>
                    <a:pt x="110853" y="8566"/>
                    <a:pt x="108715" y="6973"/>
                    <a:pt x="106473" y="6087"/>
                  </a:cubicBezTo>
                  <a:cubicBezTo>
                    <a:pt x="105100" y="5543"/>
                    <a:pt x="103627" y="5279"/>
                    <a:pt x="102152" y="5279"/>
                  </a:cubicBezTo>
                  <a:cubicBezTo>
                    <a:pt x="99404" y="5279"/>
                    <a:pt x="96647" y="6196"/>
                    <a:pt x="94512" y="7933"/>
                  </a:cubicBezTo>
                  <a:cubicBezTo>
                    <a:pt x="93279" y="7304"/>
                    <a:pt x="93660" y="5468"/>
                    <a:pt x="93225" y="4153"/>
                  </a:cubicBezTo>
                  <a:cubicBezTo>
                    <a:pt x="92771" y="2782"/>
                    <a:pt x="91297" y="1954"/>
                    <a:pt x="89858" y="1828"/>
                  </a:cubicBezTo>
                  <a:cubicBezTo>
                    <a:pt x="89687" y="1813"/>
                    <a:pt x="89517" y="1806"/>
                    <a:pt x="89348" y="1806"/>
                  </a:cubicBezTo>
                  <a:cubicBezTo>
                    <a:pt x="88082" y="1806"/>
                    <a:pt x="86834" y="2194"/>
                    <a:pt x="85623" y="2590"/>
                  </a:cubicBezTo>
                  <a:cubicBezTo>
                    <a:pt x="82664" y="3556"/>
                    <a:pt x="79224" y="5204"/>
                    <a:pt x="78950" y="8303"/>
                  </a:cubicBezTo>
                  <a:cubicBezTo>
                    <a:pt x="78873" y="9176"/>
                    <a:pt x="79068" y="10104"/>
                    <a:pt x="78702" y="10900"/>
                  </a:cubicBezTo>
                  <a:cubicBezTo>
                    <a:pt x="78178" y="12033"/>
                    <a:pt x="76762" y="12408"/>
                    <a:pt x="75881" y="13291"/>
                  </a:cubicBezTo>
                  <a:cubicBezTo>
                    <a:pt x="74831" y="14345"/>
                    <a:pt x="74664" y="15971"/>
                    <a:pt x="74621" y="17458"/>
                  </a:cubicBezTo>
                  <a:cubicBezTo>
                    <a:pt x="74577" y="18944"/>
                    <a:pt x="74563" y="20541"/>
                    <a:pt x="73703" y="21754"/>
                  </a:cubicBezTo>
                  <a:cubicBezTo>
                    <a:pt x="73148" y="22537"/>
                    <a:pt x="71069" y="23068"/>
                    <a:pt x="69376" y="23068"/>
                  </a:cubicBezTo>
                  <a:cubicBezTo>
                    <a:pt x="68445" y="23068"/>
                    <a:pt x="67630" y="22907"/>
                    <a:pt x="67252" y="22539"/>
                  </a:cubicBezTo>
                  <a:cubicBezTo>
                    <a:pt x="66636" y="21940"/>
                    <a:pt x="65905" y="21693"/>
                    <a:pt x="65124" y="21693"/>
                  </a:cubicBezTo>
                  <a:cubicBezTo>
                    <a:pt x="63293" y="21693"/>
                    <a:pt x="61194" y="23048"/>
                    <a:pt x="59696" y="24392"/>
                  </a:cubicBezTo>
                  <a:lnTo>
                    <a:pt x="53326" y="30110"/>
                  </a:lnTo>
                  <a:cubicBezTo>
                    <a:pt x="51731" y="31541"/>
                    <a:pt x="50013" y="33034"/>
                    <a:pt x="47899" y="33389"/>
                  </a:cubicBezTo>
                  <a:cubicBezTo>
                    <a:pt x="47672" y="33427"/>
                    <a:pt x="47440" y="33446"/>
                    <a:pt x="47206" y="33446"/>
                  </a:cubicBezTo>
                  <a:cubicBezTo>
                    <a:pt x="45267" y="33446"/>
                    <a:pt x="43232" y="32171"/>
                    <a:pt x="43155" y="30259"/>
                  </a:cubicBezTo>
                  <a:cubicBezTo>
                    <a:pt x="43563" y="29875"/>
                    <a:pt x="44085" y="29761"/>
                    <a:pt x="44655" y="29761"/>
                  </a:cubicBezTo>
                  <a:cubicBezTo>
                    <a:pt x="45498" y="29761"/>
                    <a:pt x="46445" y="30012"/>
                    <a:pt x="47276" y="30012"/>
                  </a:cubicBezTo>
                  <a:cubicBezTo>
                    <a:pt x="47872" y="30012"/>
                    <a:pt x="48409" y="29883"/>
                    <a:pt x="48805" y="29438"/>
                  </a:cubicBezTo>
                  <a:cubicBezTo>
                    <a:pt x="49977" y="28121"/>
                    <a:pt x="48243" y="26238"/>
                    <a:pt x="46718" y="25356"/>
                  </a:cubicBezTo>
                  <a:cubicBezTo>
                    <a:pt x="43929" y="23744"/>
                    <a:pt x="41047" y="22101"/>
                    <a:pt x="37854" y="21667"/>
                  </a:cubicBezTo>
                  <a:cubicBezTo>
                    <a:pt x="37395" y="21605"/>
                    <a:pt x="36928" y="21573"/>
                    <a:pt x="36459" y="21573"/>
                  </a:cubicBezTo>
                  <a:cubicBezTo>
                    <a:pt x="33662" y="21573"/>
                    <a:pt x="30804" y="22696"/>
                    <a:pt x="29384" y="25062"/>
                  </a:cubicBezTo>
                  <a:cubicBezTo>
                    <a:pt x="27966" y="27426"/>
                    <a:pt x="28225" y="30512"/>
                    <a:pt x="26820" y="32884"/>
                  </a:cubicBezTo>
                  <a:cubicBezTo>
                    <a:pt x="25941" y="34369"/>
                    <a:pt x="24491" y="35431"/>
                    <a:pt x="23493" y="36839"/>
                  </a:cubicBezTo>
                  <a:cubicBezTo>
                    <a:pt x="22495" y="38247"/>
                    <a:pt x="22067" y="40372"/>
                    <a:pt x="23291" y="41591"/>
                  </a:cubicBezTo>
                  <a:cubicBezTo>
                    <a:pt x="24277" y="42574"/>
                    <a:pt x="25957" y="42576"/>
                    <a:pt x="26934" y="43568"/>
                  </a:cubicBezTo>
                  <a:cubicBezTo>
                    <a:pt x="27686" y="44334"/>
                    <a:pt x="27942" y="45612"/>
                    <a:pt x="28928" y="46032"/>
                  </a:cubicBezTo>
                  <a:cubicBezTo>
                    <a:pt x="29116" y="46112"/>
                    <a:pt x="29308" y="46149"/>
                    <a:pt x="29499" y="46149"/>
                  </a:cubicBezTo>
                  <a:cubicBezTo>
                    <a:pt x="30453" y="46149"/>
                    <a:pt x="31375" y="45228"/>
                    <a:pt x="31599" y="44232"/>
                  </a:cubicBezTo>
                  <a:cubicBezTo>
                    <a:pt x="31870" y="43035"/>
                    <a:pt x="31491" y="41803"/>
                    <a:pt x="31294" y="40594"/>
                  </a:cubicBezTo>
                  <a:cubicBezTo>
                    <a:pt x="30707" y="36976"/>
                    <a:pt x="32524" y="32527"/>
                    <a:pt x="36153" y="32010"/>
                  </a:cubicBezTo>
                  <a:cubicBezTo>
                    <a:pt x="36979" y="32041"/>
                    <a:pt x="37253" y="33221"/>
                    <a:pt x="36881" y="33960"/>
                  </a:cubicBezTo>
                  <a:cubicBezTo>
                    <a:pt x="36512" y="34700"/>
                    <a:pt x="35790" y="35213"/>
                    <a:pt x="35400" y="35941"/>
                  </a:cubicBezTo>
                  <a:cubicBezTo>
                    <a:pt x="34663" y="37314"/>
                    <a:pt x="35518" y="39272"/>
                    <a:pt x="37026" y="39667"/>
                  </a:cubicBezTo>
                  <a:cubicBezTo>
                    <a:pt x="38598" y="40078"/>
                    <a:pt x="41223" y="39748"/>
                    <a:pt x="41017" y="41358"/>
                  </a:cubicBezTo>
                  <a:cubicBezTo>
                    <a:pt x="40797" y="43068"/>
                    <a:pt x="37630" y="41948"/>
                    <a:pt x="36606" y="43336"/>
                  </a:cubicBezTo>
                  <a:cubicBezTo>
                    <a:pt x="36002" y="44155"/>
                    <a:pt x="36537" y="45296"/>
                    <a:pt x="36521" y="46313"/>
                  </a:cubicBezTo>
                  <a:cubicBezTo>
                    <a:pt x="36494" y="48303"/>
                    <a:pt x="34299" y="49599"/>
                    <a:pt x="32313" y="49739"/>
                  </a:cubicBezTo>
                  <a:cubicBezTo>
                    <a:pt x="32097" y="49755"/>
                    <a:pt x="31880" y="49762"/>
                    <a:pt x="31663" y="49762"/>
                  </a:cubicBezTo>
                  <a:cubicBezTo>
                    <a:pt x="30164" y="49762"/>
                    <a:pt x="28664" y="49439"/>
                    <a:pt x="27166" y="49439"/>
                  </a:cubicBezTo>
                  <a:cubicBezTo>
                    <a:pt x="26898" y="49439"/>
                    <a:pt x="26629" y="49449"/>
                    <a:pt x="26361" y="49474"/>
                  </a:cubicBezTo>
                  <a:cubicBezTo>
                    <a:pt x="24379" y="49654"/>
                    <a:pt x="22222" y="51058"/>
                    <a:pt x="22312" y="53044"/>
                  </a:cubicBezTo>
                  <a:cubicBezTo>
                    <a:pt x="19567" y="54331"/>
                    <a:pt x="16715" y="55374"/>
                    <a:pt x="13788" y="56164"/>
                  </a:cubicBezTo>
                  <a:cubicBezTo>
                    <a:pt x="13912" y="58317"/>
                    <a:pt x="17975" y="58517"/>
                    <a:pt x="17960" y="60675"/>
                  </a:cubicBezTo>
                  <a:cubicBezTo>
                    <a:pt x="17949" y="61887"/>
                    <a:pt x="16542" y="62556"/>
                    <a:pt x="15302" y="62556"/>
                  </a:cubicBezTo>
                  <a:cubicBezTo>
                    <a:pt x="15219" y="62556"/>
                    <a:pt x="15137" y="62553"/>
                    <a:pt x="15056" y="62547"/>
                  </a:cubicBezTo>
                  <a:cubicBezTo>
                    <a:pt x="14072" y="62475"/>
                    <a:pt x="13082" y="62160"/>
                    <a:pt x="12113" y="62160"/>
                  </a:cubicBezTo>
                  <a:cubicBezTo>
                    <a:pt x="11810" y="62160"/>
                    <a:pt x="11508" y="62191"/>
                    <a:pt x="11210" y="62270"/>
                  </a:cubicBezTo>
                  <a:cubicBezTo>
                    <a:pt x="9047" y="62839"/>
                    <a:pt x="8290" y="65880"/>
                    <a:pt x="9487" y="67769"/>
                  </a:cubicBezTo>
                  <a:cubicBezTo>
                    <a:pt x="10572" y="69481"/>
                    <a:pt x="12694" y="70258"/>
                    <a:pt x="14741" y="70258"/>
                  </a:cubicBezTo>
                  <a:cubicBezTo>
                    <a:pt x="14954" y="70258"/>
                    <a:pt x="15165" y="70249"/>
                    <a:pt x="15375" y="70233"/>
                  </a:cubicBezTo>
                  <a:cubicBezTo>
                    <a:pt x="16269" y="70162"/>
                    <a:pt x="17225" y="69924"/>
                    <a:pt x="17785" y="69223"/>
                  </a:cubicBezTo>
                  <a:cubicBezTo>
                    <a:pt x="18318" y="68554"/>
                    <a:pt x="18362" y="67634"/>
                    <a:pt x="18586" y="66808"/>
                  </a:cubicBezTo>
                  <a:cubicBezTo>
                    <a:pt x="19089" y="64960"/>
                    <a:pt x="20667" y="63445"/>
                    <a:pt x="22534" y="63019"/>
                  </a:cubicBezTo>
                  <a:cubicBezTo>
                    <a:pt x="23588" y="62778"/>
                    <a:pt x="24878" y="62758"/>
                    <a:pt x="25444" y="61839"/>
                  </a:cubicBezTo>
                  <a:cubicBezTo>
                    <a:pt x="27854" y="63143"/>
                    <a:pt x="29550" y="65685"/>
                    <a:pt x="29826" y="68413"/>
                  </a:cubicBezTo>
                  <a:cubicBezTo>
                    <a:pt x="30020" y="68663"/>
                    <a:pt x="30274" y="68770"/>
                    <a:pt x="30543" y="68770"/>
                  </a:cubicBezTo>
                  <a:cubicBezTo>
                    <a:pt x="31347" y="68770"/>
                    <a:pt x="32287" y="67809"/>
                    <a:pt x="32159" y="66868"/>
                  </a:cubicBezTo>
                  <a:cubicBezTo>
                    <a:pt x="31991" y="65614"/>
                    <a:pt x="30882" y="64743"/>
                    <a:pt x="30003" y="63834"/>
                  </a:cubicBezTo>
                  <a:cubicBezTo>
                    <a:pt x="29122" y="62923"/>
                    <a:pt x="28387" y="61510"/>
                    <a:pt x="29078" y="60448"/>
                  </a:cubicBezTo>
                  <a:lnTo>
                    <a:pt x="29078" y="60448"/>
                  </a:lnTo>
                  <a:cubicBezTo>
                    <a:pt x="33197" y="61658"/>
                    <a:pt x="36527" y="65238"/>
                    <a:pt x="37435" y="69435"/>
                  </a:cubicBezTo>
                  <a:cubicBezTo>
                    <a:pt x="38871" y="69149"/>
                    <a:pt x="39664" y="67205"/>
                    <a:pt x="38838" y="65997"/>
                  </a:cubicBezTo>
                  <a:cubicBezTo>
                    <a:pt x="39003" y="65628"/>
                    <a:pt x="39328" y="65472"/>
                    <a:pt x="39697" y="65472"/>
                  </a:cubicBezTo>
                  <a:cubicBezTo>
                    <a:pt x="40331" y="65472"/>
                    <a:pt x="41094" y="65932"/>
                    <a:pt x="41391" y="66558"/>
                  </a:cubicBezTo>
                  <a:cubicBezTo>
                    <a:pt x="41862" y="67549"/>
                    <a:pt x="41819" y="68770"/>
                    <a:pt x="42492" y="69636"/>
                  </a:cubicBezTo>
                  <a:cubicBezTo>
                    <a:pt x="43175" y="70517"/>
                    <a:pt x="44261" y="70711"/>
                    <a:pt x="45451" y="70711"/>
                  </a:cubicBezTo>
                  <a:cubicBezTo>
                    <a:pt x="46388" y="70711"/>
                    <a:pt x="47390" y="70590"/>
                    <a:pt x="48312" y="70590"/>
                  </a:cubicBezTo>
                  <a:cubicBezTo>
                    <a:pt x="49551" y="70590"/>
                    <a:pt x="50643" y="70808"/>
                    <a:pt x="51235" y="71828"/>
                  </a:cubicBezTo>
                  <a:cubicBezTo>
                    <a:pt x="52336" y="73723"/>
                    <a:pt x="49909" y="75927"/>
                    <a:pt x="47711" y="75927"/>
                  </a:cubicBezTo>
                  <a:cubicBezTo>
                    <a:pt x="47678" y="75927"/>
                    <a:pt x="47645" y="75926"/>
                    <a:pt x="47613" y="75925"/>
                  </a:cubicBezTo>
                  <a:cubicBezTo>
                    <a:pt x="45391" y="75856"/>
                    <a:pt x="43361" y="74585"/>
                    <a:pt x="41147" y="74365"/>
                  </a:cubicBezTo>
                  <a:cubicBezTo>
                    <a:pt x="40897" y="74340"/>
                    <a:pt x="40647" y="74329"/>
                    <a:pt x="40397" y="74329"/>
                  </a:cubicBezTo>
                  <a:cubicBezTo>
                    <a:pt x="38218" y="74329"/>
                    <a:pt x="36082" y="75200"/>
                    <a:pt x="33896" y="75455"/>
                  </a:cubicBezTo>
                  <a:cubicBezTo>
                    <a:pt x="33619" y="75487"/>
                    <a:pt x="33335" y="75503"/>
                    <a:pt x="33048" y="75503"/>
                  </a:cubicBezTo>
                  <a:cubicBezTo>
                    <a:pt x="30807" y="75503"/>
                    <a:pt x="28395" y="74514"/>
                    <a:pt x="27939" y="72388"/>
                  </a:cubicBezTo>
                  <a:cubicBezTo>
                    <a:pt x="27802" y="71741"/>
                    <a:pt x="27855" y="71030"/>
                    <a:pt x="27514" y="70464"/>
                  </a:cubicBezTo>
                  <a:cubicBezTo>
                    <a:pt x="27109" y="69793"/>
                    <a:pt x="26279" y="69553"/>
                    <a:pt x="25473" y="69553"/>
                  </a:cubicBezTo>
                  <a:cubicBezTo>
                    <a:pt x="25313" y="69553"/>
                    <a:pt x="25154" y="69562"/>
                    <a:pt x="24999" y="69580"/>
                  </a:cubicBezTo>
                  <a:cubicBezTo>
                    <a:pt x="21817" y="69942"/>
                    <a:pt x="18598" y="72595"/>
                    <a:pt x="15740" y="72595"/>
                  </a:cubicBezTo>
                  <a:cubicBezTo>
                    <a:pt x="14956" y="72595"/>
                    <a:pt x="14199" y="72395"/>
                    <a:pt x="13478" y="71894"/>
                  </a:cubicBezTo>
                  <a:cubicBezTo>
                    <a:pt x="11337" y="76062"/>
                    <a:pt x="6101" y="77629"/>
                    <a:pt x="3179" y="81294"/>
                  </a:cubicBezTo>
                  <a:cubicBezTo>
                    <a:pt x="0" y="85282"/>
                    <a:pt x="268" y="91440"/>
                    <a:pt x="3354" y="95500"/>
                  </a:cubicBezTo>
                  <a:cubicBezTo>
                    <a:pt x="6050" y="99045"/>
                    <a:pt x="10552" y="100957"/>
                    <a:pt x="15019" y="100957"/>
                  </a:cubicBezTo>
                  <a:cubicBezTo>
                    <a:pt x="15667" y="100957"/>
                    <a:pt x="16314" y="100917"/>
                    <a:pt x="16954" y="100836"/>
                  </a:cubicBezTo>
                  <a:cubicBezTo>
                    <a:pt x="17630" y="100750"/>
                    <a:pt x="18327" y="100626"/>
                    <a:pt x="19005" y="100626"/>
                  </a:cubicBezTo>
                  <a:cubicBezTo>
                    <a:pt x="19489" y="100626"/>
                    <a:pt x="19963" y="100690"/>
                    <a:pt x="20413" y="100875"/>
                  </a:cubicBezTo>
                  <a:cubicBezTo>
                    <a:pt x="21482" y="101317"/>
                    <a:pt x="22166" y="102352"/>
                    <a:pt x="23058" y="103088"/>
                  </a:cubicBezTo>
                  <a:cubicBezTo>
                    <a:pt x="23580" y="103519"/>
                    <a:pt x="24303" y="103823"/>
                    <a:pt x="24961" y="103823"/>
                  </a:cubicBezTo>
                  <a:cubicBezTo>
                    <a:pt x="25427" y="103823"/>
                    <a:pt x="25861" y="103670"/>
                    <a:pt x="26168" y="103301"/>
                  </a:cubicBezTo>
                  <a:lnTo>
                    <a:pt x="26168" y="103301"/>
                  </a:lnTo>
                  <a:cubicBezTo>
                    <a:pt x="25321" y="105399"/>
                    <a:pt x="25557" y="107902"/>
                    <a:pt x="26779" y="109805"/>
                  </a:cubicBezTo>
                  <a:cubicBezTo>
                    <a:pt x="28099" y="111859"/>
                    <a:pt x="30559" y="113484"/>
                    <a:pt x="30509" y="115926"/>
                  </a:cubicBezTo>
                  <a:cubicBezTo>
                    <a:pt x="30482" y="117190"/>
                    <a:pt x="29748" y="118318"/>
                    <a:pt x="29403" y="119536"/>
                  </a:cubicBezTo>
                  <a:cubicBezTo>
                    <a:pt x="27829" y="125109"/>
                    <a:pt x="34415" y="129657"/>
                    <a:pt x="35455" y="135354"/>
                  </a:cubicBezTo>
                  <a:cubicBezTo>
                    <a:pt x="35736" y="136888"/>
                    <a:pt x="35735" y="138735"/>
                    <a:pt x="37029" y="139601"/>
                  </a:cubicBezTo>
                  <a:cubicBezTo>
                    <a:pt x="37625" y="139999"/>
                    <a:pt x="38374" y="140081"/>
                    <a:pt x="39090" y="140127"/>
                  </a:cubicBezTo>
                  <a:cubicBezTo>
                    <a:pt x="39409" y="140148"/>
                    <a:pt x="39736" y="140158"/>
                    <a:pt x="40067" y="140158"/>
                  </a:cubicBezTo>
                  <a:cubicBezTo>
                    <a:pt x="43538" y="140158"/>
                    <a:pt x="47454" y="138962"/>
                    <a:pt x="48151" y="135675"/>
                  </a:cubicBezTo>
                  <a:cubicBezTo>
                    <a:pt x="48366" y="134657"/>
                    <a:pt x="48212" y="133602"/>
                    <a:pt x="48243" y="132560"/>
                  </a:cubicBezTo>
                  <a:cubicBezTo>
                    <a:pt x="48336" y="129451"/>
                    <a:pt x="50239" y="126459"/>
                    <a:pt x="53017" y="125056"/>
                  </a:cubicBezTo>
                  <a:cubicBezTo>
                    <a:pt x="53771" y="124675"/>
                    <a:pt x="54600" y="124390"/>
                    <a:pt x="55202" y="123799"/>
                  </a:cubicBezTo>
                  <a:cubicBezTo>
                    <a:pt x="56528" y="122495"/>
                    <a:pt x="56234" y="120283"/>
                    <a:pt x="55553" y="118553"/>
                  </a:cubicBezTo>
                  <a:cubicBezTo>
                    <a:pt x="54872" y="116821"/>
                    <a:pt x="53881" y="115076"/>
                    <a:pt x="54120" y="113231"/>
                  </a:cubicBezTo>
                  <a:cubicBezTo>
                    <a:pt x="54502" y="110269"/>
                    <a:pt x="57681" y="108706"/>
                    <a:pt x="60090" y="106941"/>
                  </a:cubicBezTo>
                  <a:cubicBezTo>
                    <a:pt x="63716" y="104284"/>
                    <a:pt x="66206" y="100125"/>
                    <a:pt x="66835" y="95675"/>
                  </a:cubicBezTo>
                  <a:lnTo>
                    <a:pt x="66835" y="95675"/>
                  </a:lnTo>
                  <a:cubicBezTo>
                    <a:pt x="65061" y="96232"/>
                    <a:pt x="63075" y="96745"/>
                    <a:pt x="61220" y="96745"/>
                  </a:cubicBezTo>
                  <a:cubicBezTo>
                    <a:pt x="59581" y="96745"/>
                    <a:pt x="58045" y="96344"/>
                    <a:pt x="56849" y="95215"/>
                  </a:cubicBezTo>
                  <a:cubicBezTo>
                    <a:pt x="55965" y="94380"/>
                    <a:pt x="55421" y="93259"/>
                    <a:pt x="54897" y="92162"/>
                  </a:cubicBezTo>
                  <a:lnTo>
                    <a:pt x="50173" y="82291"/>
                  </a:lnTo>
                  <a:cubicBezTo>
                    <a:pt x="49966" y="81857"/>
                    <a:pt x="49755" y="81362"/>
                    <a:pt x="49925" y="80912"/>
                  </a:cubicBezTo>
                  <a:cubicBezTo>
                    <a:pt x="50074" y="80517"/>
                    <a:pt x="50366" y="80356"/>
                    <a:pt x="50717" y="80356"/>
                  </a:cubicBezTo>
                  <a:cubicBezTo>
                    <a:pt x="51453" y="80356"/>
                    <a:pt x="52449" y="81064"/>
                    <a:pt x="52928" y="81807"/>
                  </a:cubicBezTo>
                  <a:cubicBezTo>
                    <a:pt x="55452" y="85724"/>
                    <a:pt x="57718" y="89804"/>
                    <a:pt x="59707" y="94020"/>
                  </a:cubicBezTo>
                  <a:cubicBezTo>
                    <a:pt x="63791" y="93273"/>
                    <a:pt x="67648" y="91596"/>
                    <a:pt x="70980" y="89118"/>
                  </a:cubicBezTo>
                  <a:cubicBezTo>
                    <a:pt x="72037" y="88329"/>
                    <a:pt x="73088" y="87386"/>
                    <a:pt x="73445" y="86117"/>
                  </a:cubicBezTo>
                  <a:cubicBezTo>
                    <a:pt x="73802" y="84846"/>
                    <a:pt x="73146" y="83218"/>
                    <a:pt x="71846" y="82993"/>
                  </a:cubicBezTo>
                  <a:cubicBezTo>
                    <a:pt x="71723" y="82971"/>
                    <a:pt x="71600" y="82963"/>
                    <a:pt x="71476" y="82963"/>
                  </a:cubicBezTo>
                  <a:cubicBezTo>
                    <a:pt x="71093" y="82963"/>
                    <a:pt x="70708" y="83045"/>
                    <a:pt x="70324" y="83086"/>
                  </a:cubicBezTo>
                  <a:cubicBezTo>
                    <a:pt x="70133" y="83106"/>
                    <a:pt x="69943" y="83115"/>
                    <a:pt x="69755" y="83115"/>
                  </a:cubicBezTo>
                  <a:cubicBezTo>
                    <a:pt x="66927" y="83115"/>
                    <a:pt x="64468" y="80925"/>
                    <a:pt x="62588" y="78727"/>
                  </a:cubicBezTo>
                  <a:cubicBezTo>
                    <a:pt x="63132" y="78118"/>
                    <a:pt x="63852" y="77890"/>
                    <a:pt x="64640" y="77890"/>
                  </a:cubicBezTo>
                  <a:cubicBezTo>
                    <a:pt x="65842" y="77890"/>
                    <a:pt x="67201" y="78421"/>
                    <a:pt x="68334" y="78941"/>
                  </a:cubicBezTo>
                  <a:cubicBezTo>
                    <a:pt x="71699" y="80486"/>
                    <a:pt x="75249" y="81588"/>
                    <a:pt x="78895" y="82221"/>
                  </a:cubicBezTo>
                  <a:cubicBezTo>
                    <a:pt x="79803" y="82378"/>
                    <a:pt x="80736" y="82513"/>
                    <a:pt x="81554" y="82936"/>
                  </a:cubicBezTo>
                  <a:cubicBezTo>
                    <a:pt x="82126" y="83232"/>
                    <a:pt x="82622" y="83658"/>
                    <a:pt x="83095" y="84096"/>
                  </a:cubicBezTo>
                  <a:cubicBezTo>
                    <a:pt x="87298" y="87967"/>
                    <a:pt x="90407" y="93013"/>
                    <a:pt x="91975" y="98509"/>
                  </a:cubicBezTo>
                  <a:cubicBezTo>
                    <a:pt x="92104" y="98538"/>
                    <a:pt x="92231" y="98552"/>
                    <a:pt x="92354" y="98552"/>
                  </a:cubicBezTo>
                  <a:cubicBezTo>
                    <a:pt x="93754" y="98552"/>
                    <a:pt x="94717" y="96760"/>
                    <a:pt x="94833" y="95252"/>
                  </a:cubicBezTo>
                  <a:cubicBezTo>
                    <a:pt x="94960" y="93612"/>
                    <a:pt x="94769" y="91722"/>
                    <a:pt x="95948" y="90578"/>
                  </a:cubicBezTo>
                  <a:cubicBezTo>
                    <a:pt x="96875" y="89678"/>
                    <a:pt x="98399" y="89556"/>
                    <a:pt x="99214" y="88552"/>
                  </a:cubicBezTo>
                  <a:cubicBezTo>
                    <a:pt x="100238" y="87289"/>
                    <a:pt x="99703" y="85157"/>
                    <a:pt x="100900" y="84056"/>
                  </a:cubicBezTo>
                  <a:cubicBezTo>
                    <a:pt x="101284" y="83704"/>
                    <a:pt x="101728" y="83552"/>
                    <a:pt x="102190" y="83552"/>
                  </a:cubicBezTo>
                  <a:cubicBezTo>
                    <a:pt x="103537" y="83552"/>
                    <a:pt x="105034" y="84844"/>
                    <a:pt x="105630" y="86240"/>
                  </a:cubicBezTo>
                  <a:cubicBezTo>
                    <a:pt x="106431" y="88116"/>
                    <a:pt x="106723" y="90422"/>
                    <a:pt x="108410" y="91569"/>
                  </a:cubicBezTo>
                  <a:lnTo>
                    <a:pt x="111137" y="91176"/>
                  </a:lnTo>
                  <a:cubicBezTo>
                    <a:pt x="111152" y="95778"/>
                    <a:pt x="112750" y="100362"/>
                    <a:pt x="115602" y="103975"/>
                  </a:cubicBezTo>
                  <a:cubicBezTo>
                    <a:pt x="117157" y="103161"/>
                    <a:pt x="116453" y="100795"/>
                    <a:pt x="115480" y="99330"/>
                  </a:cubicBezTo>
                  <a:cubicBezTo>
                    <a:pt x="114508" y="97866"/>
                    <a:pt x="113554" y="95681"/>
                    <a:pt x="114936" y="94596"/>
                  </a:cubicBezTo>
                  <a:lnTo>
                    <a:pt x="114936" y="94596"/>
                  </a:lnTo>
                  <a:cubicBezTo>
                    <a:pt x="116854" y="94614"/>
                    <a:pt x="117747" y="97259"/>
                    <a:pt x="119611" y="97712"/>
                  </a:cubicBezTo>
                  <a:cubicBezTo>
                    <a:pt x="119777" y="97752"/>
                    <a:pt x="119940" y="97771"/>
                    <a:pt x="120101" y="97771"/>
                  </a:cubicBezTo>
                  <a:cubicBezTo>
                    <a:pt x="121744" y="97771"/>
                    <a:pt x="123089" y="95790"/>
                    <a:pt x="122784" y="94080"/>
                  </a:cubicBezTo>
                  <a:cubicBezTo>
                    <a:pt x="122451" y="92201"/>
                    <a:pt x="120835" y="90820"/>
                    <a:pt x="119169" y="89895"/>
                  </a:cubicBezTo>
                  <a:cubicBezTo>
                    <a:pt x="117675" y="88258"/>
                    <a:pt x="119833" y="85644"/>
                    <a:pt x="122018" y="85274"/>
                  </a:cubicBezTo>
                  <a:cubicBezTo>
                    <a:pt x="122730" y="85153"/>
                    <a:pt x="123464" y="85138"/>
                    <a:pt x="124199" y="85138"/>
                  </a:cubicBezTo>
                  <a:cubicBezTo>
                    <a:pt x="124443" y="85138"/>
                    <a:pt x="124686" y="85140"/>
                    <a:pt x="124930" y="85140"/>
                  </a:cubicBezTo>
                  <a:cubicBezTo>
                    <a:pt x="126201" y="85140"/>
                    <a:pt x="127452" y="85095"/>
                    <a:pt x="128573" y="84531"/>
                  </a:cubicBezTo>
                  <a:cubicBezTo>
                    <a:pt x="130946" y="83339"/>
                    <a:pt x="131739" y="80207"/>
                    <a:pt x="131200" y="77607"/>
                  </a:cubicBezTo>
                  <a:cubicBezTo>
                    <a:pt x="130659" y="75007"/>
                    <a:pt x="129117" y="72748"/>
                    <a:pt x="127857" y="70410"/>
                  </a:cubicBezTo>
                  <a:cubicBezTo>
                    <a:pt x="126781" y="68413"/>
                    <a:pt x="126249" y="65298"/>
                    <a:pt x="128341" y="64420"/>
                  </a:cubicBezTo>
                  <a:cubicBezTo>
                    <a:pt x="128900" y="64186"/>
                    <a:pt x="129528" y="64195"/>
                    <a:pt x="130135" y="64170"/>
                  </a:cubicBezTo>
                  <a:cubicBezTo>
                    <a:pt x="138047" y="63837"/>
                    <a:pt x="144592" y="55459"/>
                    <a:pt x="143005" y="47701"/>
                  </a:cubicBezTo>
                  <a:cubicBezTo>
                    <a:pt x="142706" y="46238"/>
                    <a:pt x="142140" y="44786"/>
                    <a:pt x="141097" y="43719"/>
                  </a:cubicBezTo>
                  <a:cubicBezTo>
                    <a:pt x="139216" y="41800"/>
                    <a:pt x="136024" y="41349"/>
                    <a:pt x="134619" y="39057"/>
                  </a:cubicBezTo>
                  <a:cubicBezTo>
                    <a:pt x="132900" y="36255"/>
                    <a:pt x="135025" y="32537"/>
                    <a:pt x="137778" y="30737"/>
                  </a:cubicBezTo>
                  <a:cubicBezTo>
                    <a:pt x="140529" y="28938"/>
                    <a:pt x="143891" y="28156"/>
                    <a:pt x="146461" y="26105"/>
                  </a:cubicBezTo>
                  <a:cubicBezTo>
                    <a:pt x="147145" y="26087"/>
                    <a:pt x="147512" y="25417"/>
                    <a:pt x="147638" y="24743"/>
                  </a:cubicBezTo>
                  <a:cubicBezTo>
                    <a:pt x="147716" y="24319"/>
                    <a:pt x="147611" y="23887"/>
                    <a:pt x="147608" y="23456"/>
                  </a:cubicBezTo>
                  <a:cubicBezTo>
                    <a:pt x="147598" y="22276"/>
                    <a:pt x="148442" y="21139"/>
                    <a:pt x="149574" y="20805"/>
                  </a:cubicBezTo>
                  <a:cubicBezTo>
                    <a:pt x="149811" y="20736"/>
                    <a:pt x="150056" y="20702"/>
                    <a:pt x="150302" y="20702"/>
                  </a:cubicBezTo>
                  <a:cubicBezTo>
                    <a:pt x="151231" y="20702"/>
                    <a:pt x="152165" y="21179"/>
                    <a:pt x="152664" y="21968"/>
                  </a:cubicBezTo>
                  <a:cubicBezTo>
                    <a:pt x="153442" y="23198"/>
                    <a:pt x="153129" y="24821"/>
                    <a:pt x="152563" y="26163"/>
                  </a:cubicBezTo>
                  <a:cubicBezTo>
                    <a:pt x="151998" y="27505"/>
                    <a:pt x="151199" y="28790"/>
                    <a:pt x="151051" y="30239"/>
                  </a:cubicBezTo>
                  <a:cubicBezTo>
                    <a:pt x="150905" y="31687"/>
                    <a:pt x="151726" y="33391"/>
                    <a:pt x="153173" y="33553"/>
                  </a:cubicBezTo>
                  <a:cubicBezTo>
                    <a:pt x="153252" y="33562"/>
                    <a:pt x="153330" y="33566"/>
                    <a:pt x="153406" y="33566"/>
                  </a:cubicBezTo>
                  <a:cubicBezTo>
                    <a:pt x="155043" y="33566"/>
                    <a:pt x="156090" y="31574"/>
                    <a:pt x="156201" y="29877"/>
                  </a:cubicBezTo>
                  <a:cubicBezTo>
                    <a:pt x="156318" y="28099"/>
                    <a:pt x="155972" y="26160"/>
                    <a:pt x="156925" y="24659"/>
                  </a:cubicBezTo>
                  <a:cubicBezTo>
                    <a:pt x="158377" y="22374"/>
                    <a:pt x="162385" y="21839"/>
                    <a:pt x="162490" y="19133"/>
                  </a:cubicBezTo>
                  <a:cubicBezTo>
                    <a:pt x="162574" y="16945"/>
                    <a:pt x="159821" y="15661"/>
                    <a:pt x="159327" y="13530"/>
                  </a:cubicBezTo>
                  <a:cubicBezTo>
                    <a:pt x="159129" y="12668"/>
                    <a:pt x="159325" y="11773"/>
                    <a:pt x="159405" y="10894"/>
                  </a:cubicBezTo>
                  <a:cubicBezTo>
                    <a:pt x="159709" y="7612"/>
                    <a:pt x="158263" y="4218"/>
                    <a:pt x="155688" y="2163"/>
                  </a:cubicBezTo>
                  <a:cubicBezTo>
                    <a:pt x="153919" y="751"/>
                    <a:pt x="151652" y="0"/>
                    <a:pt x="149391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9"/>
            <p:cNvSpPr/>
            <p:nvPr/>
          </p:nvSpPr>
          <p:spPr>
            <a:xfrm>
              <a:off x="6146600" y="3671525"/>
              <a:ext cx="342925" cy="189500"/>
            </a:xfrm>
            <a:custGeom>
              <a:avLst/>
              <a:gdLst/>
              <a:ahLst/>
              <a:cxnLst/>
              <a:rect l="l" t="t" r="r" b="b"/>
              <a:pathLst>
                <a:path w="13717" h="7580" extrusionOk="0">
                  <a:moveTo>
                    <a:pt x="9951" y="0"/>
                  </a:moveTo>
                  <a:cubicBezTo>
                    <a:pt x="6355" y="0"/>
                    <a:pt x="1" y="1281"/>
                    <a:pt x="2486" y="4894"/>
                  </a:cubicBezTo>
                  <a:cubicBezTo>
                    <a:pt x="3169" y="5885"/>
                    <a:pt x="4297" y="6467"/>
                    <a:pt x="5404" y="6938"/>
                  </a:cubicBezTo>
                  <a:cubicBezTo>
                    <a:pt x="6217" y="7282"/>
                    <a:pt x="7136" y="7580"/>
                    <a:pt x="8003" y="7580"/>
                  </a:cubicBezTo>
                  <a:cubicBezTo>
                    <a:pt x="8565" y="7580"/>
                    <a:pt x="9106" y="7454"/>
                    <a:pt x="9581" y="7134"/>
                  </a:cubicBezTo>
                  <a:cubicBezTo>
                    <a:pt x="10406" y="6577"/>
                    <a:pt x="13156" y="2774"/>
                    <a:pt x="13348" y="1948"/>
                  </a:cubicBezTo>
                  <a:cubicBezTo>
                    <a:pt x="13716" y="358"/>
                    <a:pt x="13186" y="447"/>
                    <a:pt x="11597" y="126"/>
                  </a:cubicBezTo>
                  <a:cubicBezTo>
                    <a:pt x="11194" y="44"/>
                    <a:pt x="10620" y="0"/>
                    <a:pt x="9951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9"/>
            <p:cNvSpPr/>
            <p:nvPr/>
          </p:nvSpPr>
          <p:spPr>
            <a:xfrm>
              <a:off x="5901600" y="3652500"/>
              <a:ext cx="558700" cy="402875"/>
            </a:xfrm>
            <a:custGeom>
              <a:avLst/>
              <a:gdLst/>
              <a:ahLst/>
              <a:cxnLst/>
              <a:rect l="l" t="t" r="r" b="b"/>
              <a:pathLst>
                <a:path w="22348" h="16115" extrusionOk="0">
                  <a:moveTo>
                    <a:pt x="946" y="1"/>
                  </a:moveTo>
                  <a:cubicBezTo>
                    <a:pt x="616" y="1"/>
                    <a:pt x="299" y="66"/>
                    <a:pt x="1" y="208"/>
                  </a:cubicBezTo>
                  <a:cubicBezTo>
                    <a:pt x="742" y="1762"/>
                    <a:pt x="2032" y="3475"/>
                    <a:pt x="2935" y="5119"/>
                  </a:cubicBezTo>
                  <a:cubicBezTo>
                    <a:pt x="6575" y="11745"/>
                    <a:pt x="13987" y="16115"/>
                    <a:pt x="21544" y="16115"/>
                  </a:cubicBezTo>
                  <a:cubicBezTo>
                    <a:pt x="21635" y="16115"/>
                    <a:pt x="21726" y="16114"/>
                    <a:pt x="21817" y="16113"/>
                  </a:cubicBezTo>
                  <a:cubicBezTo>
                    <a:pt x="22347" y="15571"/>
                    <a:pt x="21564" y="14744"/>
                    <a:pt x="20866" y="14448"/>
                  </a:cubicBezTo>
                  <a:cubicBezTo>
                    <a:pt x="18934" y="13634"/>
                    <a:pt x="16857" y="13226"/>
                    <a:pt x="14879" y="12532"/>
                  </a:cubicBezTo>
                  <a:cubicBezTo>
                    <a:pt x="12900" y="11839"/>
                    <a:pt x="10943" y="10790"/>
                    <a:pt x="9769" y="9051"/>
                  </a:cubicBezTo>
                  <a:cubicBezTo>
                    <a:pt x="9280" y="8326"/>
                    <a:pt x="8945" y="7508"/>
                    <a:pt x="8542" y="6731"/>
                  </a:cubicBezTo>
                  <a:cubicBezTo>
                    <a:pt x="7503" y="4729"/>
                    <a:pt x="3759" y="1"/>
                    <a:pt x="946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9"/>
            <p:cNvSpPr/>
            <p:nvPr/>
          </p:nvSpPr>
          <p:spPr>
            <a:xfrm>
              <a:off x="6249675" y="4061675"/>
              <a:ext cx="964575" cy="811125"/>
            </a:xfrm>
            <a:custGeom>
              <a:avLst/>
              <a:gdLst/>
              <a:ahLst/>
              <a:cxnLst/>
              <a:rect l="l" t="t" r="r" b="b"/>
              <a:pathLst>
                <a:path w="38583" h="32445" extrusionOk="0">
                  <a:moveTo>
                    <a:pt x="17573" y="0"/>
                  </a:moveTo>
                  <a:cubicBezTo>
                    <a:pt x="14431" y="0"/>
                    <a:pt x="10968" y="2180"/>
                    <a:pt x="9011" y="4369"/>
                  </a:cubicBezTo>
                  <a:cubicBezTo>
                    <a:pt x="8028" y="5468"/>
                    <a:pt x="7111" y="6810"/>
                    <a:pt x="5676" y="7153"/>
                  </a:cubicBezTo>
                  <a:cubicBezTo>
                    <a:pt x="4830" y="7356"/>
                    <a:pt x="3925" y="7164"/>
                    <a:pt x="3076" y="7361"/>
                  </a:cubicBezTo>
                  <a:cubicBezTo>
                    <a:pt x="581" y="7938"/>
                    <a:pt x="1" y="11293"/>
                    <a:pt x="569" y="13791"/>
                  </a:cubicBezTo>
                  <a:cubicBezTo>
                    <a:pt x="1136" y="16289"/>
                    <a:pt x="2307" y="18910"/>
                    <a:pt x="1374" y="21296"/>
                  </a:cubicBezTo>
                  <a:cubicBezTo>
                    <a:pt x="1185" y="21776"/>
                    <a:pt x="913" y="22246"/>
                    <a:pt x="921" y="22762"/>
                  </a:cubicBezTo>
                  <a:cubicBezTo>
                    <a:pt x="932" y="23380"/>
                    <a:pt x="1355" y="23921"/>
                    <a:pt x="1849" y="24293"/>
                  </a:cubicBezTo>
                  <a:cubicBezTo>
                    <a:pt x="2646" y="24890"/>
                    <a:pt x="3559" y="25128"/>
                    <a:pt x="4517" y="25128"/>
                  </a:cubicBezTo>
                  <a:cubicBezTo>
                    <a:pt x="6301" y="25128"/>
                    <a:pt x="8239" y="24301"/>
                    <a:pt x="9868" y="23418"/>
                  </a:cubicBezTo>
                  <a:cubicBezTo>
                    <a:pt x="11665" y="22444"/>
                    <a:pt x="13735" y="21414"/>
                    <a:pt x="15685" y="21414"/>
                  </a:cubicBezTo>
                  <a:cubicBezTo>
                    <a:pt x="16453" y="21414"/>
                    <a:pt x="17203" y="21574"/>
                    <a:pt x="17910" y="21960"/>
                  </a:cubicBezTo>
                  <a:cubicBezTo>
                    <a:pt x="20585" y="23420"/>
                    <a:pt x="20837" y="27119"/>
                    <a:pt x="22486" y="29685"/>
                  </a:cubicBezTo>
                  <a:cubicBezTo>
                    <a:pt x="23522" y="31296"/>
                    <a:pt x="25450" y="32445"/>
                    <a:pt x="27291" y="32445"/>
                  </a:cubicBezTo>
                  <a:cubicBezTo>
                    <a:pt x="28027" y="32445"/>
                    <a:pt x="28749" y="32261"/>
                    <a:pt x="29394" y="31851"/>
                  </a:cubicBezTo>
                  <a:cubicBezTo>
                    <a:pt x="30163" y="31362"/>
                    <a:pt x="30731" y="30624"/>
                    <a:pt x="31285" y="29900"/>
                  </a:cubicBezTo>
                  <a:lnTo>
                    <a:pt x="34684" y="25460"/>
                  </a:lnTo>
                  <a:cubicBezTo>
                    <a:pt x="36183" y="23501"/>
                    <a:pt x="37736" y="21414"/>
                    <a:pt x="38025" y="18965"/>
                  </a:cubicBezTo>
                  <a:cubicBezTo>
                    <a:pt x="38582" y="14235"/>
                    <a:pt x="34390" y="10436"/>
                    <a:pt x="30609" y="7540"/>
                  </a:cubicBezTo>
                  <a:cubicBezTo>
                    <a:pt x="30407" y="6031"/>
                    <a:pt x="30190" y="4479"/>
                    <a:pt x="29421" y="3165"/>
                  </a:cubicBezTo>
                  <a:cubicBezTo>
                    <a:pt x="28683" y="1906"/>
                    <a:pt x="27576" y="1186"/>
                    <a:pt x="26718" y="1186"/>
                  </a:cubicBezTo>
                  <a:cubicBezTo>
                    <a:pt x="25783" y="1186"/>
                    <a:pt x="25141" y="2039"/>
                    <a:pt x="25589" y="3982"/>
                  </a:cubicBezTo>
                  <a:cubicBezTo>
                    <a:pt x="25561" y="3983"/>
                    <a:pt x="25533" y="3983"/>
                    <a:pt x="25505" y="3983"/>
                  </a:cubicBezTo>
                  <a:cubicBezTo>
                    <a:pt x="23077" y="3983"/>
                    <a:pt x="21095" y="399"/>
                    <a:pt x="18382" y="51"/>
                  </a:cubicBezTo>
                  <a:cubicBezTo>
                    <a:pt x="18115" y="17"/>
                    <a:pt x="17846" y="0"/>
                    <a:pt x="17573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5" name="Google Shape;485;p39"/>
          <p:cNvSpPr/>
          <p:nvPr/>
        </p:nvSpPr>
        <p:spPr>
          <a:xfrm>
            <a:off x="3738583" y="3528907"/>
            <a:ext cx="110546" cy="122853"/>
          </a:xfrm>
          <a:custGeom>
            <a:avLst/>
            <a:gdLst/>
            <a:ahLst/>
            <a:cxnLst/>
            <a:rect l="l" t="t" r="r" b="b"/>
            <a:pathLst>
              <a:path w="2506" h="2785" extrusionOk="0">
                <a:moveTo>
                  <a:pt x="1269" y="1"/>
                </a:moveTo>
                <a:cubicBezTo>
                  <a:pt x="1247" y="1"/>
                  <a:pt x="1228" y="20"/>
                  <a:pt x="1215" y="58"/>
                </a:cubicBezTo>
                <a:cubicBezTo>
                  <a:pt x="962" y="614"/>
                  <a:pt x="633" y="1095"/>
                  <a:pt x="76" y="1348"/>
                </a:cubicBezTo>
                <a:cubicBezTo>
                  <a:pt x="0" y="1374"/>
                  <a:pt x="0" y="1424"/>
                  <a:pt x="76" y="1475"/>
                </a:cubicBezTo>
                <a:cubicBezTo>
                  <a:pt x="633" y="1728"/>
                  <a:pt x="987" y="2209"/>
                  <a:pt x="1215" y="2765"/>
                </a:cubicBezTo>
                <a:cubicBezTo>
                  <a:pt x="1215" y="2778"/>
                  <a:pt x="1234" y="2784"/>
                  <a:pt x="1260" y="2784"/>
                </a:cubicBezTo>
                <a:cubicBezTo>
                  <a:pt x="1285" y="2784"/>
                  <a:pt x="1316" y="2778"/>
                  <a:pt x="1342" y="2765"/>
                </a:cubicBezTo>
                <a:cubicBezTo>
                  <a:pt x="1544" y="2183"/>
                  <a:pt x="1873" y="1728"/>
                  <a:pt x="2430" y="1475"/>
                </a:cubicBezTo>
                <a:cubicBezTo>
                  <a:pt x="2506" y="1424"/>
                  <a:pt x="2506" y="1374"/>
                  <a:pt x="2430" y="1348"/>
                </a:cubicBezTo>
                <a:cubicBezTo>
                  <a:pt x="1873" y="1095"/>
                  <a:pt x="1544" y="614"/>
                  <a:pt x="1342" y="58"/>
                </a:cubicBezTo>
                <a:cubicBezTo>
                  <a:pt x="1316" y="20"/>
                  <a:pt x="1291" y="1"/>
                  <a:pt x="1269" y="1"/>
                </a:cubicBezTo>
                <a:close/>
              </a:path>
            </a:pathLst>
          </a:custGeom>
          <a:solidFill>
            <a:srgbClr val="754C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39"/>
          <p:cNvSpPr/>
          <p:nvPr/>
        </p:nvSpPr>
        <p:spPr>
          <a:xfrm>
            <a:off x="2051539" y="1962501"/>
            <a:ext cx="145174" cy="165554"/>
          </a:xfrm>
          <a:custGeom>
            <a:avLst/>
            <a:gdLst/>
            <a:ahLst/>
            <a:cxnLst/>
            <a:rect l="l" t="t" r="r" b="b"/>
            <a:pathLst>
              <a:path w="3291" h="3753" extrusionOk="0">
                <a:moveTo>
                  <a:pt x="1645" y="0"/>
                </a:moveTo>
                <a:cubicBezTo>
                  <a:pt x="1614" y="0"/>
                  <a:pt x="1582" y="19"/>
                  <a:pt x="1569" y="57"/>
                </a:cubicBezTo>
                <a:cubicBezTo>
                  <a:pt x="1266" y="816"/>
                  <a:pt x="810" y="1449"/>
                  <a:pt x="51" y="1778"/>
                </a:cubicBezTo>
                <a:cubicBezTo>
                  <a:pt x="0" y="1829"/>
                  <a:pt x="0" y="1905"/>
                  <a:pt x="51" y="1955"/>
                </a:cubicBezTo>
                <a:cubicBezTo>
                  <a:pt x="810" y="2259"/>
                  <a:pt x="1266" y="2892"/>
                  <a:pt x="1569" y="3676"/>
                </a:cubicBezTo>
                <a:cubicBezTo>
                  <a:pt x="1569" y="3727"/>
                  <a:pt x="1601" y="3752"/>
                  <a:pt x="1636" y="3752"/>
                </a:cubicBezTo>
                <a:cubicBezTo>
                  <a:pt x="1671" y="3752"/>
                  <a:pt x="1709" y="3727"/>
                  <a:pt x="1721" y="3676"/>
                </a:cubicBezTo>
                <a:cubicBezTo>
                  <a:pt x="2050" y="2917"/>
                  <a:pt x="2455" y="2284"/>
                  <a:pt x="3214" y="1955"/>
                </a:cubicBezTo>
                <a:cubicBezTo>
                  <a:pt x="3290" y="1905"/>
                  <a:pt x="3290" y="1829"/>
                  <a:pt x="3214" y="1778"/>
                </a:cubicBezTo>
                <a:cubicBezTo>
                  <a:pt x="2455" y="1474"/>
                  <a:pt x="2050" y="842"/>
                  <a:pt x="1721" y="57"/>
                </a:cubicBezTo>
                <a:cubicBezTo>
                  <a:pt x="1709" y="19"/>
                  <a:pt x="1677" y="0"/>
                  <a:pt x="1645" y="0"/>
                </a:cubicBezTo>
                <a:close/>
              </a:path>
            </a:pathLst>
          </a:custGeom>
          <a:solidFill>
            <a:srgbClr val="754C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39"/>
          <p:cNvSpPr/>
          <p:nvPr/>
        </p:nvSpPr>
        <p:spPr>
          <a:xfrm>
            <a:off x="5182283" y="2285907"/>
            <a:ext cx="110546" cy="122853"/>
          </a:xfrm>
          <a:custGeom>
            <a:avLst/>
            <a:gdLst/>
            <a:ahLst/>
            <a:cxnLst/>
            <a:rect l="l" t="t" r="r" b="b"/>
            <a:pathLst>
              <a:path w="2506" h="2785" extrusionOk="0">
                <a:moveTo>
                  <a:pt x="1269" y="1"/>
                </a:moveTo>
                <a:cubicBezTo>
                  <a:pt x="1247" y="1"/>
                  <a:pt x="1228" y="20"/>
                  <a:pt x="1215" y="58"/>
                </a:cubicBezTo>
                <a:cubicBezTo>
                  <a:pt x="962" y="614"/>
                  <a:pt x="633" y="1095"/>
                  <a:pt x="76" y="1348"/>
                </a:cubicBezTo>
                <a:cubicBezTo>
                  <a:pt x="0" y="1374"/>
                  <a:pt x="0" y="1424"/>
                  <a:pt x="76" y="1475"/>
                </a:cubicBezTo>
                <a:cubicBezTo>
                  <a:pt x="633" y="1728"/>
                  <a:pt x="987" y="2209"/>
                  <a:pt x="1215" y="2765"/>
                </a:cubicBezTo>
                <a:cubicBezTo>
                  <a:pt x="1215" y="2778"/>
                  <a:pt x="1234" y="2784"/>
                  <a:pt x="1260" y="2784"/>
                </a:cubicBezTo>
                <a:cubicBezTo>
                  <a:pt x="1285" y="2784"/>
                  <a:pt x="1316" y="2778"/>
                  <a:pt x="1342" y="2765"/>
                </a:cubicBezTo>
                <a:cubicBezTo>
                  <a:pt x="1544" y="2183"/>
                  <a:pt x="1873" y="1728"/>
                  <a:pt x="2430" y="1475"/>
                </a:cubicBezTo>
                <a:cubicBezTo>
                  <a:pt x="2506" y="1424"/>
                  <a:pt x="2506" y="1374"/>
                  <a:pt x="2430" y="1348"/>
                </a:cubicBezTo>
                <a:cubicBezTo>
                  <a:pt x="1873" y="1095"/>
                  <a:pt x="1544" y="614"/>
                  <a:pt x="1342" y="58"/>
                </a:cubicBezTo>
                <a:cubicBezTo>
                  <a:pt x="1316" y="20"/>
                  <a:pt x="1291" y="1"/>
                  <a:pt x="1269" y="1"/>
                </a:cubicBezTo>
                <a:close/>
              </a:path>
            </a:pathLst>
          </a:custGeom>
          <a:solidFill>
            <a:srgbClr val="754C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22"/>
          <p:cNvSpPr txBox="1"/>
          <p:nvPr/>
        </p:nvSpPr>
        <p:spPr>
          <a:xfrm flipH="1">
            <a:off x="4962623" y="4064375"/>
            <a:ext cx="27933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Neptune</a:t>
            </a: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the farthest planet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91" name="Google Shape;491;p22"/>
          <p:cNvSpPr txBox="1">
            <a:spLocks noGrp="1"/>
          </p:cNvSpPr>
          <p:nvPr>
            <p:ph type="title"/>
          </p:nvPr>
        </p:nvSpPr>
        <p:spPr>
          <a:xfrm>
            <a:off x="-744583" y="65315"/>
            <a:ext cx="6822066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Real Estate Infographics</a:t>
            </a:r>
            <a:endParaRPr dirty="0"/>
          </a:p>
        </p:txBody>
      </p:sp>
      <p:sp>
        <p:nvSpPr>
          <p:cNvPr id="653" name="Google Shape;653;p22"/>
          <p:cNvSpPr txBox="1"/>
          <p:nvPr/>
        </p:nvSpPr>
        <p:spPr>
          <a:xfrm flipH="1">
            <a:off x="4967750" y="1522975"/>
            <a:ext cx="27933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Mercury is the smallest planet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54" name="Google Shape;654;p22"/>
          <p:cNvSpPr txBox="1"/>
          <p:nvPr/>
        </p:nvSpPr>
        <p:spPr>
          <a:xfrm flipH="1">
            <a:off x="4967750" y="2539535"/>
            <a:ext cx="27933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Venus has a poisonous atmosphere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55" name="Google Shape;655;p22"/>
          <p:cNvSpPr txBox="1"/>
          <p:nvPr/>
        </p:nvSpPr>
        <p:spPr>
          <a:xfrm flipH="1">
            <a:off x="4962623" y="3047815"/>
            <a:ext cx="27933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Jupiter is t</a:t>
            </a: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he biggest planet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56" name="Google Shape;656;p22"/>
          <p:cNvSpPr txBox="1"/>
          <p:nvPr/>
        </p:nvSpPr>
        <p:spPr>
          <a:xfrm flipH="1">
            <a:off x="4967750" y="2031255"/>
            <a:ext cx="27933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Saturn is the ringed planet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57" name="Google Shape;657;p22"/>
          <p:cNvSpPr txBox="1"/>
          <p:nvPr/>
        </p:nvSpPr>
        <p:spPr>
          <a:xfrm flipH="1">
            <a:off x="4962623" y="3556095"/>
            <a:ext cx="27933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Mars i</a:t>
            </a: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 actually a cold place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58" name="Google Shape;658;p22"/>
          <p:cNvSpPr txBox="1"/>
          <p:nvPr/>
        </p:nvSpPr>
        <p:spPr>
          <a:xfrm flipH="1">
            <a:off x="7737029" y="3150288"/>
            <a:ext cx="7209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90%</a:t>
            </a:r>
            <a:endParaRPr sz="1800"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59" name="Google Shape;659;p22"/>
          <p:cNvSpPr txBox="1"/>
          <p:nvPr/>
        </p:nvSpPr>
        <p:spPr>
          <a:xfrm flipH="1">
            <a:off x="7737029" y="3668741"/>
            <a:ext cx="7209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80%</a:t>
            </a:r>
            <a:endParaRPr sz="1800" b="1">
              <a:solidFill>
                <a:schemeClr val="accent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60" name="Google Shape;660;p22"/>
          <p:cNvSpPr txBox="1"/>
          <p:nvPr/>
        </p:nvSpPr>
        <p:spPr>
          <a:xfrm flipH="1">
            <a:off x="7737029" y="4167743"/>
            <a:ext cx="7209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>
                <a:solidFill>
                  <a:srgbClr val="FDDC8B"/>
                </a:solidFill>
                <a:latin typeface="Roboto"/>
                <a:ea typeface="Roboto"/>
                <a:cs typeface="Roboto"/>
                <a:sym typeface="Roboto"/>
              </a:rPr>
              <a:t>70%</a:t>
            </a:r>
            <a:endParaRPr sz="1800" b="1">
              <a:solidFill>
                <a:srgbClr val="FDDC8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61" name="Google Shape;661;p22"/>
          <p:cNvSpPr txBox="1"/>
          <p:nvPr/>
        </p:nvSpPr>
        <p:spPr>
          <a:xfrm flipH="1">
            <a:off x="7759954" y="1617531"/>
            <a:ext cx="7209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90%</a:t>
            </a:r>
            <a:endParaRPr sz="18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62" name="Google Shape;662;p22"/>
          <p:cNvSpPr txBox="1"/>
          <p:nvPr/>
        </p:nvSpPr>
        <p:spPr>
          <a:xfrm flipH="1">
            <a:off x="7759954" y="2135983"/>
            <a:ext cx="7209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60%</a:t>
            </a:r>
            <a:endParaRPr sz="1800" b="1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63" name="Google Shape;663;p22"/>
          <p:cNvSpPr txBox="1"/>
          <p:nvPr/>
        </p:nvSpPr>
        <p:spPr>
          <a:xfrm flipH="1">
            <a:off x="7759954" y="2634986"/>
            <a:ext cx="7209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50%</a:t>
            </a:r>
            <a:endParaRPr sz="1800" b="1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539" y="1192296"/>
            <a:ext cx="3963821" cy="398769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40"/>
          <p:cNvSpPr/>
          <p:nvPr/>
        </p:nvSpPr>
        <p:spPr>
          <a:xfrm rot="3856993">
            <a:off x="3140742" y="3130157"/>
            <a:ext cx="1323078" cy="1459996"/>
          </a:xfrm>
          <a:custGeom>
            <a:avLst/>
            <a:gdLst/>
            <a:ahLst/>
            <a:cxnLst/>
            <a:rect l="l" t="t" r="r" b="b"/>
            <a:pathLst>
              <a:path w="70078" h="77330" extrusionOk="0">
                <a:moveTo>
                  <a:pt x="29231" y="0"/>
                </a:moveTo>
                <a:cubicBezTo>
                  <a:pt x="25789" y="25"/>
                  <a:pt x="22575" y="456"/>
                  <a:pt x="19411" y="1012"/>
                </a:cubicBezTo>
                <a:cubicBezTo>
                  <a:pt x="11389" y="2354"/>
                  <a:pt x="6276" y="6023"/>
                  <a:pt x="3644" y="11566"/>
                </a:cubicBezTo>
                <a:cubicBezTo>
                  <a:pt x="1721" y="15615"/>
                  <a:pt x="633" y="19942"/>
                  <a:pt x="304" y="24548"/>
                </a:cubicBezTo>
                <a:cubicBezTo>
                  <a:pt x="0" y="28496"/>
                  <a:pt x="0" y="32470"/>
                  <a:pt x="456" y="36595"/>
                </a:cubicBezTo>
                <a:cubicBezTo>
                  <a:pt x="1291" y="44061"/>
                  <a:pt x="2986" y="51628"/>
                  <a:pt x="6757" y="59296"/>
                </a:cubicBezTo>
                <a:cubicBezTo>
                  <a:pt x="8453" y="62788"/>
                  <a:pt x="10427" y="66180"/>
                  <a:pt x="13337" y="69419"/>
                </a:cubicBezTo>
                <a:cubicBezTo>
                  <a:pt x="15438" y="71798"/>
                  <a:pt x="18019" y="73924"/>
                  <a:pt x="21436" y="75366"/>
                </a:cubicBezTo>
                <a:cubicBezTo>
                  <a:pt x="24583" y="76712"/>
                  <a:pt x="27696" y="77330"/>
                  <a:pt x="30761" y="77330"/>
                </a:cubicBezTo>
                <a:cubicBezTo>
                  <a:pt x="31443" y="77330"/>
                  <a:pt x="32122" y="77299"/>
                  <a:pt x="32799" y="77239"/>
                </a:cubicBezTo>
                <a:cubicBezTo>
                  <a:pt x="37430" y="76834"/>
                  <a:pt x="40948" y="75215"/>
                  <a:pt x="43884" y="73013"/>
                </a:cubicBezTo>
                <a:cubicBezTo>
                  <a:pt x="46668" y="70938"/>
                  <a:pt x="48895" y="68508"/>
                  <a:pt x="51096" y="66053"/>
                </a:cubicBezTo>
                <a:cubicBezTo>
                  <a:pt x="53880" y="62915"/>
                  <a:pt x="56588" y="59752"/>
                  <a:pt x="58992" y="56436"/>
                </a:cubicBezTo>
                <a:cubicBezTo>
                  <a:pt x="60637" y="54108"/>
                  <a:pt x="62156" y="51754"/>
                  <a:pt x="63548" y="49299"/>
                </a:cubicBezTo>
                <a:cubicBezTo>
                  <a:pt x="65016" y="46718"/>
                  <a:pt x="66408" y="44086"/>
                  <a:pt x="67648" y="41302"/>
                </a:cubicBezTo>
                <a:cubicBezTo>
                  <a:pt x="68027" y="40138"/>
                  <a:pt x="68432" y="38873"/>
                  <a:pt x="68761" y="37607"/>
                </a:cubicBezTo>
                <a:cubicBezTo>
                  <a:pt x="69419" y="35127"/>
                  <a:pt x="69900" y="32647"/>
                  <a:pt x="69976" y="30040"/>
                </a:cubicBezTo>
                <a:cubicBezTo>
                  <a:pt x="70077" y="27383"/>
                  <a:pt x="69976" y="24700"/>
                  <a:pt x="69014" y="21891"/>
                </a:cubicBezTo>
                <a:cubicBezTo>
                  <a:pt x="67293" y="16880"/>
                  <a:pt x="62839" y="12856"/>
                  <a:pt x="57297" y="9263"/>
                </a:cubicBezTo>
                <a:cubicBezTo>
                  <a:pt x="54791" y="7618"/>
                  <a:pt x="51982" y="6352"/>
                  <a:pt x="49274" y="5011"/>
                </a:cubicBezTo>
                <a:cubicBezTo>
                  <a:pt x="47655" y="4226"/>
                  <a:pt x="45984" y="3568"/>
                  <a:pt x="44238" y="2986"/>
                </a:cubicBezTo>
                <a:cubicBezTo>
                  <a:pt x="41935" y="2227"/>
                  <a:pt x="39581" y="1721"/>
                  <a:pt x="37253" y="1189"/>
                </a:cubicBezTo>
                <a:cubicBezTo>
                  <a:pt x="34545" y="557"/>
                  <a:pt x="31863" y="0"/>
                  <a:pt x="2923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40"/>
          <p:cNvSpPr/>
          <p:nvPr/>
        </p:nvSpPr>
        <p:spPr>
          <a:xfrm rot="3856993">
            <a:off x="4675492" y="1594407"/>
            <a:ext cx="1323078" cy="1459996"/>
          </a:xfrm>
          <a:custGeom>
            <a:avLst/>
            <a:gdLst/>
            <a:ahLst/>
            <a:cxnLst/>
            <a:rect l="l" t="t" r="r" b="b"/>
            <a:pathLst>
              <a:path w="70078" h="77330" extrusionOk="0">
                <a:moveTo>
                  <a:pt x="29231" y="0"/>
                </a:moveTo>
                <a:cubicBezTo>
                  <a:pt x="25789" y="25"/>
                  <a:pt x="22575" y="456"/>
                  <a:pt x="19411" y="1012"/>
                </a:cubicBezTo>
                <a:cubicBezTo>
                  <a:pt x="11389" y="2354"/>
                  <a:pt x="6276" y="6023"/>
                  <a:pt x="3644" y="11566"/>
                </a:cubicBezTo>
                <a:cubicBezTo>
                  <a:pt x="1721" y="15615"/>
                  <a:pt x="633" y="19942"/>
                  <a:pt x="304" y="24548"/>
                </a:cubicBezTo>
                <a:cubicBezTo>
                  <a:pt x="0" y="28496"/>
                  <a:pt x="0" y="32470"/>
                  <a:pt x="456" y="36595"/>
                </a:cubicBezTo>
                <a:cubicBezTo>
                  <a:pt x="1291" y="44061"/>
                  <a:pt x="2986" y="51628"/>
                  <a:pt x="6757" y="59296"/>
                </a:cubicBezTo>
                <a:cubicBezTo>
                  <a:pt x="8453" y="62788"/>
                  <a:pt x="10427" y="66180"/>
                  <a:pt x="13337" y="69419"/>
                </a:cubicBezTo>
                <a:cubicBezTo>
                  <a:pt x="15438" y="71798"/>
                  <a:pt x="18019" y="73924"/>
                  <a:pt x="21436" y="75366"/>
                </a:cubicBezTo>
                <a:cubicBezTo>
                  <a:pt x="24583" y="76712"/>
                  <a:pt x="27696" y="77330"/>
                  <a:pt x="30761" y="77330"/>
                </a:cubicBezTo>
                <a:cubicBezTo>
                  <a:pt x="31443" y="77330"/>
                  <a:pt x="32122" y="77299"/>
                  <a:pt x="32799" y="77239"/>
                </a:cubicBezTo>
                <a:cubicBezTo>
                  <a:pt x="37430" y="76834"/>
                  <a:pt x="40948" y="75215"/>
                  <a:pt x="43884" y="73013"/>
                </a:cubicBezTo>
                <a:cubicBezTo>
                  <a:pt x="46668" y="70938"/>
                  <a:pt x="48895" y="68508"/>
                  <a:pt x="51096" y="66053"/>
                </a:cubicBezTo>
                <a:cubicBezTo>
                  <a:pt x="53880" y="62915"/>
                  <a:pt x="56588" y="59752"/>
                  <a:pt x="58992" y="56436"/>
                </a:cubicBezTo>
                <a:cubicBezTo>
                  <a:pt x="60637" y="54108"/>
                  <a:pt x="62156" y="51754"/>
                  <a:pt x="63548" y="49299"/>
                </a:cubicBezTo>
                <a:cubicBezTo>
                  <a:pt x="65016" y="46718"/>
                  <a:pt x="66408" y="44086"/>
                  <a:pt x="67648" y="41302"/>
                </a:cubicBezTo>
                <a:cubicBezTo>
                  <a:pt x="68027" y="40138"/>
                  <a:pt x="68432" y="38873"/>
                  <a:pt x="68761" y="37607"/>
                </a:cubicBezTo>
                <a:cubicBezTo>
                  <a:pt x="69419" y="35127"/>
                  <a:pt x="69900" y="32647"/>
                  <a:pt x="69976" y="30040"/>
                </a:cubicBezTo>
                <a:cubicBezTo>
                  <a:pt x="70077" y="27383"/>
                  <a:pt x="69976" y="24700"/>
                  <a:pt x="69014" y="21891"/>
                </a:cubicBezTo>
                <a:cubicBezTo>
                  <a:pt x="67293" y="16880"/>
                  <a:pt x="62839" y="12856"/>
                  <a:pt x="57297" y="9263"/>
                </a:cubicBezTo>
                <a:cubicBezTo>
                  <a:pt x="54791" y="7618"/>
                  <a:pt x="51982" y="6352"/>
                  <a:pt x="49274" y="5011"/>
                </a:cubicBezTo>
                <a:cubicBezTo>
                  <a:pt x="47655" y="4226"/>
                  <a:pt x="45984" y="3568"/>
                  <a:pt x="44238" y="2986"/>
                </a:cubicBezTo>
                <a:cubicBezTo>
                  <a:pt x="41935" y="2227"/>
                  <a:pt x="39581" y="1721"/>
                  <a:pt x="37253" y="1189"/>
                </a:cubicBezTo>
                <a:cubicBezTo>
                  <a:pt x="34545" y="557"/>
                  <a:pt x="31863" y="0"/>
                  <a:pt x="2923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40"/>
          <p:cNvSpPr/>
          <p:nvPr/>
        </p:nvSpPr>
        <p:spPr>
          <a:xfrm rot="8414289">
            <a:off x="4604170" y="2971574"/>
            <a:ext cx="1323006" cy="1459916"/>
          </a:xfrm>
          <a:custGeom>
            <a:avLst/>
            <a:gdLst/>
            <a:ahLst/>
            <a:cxnLst/>
            <a:rect l="l" t="t" r="r" b="b"/>
            <a:pathLst>
              <a:path w="70078" h="77330" extrusionOk="0">
                <a:moveTo>
                  <a:pt x="29231" y="0"/>
                </a:moveTo>
                <a:cubicBezTo>
                  <a:pt x="25789" y="25"/>
                  <a:pt x="22575" y="456"/>
                  <a:pt x="19411" y="1012"/>
                </a:cubicBezTo>
                <a:cubicBezTo>
                  <a:pt x="11389" y="2354"/>
                  <a:pt x="6276" y="6023"/>
                  <a:pt x="3644" y="11566"/>
                </a:cubicBezTo>
                <a:cubicBezTo>
                  <a:pt x="1721" y="15615"/>
                  <a:pt x="633" y="19942"/>
                  <a:pt x="304" y="24548"/>
                </a:cubicBezTo>
                <a:cubicBezTo>
                  <a:pt x="0" y="28496"/>
                  <a:pt x="0" y="32470"/>
                  <a:pt x="456" y="36595"/>
                </a:cubicBezTo>
                <a:cubicBezTo>
                  <a:pt x="1291" y="44061"/>
                  <a:pt x="2986" y="51628"/>
                  <a:pt x="6757" y="59296"/>
                </a:cubicBezTo>
                <a:cubicBezTo>
                  <a:pt x="8453" y="62788"/>
                  <a:pt x="10427" y="66180"/>
                  <a:pt x="13337" y="69419"/>
                </a:cubicBezTo>
                <a:cubicBezTo>
                  <a:pt x="15438" y="71798"/>
                  <a:pt x="18019" y="73924"/>
                  <a:pt x="21436" y="75366"/>
                </a:cubicBezTo>
                <a:cubicBezTo>
                  <a:pt x="24583" y="76712"/>
                  <a:pt x="27696" y="77330"/>
                  <a:pt x="30761" y="77330"/>
                </a:cubicBezTo>
                <a:cubicBezTo>
                  <a:pt x="31443" y="77330"/>
                  <a:pt x="32122" y="77299"/>
                  <a:pt x="32799" y="77239"/>
                </a:cubicBezTo>
                <a:cubicBezTo>
                  <a:pt x="37430" y="76834"/>
                  <a:pt x="40948" y="75215"/>
                  <a:pt x="43884" y="73013"/>
                </a:cubicBezTo>
                <a:cubicBezTo>
                  <a:pt x="46668" y="70938"/>
                  <a:pt x="48895" y="68508"/>
                  <a:pt x="51096" y="66053"/>
                </a:cubicBezTo>
                <a:cubicBezTo>
                  <a:pt x="53880" y="62915"/>
                  <a:pt x="56588" y="59752"/>
                  <a:pt x="58992" y="56436"/>
                </a:cubicBezTo>
                <a:cubicBezTo>
                  <a:pt x="60637" y="54108"/>
                  <a:pt x="62156" y="51754"/>
                  <a:pt x="63548" y="49299"/>
                </a:cubicBezTo>
                <a:cubicBezTo>
                  <a:pt x="65016" y="46718"/>
                  <a:pt x="66408" y="44086"/>
                  <a:pt x="67648" y="41302"/>
                </a:cubicBezTo>
                <a:cubicBezTo>
                  <a:pt x="68027" y="40138"/>
                  <a:pt x="68432" y="38873"/>
                  <a:pt x="68761" y="37607"/>
                </a:cubicBezTo>
                <a:cubicBezTo>
                  <a:pt x="69419" y="35127"/>
                  <a:pt x="69900" y="32647"/>
                  <a:pt x="69976" y="30040"/>
                </a:cubicBezTo>
                <a:cubicBezTo>
                  <a:pt x="70077" y="27383"/>
                  <a:pt x="69976" y="24700"/>
                  <a:pt x="69014" y="21891"/>
                </a:cubicBezTo>
                <a:cubicBezTo>
                  <a:pt x="67293" y="16880"/>
                  <a:pt x="62839" y="12856"/>
                  <a:pt x="57297" y="9263"/>
                </a:cubicBezTo>
                <a:cubicBezTo>
                  <a:pt x="54791" y="7618"/>
                  <a:pt x="51982" y="6352"/>
                  <a:pt x="49274" y="5011"/>
                </a:cubicBezTo>
                <a:cubicBezTo>
                  <a:pt x="47655" y="4226"/>
                  <a:pt x="45984" y="3568"/>
                  <a:pt x="44238" y="2986"/>
                </a:cubicBezTo>
                <a:cubicBezTo>
                  <a:pt x="41935" y="2227"/>
                  <a:pt x="39581" y="1721"/>
                  <a:pt x="37253" y="1189"/>
                </a:cubicBezTo>
                <a:cubicBezTo>
                  <a:pt x="34545" y="557"/>
                  <a:pt x="31863" y="0"/>
                  <a:pt x="2923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40"/>
          <p:cNvSpPr/>
          <p:nvPr/>
        </p:nvSpPr>
        <p:spPr>
          <a:xfrm rot="-2323925">
            <a:off x="3170699" y="1523859"/>
            <a:ext cx="1323036" cy="1459949"/>
          </a:xfrm>
          <a:custGeom>
            <a:avLst/>
            <a:gdLst/>
            <a:ahLst/>
            <a:cxnLst/>
            <a:rect l="l" t="t" r="r" b="b"/>
            <a:pathLst>
              <a:path w="70078" h="77330" extrusionOk="0">
                <a:moveTo>
                  <a:pt x="29231" y="0"/>
                </a:moveTo>
                <a:cubicBezTo>
                  <a:pt x="25789" y="25"/>
                  <a:pt x="22575" y="456"/>
                  <a:pt x="19411" y="1012"/>
                </a:cubicBezTo>
                <a:cubicBezTo>
                  <a:pt x="11389" y="2354"/>
                  <a:pt x="6276" y="6023"/>
                  <a:pt x="3644" y="11566"/>
                </a:cubicBezTo>
                <a:cubicBezTo>
                  <a:pt x="1721" y="15615"/>
                  <a:pt x="633" y="19942"/>
                  <a:pt x="304" y="24548"/>
                </a:cubicBezTo>
                <a:cubicBezTo>
                  <a:pt x="0" y="28496"/>
                  <a:pt x="0" y="32470"/>
                  <a:pt x="456" y="36595"/>
                </a:cubicBezTo>
                <a:cubicBezTo>
                  <a:pt x="1291" y="44061"/>
                  <a:pt x="2986" y="51628"/>
                  <a:pt x="6757" y="59296"/>
                </a:cubicBezTo>
                <a:cubicBezTo>
                  <a:pt x="8453" y="62788"/>
                  <a:pt x="10427" y="66180"/>
                  <a:pt x="13337" y="69419"/>
                </a:cubicBezTo>
                <a:cubicBezTo>
                  <a:pt x="15438" y="71798"/>
                  <a:pt x="18019" y="73924"/>
                  <a:pt x="21436" y="75366"/>
                </a:cubicBezTo>
                <a:cubicBezTo>
                  <a:pt x="24583" y="76712"/>
                  <a:pt x="27696" y="77330"/>
                  <a:pt x="30761" y="77330"/>
                </a:cubicBezTo>
                <a:cubicBezTo>
                  <a:pt x="31443" y="77330"/>
                  <a:pt x="32122" y="77299"/>
                  <a:pt x="32799" y="77239"/>
                </a:cubicBezTo>
                <a:cubicBezTo>
                  <a:pt x="37430" y="76834"/>
                  <a:pt x="40948" y="75215"/>
                  <a:pt x="43884" y="73013"/>
                </a:cubicBezTo>
                <a:cubicBezTo>
                  <a:pt x="46668" y="70938"/>
                  <a:pt x="48895" y="68508"/>
                  <a:pt x="51096" y="66053"/>
                </a:cubicBezTo>
                <a:cubicBezTo>
                  <a:pt x="53880" y="62915"/>
                  <a:pt x="56588" y="59752"/>
                  <a:pt x="58992" y="56436"/>
                </a:cubicBezTo>
                <a:cubicBezTo>
                  <a:pt x="60637" y="54108"/>
                  <a:pt x="62156" y="51754"/>
                  <a:pt x="63548" y="49299"/>
                </a:cubicBezTo>
                <a:cubicBezTo>
                  <a:pt x="65016" y="46718"/>
                  <a:pt x="66408" y="44086"/>
                  <a:pt x="67648" y="41302"/>
                </a:cubicBezTo>
                <a:cubicBezTo>
                  <a:pt x="68027" y="40138"/>
                  <a:pt x="68432" y="38873"/>
                  <a:pt x="68761" y="37607"/>
                </a:cubicBezTo>
                <a:cubicBezTo>
                  <a:pt x="69419" y="35127"/>
                  <a:pt x="69900" y="32647"/>
                  <a:pt x="69976" y="30040"/>
                </a:cubicBezTo>
                <a:cubicBezTo>
                  <a:pt x="70077" y="27383"/>
                  <a:pt x="69976" y="24700"/>
                  <a:pt x="69014" y="21891"/>
                </a:cubicBezTo>
                <a:cubicBezTo>
                  <a:pt x="67293" y="16880"/>
                  <a:pt x="62839" y="12856"/>
                  <a:pt x="57297" y="9263"/>
                </a:cubicBezTo>
                <a:cubicBezTo>
                  <a:pt x="54791" y="7618"/>
                  <a:pt x="51982" y="6352"/>
                  <a:pt x="49274" y="5011"/>
                </a:cubicBezTo>
                <a:cubicBezTo>
                  <a:pt x="47655" y="4226"/>
                  <a:pt x="45984" y="3568"/>
                  <a:pt x="44238" y="2986"/>
                </a:cubicBezTo>
                <a:cubicBezTo>
                  <a:pt x="41935" y="2227"/>
                  <a:pt x="39581" y="1721"/>
                  <a:pt x="37253" y="1189"/>
                </a:cubicBezTo>
                <a:cubicBezTo>
                  <a:pt x="34545" y="557"/>
                  <a:pt x="31863" y="0"/>
                  <a:pt x="2923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40"/>
          <p:cNvSpPr txBox="1">
            <a:spLocks noGrp="1"/>
          </p:cNvSpPr>
          <p:nvPr>
            <p:ph type="title" idx="8"/>
          </p:nvPr>
        </p:nvSpPr>
        <p:spPr>
          <a:xfrm>
            <a:off x="-2151298" y="233958"/>
            <a:ext cx="79500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Our services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497" name="Google Shape;497;p40"/>
          <p:cNvSpPr txBox="1">
            <a:spLocks noGrp="1"/>
          </p:cNvSpPr>
          <p:nvPr>
            <p:ph type="title"/>
          </p:nvPr>
        </p:nvSpPr>
        <p:spPr>
          <a:xfrm>
            <a:off x="728252" y="1875463"/>
            <a:ext cx="21909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Makeup</a:t>
            </a:r>
            <a:endParaRPr/>
          </a:p>
        </p:txBody>
      </p:sp>
      <p:sp>
        <p:nvSpPr>
          <p:cNvPr id="498" name="Google Shape;498;p40"/>
          <p:cNvSpPr txBox="1">
            <a:spLocks noGrp="1"/>
          </p:cNvSpPr>
          <p:nvPr>
            <p:ph type="subTitle" idx="1"/>
          </p:nvPr>
        </p:nvSpPr>
        <p:spPr>
          <a:xfrm>
            <a:off x="728252" y="2246536"/>
            <a:ext cx="2190900" cy="56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 is the closest planet to the Sun</a:t>
            </a:r>
            <a:endParaRPr/>
          </a:p>
        </p:txBody>
      </p:sp>
      <p:sp>
        <p:nvSpPr>
          <p:cNvPr id="499" name="Google Shape;499;p40"/>
          <p:cNvSpPr txBox="1">
            <a:spLocks noGrp="1"/>
          </p:cNvSpPr>
          <p:nvPr>
            <p:ph type="title" idx="2"/>
          </p:nvPr>
        </p:nvSpPr>
        <p:spPr>
          <a:xfrm>
            <a:off x="728252" y="3277741"/>
            <a:ext cx="21909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Depilation</a:t>
            </a:r>
            <a:endParaRPr/>
          </a:p>
        </p:txBody>
      </p:sp>
      <p:sp>
        <p:nvSpPr>
          <p:cNvPr id="500" name="Google Shape;500;p40"/>
          <p:cNvSpPr txBox="1">
            <a:spLocks noGrp="1"/>
          </p:cNvSpPr>
          <p:nvPr>
            <p:ph type="subTitle" idx="3"/>
          </p:nvPr>
        </p:nvSpPr>
        <p:spPr>
          <a:xfrm>
            <a:off x="728252" y="3648813"/>
            <a:ext cx="2190900" cy="56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 is the second planet from the Sun</a:t>
            </a:r>
            <a:endParaRPr/>
          </a:p>
        </p:txBody>
      </p:sp>
      <p:sp>
        <p:nvSpPr>
          <p:cNvPr id="501" name="Google Shape;501;p40"/>
          <p:cNvSpPr txBox="1">
            <a:spLocks noGrp="1"/>
          </p:cNvSpPr>
          <p:nvPr>
            <p:ph type="title" idx="4"/>
          </p:nvPr>
        </p:nvSpPr>
        <p:spPr>
          <a:xfrm>
            <a:off x="6231330" y="1875463"/>
            <a:ext cx="21909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Hairdressing</a:t>
            </a:r>
            <a:endParaRPr/>
          </a:p>
        </p:txBody>
      </p:sp>
      <p:sp>
        <p:nvSpPr>
          <p:cNvPr id="502" name="Google Shape;502;p40"/>
          <p:cNvSpPr txBox="1">
            <a:spLocks noGrp="1"/>
          </p:cNvSpPr>
          <p:nvPr>
            <p:ph type="subTitle" idx="5"/>
          </p:nvPr>
        </p:nvSpPr>
        <p:spPr>
          <a:xfrm>
            <a:off x="6231330" y="2246537"/>
            <a:ext cx="2190900" cy="56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Despite being red, Mars is a cold place</a:t>
            </a:r>
            <a:endParaRPr/>
          </a:p>
        </p:txBody>
      </p:sp>
      <p:sp>
        <p:nvSpPr>
          <p:cNvPr id="503" name="Google Shape;503;p40"/>
          <p:cNvSpPr txBox="1">
            <a:spLocks noGrp="1"/>
          </p:cNvSpPr>
          <p:nvPr>
            <p:ph type="title" idx="6"/>
          </p:nvPr>
        </p:nvSpPr>
        <p:spPr>
          <a:xfrm>
            <a:off x="6231330" y="3277743"/>
            <a:ext cx="21909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Nail Polish</a:t>
            </a:r>
            <a:endParaRPr/>
          </a:p>
        </p:txBody>
      </p:sp>
      <p:sp>
        <p:nvSpPr>
          <p:cNvPr id="504" name="Google Shape;504;p40"/>
          <p:cNvSpPr txBox="1">
            <a:spLocks noGrp="1"/>
          </p:cNvSpPr>
          <p:nvPr>
            <p:ph type="subTitle" idx="7"/>
          </p:nvPr>
        </p:nvSpPr>
        <p:spPr>
          <a:xfrm>
            <a:off x="6231330" y="3648814"/>
            <a:ext cx="2190900" cy="56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Jupiter is the biggest planet of them all</a:t>
            </a:r>
            <a:endParaRPr/>
          </a:p>
        </p:txBody>
      </p:sp>
      <p:grpSp>
        <p:nvGrpSpPr>
          <p:cNvPr id="505" name="Google Shape;505;p40"/>
          <p:cNvGrpSpPr/>
          <p:nvPr/>
        </p:nvGrpSpPr>
        <p:grpSpPr>
          <a:xfrm>
            <a:off x="3620541" y="1989388"/>
            <a:ext cx="387625" cy="617250"/>
            <a:chOff x="5541625" y="-289700"/>
            <a:chExt cx="387625" cy="617250"/>
          </a:xfrm>
        </p:grpSpPr>
        <p:sp>
          <p:nvSpPr>
            <p:cNvPr id="506" name="Google Shape;506;p40"/>
            <p:cNvSpPr/>
            <p:nvPr/>
          </p:nvSpPr>
          <p:spPr>
            <a:xfrm>
              <a:off x="5541625" y="-289700"/>
              <a:ext cx="387625" cy="617250"/>
            </a:xfrm>
            <a:custGeom>
              <a:avLst/>
              <a:gdLst/>
              <a:ahLst/>
              <a:cxnLst/>
              <a:rect l="l" t="t" r="r" b="b"/>
              <a:pathLst>
                <a:path w="15505" h="24690" extrusionOk="0">
                  <a:moveTo>
                    <a:pt x="7763" y="1046"/>
                  </a:moveTo>
                  <a:cubicBezTo>
                    <a:pt x="9583" y="1046"/>
                    <a:pt x="11299" y="1486"/>
                    <a:pt x="12575" y="2302"/>
                  </a:cubicBezTo>
                  <a:cubicBezTo>
                    <a:pt x="13768" y="3055"/>
                    <a:pt x="14438" y="4059"/>
                    <a:pt x="14438" y="5105"/>
                  </a:cubicBezTo>
                  <a:cubicBezTo>
                    <a:pt x="14438" y="6152"/>
                    <a:pt x="13768" y="7114"/>
                    <a:pt x="12575" y="7909"/>
                  </a:cubicBezTo>
                  <a:cubicBezTo>
                    <a:pt x="11299" y="8704"/>
                    <a:pt x="9583" y="9144"/>
                    <a:pt x="7763" y="9144"/>
                  </a:cubicBezTo>
                  <a:cubicBezTo>
                    <a:pt x="5922" y="9144"/>
                    <a:pt x="4227" y="8704"/>
                    <a:pt x="2951" y="7909"/>
                  </a:cubicBezTo>
                  <a:cubicBezTo>
                    <a:pt x="1737" y="7135"/>
                    <a:pt x="1088" y="6152"/>
                    <a:pt x="1088" y="5105"/>
                  </a:cubicBezTo>
                  <a:cubicBezTo>
                    <a:pt x="1088" y="4059"/>
                    <a:pt x="1737" y="3076"/>
                    <a:pt x="2951" y="2302"/>
                  </a:cubicBezTo>
                  <a:cubicBezTo>
                    <a:pt x="4227" y="1486"/>
                    <a:pt x="5922" y="1046"/>
                    <a:pt x="7763" y="1046"/>
                  </a:cubicBezTo>
                  <a:close/>
                  <a:moveTo>
                    <a:pt x="7763" y="10190"/>
                  </a:moveTo>
                  <a:cubicBezTo>
                    <a:pt x="11446" y="10190"/>
                    <a:pt x="14438" y="13203"/>
                    <a:pt x="14438" y="16906"/>
                  </a:cubicBezTo>
                  <a:cubicBezTo>
                    <a:pt x="14438" y="20589"/>
                    <a:pt x="11446" y="23602"/>
                    <a:pt x="7763" y="23602"/>
                  </a:cubicBezTo>
                  <a:cubicBezTo>
                    <a:pt x="4080" y="23602"/>
                    <a:pt x="1088" y="20589"/>
                    <a:pt x="1088" y="16906"/>
                  </a:cubicBezTo>
                  <a:cubicBezTo>
                    <a:pt x="1088" y="13203"/>
                    <a:pt x="4080" y="10190"/>
                    <a:pt x="7763" y="10190"/>
                  </a:cubicBezTo>
                  <a:close/>
                  <a:moveTo>
                    <a:pt x="7742" y="0"/>
                  </a:moveTo>
                  <a:cubicBezTo>
                    <a:pt x="5712" y="0"/>
                    <a:pt x="3808" y="502"/>
                    <a:pt x="2344" y="1444"/>
                  </a:cubicBezTo>
                  <a:cubicBezTo>
                    <a:pt x="837" y="2406"/>
                    <a:pt x="0" y="3725"/>
                    <a:pt x="0" y="5126"/>
                  </a:cubicBezTo>
                  <a:cubicBezTo>
                    <a:pt x="0" y="6528"/>
                    <a:pt x="837" y="7846"/>
                    <a:pt x="2344" y="8809"/>
                  </a:cubicBezTo>
                  <a:cubicBezTo>
                    <a:pt x="3034" y="9227"/>
                    <a:pt x="3808" y="9583"/>
                    <a:pt x="4645" y="9834"/>
                  </a:cubicBezTo>
                  <a:cubicBezTo>
                    <a:pt x="1925" y="11048"/>
                    <a:pt x="21" y="13768"/>
                    <a:pt x="21" y="16948"/>
                  </a:cubicBezTo>
                  <a:cubicBezTo>
                    <a:pt x="21" y="21217"/>
                    <a:pt x="3495" y="24690"/>
                    <a:pt x="7763" y="24690"/>
                  </a:cubicBezTo>
                  <a:cubicBezTo>
                    <a:pt x="12031" y="24690"/>
                    <a:pt x="15505" y="21217"/>
                    <a:pt x="15505" y="16948"/>
                  </a:cubicBezTo>
                  <a:cubicBezTo>
                    <a:pt x="15505" y="13726"/>
                    <a:pt x="13601" y="10985"/>
                    <a:pt x="10839" y="9813"/>
                  </a:cubicBezTo>
                  <a:cubicBezTo>
                    <a:pt x="11676" y="9583"/>
                    <a:pt x="12450" y="9227"/>
                    <a:pt x="13119" y="8809"/>
                  </a:cubicBezTo>
                  <a:cubicBezTo>
                    <a:pt x="14647" y="7846"/>
                    <a:pt x="15484" y="6528"/>
                    <a:pt x="15484" y="5126"/>
                  </a:cubicBezTo>
                  <a:cubicBezTo>
                    <a:pt x="15484" y="3725"/>
                    <a:pt x="14647" y="2406"/>
                    <a:pt x="13119" y="1444"/>
                  </a:cubicBezTo>
                  <a:cubicBezTo>
                    <a:pt x="11676" y="523"/>
                    <a:pt x="9772" y="0"/>
                    <a:pt x="7742" y="0"/>
                  </a:cubicBezTo>
                  <a:close/>
                </a:path>
              </a:pathLst>
            </a:custGeom>
            <a:solidFill>
              <a:srgbClr val="754C24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40"/>
            <p:cNvSpPr/>
            <p:nvPr/>
          </p:nvSpPr>
          <p:spPr>
            <a:xfrm>
              <a:off x="5599675" y="-242100"/>
              <a:ext cx="149125" cy="93650"/>
            </a:xfrm>
            <a:custGeom>
              <a:avLst/>
              <a:gdLst/>
              <a:ahLst/>
              <a:cxnLst/>
              <a:rect l="l" t="t" r="r" b="b"/>
              <a:pathLst>
                <a:path w="5965" h="3746" extrusionOk="0">
                  <a:moveTo>
                    <a:pt x="5441" y="0"/>
                  </a:moveTo>
                  <a:cubicBezTo>
                    <a:pt x="2407" y="0"/>
                    <a:pt x="1" y="1423"/>
                    <a:pt x="1" y="3222"/>
                  </a:cubicBezTo>
                  <a:cubicBezTo>
                    <a:pt x="1" y="3515"/>
                    <a:pt x="231" y="3745"/>
                    <a:pt x="524" y="3745"/>
                  </a:cubicBezTo>
                  <a:cubicBezTo>
                    <a:pt x="838" y="3745"/>
                    <a:pt x="1068" y="3494"/>
                    <a:pt x="1068" y="3201"/>
                  </a:cubicBezTo>
                  <a:cubicBezTo>
                    <a:pt x="1068" y="2176"/>
                    <a:pt x="2867" y="1046"/>
                    <a:pt x="5441" y="1046"/>
                  </a:cubicBezTo>
                  <a:cubicBezTo>
                    <a:pt x="5734" y="1046"/>
                    <a:pt x="5964" y="816"/>
                    <a:pt x="5964" y="523"/>
                  </a:cubicBezTo>
                  <a:cubicBezTo>
                    <a:pt x="5964" y="230"/>
                    <a:pt x="5734" y="0"/>
                    <a:pt x="5441" y="0"/>
                  </a:cubicBezTo>
                  <a:close/>
                </a:path>
              </a:pathLst>
            </a:custGeom>
            <a:solidFill>
              <a:srgbClr val="754C24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40"/>
            <p:cNvSpPr/>
            <p:nvPr/>
          </p:nvSpPr>
          <p:spPr>
            <a:xfrm>
              <a:off x="5615375" y="12625"/>
              <a:ext cx="118775" cy="118775"/>
            </a:xfrm>
            <a:custGeom>
              <a:avLst/>
              <a:gdLst/>
              <a:ahLst/>
              <a:cxnLst/>
              <a:rect l="l" t="t" r="r" b="b"/>
              <a:pathLst>
                <a:path w="4751" h="4751" extrusionOk="0">
                  <a:moveTo>
                    <a:pt x="2344" y="1047"/>
                  </a:moveTo>
                  <a:cubicBezTo>
                    <a:pt x="3055" y="1047"/>
                    <a:pt x="3662" y="1633"/>
                    <a:pt x="3662" y="2365"/>
                  </a:cubicBezTo>
                  <a:cubicBezTo>
                    <a:pt x="3662" y="3098"/>
                    <a:pt x="3055" y="3704"/>
                    <a:pt x="2344" y="3704"/>
                  </a:cubicBezTo>
                  <a:cubicBezTo>
                    <a:pt x="1653" y="3704"/>
                    <a:pt x="1047" y="3098"/>
                    <a:pt x="1047" y="2365"/>
                  </a:cubicBezTo>
                  <a:cubicBezTo>
                    <a:pt x="1047" y="1633"/>
                    <a:pt x="1653" y="1047"/>
                    <a:pt x="2344" y="1047"/>
                  </a:cubicBezTo>
                  <a:close/>
                  <a:moveTo>
                    <a:pt x="2386" y="1"/>
                  </a:moveTo>
                  <a:cubicBezTo>
                    <a:pt x="1068" y="1"/>
                    <a:pt x="1" y="1068"/>
                    <a:pt x="1" y="2365"/>
                  </a:cubicBezTo>
                  <a:cubicBezTo>
                    <a:pt x="1" y="3684"/>
                    <a:pt x="1068" y="4751"/>
                    <a:pt x="2386" y="4751"/>
                  </a:cubicBezTo>
                  <a:cubicBezTo>
                    <a:pt x="3683" y="4751"/>
                    <a:pt x="4750" y="3684"/>
                    <a:pt x="4750" y="2365"/>
                  </a:cubicBezTo>
                  <a:cubicBezTo>
                    <a:pt x="4750" y="1068"/>
                    <a:pt x="3683" y="1"/>
                    <a:pt x="2386" y="1"/>
                  </a:cubicBezTo>
                  <a:close/>
                </a:path>
              </a:pathLst>
            </a:custGeom>
            <a:solidFill>
              <a:srgbClr val="754C24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40"/>
            <p:cNvSpPr/>
            <p:nvPr/>
          </p:nvSpPr>
          <p:spPr>
            <a:xfrm>
              <a:off x="5615375" y="134000"/>
              <a:ext cx="118775" cy="119275"/>
            </a:xfrm>
            <a:custGeom>
              <a:avLst/>
              <a:gdLst/>
              <a:ahLst/>
              <a:cxnLst/>
              <a:rect l="l" t="t" r="r" b="b"/>
              <a:pathLst>
                <a:path w="4751" h="4771" extrusionOk="0">
                  <a:moveTo>
                    <a:pt x="2344" y="1067"/>
                  </a:moveTo>
                  <a:cubicBezTo>
                    <a:pt x="3055" y="1067"/>
                    <a:pt x="3662" y="1674"/>
                    <a:pt x="3662" y="2406"/>
                  </a:cubicBezTo>
                  <a:cubicBezTo>
                    <a:pt x="3662" y="3139"/>
                    <a:pt x="3055" y="3746"/>
                    <a:pt x="2344" y="3746"/>
                  </a:cubicBezTo>
                  <a:cubicBezTo>
                    <a:pt x="1653" y="3746"/>
                    <a:pt x="1047" y="3139"/>
                    <a:pt x="1047" y="2406"/>
                  </a:cubicBezTo>
                  <a:cubicBezTo>
                    <a:pt x="1047" y="1674"/>
                    <a:pt x="1653" y="1067"/>
                    <a:pt x="2344" y="1067"/>
                  </a:cubicBezTo>
                  <a:close/>
                  <a:moveTo>
                    <a:pt x="2386" y="0"/>
                  </a:moveTo>
                  <a:cubicBezTo>
                    <a:pt x="1068" y="0"/>
                    <a:pt x="1" y="1067"/>
                    <a:pt x="1" y="2386"/>
                  </a:cubicBezTo>
                  <a:cubicBezTo>
                    <a:pt x="1" y="3683"/>
                    <a:pt x="1068" y="4771"/>
                    <a:pt x="2386" y="4771"/>
                  </a:cubicBezTo>
                  <a:cubicBezTo>
                    <a:pt x="3683" y="4771"/>
                    <a:pt x="4750" y="3683"/>
                    <a:pt x="4750" y="2386"/>
                  </a:cubicBezTo>
                  <a:cubicBezTo>
                    <a:pt x="4750" y="1067"/>
                    <a:pt x="3683" y="0"/>
                    <a:pt x="2386" y="0"/>
                  </a:cubicBezTo>
                  <a:close/>
                </a:path>
              </a:pathLst>
            </a:custGeom>
            <a:solidFill>
              <a:srgbClr val="754C24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40"/>
            <p:cNvSpPr/>
            <p:nvPr/>
          </p:nvSpPr>
          <p:spPr>
            <a:xfrm>
              <a:off x="5736725" y="13150"/>
              <a:ext cx="119300" cy="118775"/>
            </a:xfrm>
            <a:custGeom>
              <a:avLst/>
              <a:gdLst/>
              <a:ahLst/>
              <a:cxnLst/>
              <a:rect l="l" t="t" r="r" b="b"/>
              <a:pathLst>
                <a:path w="4772" h="4751" extrusionOk="0">
                  <a:moveTo>
                    <a:pt x="2407" y="1026"/>
                  </a:moveTo>
                  <a:cubicBezTo>
                    <a:pt x="3118" y="1026"/>
                    <a:pt x="3725" y="1612"/>
                    <a:pt x="3725" y="2344"/>
                  </a:cubicBezTo>
                  <a:cubicBezTo>
                    <a:pt x="3725" y="3077"/>
                    <a:pt x="3118" y="3683"/>
                    <a:pt x="2407" y="3683"/>
                  </a:cubicBezTo>
                  <a:cubicBezTo>
                    <a:pt x="1696" y="3683"/>
                    <a:pt x="1110" y="3077"/>
                    <a:pt x="1110" y="2344"/>
                  </a:cubicBezTo>
                  <a:cubicBezTo>
                    <a:pt x="1110" y="1612"/>
                    <a:pt x="1696" y="1026"/>
                    <a:pt x="2407" y="1026"/>
                  </a:cubicBezTo>
                  <a:close/>
                  <a:moveTo>
                    <a:pt x="2386" y="1"/>
                  </a:moveTo>
                  <a:cubicBezTo>
                    <a:pt x="1089" y="1"/>
                    <a:pt x="1" y="1068"/>
                    <a:pt x="1" y="2365"/>
                  </a:cubicBezTo>
                  <a:cubicBezTo>
                    <a:pt x="1" y="3683"/>
                    <a:pt x="1089" y="4751"/>
                    <a:pt x="2386" y="4751"/>
                  </a:cubicBezTo>
                  <a:cubicBezTo>
                    <a:pt x="3704" y="4751"/>
                    <a:pt x="4771" y="3683"/>
                    <a:pt x="4771" y="2365"/>
                  </a:cubicBezTo>
                  <a:cubicBezTo>
                    <a:pt x="4771" y="1068"/>
                    <a:pt x="3704" y="1"/>
                    <a:pt x="2386" y="1"/>
                  </a:cubicBezTo>
                  <a:close/>
                </a:path>
              </a:pathLst>
            </a:custGeom>
            <a:solidFill>
              <a:srgbClr val="754C24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40"/>
            <p:cNvSpPr/>
            <p:nvPr/>
          </p:nvSpPr>
          <p:spPr>
            <a:xfrm>
              <a:off x="5736725" y="134000"/>
              <a:ext cx="119300" cy="119275"/>
            </a:xfrm>
            <a:custGeom>
              <a:avLst/>
              <a:gdLst/>
              <a:ahLst/>
              <a:cxnLst/>
              <a:rect l="l" t="t" r="r" b="b"/>
              <a:pathLst>
                <a:path w="4772" h="4771" extrusionOk="0">
                  <a:moveTo>
                    <a:pt x="2386" y="1046"/>
                  </a:moveTo>
                  <a:cubicBezTo>
                    <a:pt x="3097" y="1046"/>
                    <a:pt x="3704" y="1653"/>
                    <a:pt x="3704" y="2386"/>
                  </a:cubicBezTo>
                  <a:cubicBezTo>
                    <a:pt x="3725" y="3139"/>
                    <a:pt x="3118" y="3704"/>
                    <a:pt x="2386" y="3704"/>
                  </a:cubicBezTo>
                  <a:cubicBezTo>
                    <a:pt x="1654" y="3704"/>
                    <a:pt x="1089" y="3118"/>
                    <a:pt x="1089" y="2386"/>
                  </a:cubicBezTo>
                  <a:cubicBezTo>
                    <a:pt x="1089" y="1653"/>
                    <a:pt x="1675" y="1046"/>
                    <a:pt x="2386" y="1046"/>
                  </a:cubicBezTo>
                  <a:close/>
                  <a:moveTo>
                    <a:pt x="2386" y="0"/>
                  </a:moveTo>
                  <a:cubicBezTo>
                    <a:pt x="1089" y="0"/>
                    <a:pt x="1" y="1067"/>
                    <a:pt x="1" y="2386"/>
                  </a:cubicBezTo>
                  <a:cubicBezTo>
                    <a:pt x="1" y="3683"/>
                    <a:pt x="1089" y="4771"/>
                    <a:pt x="2386" y="4771"/>
                  </a:cubicBezTo>
                  <a:cubicBezTo>
                    <a:pt x="3704" y="4771"/>
                    <a:pt x="4771" y="3683"/>
                    <a:pt x="4771" y="2386"/>
                  </a:cubicBezTo>
                  <a:cubicBezTo>
                    <a:pt x="4771" y="1067"/>
                    <a:pt x="3704" y="0"/>
                    <a:pt x="2386" y="0"/>
                  </a:cubicBezTo>
                  <a:close/>
                </a:path>
              </a:pathLst>
            </a:custGeom>
            <a:solidFill>
              <a:srgbClr val="754C24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2" name="Google Shape;512;p40"/>
          <p:cNvGrpSpPr/>
          <p:nvPr/>
        </p:nvGrpSpPr>
        <p:grpSpPr>
          <a:xfrm>
            <a:off x="3514303" y="3504043"/>
            <a:ext cx="600189" cy="544196"/>
            <a:chOff x="1615238" y="-994150"/>
            <a:chExt cx="700338" cy="635075"/>
          </a:xfrm>
        </p:grpSpPr>
        <p:sp>
          <p:nvSpPr>
            <p:cNvPr id="513" name="Google Shape;513;p40"/>
            <p:cNvSpPr/>
            <p:nvPr/>
          </p:nvSpPr>
          <p:spPr>
            <a:xfrm>
              <a:off x="2001175" y="-935550"/>
              <a:ext cx="259475" cy="26175"/>
            </a:xfrm>
            <a:custGeom>
              <a:avLst/>
              <a:gdLst/>
              <a:ahLst/>
              <a:cxnLst/>
              <a:rect l="l" t="t" r="r" b="b"/>
              <a:pathLst>
                <a:path w="10379" h="1047" extrusionOk="0">
                  <a:moveTo>
                    <a:pt x="524" y="0"/>
                  </a:moveTo>
                  <a:cubicBezTo>
                    <a:pt x="231" y="0"/>
                    <a:pt x="1" y="252"/>
                    <a:pt x="1" y="524"/>
                  </a:cubicBezTo>
                  <a:cubicBezTo>
                    <a:pt x="1" y="816"/>
                    <a:pt x="231" y="1047"/>
                    <a:pt x="524" y="1047"/>
                  </a:cubicBezTo>
                  <a:lnTo>
                    <a:pt x="9856" y="1047"/>
                  </a:lnTo>
                  <a:cubicBezTo>
                    <a:pt x="10149" y="1047"/>
                    <a:pt x="10379" y="816"/>
                    <a:pt x="10379" y="524"/>
                  </a:cubicBezTo>
                  <a:cubicBezTo>
                    <a:pt x="10379" y="252"/>
                    <a:pt x="10170" y="0"/>
                    <a:pt x="9856" y="0"/>
                  </a:cubicBezTo>
                  <a:close/>
                </a:path>
              </a:pathLst>
            </a:custGeom>
            <a:solidFill>
              <a:srgbClr val="754C24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40"/>
            <p:cNvSpPr/>
            <p:nvPr/>
          </p:nvSpPr>
          <p:spPr>
            <a:xfrm>
              <a:off x="1947825" y="-980525"/>
              <a:ext cx="367750" cy="615175"/>
            </a:xfrm>
            <a:custGeom>
              <a:avLst/>
              <a:gdLst/>
              <a:ahLst/>
              <a:cxnLst/>
              <a:rect l="l" t="t" r="r" b="b"/>
              <a:pathLst>
                <a:path w="14710" h="24607" extrusionOk="0">
                  <a:moveTo>
                    <a:pt x="12659" y="1067"/>
                  </a:moveTo>
                  <a:cubicBezTo>
                    <a:pt x="13162" y="1067"/>
                    <a:pt x="13559" y="1465"/>
                    <a:pt x="13559" y="1967"/>
                  </a:cubicBezTo>
                  <a:lnTo>
                    <a:pt x="13559" y="2720"/>
                  </a:lnTo>
                  <a:cubicBezTo>
                    <a:pt x="13559" y="3222"/>
                    <a:pt x="13162" y="3620"/>
                    <a:pt x="12659" y="3620"/>
                  </a:cubicBezTo>
                  <a:lnTo>
                    <a:pt x="1967" y="3620"/>
                  </a:lnTo>
                  <a:cubicBezTo>
                    <a:pt x="1465" y="3620"/>
                    <a:pt x="1089" y="3222"/>
                    <a:pt x="1089" y="2720"/>
                  </a:cubicBezTo>
                  <a:lnTo>
                    <a:pt x="1089" y="1967"/>
                  </a:lnTo>
                  <a:cubicBezTo>
                    <a:pt x="1089" y="1465"/>
                    <a:pt x="1465" y="1067"/>
                    <a:pt x="1967" y="1067"/>
                  </a:cubicBezTo>
                  <a:close/>
                  <a:moveTo>
                    <a:pt x="11195" y="4708"/>
                  </a:moveTo>
                  <a:cubicBezTo>
                    <a:pt x="10860" y="5963"/>
                    <a:pt x="9270" y="6968"/>
                    <a:pt x="7324" y="6968"/>
                  </a:cubicBezTo>
                  <a:cubicBezTo>
                    <a:pt x="5399" y="6968"/>
                    <a:pt x="3809" y="5984"/>
                    <a:pt x="3453" y="4708"/>
                  </a:cubicBezTo>
                  <a:close/>
                  <a:moveTo>
                    <a:pt x="6613" y="7972"/>
                  </a:moveTo>
                  <a:cubicBezTo>
                    <a:pt x="6864" y="8014"/>
                    <a:pt x="7094" y="8014"/>
                    <a:pt x="7324" y="8014"/>
                  </a:cubicBezTo>
                  <a:cubicBezTo>
                    <a:pt x="7554" y="8014"/>
                    <a:pt x="7805" y="8014"/>
                    <a:pt x="8035" y="7972"/>
                  </a:cubicBezTo>
                  <a:lnTo>
                    <a:pt x="8035" y="7972"/>
                  </a:lnTo>
                  <a:cubicBezTo>
                    <a:pt x="7993" y="9688"/>
                    <a:pt x="7889" y="14563"/>
                    <a:pt x="8370" y="17911"/>
                  </a:cubicBezTo>
                  <a:cubicBezTo>
                    <a:pt x="8935" y="21572"/>
                    <a:pt x="8412" y="22828"/>
                    <a:pt x="8035" y="23246"/>
                  </a:cubicBezTo>
                  <a:cubicBezTo>
                    <a:pt x="7847" y="23455"/>
                    <a:pt x="7617" y="23560"/>
                    <a:pt x="7324" y="23560"/>
                  </a:cubicBezTo>
                  <a:cubicBezTo>
                    <a:pt x="7010" y="23560"/>
                    <a:pt x="6801" y="23455"/>
                    <a:pt x="6613" y="23246"/>
                  </a:cubicBezTo>
                  <a:cubicBezTo>
                    <a:pt x="6257" y="22828"/>
                    <a:pt x="5734" y="21572"/>
                    <a:pt x="6278" y="17911"/>
                  </a:cubicBezTo>
                  <a:cubicBezTo>
                    <a:pt x="6780" y="14563"/>
                    <a:pt x="6675" y="9688"/>
                    <a:pt x="6613" y="7972"/>
                  </a:cubicBezTo>
                  <a:close/>
                  <a:moveTo>
                    <a:pt x="1967" y="0"/>
                  </a:moveTo>
                  <a:cubicBezTo>
                    <a:pt x="900" y="0"/>
                    <a:pt x="1" y="900"/>
                    <a:pt x="1" y="1967"/>
                  </a:cubicBezTo>
                  <a:lnTo>
                    <a:pt x="1" y="2720"/>
                  </a:lnTo>
                  <a:cubicBezTo>
                    <a:pt x="1" y="3787"/>
                    <a:pt x="900" y="4687"/>
                    <a:pt x="1967" y="4687"/>
                  </a:cubicBezTo>
                  <a:lnTo>
                    <a:pt x="2365" y="4687"/>
                  </a:lnTo>
                  <a:cubicBezTo>
                    <a:pt x="2511" y="5545"/>
                    <a:pt x="3014" y="6340"/>
                    <a:pt x="3851" y="6926"/>
                  </a:cubicBezTo>
                  <a:cubicBezTo>
                    <a:pt x="4353" y="7302"/>
                    <a:pt x="4918" y="7595"/>
                    <a:pt x="5545" y="7742"/>
                  </a:cubicBezTo>
                  <a:cubicBezTo>
                    <a:pt x="5608" y="9123"/>
                    <a:pt x="5734" y="14333"/>
                    <a:pt x="5232" y="17743"/>
                  </a:cubicBezTo>
                  <a:cubicBezTo>
                    <a:pt x="4771" y="20840"/>
                    <a:pt x="4980" y="22932"/>
                    <a:pt x="5838" y="23937"/>
                  </a:cubicBezTo>
                  <a:cubicBezTo>
                    <a:pt x="6236" y="24376"/>
                    <a:pt x="6717" y="24606"/>
                    <a:pt x="7324" y="24606"/>
                  </a:cubicBezTo>
                  <a:lnTo>
                    <a:pt x="7387" y="24606"/>
                  </a:lnTo>
                  <a:cubicBezTo>
                    <a:pt x="7993" y="24606"/>
                    <a:pt x="8517" y="24376"/>
                    <a:pt x="8872" y="23937"/>
                  </a:cubicBezTo>
                  <a:cubicBezTo>
                    <a:pt x="9730" y="22932"/>
                    <a:pt x="9939" y="20840"/>
                    <a:pt x="9479" y="17743"/>
                  </a:cubicBezTo>
                  <a:cubicBezTo>
                    <a:pt x="8977" y="14333"/>
                    <a:pt x="9102" y="9123"/>
                    <a:pt x="9165" y="7742"/>
                  </a:cubicBezTo>
                  <a:cubicBezTo>
                    <a:pt x="9793" y="7553"/>
                    <a:pt x="10358" y="7281"/>
                    <a:pt x="10860" y="6926"/>
                  </a:cubicBezTo>
                  <a:cubicBezTo>
                    <a:pt x="11697" y="6340"/>
                    <a:pt x="12199" y="5545"/>
                    <a:pt x="12346" y="4687"/>
                  </a:cubicBezTo>
                  <a:lnTo>
                    <a:pt x="12743" y="4687"/>
                  </a:lnTo>
                  <a:cubicBezTo>
                    <a:pt x="13810" y="4687"/>
                    <a:pt x="14710" y="3787"/>
                    <a:pt x="14710" y="2720"/>
                  </a:cubicBezTo>
                  <a:lnTo>
                    <a:pt x="14710" y="1967"/>
                  </a:lnTo>
                  <a:cubicBezTo>
                    <a:pt x="14626" y="900"/>
                    <a:pt x="13768" y="0"/>
                    <a:pt x="12659" y="0"/>
                  </a:cubicBezTo>
                  <a:close/>
                </a:path>
              </a:pathLst>
            </a:custGeom>
            <a:solidFill>
              <a:srgbClr val="754C24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40"/>
            <p:cNvSpPr/>
            <p:nvPr/>
          </p:nvSpPr>
          <p:spPr>
            <a:xfrm>
              <a:off x="1615238" y="-994150"/>
              <a:ext cx="262600" cy="635075"/>
            </a:xfrm>
            <a:custGeom>
              <a:avLst/>
              <a:gdLst/>
              <a:ahLst/>
              <a:cxnLst/>
              <a:rect l="l" t="t" r="r" b="b"/>
              <a:pathLst>
                <a:path w="10504" h="25403" extrusionOk="0">
                  <a:moveTo>
                    <a:pt x="4725" y="1035"/>
                  </a:moveTo>
                  <a:cubicBezTo>
                    <a:pt x="6575" y="1035"/>
                    <a:pt x="9137" y="1328"/>
                    <a:pt x="9437" y="1487"/>
                  </a:cubicBezTo>
                  <a:lnTo>
                    <a:pt x="9437" y="1570"/>
                  </a:lnTo>
                  <a:cubicBezTo>
                    <a:pt x="8683" y="1612"/>
                    <a:pt x="7344" y="1717"/>
                    <a:pt x="6507" y="2093"/>
                  </a:cubicBezTo>
                  <a:lnTo>
                    <a:pt x="3787" y="2093"/>
                  </a:lnTo>
                  <a:lnTo>
                    <a:pt x="3787" y="1068"/>
                  </a:lnTo>
                  <a:cubicBezTo>
                    <a:pt x="4063" y="1045"/>
                    <a:pt x="4382" y="1035"/>
                    <a:pt x="4725" y="1035"/>
                  </a:cubicBezTo>
                  <a:close/>
                  <a:moveTo>
                    <a:pt x="5524" y="3160"/>
                  </a:moveTo>
                  <a:lnTo>
                    <a:pt x="5524" y="3600"/>
                  </a:lnTo>
                  <a:lnTo>
                    <a:pt x="4289" y="3600"/>
                  </a:lnTo>
                  <a:lnTo>
                    <a:pt x="4289" y="3160"/>
                  </a:lnTo>
                  <a:close/>
                  <a:moveTo>
                    <a:pt x="6298" y="4688"/>
                  </a:moveTo>
                  <a:lnTo>
                    <a:pt x="6528" y="6906"/>
                  </a:lnTo>
                  <a:cubicBezTo>
                    <a:pt x="6005" y="6822"/>
                    <a:pt x="5461" y="6780"/>
                    <a:pt x="4917" y="6780"/>
                  </a:cubicBezTo>
                  <a:cubicBezTo>
                    <a:pt x="4331" y="6780"/>
                    <a:pt x="3787" y="6822"/>
                    <a:pt x="3285" y="6906"/>
                  </a:cubicBezTo>
                  <a:lnTo>
                    <a:pt x="3494" y="4688"/>
                  </a:lnTo>
                  <a:close/>
                  <a:moveTo>
                    <a:pt x="4917" y="7826"/>
                  </a:moveTo>
                  <a:cubicBezTo>
                    <a:pt x="8077" y="7826"/>
                    <a:pt x="8725" y="9186"/>
                    <a:pt x="8725" y="9228"/>
                  </a:cubicBezTo>
                  <a:lnTo>
                    <a:pt x="8725" y="23666"/>
                  </a:lnTo>
                  <a:cubicBezTo>
                    <a:pt x="8725" y="24042"/>
                    <a:pt x="8453" y="24314"/>
                    <a:pt x="8077" y="24314"/>
                  </a:cubicBezTo>
                  <a:lnTo>
                    <a:pt x="1716" y="24314"/>
                  </a:lnTo>
                  <a:cubicBezTo>
                    <a:pt x="1360" y="24314"/>
                    <a:pt x="1067" y="24042"/>
                    <a:pt x="1067" y="23666"/>
                  </a:cubicBezTo>
                  <a:lnTo>
                    <a:pt x="1067" y="9228"/>
                  </a:lnTo>
                  <a:cubicBezTo>
                    <a:pt x="1067" y="9186"/>
                    <a:pt x="1381" y="7826"/>
                    <a:pt x="4917" y="7826"/>
                  </a:cubicBezTo>
                  <a:close/>
                  <a:moveTo>
                    <a:pt x="4750" y="1"/>
                  </a:moveTo>
                  <a:cubicBezTo>
                    <a:pt x="3892" y="1"/>
                    <a:pt x="3264" y="22"/>
                    <a:pt x="3243" y="22"/>
                  </a:cubicBezTo>
                  <a:cubicBezTo>
                    <a:pt x="2950" y="22"/>
                    <a:pt x="2720" y="252"/>
                    <a:pt x="2720" y="545"/>
                  </a:cubicBezTo>
                  <a:lnTo>
                    <a:pt x="2720" y="2637"/>
                  </a:lnTo>
                  <a:cubicBezTo>
                    <a:pt x="2720" y="2930"/>
                    <a:pt x="2929" y="3160"/>
                    <a:pt x="3222" y="3160"/>
                  </a:cubicBezTo>
                  <a:lnTo>
                    <a:pt x="3222" y="3600"/>
                  </a:lnTo>
                  <a:lnTo>
                    <a:pt x="2992" y="3600"/>
                  </a:lnTo>
                  <a:cubicBezTo>
                    <a:pt x="2741" y="3600"/>
                    <a:pt x="2511" y="3809"/>
                    <a:pt x="2469" y="4081"/>
                  </a:cubicBezTo>
                  <a:lnTo>
                    <a:pt x="2176" y="7136"/>
                  </a:lnTo>
                  <a:cubicBezTo>
                    <a:pt x="1611" y="7324"/>
                    <a:pt x="1172" y="7533"/>
                    <a:pt x="816" y="7826"/>
                  </a:cubicBezTo>
                  <a:cubicBezTo>
                    <a:pt x="502" y="8036"/>
                    <a:pt x="230" y="8308"/>
                    <a:pt x="105" y="8684"/>
                  </a:cubicBezTo>
                  <a:cubicBezTo>
                    <a:pt x="21" y="8873"/>
                    <a:pt x="0" y="9040"/>
                    <a:pt x="0" y="9228"/>
                  </a:cubicBezTo>
                  <a:lnTo>
                    <a:pt x="0" y="23666"/>
                  </a:lnTo>
                  <a:cubicBezTo>
                    <a:pt x="0" y="24607"/>
                    <a:pt x="774" y="25402"/>
                    <a:pt x="1716" y="25402"/>
                  </a:cubicBezTo>
                  <a:lnTo>
                    <a:pt x="8077" y="25402"/>
                  </a:lnTo>
                  <a:cubicBezTo>
                    <a:pt x="9018" y="25402"/>
                    <a:pt x="9813" y="24607"/>
                    <a:pt x="9813" y="23666"/>
                  </a:cubicBezTo>
                  <a:lnTo>
                    <a:pt x="9813" y="9228"/>
                  </a:lnTo>
                  <a:cubicBezTo>
                    <a:pt x="9813" y="9040"/>
                    <a:pt x="9771" y="8873"/>
                    <a:pt x="9709" y="8684"/>
                  </a:cubicBezTo>
                  <a:cubicBezTo>
                    <a:pt x="9562" y="8350"/>
                    <a:pt x="9332" y="8036"/>
                    <a:pt x="8997" y="7826"/>
                  </a:cubicBezTo>
                  <a:cubicBezTo>
                    <a:pt x="8621" y="7554"/>
                    <a:pt x="8160" y="7324"/>
                    <a:pt x="7637" y="7136"/>
                  </a:cubicBezTo>
                  <a:lnTo>
                    <a:pt x="7323" y="4081"/>
                  </a:lnTo>
                  <a:cubicBezTo>
                    <a:pt x="7302" y="3809"/>
                    <a:pt x="7051" y="3600"/>
                    <a:pt x="6800" y="3600"/>
                  </a:cubicBezTo>
                  <a:lnTo>
                    <a:pt x="6591" y="3600"/>
                  </a:lnTo>
                  <a:lnTo>
                    <a:pt x="6591" y="3160"/>
                  </a:lnTo>
                  <a:cubicBezTo>
                    <a:pt x="6591" y="3160"/>
                    <a:pt x="6800" y="3140"/>
                    <a:pt x="6884" y="3119"/>
                  </a:cubicBezTo>
                  <a:cubicBezTo>
                    <a:pt x="7637" y="2742"/>
                    <a:pt x="9395" y="2637"/>
                    <a:pt x="9981" y="2637"/>
                  </a:cubicBezTo>
                  <a:cubicBezTo>
                    <a:pt x="10274" y="2637"/>
                    <a:pt x="10504" y="2407"/>
                    <a:pt x="10504" y="2114"/>
                  </a:cubicBezTo>
                  <a:lnTo>
                    <a:pt x="10504" y="1340"/>
                  </a:lnTo>
                  <a:cubicBezTo>
                    <a:pt x="10504" y="503"/>
                    <a:pt x="9395" y="252"/>
                    <a:pt x="8160" y="127"/>
                  </a:cubicBezTo>
                  <a:cubicBezTo>
                    <a:pt x="7051" y="1"/>
                    <a:pt x="5691" y="1"/>
                    <a:pt x="4750" y="1"/>
                  </a:cubicBezTo>
                  <a:close/>
                </a:path>
              </a:pathLst>
            </a:custGeom>
            <a:solidFill>
              <a:srgbClr val="754C24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40"/>
            <p:cNvSpPr/>
            <p:nvPr/>
          </p:nvSpPr>
          <p:spPr>
            <a:xfrm>
              <a:off x="1660738" y="-734725"/>
              <a:ext cx="153800" cy="238600"/>
            </a:xfrm>
            <a:custGeom>
              <a:avLst/>
              <a:gdLst/>
              <a:ahLst/>
              <a:cxnLst/>
              <a:rect l="l" t="t" r="r" b="b"/>
              <a:pathLst>
                <a:path w="6152" h="9544" extrusionOk="0">
                  <a:moveTo>
                    <a:pt x="5106" y="1048"/>
                  </a:moveTo>
                  <a:lnTo>
                    <a:pt x="5106" y="8476"/>
                  </a:lnTo>
                  <a:lnTo>
                    <a:pt x="1088" y="8476"/>
                  </a:lnTo>
                  <a:lnTo>
                    <a:pt x="1088" y="1048"/>
                  </a:lnTo>
                  <a:close/>
                  <a:moveTo>
                    <a:pt x="489" y="1"/>
                  </a:moveTo>
                  <a:cubicBezTo>
                    <a:pt x="231" y="1"/>
                    <a:pt x="0" y="225"/>
                    <a:pt x="0" y="525"/>
                  </a:cubicBezTo>
                  <a:lnTo>
                    <a:pt x="0" y="9020"/>
                  </a:lnTo>
                  <a:cubicBezTo>
                    <a:pt x="0" y="9313"/>
                    <a:pt x="251" y="9543"/>
                    <a:pt x="523" y="9543"/>
                  </a:cubicBezTo>
                  <a:lnTo>
                    <a:pt x="5629" y="9543"/>
                  </a:lnTo>
                  <a:cubicBezTo>
                    <a:pt x="5922" y="9543"/>
                    <a:pt x="6152" y="9313"/>
                    <a:pt x="6152" y="9020"/>
                  </a:cubicBezTo>
                  <a:lnTo>
                    <a:pt x="6152" y="525"/>
                  </a:lnTo>
                  <a:cubicBezTo>
                    <a:pt x="6152" y="232"/>
                    <a:pt x="5922" y="2"/>
                    <a:pt x="5629" y="2"/>
                  </a:cubicBezTo>
                  <a:lnTo>
                    <a:pt x="523" y="2"/>
                  </a:lnTo>
                  <a:cubicBezTo>
                    <a:pt x="512" y="1"/>
                    <a:pt x="501" y="1"/>
                    <a:pt x="489" y="1"/>
                  </a:cubicBezTo>
                  <a:close/>
                </a:path>
              </a:pathLst>
            </a:custGeom>
            <a:solidFill>
              <a:srgbClr val="754C24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7" name="Google Shape;517;p40"/>
          <p:cNvGrpSpPr/>
          <p:nvPr/>
        </p:nvGrpSpPr>
        <p:grpSpPr>
          <a:xfrm>
            <a:off x="5081753" y="3493213"/>
            <a:ext cx="510550" cy="536200"/>
            <a:chOff x="4710438" y="-955187"/>
            <a:chExt cx="510550" cy="536200"/>
          </a:xfrm>
        </p:grpSpPr>
        <p:sp>
          <p:nvSpPr>
            <p:cNvPr id="518" name="Google Shape;518;p40"/>
            <p:cNvSpPr/>
            <p:nvPr/>
          </p:nvSpPr>
          <p:spPr>
            <a:xfrm>
              <a:off x="4992888" y="-955187"/>
              <a:ext cx="228100" cy="536200"/>
            </a:xfrm>
            <a:custGeom>
              <a:avLst/>
              <a:gdLst/>
              <a:ahLst/>
              <a:cxnLst/>
              <a:rect l="l" t="t" r="r" b="b"/>
              <a:pathLst>
                <a:path w="9124" h="21448" extrusionOk="0">
                  <a:moveTo>
                    <a:pt x="5190" y="1068"/>
                  </a:moveTo>
                  <a:cubicBezTo>
                    <a:pt x="5525" y="1068"/>
                    <a:pt x="5797" y="1361"/>
                    <a:pt x="5797" y="1674"/>
                  </a:cubicBezTo>
                  <a:lnTo>
                    <a:pt x="5797" y="8788"/>
                  </a:lnTo>
                  <a:lnTo>
                    <a:pt x="3286" y="8788"/>
                  </a:lnTo>
                  <a:lnTo>
                    <a:pt x="3286" y="1674"/>
                  </a:lnTo>
                  <a:lnTo>
                    <a:pt x="3307" y="1674"/>
                  </a:lnTo>
                  <a:cubicBezTo>
                    <a:pt x="3307" y="1319"/>
                    <a:pt x="3579" y="1068"/>
                    <a:pt x="3914" y="1068"/>
                  </a:cubicBezTo>
                  <a:close/>
                  <a:moveTo>
                    <a:pt x="4018" y="9835"/>
                  </a:moveTo>
                  <a:lnTo>
                    <a:pt x="4018" y="11843"/>
                  </a:lnTo>
                  <a:lnTo>
                    <a:pt x="1905" y="11843"/>
                  </a:lnTo>
                  <a:cubicBezTo>
                    <a:pt x="2198" y="11153"/>
                    <a:pt x="2637" y="10379"/>
                    <a:pt x="3328" y="9835"/>
                  </a:cubicBezTo>
                  <a:close/>
                  <a:moveTo>
                    <a:pt x="5776" y="9835"/>
                  </a:moveTo>
                  <a:cubicBezTo>
                    <a:pt x="6487" y="10358"/>
                    <a:pt x="6927" y="11132"/>
                    <a:pt x="7178" y="11843"/>
                  </a:cubicBezTo>
                  <a:lnTo>
                    <a:pt x="5085" y="11843"/>
                  </a:lnTo>
                  <a:lnTo>
                    <a:pt x="5085" y="9835"/>
                  </a:lnTo>
                  <a:close/>
                  <a:moveTo>
                    <a:pt x="7513" y="12931"/>
                  </a:moveTo>
                  <a:cubicBezTo>
                    <a:pt x="7575" y="13182"/>
                    <a:pt x="7596" y="13350"/>
                    <a:pt x="7596" y="13392"/>
                  </a:cubicBezTo>
                  <a:lnTo>
                    <a:pt x="8015" y="19397"/>
                  </a:lnTo>
                  <a:cubicBezTo>
                    <a:pt x="8015" y="19669"/>
                    <a:pt x="8015" y="20003"/>
                    <a:pt x="7868" y="20192"/>
                  </a:cubicBezTo>
                  <a:cubicBezTo>
                    <a:pt x="7743" y="20317"/>
                    <a:pt x="7533" y="20359"/>
                    <a:pt x="7157" y="20359"/>
                  </a:cubicBezTo>
                  <a:lnTo>
                    <a:pt x="1989" y="20359"/>
                  </a:lnTo>
                  <a:cubicBezTo>
                    <a:pt x="1612" y="20359"/>
                    <a:pt x="1403" y="20317"/>
                    <a:pt x="1277" y="20192"/>
                  </a:cubicBezTo>
                  <a:cubicBezTo>
                    <a:pt x="1110" y="20003"/>
                    <a:pt x="1089" y="19669"/>
                    <a:pt x="1110" y="19397"/>
                  </a:cubicBezTo>
                  <a:lnTo>
                    <a:pt x="1528" y="13392"/>
                  </a:lnTo>
                  <a:cubicBezTo>
                    <a:pt x="1528" y="13350"/>
                    <a:pt x="1570" y="13182"/>
                    <a:pt x="1612" y="12931"/>
                  </a:cubicBezTo>
                  <a:close/>
                  <a:moveTo>
                    <a:pt x="3914" y="0"/>
                  </a:moveTo>
                  <a:cubicBezTo>
                    <a:pt x="2993" y="0"/>
                    <a:pt x="2240" y="754"/>
                    <a:pt x="2240" y="1674"/>
                  </a:cubicBezTo>
                  <a:lnTo>
                    <a:pt x="2240" y="9312"/>
                  </a:lnTo>
                  <a:lnTo>
                    <a:pt x="2240" y="9374"/>
                  </a:lnTo>
                  <a:cubicBezTo>
                    <a:pt x="733" y="10881"/>
                    <a:pt x="482" y="13182"/>
                    <a:pt x="461" y="13287"/>
                  </a:cubicBezTo>
                  <a:lnTo>
                    <a:pt x="43" y="19313"/>
                  </a:lnTo>
                  <a:cubicBezTo>
                    <a:pt x="1" y="20003"/>
                    <a:pt x="147" y="20547"/>
                    <a:pt x="482" y="20924"/>
                  </a:cubicBezTo>
                  <a:cubicBezTo>
                    <a:pt x="984" y="21447"/>
                    <a:pt x="1717" y="21447"/>
                    <a:pt x="1989" y="21447"/>
                  </a:cubicBezTo>
                  <a:lnTo>
                    <a:pt x="7157" y="21447"/>
                  </a:lnTo>
                  <a:cubicBezTo>
                    <a:pt x="7387" y="21447"/>
                    <a:pt x="8161" y="21447"/>
                    <a:pt x="8642" y="20924"/>
                  </a:cubicBezTo>
                  <a:cubicBezTo>
                    <a:pt x="8998" y="20527"/>
                    <a:pt x="9124" y="20003"/>
                    <a:pt x="9061" y="19313"/>
                  </a:cubicBezTo>
                  <a:lnTo>
                    <a:pt x="8642" y="13287"/>
                  </a:lnTo>
                  <a:cubicBezTo>
                    <a:pt x="8642" y="13182"/>
                    <a:pt x="8391" y="10881"/>
                    <a:pt x="6864" y="9374"/>
                  </a:cubicBezTo>
                  <a:lnTo>
                    <a:pt x="6864" y="9312"/>
                  </a:lnTo>
                  <a:lnTo>
                    <a:pt x="6864" y="1674"/>
                  </a:lnTo>
                  <a:cubicBezTo>
                    <a:pt x="6864" y="754"/>
                    <a:pt x="6111" y="0"/>
                    <a:pt x="5190" y="0"/>
                  </a:cubicBezTo>
                  <a:close/>
                </a:path>
              </a:pathLst>
            </a:custGeom>
            <a:solidFill>
              <a:srgbClr val="754C24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40"/>
            <p:cNvSpPr/>
            <p:nvPr/>
          </p:nvSpPr>
          <p:spPr>
            <a:xfrm>
              <a:off x="4710438" y="-893987"/>
              <a:ext cx="254250" cy="475000"/>
            </a:xfrm>
            <a:custGeom>
              <a:avLst/>
              <a:gdLst/>
              <a:ahLst/>
              <a:cxnLst/>
              <a:rect l="l" t="t" r="r" b="b"/>
              <a:pathLst>
                <a:path w="10170" h="19000" extrusionOk="0">
                  <a:moveTo>
                    <a:pt x="5838" y="1068"/>
                  </a:moveTo>
                  <a:cubicBezTo>
                    <a:pt x="6235" y="1068"/>
                    <a:pt x="6570" y="1382"/>
                    <a:pt x="6570" y="1800"/>
                  </a:cubicBezTo>
                  <a:lnTo>
                    <a:pt x="6570" y="8077"/>
                  </a:lnTo>
                  <a:lnTo>
                    <a:pt x="3704" y="8077"/>
                  </a:lnTo>
                  <a:lnTo>
                    <a:pt x="3704" y="1800"/>
                  </a:lnTo>
                  <a:cubicBezTo>
                    <a:pt x="3704" y="1423"/>
                    <a:pt x="4018" y="1068"/>
                    <a:pt x="4436" y="1068"/>
                  </a:cubicBezTo>
                  <a:close/>
                  <a:moveTo>
                    <a:pt x="4603" y="9186"/>
                  </a:moveTo>
                  <a:lnTo>
                    <a:pt x="4603" y="10483"/>
                  </a:lnTo>
                  <a:lnTo>
                    <a:pt x="1883" y="10483"/>
                  </a:lnTo>
                  <a:cubicBezTo>
                    <a:pt x="2197" y="9960"/>
                    <a:pt x="2595" y="9521"/>
                    <a:pt x="3097" y="9186"/>
                  </a:cubicBezTo>
                  <a:close/>
                  <a:moveTo>
                    <a:pt x="7135" y="9186"/>
                  </a:moveTo>
                  <a:cubicBezTo>
                    <a:pt x="7595" y="9521"/>
                    <a:pt x="8014" y="9960"/>
                    <a:pt x="8328" y="10483"/>
                  </a:cubicBezTo>
                  <a:lnTo>
                    <a:pt x="5671" y="10483"/>
                  </a:lnTo>
                  <a:lnTo>
                    <a:pt x="5671" y="9186"/>
                  </a:lnTo>
                  <a:close/>
                  <a:moveTo>
                    <a:pt x="4562" y="11529"/>
                  </a:moveTo>
                  <a:lnTo>
                    <a:pt x="4562" y="16195"/>
                  </a:lnTo>
                  <a:cubicBezTo>
                    <a:pt x="4562" y="16488"/>
                    <a:pt x="4813" y="16719"/>
                    <a:pt x="5085" y="16719"/>
                  </a:cubicBezTo>
                  <a:cubicBezTo>
                    <a:pt x="5378" y="16719"/>
                    <a:pt x="5608" y="16488"/>
                    <a:pt x="5608" y="16195"/>
                  </a:cubicBezTo>
                  <a:lnTo>
                    <a:pt x="5608" y="11571"/>
                  </a:lnTo>
                  <a:lnTo>
                    <a:pt x="8788" y="11571"/>
                  </a:lnTo>
                  <a:cubicBezTo>
                    <a:pt x="8956" y="12115"/>
                    <a:pt x="9060" y="12680"/>
                    <a:pt x="9060" y="13308"/>
                  </a:cubicBezTo>
                  <a:cubicBezTo>
                    <a:pt x="9102" y="14626"/>
                    <a:pt x="8621" y="15903"/>
                    <a:pt x="7784" y="16823"/>
                  </a:cubicBezTo>
                  <a:cubicBezTo>
                    <a:pt x="7658" y="16970"/>
                    <a:pt x="7595" y="17179"/>
                    <a:pt x="7679" y="17367"/>
                  </a:cubicBezTo>
                  <a:cubicBezTo>
                    <a:pt x="7700" y="17409"/>
                    <a:pt x="7700" y="17472"/>
                    <a:pt x="7700" y="17535"/>
                  </a:cubicBezTo>
                  <a:cubicBezTo>
                    <a:pt x="7700" y="17744"/>
                    <a:pt x="7533" y="17911"/>
                    <a:pt x="7323" y="17911"/>
                  </a:cubicBezTo>
                  <a:lnTo>
                    <a:pt x="2867" y="17911"/>
                  </a:lnTo>
                  <a:cubicBezTo>
                    <a:pt x="2658" y="17911"/>
                    <a:pt x="2469" y="17744"/>
                    <a:pt x="2469" y="17535"/>
                  </a:cubicBezTo>
                  <a:cubicBezTo>
                    <a:pt x="2469" y="17472"/>
                    <a:pt x="2469" y="17409"/>
                    <a:pt x="2511" y="17367"/>
                  </a:cubicBezTo>
                  <a:cubicBezTo>
                    <a:pt x="2574" y="17179"/>
                    <a:pt x="2532" y="16949"/>
                    <a:pt x="2406" y="16823"/>
                  </a:cubicBezTo>
                  <a:cubicBezTo>
                    <a:pt x="1569" y="15903"/>
                    <a:pt x="1088" y="14626"/>
                    <a:pt x="1088" y="13287"/>
                  </a:cubicBezTo>
                  <a:cubicBezTo>
                    <a:pt x="1088" y="12680"/>
                    <a:pt x="1193" y="12094"/>
                    <a:pt x="1381" y="11529"/>
                  </a:cubicBezTo>
                  <a:close/>
                  <a:moveTo>
                    <a:pt x="4394" y="1"/>
                  </a:moveTo>
                  <a:cubicBezTo>
                    <a:pt x="3390" y="1"/>
                    <a:pt x="2574" y="817"/>
                    <a:pt x="2574" y="1800"/>
                  </a:cubicBezTo>
                  <a:lnTo>
                    <a:pt x="2574" y="8182"/>
                  </a:lnTo>
                  <a:cubicBezTo>
                    <a:pt x="1109" y="9060"/>
                    <a:pt x="461" y="10797"/>
                    <a:pt x="461" y="10860"/>
                  </a:cubicBezTo>
                  <a:cubicBezTo>
                    <a:pt x="168" y="11613"/>
                    <a:pt x="0" y="12429"/>
                    <a:pt x="0" y="13287"/>
                  </a:cubicBezTo>
                  <a:cubicBezTo>
                    <a:pt x="0" y="14814"/>
                    <a:pt x="481" y="16216"/>
                    <a:pt x="1381" y="17325"/>
                  </a:cubicBezTo>
                  <a:cubicBezTo>
                    <a:pt x="1381" y="17388"/>
                    <a:pt x="1360" y="17451"/>
                    <a:pt x="1360" y="17535"/>
                  </a:cubicBezTo>
                  <a:cubicBezTo>
                    <a:pt x="1360" y="18330"/>
                    <a:pt x="2009" y="18999"/>
                    <a:pt x="2825" y="18999"/>
                  </a:cubicBezTo>
                  <a:lnTo>
                    <a:pt x="7261" y="18999"/>
                  </a:lnTo>
                  <a:cubicBezTo>
                    <a:pt x="8077" y="18999"/>
                    <a:pt x="8725" y="18330"/>
                    <a:pt x="8725" y="17535"/>
                  </a:cubicBezTo>
                  <a:cubicBezTo>
                    <a:pt x="8725" y="17451"/>
                    <a:pt x="8725" y="17388"/>
                    <a:pt x="8704" y="17325"/>
                  </a:cubicBezTo>
                  <a:cubicBezTo>
                    <a:pt x="9583" y="16216"/>
                    <a:pt x="10085" y="14814"/>
                    <a:pt x="10085" y="13287"/>
                  </a:cubicBezTo>
                  <a:cubicBezTo>
                    <a:pt x="10169" y="12450"/>
                    <a:pt x="10002" y="11613"/>
                    <a:pt x="9688" y="10860"/>
                  </a:cubicBezTo>
                  <a:cubicBezTo>
                    <a:pt x="9688" y="10839"/>
                    <a:pt x="8872" y="8977"/>
                    <a:pt x="7595" y="8224"/>
                  </a:cubicBezTo>
                  <a:lnTo>
                    <a:pt x="7595" y="1800"/>
                  </a:lnTo>
                  <a:cubicBezTo>
                    <a:pt x="7595" y="817"/>
                    <a:pt x="6779" y="1"/>
                    <a:pt x="5796" y="1"/>
                  </a:cubicBezTo>
                  <a:close/>
                </a:path>
              </a:pathLst>
            </a:custGeom>
            <a:solidFill>
              <a:srgbClr val="754C24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0" name="Google Shape;520;p40"/>
          <p:cNvGrpSpPr/>
          <p:nvPr/>
        </p:nvGrpSpPr>
        <p:grpSpPr>
          <a:xfrm>
            <a:off x="5109066" y="1972125"/>
            <a:ext cx="593200" cy="651800"/>
            <a:chOff x="3196800" y="-1025800"/>
            <a:chExt cx="593200" cy="651800"/>
          </a:xfrm>
        </p:grpSpPr>
        <p:sp>
          <p:nvSpPr>
            <p:cNvPr id="521" name="Google Shape;521;p40"/>
            <p:cNvSpPr/>
            <p:nvPr/>
          </p:nvSpPr>
          <p:spPr>
            <a:xfrm flipH="1">
              <a:off x="3375175" y="-915975"/>
              <a:ext cx="86325" cy="85825"/>
            </a:xfrm>
            <a:custGeom>
              <a:avLst/>
              <a:gdLst/>
              <a:ahLst/>
              <a:cxnLst/>
              <a:rect l="l" t="t" r="r" b="b"/>
              <a:pathLst>
                <a:path w="3453" h="3433" extrusionOk="0">
                  <a:moveTo>
                    <a:pt x="587" y="1"/>
                  </a:moveTo>
                  <a:cubicBezTo>
                    <a:pt x="458" y="1"/>
                    <a:pt x="330" y="48"/>
                    <a:pt x="231" y="148"/>
                  </a:cubicBezTo>
                  <a:cubicBezTo>
                    <a:pt x="22" y="357"/>
                    <a:pt x="1" y="692"/>
                    <a:pt x="210" y="901"/>
                  </a:cubicBezTo>
                  <a:lnTo>
                    <a:pt x="2470" y="3286"/>
                  </a:lnTo>
                  <a:cubicBezTo>
                    <a:pt x="2574" y="3391"/>
                    <a:pt x="2721" y="3433"/>
                    <a:pt x="2867" y="3433"/>
                  </a:cubicBezTo>
                  <a:cubicBezTo>
                    <a:pt x="2993" y="3433"/>
                    <a:pt x="3139" y="3391"/>
                    <a:pt x="3244" y="3286"/>
                  </a:cubicBezTo>
                  <a:cubicBezTo>
                    <a:pt x="3453" y="3077"/>
                    <a:pt x="3453" y="2721"/>
                    <a:pt x="3265" y="2512"/>
                  </a:cubicBezTo>
                  <a:lnTo>
                    <a:pt x="984" y="169"/>
                  </a:lnTo>
                  <a:cubicBezTo>
                    <a:pt x="874" y="59"/>
                    <a:pt x="730" y="1"/>
                    <a:pt x="587" y="1"/>
                  </a:cubicBezTo>
                  <a:close/>
                </a:path>
              </a:pathLst>
            </a:custGeom>
            <a:solidFill>
              <a:srgbClr val="754C2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40"/>
            <p:cNvSpPr/>
            <p:nvPr/>
          </p:nvSpPr>
          <p:spPr>
            <a:xfrm flipH="1">
              <a:off x="3321800" y="-915975"/>
              <a:ext cx="85825" cy="86350"/>
            </a:xfrm>
            <a:custGeom>
              <a:avLst/>
              <a:gdLst/>
              <a:ahLst/>
              <a:cxnLst/>
              <a:rect l="l" t="t" r="r" b="b"/>
              <a:pathLst>
                <a:path w="3433" h="3454" extrusionOk="0">
                  <a:moveTo>
                    <a:pt x="576" y="1"/>
                  </a:moveTo>
                  <a:cubicBezTo>
                    <a:pt x="442" y="1"/>
                    <a:pt x="309" y="48"/>
                    <a:pt x="210" y="148"/>
                  </a:cubicBezTo>
                  <a:cubicBezTo>
                    <a:pt x="1" y="357"/>
                    <a:pt x="1" y="692"/>
                    <a:pt x="189" y="901"/>
                  </a:cubicBezTo>
                  <a:lnTo>
                    <a:pt x="2470" y="3307"/>
                  </a:lnTo>
                  <a:cubicBezTo>
                    <a:pt x="2574" y="3412"/>
                    <a:pt x="2700" y="3454"/>
                    <a:pt x="2867" y="3454"/>
                  </a:cubicBezTo>
                  <a:cubicBezTo>
                    <a:pt x="2993" y="3454"/>
                    <a:pt x="3118" y="3412"/>
                    <a:pt x="3223" y="3307"/>
                  </a:cubicBezTo>
                  <a:cubicBezTo>
                    <a:pt x="3432" y="3098"/>
                    <a:pt x="3432" y="2763"/>
                    <a:pt x="3244" y="2554"/>
                  </a:cubicBezTo>
                  <a:lnTo>
                    <a:pt x="984" y="169"/>
                  </a:lnTo>
                  <a:cubicBezTo>
                    <a:pt x="874" y="59"/>
                    <a:pt x="724" y="1"/>
                    <a:pt x="576" y="1"/>
                  </a:cubicBezTo>
                  <a:close/>
                </a:path>
              </a:pathLst>
            </a:custGeom>
            <a:solidFill>
              <a:srgbClr val="754C2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40"/>
            <p:cNvSpPr/>
            <p:nvPr/>
          </p:nvSpPr>
          <p:spPr>
            <a:xfrm flipH="1">
              <a:off x="3268975" y="-915975"/>
              <a:ext cx="85300" cy="86350"/>
            </a:xfrm>
            <a:custGeom>
              <a:avLst/>
              <a:gdLst/>
              <a:ahLst/>
              <a:cxnLst/>
              <a:rect l="l" t="t" r="r" b="b"/>
              <a:pathLst>
                <a:path w="3412" h="3454" extrusionOk="0">
                  <a:moveTo>
                    <a:pt x="566" y="1"/>
                  </a:moveTo>
                  <a:cubicBezTo>
                    <a:pt x="437" y="1"/>
                    <a:pt x="310" y="48"/>
                    <a:pt x="210" y="148"/>
                  </a:cubicBezTo>
                  <a:cubicBezTo>
                    <a:pt x="1" y="357"/>
                    <a:pt x="1" y="692"/>
                    <a:pt x="168" y="901"/>
                  </a:cubicBezTo>
                  <a:lnTo>
                    <a:pt x="2449" y="3307"/>
                  </a:lnTo>
                  <a:cubicBezTo>
                    <a:pt x="2554" y="3412"/>
                    <a:pt x="2679" y="3454"/>
                    <a:pt x="2847" y="3454"/>
                  </a:cubicBezTo>
                  <a:cubicBezTo>
                    <a:pt x="2972" y="3454"/>
                    <a:pt x="3098" y="3412"/>
                    <a:pt x="3202" y="3307"/>
                  </a:cubicBezTo>
                  <a:cubicBezTo>
                    <a:pt x="3411" y="3098"/>
                    <a:pt x="3411" y="2763"/>
                    <a:pt x="3244" y="2554"/>
                  </a:cubicBezTo>
                  <a:lnTo>
                    <a:pt x="963" y="169"/>
                  </a:lnTo>
                  <a:cubicBezTo>
                    <a:pt x="854" y="59"/>
                    <a:pt x="709" y="1"/>
                    <a:pt x="566" y="1"/>
                  </a:cubicBezTo>
                  <a:close/>
                </a:path>
              </a:pathLst>
            </a:custGeom>
            <a:solidFill>
              <a:srgbClr val="754C2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40"/>
            <p:cNvSpPr/>
            <p:nvPr/>
          </p:nvSpPr>
          <p:spPr>
            <a:xfrm flipH="1">
              <a:off x="3196800" y="-1025800"/>
              <a:ext cx="593200" cy="651800"/>
            </a:xfrm>
            <a:custGeom>
              <a:avLst/>
              <a:gdLst/>
              <a:ahLst/>
              <a:cxnLst/>
              <a:rect l="l" t="t" r="r" b="b"/>
              <a:pathLst>
                <a:path w="23728" h="26072" extrusionOk="0">
                  <a:moveTo>
                    <a:pt x="2114" y="2616"/>
                  </a:moveTo>
                  <a:lnTo>
                    <a:pt x="5190" y="3536"/>
                  </a:lnTo>
                  <a:lnTo>
                    <a:pt x="5190" y="8725"/>
                  </a:lnTo>
                  <a:lnTo>
                    <a:pt x="2114" y="9625"/>
                  </a:lnTo>
                  <a:cubicBezTo>
                    <a:pt x="1779" y="9521"/>
                    <a:pt x="1110" y="8328"/>
                    <a:pt x="1110" y="6131"/>
                  </a:cubicBezTo>
                  <a:cubicBezTo>
                    <a:pt x="1110" y="3934"/>
                    <a:pt x="1779" y="2720"/>
                    <a:pt x="2114" y="2616"/>
                  </a:cubicBezTo>
                  <a:close/>
                  <a:moveTo>
                    <a:pt x="17053" y="1067"/>
                  </a:moveTo>
                  <a:cubicBezTo>
                    <a:pt x="20150" y="1067"/>
                    <a:pt x="22682" y="3348"/>
                    <a:pt x="22682" y="6152"/>
                  </a:cubicBezTo>
                  <a:cubicBezTo>
                    <a:pt x="22682" y="8956"/>
                    <a:pt x="20171" y="11236"/>
                    <a:pt x="17053" y="11236"/>
                  </a:cubicBezTo>
                  <a:cubicBezTo>
                    <a:pt x="16844" y="11236"/>
                    <a:pt x="13099" y="11027"/>
                    <a:pt x="6257" y="8767"/>
                  </a:cubicBezTo>
                  <a:lnTo>
                    <a:pt x="6257" y="3536"/>
                  </a:lnTo>
                  <a:cubicBezTo>
                    <a:pt x="13078" y="1298"/>
                    <a:pt x="16865" y="1067"/>
                    <a:pt x="17053" y="1067"/>
                  </a:cubicBezTo>
                  <a:close/>
                  <a:moveTo>
                    <a:pt x="16133" y="13915"/>
                  </a:moveTo>
                  <a:cubicBezTo>
                    <a:pt x="16342" y="13915"/>
                    <a:pt x="16530" y="14207"/>
                    <a:pt x="16530" y="14521"/>
                  </a:cubicBezTo>
                  <a:cubicBezTo>
                    <a:pt x="16530" y="14835"/>
                    <a:pt x="16342" y="15128"/>
                    <a:pt x="16133" y="15128"/>
                  </a:cubicBezTo>
                  <a:lnTo>
                    <a:pt x="14961" y="15128"/>
                  </a:lnTo>
                  <a:lnTo>
                    <a:pt x="14961" y="15107"/>
                  </a:lnTo>
                  <a:cubicBezTo>
                    <a:pt x="15086" y="14898"/>
                    <a:pt x="15610" y="14082"/>
                    <a:pt x="15714" y="13915"/>
                  </a:cubicBezTo>
                  <a:close/>
                  <a:moveTo>
                    <a:pt x="19773" y="11759"/>
                  </a:moveTo>
                  <a:lnTo>
                    <a:pt x="19773" y="11759"/>
                  </a:lnTo>
                  <a:cubicBezTo>
                    <a:pt x="19543" y="12220"/>
                    <a:pt x="19334" y="12743"/>
                    <a:pt x="19146" y="13329"/>
                  </a:cubicBezTo>
                  <a:cubicBezTo>
                    <a:pt x="18811" y="14417"/>
                    <a:pt x="18413" y="15944"/>
                    <a:pt x="17807" y="18601"/>
                  </a:cubicBezTo>
                  <a:cubicBezTo>
                    <a:pt x="17430" y="20359"/>
                    <a:pt x="16635" y="20485"/>
                    <a:pt x="16551" y="20485"/>
                  </a:cubicBezTo>
                  <a:lnTo>
                    <a:pt x="15024" y="20485"/>
                  </a:lnTo>
                  <a:cubicBezTo>
                    <a:pt x="14835" y="20045"/>
                    <a:pt x="14459" y="19145"/>
                    <a:pt x="14103" y="18036"/>
                  </a:cubicBezTo>
                  <a:cubicBezTo>
                    <a:pt x="13978" y="17430"/>
                    <a:pt x="14124" y="16781"/>
                    <a:pt x="14396" y="16153"/>
                  </a:cubicBezTo>
                  <a:lnTo>
                    <a:pt x="16133" y="16153"/>
                  </a:lnTo>
                  <a:cubicBezTo>
                    <a:pt x="16949" y="16153"/>
                    <a:pt x="17597" y="15421"/>
                    <a:pt x="17597" y="14500"/>
                  </a:cubicBezTo>
                  <a:cubicBezTo>
                    <a:pt x="17597" y="13580"/>
                    <a:pt x="16949" y="12847"/>
                    <a:pt x="16133" y="12847"/>
                  </a:cubicBezTo>
                  <a:lnTo>
                    <a:pt x="16007" y="12847"/>
                  </a:lnTo>
                  <a:cubicBezTo>
                    <a:pt x="16007" y="12617"/>
                    <a:pt x="15965" y="12387"/>
                    <a:pt x="15882" y="12199"/>
                  </a:cubicBezTo>
                  <a:lnTo>
                    <a:pt x="15882" y="12199"/>
                  </a:lnTo>
                  <a:cubicBezTo>
                    <a:pt x="16551" y="12282"/>
                    <a:pt x="17011" y="12303"/>
                    <a:pt x="17011" y="12303"/>
                  </a:cubicBezTo>
                  <a:cubicBezTo>
                    <a:pt x="17054" y="12304"/>
                    <a:pt x="17096" y="12305"/>
                    <a:pt x="17138" y="12305"/>
                  </a:cubicBezTo>
                  <a:cubicBezTo>
                    <a:pt x="18093" y="12305"/>
                    <a:pt x="18972" y="12080"/>
                    <a:pt x="19773" y="11759"/>
                  </a:cubicBezTo>
                  <a:close/>
                  <a:moveTo>
                    <a:pt x="16237" y="21510"/>
                  </a:moveTo>
                  <a:lnTo>
                    <a:pt x="16237" y="22012"/>
                  </a:lnTo>
                  <a:lnTo>
                    <a:pt x="15254" y="22012"/>
                  </a:lnTo>
                  <a:lnTo>
                    <a:pt x="15254" y="21510"/>
                  </a:lnTo>
                  <a:close/>
                  <a:moveTo>
                    <a:pt x="17011" y="0"/>
                  </a:moveTo>
                  <a:cubicBezTo>
                    <a:pt x="16844" y="0"/>
                    <a:pt x="12973" y="189"/>
                    <a:pt x="5671" y="2595"/>
                  </a:cubicBezTo>
                  <a:lnTo>
                    <a:pt x="2302" y="1570"/>
                  </a:lnTo>
                  <a:cubicBezTo>
                    <a:pt x="2260" y="1549"/>
                    <a:pt x="2198" y="1549"/>
                    <a:pt x="2135" y="1549"/>
                  </a:cubicBezTo>
                  <a:cubicBezTo>
                    <a:pt x="733" y="1549"/>
                    <a:pt x="1" y="3850"/>
                    <a:pt x="1" y="6131"/>
                  </a:cubicBezTo>
                  <a:cubicBezTo>
                    <a:pt x="1" y="8412"/>
                    <a:pt x="733" y="10713"/>
                    <a:pt x="2135" y="10713"/>
                  </a:cubicBezTo>
                  <a:cubicBezTo>
                    <a:pt x="2198" y="10713"/>
                    <a:pt x="2239" y="10713"/>
                    <a:pt x="2302" y="10671"/>
                  </a:cubicBezTo>
                  <a:lnTo>
                    <a:pt x="5671" y="9667"/>
                  </a:lnTo>
                  <a:cubicBezTo>
                    <a:pt x="9730" y="10985"/>
                    <a:pt x="12701" y="11655"/>
                    <a:pt x="14626" y="11969"/>
                  </a:cubicBezTo>
                  <a:cubicBezTo>
                    <a:pt x="14794" y="12199"/>
                    <a:pt x="15107" y="12764"/>
                    <a:pt x="14856" y="13266"/>
                  </a:cubicBezTo>
                  <a:cubicBezTo>
                    <a:pt x="14752" y="13412"/>
                    <a:pt x="14626" y="13643"/>
                    <a:pt x="14480" y="13852"/>
                  </a:cubicBezTo>
                  <a:cubicBezTo>
                    <a:pt x="13747" y="14961"/>
                    <a:pt x="12638" y="16635"/>
                    <a:pt x="13120" y="18267"/>
                  </a:cubicBezTo>
                  <a:cubicBezTo>
                    <a:pt x="13580" y="19669"/>
                    <a:pt x="14040" y="20715"/>
                    <a:pt x="14166" y="21029"/>
                  </a:cubicBezTo>
                  <a:lnTo>
                    <a:pt x="14166" y="22472"/>
                  </a:lnTo>
                  <a:cubicBezTo>
                    <a:pt x="14166" y="22765"/>
                    <a:pt x="14417" y="22995"/>
                    <a:pt x="14689" y="22995"/>
                  </a:cubicBezTo>
                  <a:lnTo>
                    <a:pt x="15191" y="22995"/>
                  </a:lnTo>
                  <a:lnTo>
                    <a:pt x="15191" y="24104"/>
                  </a:lnTo>
                  <a:cubicBezTo>
                    <a:pt x="15191" y="25192"/>
                    <a:pt x="16091" y="26071"/>
                    <a:pt x="17179" y="26071"/>
                  </a:cubicBezTo>
                  <a:lnTo>
                    <a:pt x="22640" y="26071"/>
                  </a:lnTo>
                  <a:cubicBezTo>
                    <a:pt x="22933" y="26071"/>
                    <a:pt x="23163" y="25841"/>
                    <a:pt x="23163" y="25548"/>
                  </a:cubicBezTo>
                  <a:cubicBezTo>
                    <a:pt x="23163" y="25276"/>
                    <a:pt x="22933" y="25025"/>
                    <a:pt x="22640" y="25025"/>
                  </a:cubicBezTo>
                  <a:lnTo>
                    <a:pt x="17179" y="25025"/>
                  </a:lnTo>
                  <a:cubicBezTo>
                    <a:pt x="16698" y="25025"/>
                    <a:pt x="16258" y="24627"/>
                    <a:pt x="16258" y="24125"/>
                  </a:cubicBezTo>
                  <a:lnTo>
                    <a:pt x="16258" y="23016"/>
                  </a:lnTo>
                  <a:lnTo>
                    <a:pt x="16760" y="23016"/>
                  </a:lnTo>
                  <a:lnTo>
                    <a:pt x="16760" y="23079"/>
                  </a:lnTo>
                  <a:cubicBezTo>
                    <a:pt x="17053" y="23079"/>
                    <a:pt x="17283" y="22849"/>
                    <a:pt x="17283" y="22556"/>
                  </a:cubicBezTo>
                  <a:lnTo>
                    <a:pt x="17283" y="21321"/>
                  </a:lnTo>
                  <a:cubicBezTo>
                    <a:pt x="17807" y="21070"/>
                    <a:pt x="18518" y="20401"/>
                    <a:pt x="18895" y="18811"/>
                  </a:cubicBezTo>
                  <a:cubicBezTo>
                    <a:pt x="19460" y="16195"/>
                    <a:pt x="19857" y="14710"/>
                    <a:pt x="20192" y="13643"/>
                  </a:cubicBezTo>
                  <a:cubicBezTo>
                    <a:pt x="20715" y="11969"/>
                    <a:pt x="21615" y="10734"/>
                    <a:pt x="22075" y="10190"/>
                  </a:cubicBezTo>
                  <a:cubicBezTo>
                    <a:pt x="23100" y="9102"/>
                    <a:pt x="23728" y="7700"/>
                    <a:pt x="23728" y="6152"/>
                  </a:cubicBezTo>
                  <a:cubicBezTo>
                    <a:pt x="23728" y="2783"/>
                    <a:pt x="20715" y="0"/>
                    <a:pt x="17032" y="0"/>
                  </a:cubicBezTo>
                  <a:close/>
                </a:path>
              </a:pathLst>
            </a:custGeom>
            <a:solidFill>
              <a:srgbClr val="754C2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5" name="Google Shape;525;p40"/>
          <p:cNvSpPr/>
          <p:nvPr/>
        </p:nvSpPr>
        <p:spPr>
          <a:xfrm>
            <a:off x="3475364" y="2143638"/>
            <a:ext cx="145174" cy="165554"/>
          </a:xfrm>
          <a:custGeom>
            <a:avLst/>
            <a:gdLst/>
            <a:ahLst/>
            <a:cxnLst/>
            <a:rect l="l" t="t" r="r" b="b"/>
            <a:pathLst>
              <a:path w="3291" h="3753" extrusionOk="0">
                <a:moveTo>
                  <a:pt x="1645" y="0"/>
                </a:moveTo>
                <a:cubicBezTo>
                  <a:pt x="1614" y="0"/>
                  <a:pt x="1582" y="19"/>
                  <a:pt x="1569" y="57"/>
                </a:cubicBezTo>
                <a:cubicBezTo>
                  <a:pt x="1266" y="816"/>
                  <a:pt x="810" y="1449"/>
                  <a:pt x="51" y="1778"/>
                </a:cubicBezTo>
                <a:cubicBezTo>
                  <a:pt x="0" y="1829"/>
                  <a:pt x="0" y="1905"/>
                  <a:pt x="51" y="1955"/>
                </a:cubicBezTo>
                <a:cubicBezTo>
                  <a:pt x="810" y="2259"/>
                  <a:pt x="1266" y="2892"/>
                  <a:pt x="1569" y="3676"/>
                </a:cubicBezTo>
                <a:cubicBezTo>
                  <a:pt x="1569" y="3727"/>
                  <a:pt x="1601" y="3752"/>
                  <a:pt x="1636" y="3752"/>
                </a:cubicBezTo>
                <a:cubicBezTo>
                  <a:pt x="1671" y="3752"/>
                  <a:pt x="1709" y="3727"/>
                  <a:pt x="1721" y="3676"/>
                </a:cubicBezTo>
                <a:cubicBezTo>
                  <a:pt x="2050" y="2917"/>
                  <a:pt x="2455" y="2284"/>
                  <a:pt x="3214" y="1955"/>
                </a:cubicBezTo>
                <a:cubicBezTo>
                  <a:pt x="3290" y="1905"/>
                  <a:pt x="3290" y="1829"/>
                  <a:pt x="3214" y="1778"/>
                </a:cubicBezTo>
                <a:cubicBezTo>
                  <a:pt x="2455" y="1474"/>
                  <a:pt x="2050" y="842"/>
                  <a:pt x="1721" y="57"/>
                </a:cubicBezTo>
                <a:cubicBezTo>
                  <a:pt x="1709" y="19"/>
                  <a:pt x="1677" y="0"/>
                  <a:pt x="1645" y="0"/>
                </a:cubicBezTo>
                <a:close/>
              </a:path>
            </a:pathLst>
          </a:custGeom>
          <a:solidFill>
            <a:srgbClr val="754C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40"/>
          <p:cNvSpPr/>
          <p:nvPr/>
        </p:nvSpPr>
        <p:spPr>
          <a:xfrm>
            <a:off x="5281745" y="3415895"/>
            <a:ext cx="110546" cy="122853"/>
          </a:xfrm>
          <a:custGeom>
            <a:avLst/>
            <a:gdLst/>
            <a:ahLst/>
            <a:cxnLst/>
            <a:rect l="l" t="t" r="r" b="b"/>
            <a:pathLst>
              <a:path w="2506" h="2785" extrusionOk="0">
                <a:moveTo>
                  <a:pt x="1269" y="1"/>
                </a:moveTo>
                <a:cubicBezTo>
                  <a:pt x="1247" y="1"/>
                  <a:pt x="1228" y="20"/>
                  <a:pt x="1215" y="58"/>
                </a:cubicBezTo>
                <a:cubicBezTo>
                  <a:pt x="962" y="614"/>
                  <a:pt x="633" y="1095"/>
                  <a:pt x="76" y="1348"/>
                </a:cubicBezTo>
                <a:cubicBezTo>
                  <a:pt x="0" y="1374"/>
                  <a:pt x="0" y="1424"/>
                  <a:pt x="76" y="1475"/>
                </a:cubicBezTo>
                <a:cubicBezTo>
                  <a:pt x="633" y="1728"/>
                  <a:pt x="987" y="2209"/>
                  <a:pt x="1215" y="2765"/>
                </a:cubicBezTo>
                <a:cubicBezTo>
                  <a:pt x="1215" y="2778"/>
                  <a:pt x="1234" y="2784"/>
                  <a:pt x="1260" y="2784"/>
                </a:cubicBezTo>
                <a:cubicBezTo>
                  <a:pt x="1285" y="2784"/>
                  <a:pt x="1316" y="2778"/>
                  <a:pt x="1342" y="2765"/>
                </a:cubicBezTo>
                <a:cubicBezTo>
                  <a:pt x="1544" y="2183"/>
                  <a:pt x="1873" y="1728"/>
                  <a:pt x="2430" y="1475"/>
                </a:cubicBezTo>
                <a:cubicBezTo>
                  <a:pt x="2506" y="1424"/>
                  <a:pt x="2506" y="1374"/>
                  <a:pt x="2430" y="1348"/>
                </a:cubicBezTo>
                <a:cubicBezTo>
                  <a:pt x="1873" y="1095"/>
                  <a:pt x="1544" y="614"/>
                  <a:pt x="1342" y="58"/>
                </a:cubicBezTo>
                <a:cubicBezTo>
                  <a:pt x="1316" y="20"/>
                  <a:pt x="1291" y="1"/>
                  <a:pt x="1269" y="1"/>
                </a:cubicBezTo>
                <a:close/>
              </a:path>
            </a:pathLst>
          </a:custGeom>
          <a:solidFill>
            <a:srgbClr val="754C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40"/>
          <p:cNvSpPr/>
          <p:nvPr/>
        </p:nvSpPr>
        <p:spPr>
          <a:xfrm rot="-5826803">
            <a:off x="4337545" y="2803163"/>
            <a:ext cx="311876" cy="370609"/>
          </a:xfrm>
          <a:custGeom>
            <a:avLst/>
            <a:gdLst/>
            <a:ahLst/>
            <a:cxnLst/>
            <a:rect l="l" t="t" r="r" b="b"/>
            <a:pathLst>
              <a:path w="68054" h="65879" extrusionOk="0">
                <a:moveTo>
                  <a:pt x="16417" y="0"/>
                </a:moveTo>
                <a:cubicBezTo>
                  <a:pt x="12260" y="0"/>
                  <a:pt x="8797" y="1476"/>
                  <a:pt x="6176" y="4963"/>
                </a:cubicBezTo>
                <a:cubicBezTo>
                  <a:pt x="4911" y="6633"/>
                  <a:pt x="4278" y="8557"/>
                  <a:pt x="3418" y="10404"/>
                </a:cubicBezTo>
                <a:cubicBezTo>
                  <a:pt x="1595" y="14327"/>
                  <a:pt x="735" y="18477"/>
                  <a:pt x="355" y="22704"/>
                </a:cubicBezTo>
                <a:cubicBezTo>
                  <a:pt x="1" y="26424"/>
                  <a:pt x="482" y="30119"/>
                  <a:pt x="1089" y="33789"/>
                </a:cubicBezTo>
                <a:cubicBezTo>
                  <a:pt x="1697" y="37458"/>
                  <a:pt x="2911" y="40976"/>
                  <a:pt x="4379" y="44367"/>
                </a:cubicBezTo>
                <a:cubicBezTo>
                  <a:pt x="6708" y="49884"/>
                  <a:pt x="10225" y="54541"/>
                  <a:pt x="15312" y="57907"/>
                </a:cubicBezTo>
                <a:cubicBezTo>
                  <a:pt x="18678" y="60109"/>
                  <a:pt x="22221" y="61956"/>
                  <a:pt x="26119" y="63146"/>
                </a:cubicBezTo>
                <a:cubicBezTo>
                  <a:pt x="31433" y="64715"/>
                  <a:pt x="36824" y="65803"/>
                  <a:pt x="41430" y="65879"/>
                </a:cubicBezTo>
                <a:cubicBezTo>
                  <a:pt x="44796" y="65879"/>
                  <a:pt x="47175" y="65702"/>
                  <a:pt x="49478" y="65246"/>
                </a:cubicBezTo>
                <a:cubicBezTo>
                  <a:pt x="54160" y="64310"/>
                  <a:pt x="58513" y="62665"/>
                  <a:pt x="62056" y="59425"/>
                </a:cubicBezTo>
                <a:cubicBezTo>
                  <a:pt x="66307" y="55579"/>
                  <a:pt x="68054" y="50846"/>
                  <a:pt x="66915" y="45177"/>
                </a:cubicBezTo>
                <a:cubicBezTo>
                  <a:pt x="66054" y="41052"/>
                  <a:pt x="64257" y="37357"/>
                  <a:pt x="61954" y="33865"/>
                </a:cubicBezTo>
                <a:cubicBezTo>
                  <a:pt x="57450" y="27107"/>
                  <a:pt x="51983" y="21084"/>
                  <a:pt x="45884" y="15694"/>
                </a:cubicBezTo>
                <a:cubicBezTo>
                  <a:pt x="42771" y="12935"/>
                  <a:pt x="39608" y="10252"/>
                  <a:pt x="36115" y="8000"/>
                </a:cubicBezTo>
                <a:cubicBezTo>
                  <a:pt x="33129" y="6077"/>
                  <a:pt x="29839" y="4685"/>
                  <a:pt x="26751" y="2964"/>
                </a:cubicBezTo>
                <a:cubicBezTo>
                  <a:pt x="23967" y="1420"/>
                  <a:pt x="21057" y="281"/>
                  <a:pt x="17818" y="53"/>
                </a:cubicBezTo>
                <a:cubicBezTo>
                  <a:pt x="17342" y="18"/>
                  <a:pt x="16875" y="0"/>
                  <a:pt x="1641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40"/>
          <p:cNvSpPr/>
          <p:nvPr/>
        </p:nvSpPr>
        <p:spPr>
          <a:xfrm>
            <a:off x="3765520" y="3737670"/>
            <a:ext cx="110546" cy="122853"/>
          </a:xfrm>
          <a:custGeom>
            <a:avLst/>
            <a:gdLst/>
            <a:ahLst/>
            <a:cxnLst/>
            <a:rect l="l" t="t" r="r" b="b"/>
            <a:pathLst>
              <a:path w="2506" h="2785" extrusionOk="0">
                <a:moveTo>
                  <a:pt x="1269" y="1"/>
                </a:moveTo>
                <a:cubicBezTo>
                  <a:pt x="1247" y="1"/>
                  <a:pt x="1228" y="20"/>
                  <a:pt x="1215" y="58"/>
                </a:cubicBezTo>
                <a:cubicBezTo>
                  <a:pt x="962" y="614"/>
                  <a:pt x="633" y="1095"/>
                  <a:pt x="76" y="1348"/>
                </a:cubicBezTo>
                <a:cubicBezTo>
                  <a:pt x="0" y="1374"/>
                  <a:pt x="0" y="1424"/>
                  <a:pt x="76" y="1475"/>
                </a:cubicBezTo>
                <a:cubicBezTo>
                  <a:pt x="633" y="1728"/>
                  <a:pt x="987" y="2209"/>
                  <a:pt x="1215" y="2765"/>
                </a:cubicBezTo>
                <a:cubicBezTo>
                  <a:pt x="1215" y="2778"/>
                  <a:pt x="1234" y="2784"/>
                  <a:pt x="1260" y="2784"/>
                </a:cubicBezTo>
                <a:cubicBezTo>
                  <a:pt x="1285" y="2784"/>
                  <a:pt x="1316" y="2778"/>
                  <a:pt x="1342" y="2765"/>
                </a:cubicBezTo>
                <a:cubicBezTo>
                  <a:pt x="1544" y="2183"/>
                  <a:pt x="1873" y="1728"/>
                  <a:pt x="2430" y="1475"/>
                </a:cubicBezTo>
                <a:cubicBezTo>
                  <a:pt x="2506" y="1424"/>
                  <a:pt x="2506" y="1374"/>
                  <a:pt x="2430" y="1348"/>
                </a:cubicBezTo>
                <a:cubicBezTo>
                  <a:pt x="1873" y="1095"/>
                  <a:pt x="1544" y="614"/>
                  <a:pt x="1342" y="58"/>
                </a:cubicBezTo>
                <a:cubicBezTo>
                  <a:pt x="1316" y="20"/>
                  <a:pt x="1291" y="1"/>
                  <a:pt x="1269" y="1"/>
                </a:cubicBezTo>
                <a:close/>
              </a:path>
            </a:pathLst>
          </a:custGeom>
          <a:solidFill>
            <a:srgbClr val="754C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40"/>
          <p:cNvSpPr/>
          <p:nvPr/>
        </p:nvSpPr>
        <p:spPr>
          <a:xfrm>
            <a:off x="5432895" y="2309195"/>
            <a:ext cx="110546" cy="122853"/>
          </a:xfrm>
          <a:custGeom>
            <a:avLst/>
            <a:gdLst/>
            <a:ahLst/>
            <a:cxnLst/>
            <a:rect l="l" t="t" r="r" b="b"/>
            <a:pathLst>
              <a:path w="2506" h="2785" extrusionOk="0">
                <a:moveTo>
                  <a:pt x="1269" y="1"/>
                </a:moveTo>
                <a:cubicBezTo>
                  <a:pt x="1247" y="1"/>
                  <a:pt x="1228" y="20"/>
                  <a:pt x="1215" y="58"/>
                </a:cubicBezTo>
                <a:cubicBezTo>
                  <a:pt x="962" y="614"/>
                  <a:pt x="633" y="1095"/>
                  <a:pt x="76" y="1348"/>
                </a:cubicBezTo>
                <a:cubicBezTo>
                  <a:pt x="0" y="1374"/>
                  <a:pt x="0" y="1424"/>
                  <a:pt x="76" y="1475"/>
                </a:cubicBezTo>
                <a:cubicBezTo>
                  <a:pt x="633" y="1728"/>
                  <a:pt x="987" y="2209"/>
                  <a:pt x="1215" y="2765"/>
                </a:cubicBezTo>
                <a:cubicBezTo>
                  <a:pt x="1215" y="2778"/>
                  <a:pt x="1234" y="2784"/>
                  <a:pt x="1260" y="2784"/>
                </a:cubicBezTo>
                <a:cubicBezTo>
                  <a:pt x="1285" y="2784"/>
                  <a:pt x="1316" y="2778"/>
                  <a:pt x="1342" y="2765"/>
                </a:cubicBezTo>
                <a:cubicBezTo>
                  <a:pt x="1544" y="2183"/>
                  <a:pt x="1873" y="1728"/>
                  <a:pt x="2430" y="1475"/>
                </a:cubicBezTo>
                <a:cubicBezTo>
                  <a:pt x="2506" y="1424"/>
                  <a:pt x="2506" y="1374"/>
                  <a:pt x="2430" y="1348"/>
                </a:cubicBezTo>
                <a:cubicBezTo>
                  <a:pt x="1873" y="1095"/>
                  <a:pt x="1544" y="614"/>
                  <a:pt x="1342" y="58"/>
                </a:cubicBezTo>
                <a:cubicBezTo>
                  <a:pt x="1316" y="20"/>
                  <a:pt x="1291" y="1"/>
                  <a:pt x="1269" y="1"/>
                </a:cubicBezTo>
                <a:close/>
              </a:path>
            </a:pathLst>
          </a:custGeom>
          <a:solidFill>
            <a:srgbClr val="754C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488;p26"/>
          <p:cNvSpPr/>
          <p:nvPr/>
        </p:nvSpPr>
        <p:spPr>
          <a:xfrm>
            <a:off x="2380560" y="1920239"/>
            <a:ext cx="6348300" cy="1426575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6" name="Google Shape;786;p38"/>
          <p:cNvSpPr txBox="1">
            <a:spLocks noGrp="1"/>
          </p:cNvSpPr>
          <p:nvPr>
            <p:ph type="title"/>
          </p:nvPr>
        </p:nvSpPr>
        <p:spPr>
          <a:xfrm>
            <a:off x="2517360" y="1920239"/>
            <a:ext cx="6030600" cy="164428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0" dirty="0"/>
              <a:t>¡Whoa!</a:t>
            </a:r>
            <a:endParaRPr sz="5400" dirty="0"/>
          </a:p>
        </p:txBody>
      </p:sp>
      <p:sp>
        <p:nvSpPr>
          <p:cNvPr id="787" name="Google Shape;787;p38"/>
          <p:cNvSpPr txBox="1">
            <a:spLocks noGrp="1"/>
          </p:cNvSpPr>
          <p:nvPr>
            <p:ph type="title" idx="2"/>
          </p:nvPr>
        </p:nvSpPr>
        <p:spPr>
          <a:xfrm>
            <a:off x="2561460" y="3308715"/>
            <a:ext cx="59865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>
                <a:latin typeface="Raleway"/>
                <a:ea typeface="Raleway"/>
                <a:cs typeface="Raleway"/>
                <a:sym typeface="Raleway"/>
              </a:rPr>
              <a:t>Puedes usar esta diapositiva para presentarte: poner tu e-mail, número de teléfono, etc</a:t>
            </a:r>
            <a:endParaRPr/>
          </a:p>
        </p:txBody>
      </p:sp>
      <p:sp>
        <p:nvSpPr>
          <p:cNvPr id="7" name="Rectángulo 6"/>
          <p:cNvSpPr/>
          <p:nvPr/>
        </p:nvSpPr>
        <p:spPr>
          <a:xfrm>
            <a:off x="0" y="894350"/>
            <a:ext cx="91440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311" y="1307757"/>
            <a:ext cx="2422573" cy="2750440"/>
          </a:xfrm>
          <a:prstGeom prst="rect">
            <a:avLst/>
          </a:prstGeom>
        </p:spPr>
      </p:pic>
      <p:grpSp>
        <p:nvGrpSpPr>
          <p:cNvPr id="4" name="Grupo 3"/>
          <p:cNvGrpSpPr/>
          <p:nvPr/>
        </p:nvGrpSpPr>
        <p:grpSpPr>
          <a:xfrm rot="10800000" flipH="1">
            <a:off x="6592559" y="241801"/>
            <a:ext cx="2363468" cy="486529"/>
            <a:chOff x="127393" y="149521"/>
            <a:chExt cx="2785976" cy="573504"/>
          </a:xfrm>
        </p:grpSpPr>
        <p:grpSp>
          <p:nvGrpSpPr>
            <p:cNvPr id="11" name="Grupo 10"/>
            <p:cNvGrpSpPr/>
            <p:nvPr/>
          </p:nvGrpSpPr>
          <p:grpSpPr>
            <a:xfrm rot="10800000">
              <a:off x="127393" y="380797"/>
              <a:ext cx="1471567" cy="342228"/>
              <a:chOff x="6341869" y="-1951108"/>
              <a:chExt cx="2701781" cy="628327"/>
            </a:xfrm>
          </p:grpSpPr>
          <p:sp>
            <p:nvSpPr>
              <p:cNvPr id="12" name="Freeform 6"/>
              <p:cNvSpPr>
                <a:spLocks/>
              </p:cNvSpPr>
              <p:nvPr userDrawn="1"/>
            </p:nvSpPr>
            <p:spPr bwMode="auto">
              <a:xfrm rot="10800000">
                <a:off x="8555754" y="-1848023"/>
                <a:ext cx="487896" cy="466334"/>
              </a:xfrm>
              <a:custGeom>
                <a:avLst/>
                <a:gdLst>
                  <a:gd name="T0" fmla="*/ 20 w 39"/>
                  <a:gd name="T1" fmla="*/ 0 h 39"/>
                  <a:gd name="T2" fmla="*/ 39 w 39"/>
                  <a:gd name="T3" fmla="*/ 20 h 39"/>
                  <a:gd name="T4" fmla="*/ 19 w 39"/>
                  <a:gd name="T5" fmla="*/ 39 h 39"/>
                  <a:gd name="T6" fmla="*/ 0 w 39"/>
                  <a:gd name="T7" fmla="*/ 19 h 39"/>
                  <a:gd name="T8" fmla="*/ 20 w 39"/>
                  <a:gd name="T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39">
                    <a:moveTo>
                      <a:pt x="20" y="0"/>
                    </a:moveTo>
                    <a:cubicBezTo>
                      <a:pt x="31" y="0"/>
                      <a:pt x="39" y="9"/>
                      <a:pt x="39" y="20"/>
                    </a:cubicBezTo>
                    <a:cubicBezTo>
                      <a:pt x="39" y="30"/>
                      <a:pt x="30" y="39"/>
                      <a:pt x="19" y="39"/>
                    </a:cubicBezTo>
                    <a:cubicBezTo>
                      <a:pt x="8" y="39"/>
                      <a:pt x="0" y="30"/>
                      <a:pt x="0" y="19"/>
                    </a:cubicBezTo>
                    <a:cubicBezTo>
                      <a:pt x="0" y="8"/>
                      <a:pt x="9" y="0"/>
                      <a:pt x="20" y="0"/>
                    </a:cubicBezTo>
                    <a:close/>
                  </a:path>
                </a:pathLst>
              </a:custGeom>
              <a:solidFill>
                <a:srgbClr val="E621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3" name="Oval 7"/>
              <p:cNvSpPr>
                <a:spLocks noChangeArrowheads="1"/>
              </p:cNvSpPr>
              <p:nvPr userDrawn="1"/>
            </p:nvSpPr>
            <p:spPr bwMode="auto">
              <a:xfrm rot="10800000">
                <a:off x="7905227" y="-1951108"/>
                <a:ext cx="451172" cy="427064"/>
              </a:xfrm>
              <a:prstGeom prst="ellipse">
                <a:avLst/>
              </a:prstGeom>
              <a:solidFill>
                <a:srgbClr val="E83D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4" name="Freeform 8"/>
              <p:cNvSpPr>
                <a:spLocks/>
              </p:cNvSpPr>
              <p:nvPr userDrawn="1"/>
            </p:nvSpPr>
            <p:spPr bwMode="auto">
              <a:xfrm rot="10800000">
                <a:off x="7307164" y="-1951108"/>
                <a:ext cx="382973" cy="368160"/>
              </a:xfrm>
              <a:custGeom>
                <a:avLst/>
                <a:gdLst>
                  <a:gd name="T0" fmla="*/ 15 w 31"/>
                  <a:gd name="T1" fmla="*/ 30 h 31"/>
                  <a:gd name="T2" fmla="*/ 0 w 31"/>
                  <a:gd name="T3" fmla="*/ 15 h 31"/>
                  <a:gd name="T4" fmla="*/ 15 w 31"/>
                  <a:gd name="T5" fmla="*/ 0 h 31"/>
                  <a:gd name="T6" fmla="*/ 31 w 31"/>
                  <a:gd name="T7" fmla="*/ 16 h 31"/>
                  <a:gd name="T8" fmla="*/ 15 w 31"/>
                  <a:gd name="T9" fmla="*/ 3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1">
                    <a:moveTo>
                      <a:pt x="15" y="30"/>
                    </a:moveTo>
                    <a:cubicBezTo>
                      <a:pt x="7" y="31"/>
                      <a:pt x="0" y="24"/>
                      <a:pt x="0" y="15"/>
                    </a:cubicBezTo>
                    <a:cubicBezTo>
                      <a:pt x="0" y="7"/>
                      <a:pt x="7" y="0"/>
                      <a:pt x="15" y="0"/>
                    </a:cubicBezTo>
                    <a:cubicBezTo>
                      <a:pt x="24" y="0"/>
                      <a:pt x="31" y="7"/>
                      <a:pt x="31" y="16"/>
                    </a:cubicBezTo>
                    <a:cubicBezTo>
                      <a:pt x="30" y="24"/>
                      <a:pt x="24" y="30"/>
                      <a:pt x="15" y="30"/>
                    </a:cubicBezTo>
                    <a:close/>
                  </a:path>
                </a:pathLst>
              </a:custGeom>
              <a:solidFill>
                <a:srgbClr val="ED6F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5" name="Freeform 9"/>
              <p:cNvSpPr>
                <a:spLocks/>
              </p:cNvSpPr>
              <p:nvPr userDrawn="1"/>
            </p:nvSpPr>
            <p:spPr bwMode="auto">
              <a:xfrm rot="10800000">
                <a:off x="6829763" y="-1764571"/>
                <a:ext cx="278048" cy="274892"/>
              </a:xfrm>
              <a:custGeom>
                <a:avLst/>
                <a:gdLst>
                  <a:gd name="T0" fmla="*/ 22 w 22"/>
                  <a:gd name="T1" fmla="*/ 11 h 23"/>
                  <a:gd name="T2" fmla="*/ 11 w 22"/>
                  <a:gd name="T3" fmla="*/ 22 h 23"/>
                  <a:gd name="T4" fmla="*/ 0 w 22"/>
                  <a:gd name="T5" fmla="*/ 11 h 23"/>
                  <a:gd name="T6" fmla="*/ 11 w 22"/>
                  <a:gd name="T7" fmla="*/ 0 h 23"/>
                  <a:gd name="T8" fmla="*/ 22 w 22"/>
                  <a:gd name="T9" fmla="*/ 1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3">
                    <a:moveTo>
                      <a:pt x="22" y="11"/>
                    </a:moveTo>
                    <a:cubicBezTo>
                      <a:pt x="22" y="17"/>
                      <a:pt x="17" y="23"/>
                      <a:pt x="11" y="22"/>
                    </a:cubicBezTo>
                    <a:cubicBezTo>
                      <a:pt x="5" y="22"/>
                      <a:pt x="0" y="17"/>
                      <a:pt x="0" y="11"/>
                    </a:cubicBezTo>
                    <a:cubicBezTo>
                      <a:pt x="0" y="5"/>
                      <a:pt x="5" y="0"/>
                      <a:pt x="11" y="0"/>
                    </a:cubicBezTo>
                    <a:cubicBezTo>
                      <a:pt x="17" y="0"/>
                      <a:pt x="22" y="5"/>
                      <a:pt x="22" y="11"/>
                    </a:cubicBezTo>
                    <a:close/>
                  </a:path>
                </a:pathLst>
              </a:custGeom>
              <a:solidFill>
                <a:srgbClr val="F187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6" name="Freeform 10"/>
              <p:cNvSpPr>
                <a:spLocks/>
              </p:cNvSpPr>
              <p:nvPr userDrawn="1"/>
            </p:nvSpPr>
            <p:spPr bwMode="auto">
              <a:xfrm rot="10800000">
                <a:off x="6341869" y="-1573131"/>
                <a:ext cx="278048" cy="250350"/>
              </a:xfrm>
              <a:custGeom>
                <a:avLst/>
                <a:gdLst>
                  <a:gd name="T0" fmla="*/ 0 w 22"/>
                  <a:gd name="T1" fmla="*/ 10 h 21"/>
                  <a:gd name="T2" fmla="*/ 11 w 22"/>
                  <a:gd name="T3" fmla="*/ 0 h 21"/>
                  <a:gd name="T4" fmla="*/ 22 w 22"/>
                  <a:gd name="T5" fmla="*/ 10 h 21"/>
                  <a:gd name="T6" fmla="*/ 11 w 22"/>
                  <a:gd name="T7" fmla="*/ 21 h 21"/>
                  <a:gd name="T8" fmla="*/ 0 w 22"/>
                  <a:gd name="T9" fmla="*/ 1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1">
                    <a:moveTo>
                      <a:pt x="0" y="10"/>
                    </a:moveTo>
                    <a:cubicBezTo>
                      <a:pt x="0" y="4"/>
                      <a:pt x="4" y="0"/>
                      <a:pt x="11" y="0"/>
                    </a:cubicBezTo>
                    <a:cubicBezTo>
                      <a:pt x="17" y="0"/>
                      <a:pt x="22" y="4"/>
                      <a:pt x="22" y="10"/>
                    </a:cubicBezTo>
                    <a:cubicBezTo>
                      <a:pt x="22" y="16"/>
                      <a:pt x="17" y="21"/>
                      <a:pt x="11" y="21"/>
                    </a:cubicBezTo>
                    <a:cubicBezTo>
                      <a:pt x="5" y="20"/>
                      <a:pt x="0" y="16"/>
                      <a:pt x="0" y="10"/>
                    </a:cubicBezTo>
                    <a:close/>
                  </a:path>
                </a:pathLst>
              </a:custGeom>
              <a:solidFill>
                <a:srgbClr val="F7A8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</p:grpSp>
        <p:grpSp>
          <p:nvGrpSpPr>
            <p:cNvPr id="17" name="Grupo 16"/>
            <p:cNvGrpSpPr/>
            <p:nvPr/>
          </p:nvGrpSpPr>
          <p:grpSpPr>
            <a:xfrm>
              <a:off x="1441802" y="149521"/>
              <a:ext cx="1471567" cy="342228"/>
              <a:chOff x="6341869" y="-1951108"/>
              <a:chExt cx="2701781" cy="628327"/>
            </a:xfrm>
          </p:grpSpPr>
          <p:sp>
            <p:nvSpPr>
              <p:cNvPr id="18" name="Freeform 6"/>
              <p:cNvSpPr>
                <a:spLocks/>
              </p:cNvSpPr>
              <p:nvPr userDrawn="1"/>
            </p:nvSpPr>
            <p:spPr bwMode="auto">
              <a:xfrm rot="10800000">
                <a:off x="8555754" y="-1848023"/>
                <a:ext cx="487896" cy="466334"/>
              </a:xfrm>
              <a:custGeom>
                <a:avLst/>
                <a:gdLst>
                  <a:gd name="T0" fmla="*/ 20 w 39"/>
                  <a:gd name="T1" fmla="*/ 0 h 39"/>
                  <a:gd name="T2" fmla="*/ 39 w 39"/>
                  <a:gd name="T3" fmla="*/ 20 h 39"/>
                  <a:gd name="T4" fmla="*/ 19 w 39"/>
                  <a:gd name="T5" fmla="*/ 39 h 39"/>
                  <a:gd name="T6" fmla="*/ 0 w 39"/>
                  <a:gd name="T7" fmla="*/ 19 h 39"/>
                  <a:gd name="T8" fmla="*/ 20 w 39"/>
                  <a:gd name="T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39">
                    <a:moveTo>
                      <a:pt x="20" y="0"/>
                    </a:moveTo>
                    <a:cubicBezTo>
                      <a:pt x="31" y="0"/>
                      <a:pt x="39" y="9"/>
                      <a:pt x="39" y="20"/>
                    </a:cubicBezTo>
                    <a:cubicBezTo>
                      <a:pt x="39" y="30"/>
                      <a:pt x="30" y="39"/>
                      <a:pt x="19" y="39"/>
                    </a:cubicBezTo>
                    <a:cubicBezTo>
                      <a:pt x="8" y="39"/>
                      <a:pt x="0" y="30"/>
                      <a:pt x="0" y="19"/>
                    </a:cubicBezTo>
                    <a:cubicBezTo>
                      <a:pt x="0" y="8"/>
                      <a:pt x="9" y="0"/>
                      <a:pt x="20" y="0"/>
                    </a:cubicBezTo>
                    <a:close/>
                  </a:path>
                </a:pathLst>
              </a:custGeom>
              <a:solidFill>
                <a:srgbClr val="E621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9" name="Oval 7"/>
              <p:cNvSpPr>
                <a:spLocks noChangeArrowheads="1"/>
              </p:cNvSpPr>
              <p:nvPr userDrawn="1"/>
            </p:nvSpPr>
            <p:spPr bwMode="auto">
              <a:xfrm rot="10800000">
                <a:off x="7905227" y="-1951108"/>
                <a:ext cx="451172" cy="427064"/>
              </a:xfrm>
              <a:prstGeom prst="ellipse">
                <a:avLst/>
              </a:prstGeom>
              <a:solidFill>
                <a:srgbClr val="E83D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20" name="Freeform 8"/>
              <p:cNvSpPr>
                <a:spLocks/>
              </p:cNvSpPr>
              <p:nvPr userDrawn="1"/>
            </p:nvSpPr>
            <p:spPr bwMode="auto">
              <a:xfrm rot="10800000">
                <a:off x="7307164" y="-1951108"/>
                <a:ext cx="382973" cy="368160"/>
              </a:xfrm>
              <a:custGeom>
                <a:avLst/>
                <a:gdLst>
                  <a:gd name="T0" fmla="*/ 15 w 31"/>
                  <a:gd name="T1" fmla="*/ 30 h 31"/>
                  <a:gd name="T2" fmla="*/ 0 w 31"/>
                  <a:gd name="T3" fmla="*/ 15 h 31"/>
                  <a:gd name="T4" fmla="*/ 15 w 31"/>
                  <a:gd name="T5" fmla="*/ 0 h 31"/>
                  <a:gd name="T6" fmla="*/ 31 w 31"/>
                  <a:gd name="T7" fmla="*/ 16 h 31"/>
                  <a:gd name="T8" fmla="*/ 15 w 31"/>
                  <a:gd name="T9" fmla="*/ 3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1">
                    <a:moveTo>
                      <a:pt x="15" y="30"/>
                    </a:moveTo>
                    <a:cubicBezTo>
                      <a:pt x="7" y="31"/>
                      <a:pt x="0" y="24"/>
                      <a:pt x="0" y="15"/>
                    </a:cubicBezTo>
                    <a:cubicBezTo>
                      <a:pt x="0" y="7"/>
                      <a:pt x="7" y="0"/>
                      <a:pt x="15" y="0"/>
                    </a:cubicBezTo>
                    <a:cubicBezTo>
                      <a:pt x="24" y="0"/>
                      <a:pt x="31" y="7"/>
                      <a:pt x="31" y="16"/>
                    </a:cubicBezTo>
                    <a:cubicBezTo>
                      <a:pt x="30" y="24"/>
                      <a:pt x="24" y="30"/>
                      <a:pt x="15" y="30"/>
                    </a:cubicBezTo>
                    <a:close/>
                  </a:path>
                </a:pathLst>
              </a:custGeom>
              <a:solidFill>
                <a:srgbClr val="ED6F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21" name="Freeform 9"/>
              <p:cNvSpPr>
                <a:spLocks/>
              </p:cNvSpPr>
              <p:nvPr userDrawn="1"/>
            </p:nvSpPr>
            <p:spPr bwMode="auto">
              <a:xfrm rot="10800000">
                <a:off x="6829763" y="-1764571"/>
                <a:ext cx="278048" cy="274892"/>
              </a:xfrm>
              <a:custGeom>
                <a:avLst/>
                <a:gdLst>
                  <a:gd name="T0" fmla="*/ 22 w 22"/>
                  <a:gd name="T1" fmla="*/ 11 h 23"/>
                  <a:gd name="T2" fmla="*/ 11 w 22"/>
                  <a:gd name="T3" fmla="*/ 22 h 23"/>
                  <a:gd name="T4" fmla="*/ 0 w 22"/>
                  <a:gd name="T5" fmla="*/ 11 h 23"/>
                  <a:gd name="T6" fmla="*/ 11 w 22"/>
                  <a:gd name="T7" fmla="*/ 0 h 23"/>
                  <a:gd name="T8" fmla="*/ 22 w 22"/>
                  <a:gd name="T9" fmla="*/ 1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3">
                    <a:moveTo>
                      <a:pt x="22" y="11"/>
                    </a:moveTo>
                    <a:cubicBezTo>
                      <a:pt x="22" y="17"/>
                      <a:pt x="17" y="23"/>
                      <a:pt x="11" y="22"/>
                    </a:cubicBezTo>
                    <a:cubicBezTo>
                      <a:pt x="5" y="22"/>
                      <a:pt x="0" y="17"/>
                      <a:pt x="0" y="11"/>
                    </a:cubicBezTo>
                    <a:cubicBezTo>
                      <a:pt x="0" y="5"/>
                      <a:pt x="5" y="0"/>
                      <a:pt x="11" y="0"/>
                    </a:cubicBezTo>
                    <a:cubicBezTo>
                      <a:pt x="17" y="0"/>
                      <a:pt x="22" y="5"/>
                      <a:pt x="22" y="11"/>
                    </a:cubicBezTo>
                    <a:close/>
                  </a:path>
                </a:pathLst>
              </a:custGeom>
              <a:solidFill>
                <a:srgbClr val="F187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22" name="Freeform 10"/>
              <p:cNvSpPr>
                <a:spLocks/>
              </p:cNvSpPr>
              <p:nvPr userDrawn="1"/>
            </p:nvSpPr>
            <p:spPr bwMode="auto">
              <a:xfrm rot="10800000">
                <a:off x="6341869" y="-1573131"/>
                <a:ext cx="278048" cy="250350"/>
              </a:xfrm>
              <a:custGeom>
                <a:avLst/>
                <a:gdLst>
                  <a:gd name="T0" fmla="*/ 0 w 22"/>
                  <a:gd name="T1" fmla="*/ 10 h 21"/>
                  <a:gd name="T2" fmla="*/ 11 w 22"/>
                  <a:gd name="T3" fmla="*/ 0 h 21"/>
                  <a:gd name="T4" fmla="*/ 22 w 22"/>
                  <a:gd name="T5" fmla="*/ 10 h 21"/>
                  <a:gd name="T6" fmla="*/ 11 w 22"/>
                  <a:gd name="T7" fmla="*/ 21 h 21"/>
                  <a:gd name="T8" fmla="*/ 0 w 22"/>
                  <a:gd name="T9" fmla="*/ 1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1">
                    <a:moveTo>
                      <a:pt x="0" y="10"/>
                    </a:moveTo>
                    <a:cubicBezTo>
                      <a:pt x="0" y="4"/>
                      <a:pt x="4" y="0"/>
                      <a:pt x="11" y="0"/>
                    </a:cubicBezTo>
                    <a:cubicBezTo>
                      <a:pt x="17" y="0"/>
                      <a:pt x="22" y="4"/>
                      <a:pt x="22" y="10"/>
                    </a:cubicBezTo>
                    <a:cubicBezTo>
                      <a:pt x="22" y="16"/>
                      <a:pt x="17" y="21"/>
                      <a:pt x="11" y="21"/>
                    </a:cubicBezTo>
                    <a:cubicBezTo>
                      <a:pt x="5" y="20"/>
                      <a:pt x="0" y="16"/>
                      <a:pt x="0" y="10"/>
                    </a:cubicBezTo>
                    <a:close/>
                  </a:path>
                </a:pathLst>
              </a:custGeom>
              <a:solidFill>
                <a:srgbClr val="F7A8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</p:grpSp>
      </p:grpSp>
      <p:grpSp>
        <p:nvGrpSpPr>
          <p:cNvPr id="24" name="Grupo 23"/>
          <p:cNvGrpSpPr/>
          <p:nvPr/>
        </p:nvGrpSpPr>
        <p:grpSpPr>
          <a:xfrm>
            <a:off x="216207" y="168259"/>
            <a:ext cx="2785976" cy="573504"/>
            <a:chOff x="127393" y="149521"/>
            <a:chExt cx="2785976" cy="573504"/>
          </a:xfrm>
        </p:grpSpPr>
        <p:grpSp>
          <p:nvGrpSpPr>
            <p:cNvPr id="25" name="Grupo 24"/>
            <p:cNvGrpSpPr/>
            <p:nvPr/>
          </p:nvGrpSpPr>
          <p:grpSpPr>
            <a:xfrm rot="10800000">
              <a:off x="127393" y="380797"/>
              <a:ext cx="1471567" cy="342228"/>
              <a:chOff x="6341869" y="-1951108"/>
              <a:chExt cx="2701781" cy="628327"/>
            </a:xfrm>
          </p:grpSpPr>
          <p:sp>
            <p:nvSpPr>
              <p:cNvPr id="32" name="Freeform 6"/>
              <p:cNvSpPr>
                <a:spLocks/>
              </p:cNvSpPr>
              <p:nvPr userDrawn="1"/>
            </p:nvSpPr>
            <p:spPr bwMode="auto">
              <a:xfrm rot="10800000">
                <a:off x="8555754" y="-1848023"/>
                <a:ext cx="487896" cy="466334"/>
              </a:xfrm>
              <a:custGeom>
                <a:avLst/>
                <a:gdLst>
                  <a:gd name="T0" fmla="*/ 20 w 39"/>
                  <a:gd name="T1" fmla="*/ 0 h 39"/>
                  <a:gd name="T2" fmla="*/ 39 w 39"/>
                  <a:gd name="T3" fmla="*/ 20 h 39"/>
                  <a:gd name="T4" fmla="*/ 19 w 39"/>
                  <a:gd name="T5" fmla="*/ 39 h 39"/>
                  <a:gd name="T6" fmla="*/ 0 w 39"/>
                  <a:gd name="T7" fmla="*/ 19 h 39"/>
                  <a:gd name="T8" fmla="*/ 20 w 39"/>
                  <a:gd name="T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39">
                    <a:moveTo>
                      <a:pt x="20" y="0"/>
                    </a:moveTo>
                    <a:cubicBezTo>
                      <a:pt x="31" y="0"/>
                      <a:pt x="39" y="9"/>
                      <a:pt x="39" y="20"/>
                    </a:cubicBezTo>
                    <a:cubicBezTo>
                      <a:pt x="39" y="30"/>
                      <a:pt x="30" y="39"/>
                      <a:pt x="19" y="39"/>
                    </a:cubicBezTo>
                    <a:cubicBezTo>
                      <a:pt x="8" y="39"/>
                      <a:pt x="0" y="30"/>
                      <a:pt x="0" y="19"/>
                    </a:cubicBezTo>
                    <a:cubicBezTo>
                      <a:pt x="0" y="8"/>
                      <a:pt x="9" y="0"/>
                      <a:pt x="20" y="0"/>
                    </a:cubicBezTo>
                    <a:close/>
                  </a:path>
                </a:pathLst>
              </a:custGeom>
              <a:solidFill>
                <a:srgbClr val="E621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33" name="Oval 7"/>
              <p:cNvSpPr>
                <a:spLocks noChangeArrowheads="1"/>
              </p:cNvSpPr>
              <p:nvPr userDrawn="1"/>
            </p:nvSpPr>
            <p:spPr bwMode="auto">
              <a:xfrm rot="10800000">
                <a:off x="7905227" y="-1951108"/>
                <a:ext cx="451172" cy="427064"/>
              </a:xfrm>
              <a:prstGeom prst="ellipse">
                <a:avLst/>
              </a:prstGeom>
              <a:solidFill>
                <a:srgbClr val="E83D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34" name="Freeform 8"/>
              <p:cNvSpPr>
                <a:spLocks/>
              </p:cNvSpPr>
              <p:nvPr userDrawn="1"/>
            </p:nvSpPr>
            <p:spPr bwMode="auto">
              <a:xfrm rot="10800000">
                <a:off x="7307164" y="-1951108"/>
                <a:ext cx="382973" cy="368160"/>
              </a:xfrm>
              <a:custGeom>
                <a:avLst/>
                <a:gdLst>
                  <a:gd name="T0" fmla="*/ 15 w 31"/>
                  <a:gd name="T1" fmla="*/ 30 h 31"/>
                  <a:gd name="T2" fmla="*/ 0 w 31"/>
                  <a:gd name="T3" fmla="*/ 15 h 31"/>
                  <a:gd name="T4" fmla="*/ 15 w 31"/>
                  <a:gd name="T5" fmla="*/ 0 h 31"/>
                  <a:gd name="T6" fmla="*/ 31 w 31"/>
                  <a:gd name="T7" fmla="*/ 16 h 31"/>
                  <a:gd name="T8" fmla="*/ 15 w 31"/>
                  <a:gd name="T9" fmla="*/ 3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1">
                    <a:moveTo>
                      <a:pt x="15" y="30"/>
                    </a:moveTo>
                    <a:cubicBezTo>
                      <a:pt x="7" y="31"/>
                      <a:pt x="0" y="24"/>
                      <a:pt x="0" y="15"/>
                    </a:cubicBezTo>
                    <a:cubicBezTo>
                      <a:pt x="0" y="7"/>
                      <a:pt x="7" y="0"/>
                      <a:pt x="15" y="0"/>
                    </a:cubicBezTo>
                    <a:cubicBezTo>
                      <a:pt x="24" y="0"/>
                      <a:pt x="31" y="7"/>
                      <a:pt x="31" y="16"/>
                    </a:cubicBezTo>
                    <a:cubicBezTo>
                      <a:pt x="30" y="24"/>
                      <a:pt x="24" y="30"/>
                      <a:pt x="15" y="30"/>
                    </a:cubicBezTo>
                    <a:close/>
                  </a:path>
                </a:pathLst>
              </a:custGeom>
              <a:solidFill>
                <a:srgbClr val="ED6F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35" name="Freeform 9"/>
              <p:cNvSpPr>
                <a:spLocks/>
              </p:cNvSpPr>
              <p:nvPr userDrawn="1"/>
            </p:nvSpPr>
            <p:spPr bwMode="auto">
              <a:xfrm rot="10800000">
                <a:off x="6829763" y="-1764571"/>
                <a:ext cx="278048" cy="274892"/>
              </a:xfrm>
              <a:custGeom>
                <a:avLst/>
                <a:gdLst>
                  <a:gd name="T0" fmla="*/ 22 w 22"/>
                  <a:gd name="T1" fmla="*/ 11 h 23"/>
                  <a:gd name="T2" fmla="*/ 11 w 22"/>
                  <a:gd name="T3" fmla="*/ 22 h 23"/>
                  <a:gd name="T4" fmla="*/ 0 w 22"/>
                  <a:gd name="T5" fmla="*/ 11 h 23"/>
                  <a:gd name="T6" fmla="*/ 11 w 22"/>
                  <a:gd name="T7" fmla="*/ 0 h 23"/>
                  <a:gd name="T8" fmla="*/ 22 w 22"/>
                  <a:gd name="T9" fmla="*/ 1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3">
                    <a:moveTo>
                      <a:pt x="22" y="11"/>
                    </a:moveTo>
                    <a:cubicBezTo>
                      <a:pt x="22" y="17"/>
                      <a:pt x="17" y="23"/>
                      <a:pt x="11" y="22"/>
                    </a:cubicBezTo>
                    <a:cubicBezTo>
                      <a:pt x="5" y="22"/>
                      <a:pt x="0" y="17"/>
                      <a:pt x="0" y="11"/>
                    </a:cubicBezTo>
                    <a:cubicBezTo>
                      <a:pt x="0" y="5"/>
                      <a:pt x="5" y="0"/>
                      <a:pt x="11" y="0"/>
                    </a:cubicBezTo>
                    <a:cubicBezTo>
                      <a:pt x="17" y="0"/>
                      <a:pt x="22" y="5"/>
                      <a:pt x="22" y="11"/>
                    </a:cubicBezTo>
                    <a:close/>
                  </a:path>
                </a:pathLst>
              </a:custGeom>
              <a:solidFill>
                <a:srgbClr val="F187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36" name="Freeform 10"/>
              <p:cNvSpPr>
                <a:spLocks/>
              </p:cNvSpPr>
              <p:nvPr userDrawn="1"/>
            </p:nvSpPr>
            <p:spPr bwMode="auto">
              <a:xfrm rot="10800000">
                <a:off x="6341869" y="-1573131"/>
                <a:ext cx="278048" cy="250350"/>
              </a:xfrm>
              <a:custGeom>
                <a:avLst/>
                <a:gdLst>
                  <a:gd name="T0" fmla="*/ 0 w 22"/>
                  <a:gd name="T1" fmla="*/ 10 h 21"/>
                  <a:gd name="T2" fmla="*/ 11 w 22"/>
                  <a:gd name="T3" fmla="*/ 0 h 21"/>
                  <a:gd name="T4" fmla="*/ 22 w 22"/>
                  <a:gd name="T5" fmla="*/ 10 h 21"/>
                  <a:gd name="T6" fmla="*/ 11 w 22"/>
                  <a:gd name="T7" fmla="*/ 21 h 21"/>
                  <a:gd name="T8" fmla="*/ 0 w 22"/>
                  <a:gd name="T9" fmla="*/ 1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1">
                    <a:moveTo>
                      <a:pt x="0" y="10"/>
                    </a:moveTo>
                    <a:cubicBezTo>
                      <a:pt x="0" y="4"/>
                      <a:pt x="4" y="0"/>
                      <a:pt x="11" y="0"/>
                    </a:cubicBezTo>
                    <a:cubicBezTo>
                      <a:pt x="17" y="0"/>
                      <a:pt x="22" y="4"/>
                      <a:pt x="22" y="10"/>
                    </a:cubicBezTo>
                    <a:cubicBezTo>
                      <a:pt x="22" y="16"/>
                      <a:pt x="17" y="21"/>
                      <a:pt x="11" y="21"/>
                    </a:cubicBezTo>
                    <a:cubicBezTo>
                      <a:pt x="5" y="20"/>
                      <a:pt x="0" y="16"/>
                      <a:pt x="0" y="10"/>
                    </a:cubicBezTo>
                    <a:close/>
                  </a:path>
                </a:pathLst>
              </a:custGeom>
              <a:solidFill>
                <a:srgbClr val="F7A8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</p:grpSp>
        <p:grpSp>
          <p:nvGrpSpPr>
            <p:cNvPr id="26" name="Grupo 25"/>
            <p:cNvGrpSpPr/>
            <p:nvPr/>
          </p:nvGrpSpPr>
          <p:grpSpPr>
            <a:xfrm>
              <a:off x="1441802" y="149521"/>
              <a:ext cx="1471567" cy="342228"/>
              <a:chOff x="6341869" y="-1951108"/>
              <a:chExt cx="2701781" cy="628327"/>
            </a:xfrm>
          </p:grpSpPr>
          <p:sp>
            <p:nvSpPr>
              <p:cNvPr id="27" name="Freeform 6"/>
              <p:cNvSpPr>
                <a:spLocks/>
              </p:cNvSpPr>
              <p:nvPr userDrawn="1"/>
            </p:nvSpPr>
            <p:spPr bwMode="auto">
              <a:xfrm rot="10800000">
                <a:off x="8555754" y="-1848023"/>
                <a:ext cx="487896" cy="466334"/>
              </a:xfrm>
              <a:custGeom>
                <a:avLst/>
                <a:gdLst>
                  <a:gd name="T0" fmla="*/ 20 w 39"/>
                  <a:gd name="T1" fmla="*/ 0 h 39"/>
                  <a:gd name="T2" fmla="*/ 39 w 39"/>
                  <a:gd name="T3" fmla="*/ 20 h 39"/>
                  <a:gd name="T4" fmla="*/ 19 w 39"/>
                  <a:gd name="T5" fmla="*/ 39 h 39"/>
                  <a:gd name="T6" fmla="*/ 0 w 39"/>
                  <a:gd name="T7" fmla="*/ 19 h 39"/>
                  <a:gd name="T8" fmla="*/ 20 w 39"/>
                  <a:gd name="T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39">
                    <a:moveTo>
                      <a:pt x="20" y="0"/>
                    </a:moveTo>
                    <a:cubicBezTo>
                      <a:pt x="31" y="0"/>
                      <a:pt x="39" y="9"/>
                      <a:pt x="39" y="20"/>
                    </a:cubicBezTo>
                    <a:cubicBezTo>
                      <a:pt x="39" y="30"/>
                      <a:pt x="30" y="39"/>
                      <a:pt x="19" y="39"/>
                    </a:cubicBezTo>
                    <a:cubicBezTo>
                      <a:pt x="8" y="39"/>
                      <a:pt x="0" y="30"/>
                      <a:pt x="0" y="19"/>
                    </a:cubicBezTo>
                    <a:cubicBezTo>
                      <a:pt x="0" y="8"/>
                      <a:pt x="9" y="0"/>
                      <a:pt x="20" y="0"/>
                    </a:cubicBezTo>
                    <a:close/>
                  </a:path>
                </a:pathLst>
              </a:custGeom>
              <a:solidFill>
                <a:srgbClr val="E621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28" name="Oval 7"/>
              <p:cNvSpPr>
                <a:spLocks noChangeArrowheads="1"/>
              </p:cNvSpPr>
              <p:nvPr userDrawn="1"/>
            </p:nvSpPr>
            <p:spPr bwMode="auto">
              <a:xfrm rot="10800000">
                <a:off x="7905227" y="-1951108"/>
                <a:ext cx="451172" cy="427064"/>
              </a:xfrm>
              <a:prstGeom prst="ellipse">
                <a:avLst/>
              </a:prstGeom>
              <a:solidFill>
                <a:srgbClr val="E83D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auto">
              <a:xfrm rot="10800000">
                <a:off x="7307164" y="-1951108"/>
                <a:ext cx="382973" cy="368160"/>
              </a:xfrm>
              <a:custGeom>
                <a:avLst/>
                <a:gdLst>
                  <a:gd name="T0" fmla="*/ 15 w 31"/>
                  <a:gd name="T1" fmla="*/ 30 h 31"/>
                  <a:gd name="T2" fmla="*/ 0 w 31"/>
                  <a:gd name="T3" fmla="*/ 15 h 31"/>
                  <a:gd name="T4" fmla="*/ 15 w 31"/>
                  <a:gd name="T5" fmla="*/ 0 h 31"/>
                  <a:gd name="T6" fmla="*/ 31 w 31"/>
                  <a:gd name="T7" fmla="*/ 16 h 31"/>
                  <a:gd name="T8" fmla="*/ 15 w 31"/>
                  <a:gd name="T9" fmla="*/ 3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1">
                    <a:moveTo>
                      <a:pt x="15" y="30"/>
                    </a:moveTo>
                    <a:cubicBezTo>
                      <a:pt x="7" y="31"/>
                      <a:pt x="0" y="24"/>
                      <a:pt x="0" y="15"/>
                    </a:cubicBezTo>
                    <a:cubicBezTo>
                      <a:pt x="0" y="7"/>
                      <a:pt x="7" y="0"/>
                      <a:pt x="15" y="0"/>
                    </a:cubicBezTo>
                    <a:cubicBezTo>
                      <a:pt x="24" y="0"/>
                      <a:pt x="31" y="7"/>
                      <a:pt x="31" y="16"/>
                    </a:cubicBezTo>
                    <a:cubicBezTo>
                      <a:pt x="30" y="24"/>
                      <a:pt x="24" y="30"/>
                      <a:pt x="15" y="30"/>
                    </a:cubicBezTo>
                    <a:close/>
                  </a:path>
                </a:pathLst>
              </a:custGeom>
              <a:solidFill>
                <a:srgbClr val="ED6F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auto">
              <a:xfrm rot="10800000">
                <a:off x="6829763" y="-1764571"/>
                <a:ext cx="278048" cy="274892"/>
              </a:xfrm>
              <a:custGeom>
                <a:avLst/>
                <a:gdLst>
                  <a:gd name="T0" fmla="*/ 22 w 22"/>
                  <a:gd name="T1" fmla="*/ 11 h 23"/>
                  <a:gd name="T2" fmla="*/ 11 w 22"/>
                  <a:gd name="T3" fmla="*/ 22 h 23"/>
                  <a:gd name="T4" fmla="*/ 0 w 22"/>
                  <a:gd name="T5" fmla="*/ 11 h 23"/>
                  <a:gd name="T6" fmla="*/ 11 w 22"/>
                  <a:gd name="T7" fmla="*/ 0 h 23"/>
                  <a:gd name="T8" fmla="*/ 22 w 22"/>
                  <a:gd name="T9" fmla="*/ 1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3">
                    <a:moveTo>
                      <a:pt x="22" y="11"/>
                    </a:moveTo>
                    <a:cubicBezTo>
                      <a:pt x="22" y="17"/>
                      <a:pt x="17" y="23"/>
                      <a:pt x="11" y="22"/>
                    </a:cubicBezTo>
                    <a:cubicBezTo>
                      <a:pt x="5" y="22"/>
                      <a:pt x="0" y="17"/>
                      <a:pt x="0" y="11"/>
                    </a:cubicBezTo>
                    <a:cubicBezTo>
                      <a:pt x="0" y="5"/>
                      <a:pt x="5" y="0"/>
                      <a:pt x="11" y="0"/>
                    </a:cubicBezTo>
                    <a:cubicBezTo>
                      <a:pt x="17" y="0"/>
                      <a:pt x="22" y="5"/>
                      <a:pt x="22" y="11"/>
                    </a:cubicBezTo>
                    <a:close/>
                  </a:path>
                </a:pathLst>
              </a:custGeom>
              <a:solidFill>
                <a:srgbClr val="F187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auto">
              <a:xfrm rot="10800000">
                <a:off x="6341869" y="-1573131"/>
                <a:ext cx="278048" cy="250350"/>
              </a:xfrm>
              <a:custGeom>
                <a:avLst/>
                <a:gdLst>
                  <a:gd name="T0" fmla="*/ 0 w 22"/>
                  <a:gd name="T1" fmla="*/ 10 h 21"/>
                  <a:gd name="T2" fmla="*/ 11 w 22"/>
                  <a:gd name="T3" fmla="*/ 0 h 21"/>
                  <a:gd name="T4" fmla="*/ 22 w 22"/>
                  <a:gd name="T5" fmla="*/ 10 h 21"/>
                  <a:gd name="T6" fmla="*/ 11 w 22"/>
                  <a:gd name="T7" fmla="*/ 21 h 21"/>
                  <a:gd name="T8" fmla="*/ 0 w 22"/>
                  <a:gd name="T9" fmla="*/ 1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1">
                    <a:moveTo>
                      <a:pt x="0" y="10"/>
                    </a:moveTo>
                    <a:cubicBezTo>
                      <a:pt x="0" y="4"/>
                      <a:pt x="4" y="0"/>
                      <a:pt x="11" y="0"/>
                    </a:cubicBezTo>
                    <a:cubicBezTo>
                      <a:pt x="17" y="0"/>
                      <a:pt x="22" y="4"/>
                      <a:pt x="22" y="10"/>
                    </a:cubicBezTo>
                    <a:cubicBezTo>
                      <a:pt x="22" y="16"/>
                      <a:pt x="17" y="21"/>
                      <a:pt x="11" y="21"/>
                    </a:cubicBezTo>
                    <a:cubicBezTo>
                      <a:pt x="5" y="20"/>
                      <a:pt x="0" y="16"/>
                      <a:pt x="0" y="10"/>
                    </a:cubicBezTo>
                    <a:close/>
                  </a:path>
                </a:pathLst>
              </a:custGeom>
              <a:solidFill>
                <a:srgbClr val="F7A8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</p:grp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arrera de Cosmetología - Busca ya la nueva edición 2020-202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02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9" name="Google Shape;539;p41"/>
          <p:cNvSpPr txBox="1">
            <a:spLocks noGrp="1"/>
          </p:cNvSpPr>
          <p:nvPr>
            <p:ph type="title"/>
          </p:nvPr>
        </p:nvSpPr>
        <p:spPr>
          <a:xfrm>
            <a:off x="2684267" y="3785360"/>
            <a:ext cx="4487497" cy="110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rgbClr val="FFFFFF"/>
                </a:solidFill>
              </a:rPr>
              <a:t>A picture is worth a thousand words</a:t>
            </a:r>
            <a:endParaRPr sz="4000" dirty="0">
              <a:solidFill>
                <a:srgbClr val="FFFFFF"/>
              </a:solidFill>
            </a:endParaRPr>
          </a:p>
        </p:txBody>
      </p:sp>
      <p:sp>
        <p:nvSpPr>
          <p:cNvPr id="540" name="Google Shape;540;p41"/>
          <p:cNvSpPr/>
          <p:nvPr/>
        </p:nvSpPr>
        <p:spPr>
          <a:xfrm>
            <a:off x="1109445" y="3118520"/>
            <a:ext cx="110546" cy="122853"/>
          </a:xfrm>
          <a:custGeom>
            <a:avLst/>
            <a:gdLst/>
            <a:ahLst/>
            <a:cxnLst/>
            <a:rect l="l" t="t" r="r" b="b"/>
            <a:pathLst>
              <a:path w="2506" h="2785" extrusionOk="0">
                <a:moveTo>
                  <a:pt x="1269" y="1"/>
                </a:moveTo>
                <a:cubicBezTo>
                  <a:pt x="1247" y="1"/>
                  <a:pt x="1228" y="20"/>
                  <a:pt x="1215" y="58"/>
                </a:cubicBezTo>
                <a:cubicBezTo>
                  <a:pt x="962" y="614"/>
                  <a:pt x="633" y="1095"/>
                  <a:pt x="76" y="1348"/>
                </a:cubicBezTo>
                <a:cubicBezTo>
                  <a:pt x="0" y="1374"/>
                  <a:pt x="0" y="1424"/>
                  <a:pt x="76" y="1475"/>
                </a:cubicBezTo>
                <a:cubicBezTo>
                  <a:pt x="633" y="1728"/>
                  <a:pt x="987" y="2209"/>
                  <a:pt x="1215" y="2765"/>
                </a:cubicBezTo>
                <a:cubicBezTo>
                  <a:pt x="1215" y="2778"/>
                  <a:pt x="1234" y="2784"/>
                  <a:pt x="1260" y="2784"/>
                </a:cubicBezTo>
                <a:cubicBezTo>
                  <a:pt x="1285" y="2784"/>
                  <a:pt x="1316" y="2778"/>
                  <a:pt x="1342" y="2765"/>
                </a:cubicBezTo>
                <a:cubicBezTo>
                  <a:pt x="1544" y="2183"/>
                  <a:pt x="1873" y="1728"/>
                  <a:pt x="2430" y="1475"/>
                </a:cubicBezTo>
                <a:cubicBezTo>
                  <a:pt x="2506" y="1424"/>
                  <a:pt x="2506" y="1374"/>
                  <a:pt x="2430" y="1348"/>
                </a:cubicBezTo>
                <a:cubicBezTo>
                  <a:pt x="1873" y="1095"/>
                  <a:pt x="1544" y="614"/>
                  <a:pt x="1342" y="58"/>
                </a:cubicBezTo>
                <a:cubicBezTo>
                  <a:pt x="1316" y="20"/>
                  <a:pt x="1291" y="1"/>
                  <a:pt x="1269" y="1"/>
                </a:cubicBezTo>
                <a:close/>
              </a:path>
            </a:pathLst>
          </a:custGeom>
          <a:solidFill>
            <a:srgbClr val="754C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41"/>
          <p:cNvSpPr/>
          <p:nvPr/>
        </p:nvSpPr>
        <p:spPr>
          <a:xfrm>
            <a:off x="4055401" y="1478363"/>
            <a:ext cx="145174" cy="165554"/>
          </a:xfrm>
          <a:custGeom>
            <a:avLst/>
            <a:gdLst/>
            <a:ahLst/>
            <a:cxnLst/>
            <a:rect l="l" t="t" r="r" b="b"/>
            <a:pathLst>
              <a:path w="3291" h="3753" extrusionOk="0">
                <a:moveTo>
                  <a:pt x="1645" y="0"/>
                </a:moveTo>
                <a:cubicBezTo>
                  <a:pt x="1614" y="0"/>
                  <a:pt x="1582" y="19"/>
                  <a:pt x="1569" y="57"/>
                </a:cubicBezTo>
                <a:cubicBezTo>
                  <a:pt x="1266" y="816"/>
                  <a:pt x="810" y="1449"/>
                  <a:pt x="51" y="1778"/>
                </a:cubicBezTo>
                <a:cubicBezTo>
                  <a:pt x="0" y="1829"/>
                  <a:pt x="0" y="1905"/>
                  <a:pt x="51" y="1955"/>
                </a:cubicBezTo>
                <a:cubicBezTo>
                  <a:pt x="810" y="2259"/>
                  <a:pt x="1266" y="2892"/>
                  <a:pt x="1569" y="3676"/>
                </a:cubicBezTo>
                <a:cubicBezTo>
                  <a:pt x="1569" y="3727"/>
                  <a:pt x="1601" y="3752"/>
                  <a:pt x="1636" y="3752"/>
                </a:cubicBezTo>
                <a:cubicBezTo>
                  <a:pt x="1671" y="3752"/>
                  <a:pt x="1709" y="3727"/>
                  <a:pt x="1721" y="3676"/>
                </a:cubicBezTo>
                <a:cubicBezTo>
                  <a:pt x="2050" y="2917"/>
                  <a:pt x="2455" y="2284"/>
                  <a:pt x="3214" y="1955"/>
                </a:cubicBezTo>
                <a:cubicBezTo>
                  <a:pt x="3290" y="1905"/>
                  <a:pt x="3290" y="1829"/>
                  <a:pt x="3214" y="1778"/>
                </a:cubicBezTo>
                <a:cubicBezTo>
                  <a:pt x="2455" y="1474"/>
                  <a:pt x="2050" y="842"/>
                  <a:pt x="1721" y="57"/>
                </a:cubicBezTo>
                <a:cubicBezTo>
                  <a:pt x="1709" y="19"/>
                  <a:pt x="1677" y="0"/>
                  <a:pt x="1645" y="0"/>
                </a:cubicBezTo>
                <a:close/>
              </a:path>
            </a:pathLst>
          </a:custGeom>
          <a:solidFill>
            <a:srgbClr val="754C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41"/>
          <p:cNvSpPr/>
          <p:nvPr/>
        </p:nvSpPr>
        <p:spPr>
          <a:xfrm>
            <a:off x="1263145" y="3008720"/>
            <a:ext cx="110546" cy="122853"/>
          </a:xfrm>
          <a:custGeom>
            <a:avLst/>
            <a:gdLst/>
            <a:ahLst/>
            <a:cxnLst/>
            <a:rect l="l" t="t" r="r" b="b"/>
            <a:pathLst>
              <a:path w="2506" h="2785" extrusionOk="0">
                <a:moveTo>
                  <a:pt x="1269" y="1"/>
                </a:moveTo>
                <a:cubicBezTo>
                  <a:pt x="1247" y="1"/>
                  <a:pt x="1228" y="20"/>
                  <a:pt x="1215" y="58"/>
                </a:cubicBezTo>
                <a:cubicBezTo>
                  <a:pt x="962" y="614"/>
                  <a:pt x="633" y="1095"/>
                  <a:pt x="76" y="1348"/>
                </a:cubicBezTo>
                <a:cubicBezTo>
                  <a:pt x="0" y="1374"/>
                  <a:pt x="0" y="1424"/>
                  <a:pt x="76" y="1475"/>
                </a:cubicBezTo>
                <a:cubicBezTo>
                  <a:pt x="633" y="1728"/>
                  <a:pt x="987" y="2209"/>
                  <a:pt x="1215" y="2765"/>
                </a:cubicBezTo>
                <a:cubicBezTo>
                  <a:pt x="1215" y="2778"/>
                  <a:pt x="1234" y="2784"/>
                  <a:pt x="1260" y="2784"/>
                </a:cubicBezTo>
                <a:cubicBezTo>
                  <a:pt x="1285" y="2784"/>
                  <a:pt x="1316" y="2778"/>
                  <a:pt x="1342" y="2765"/>
                </a:cubicBezTo>
                <a:cubicBezTo>
                  <a:pt x="1544" y="2183"/>
                  <a:pt x="1873" y="1728"/>
                  <a:pt x="2430" y="1475"/>
                </a:cubicBezTo>
                <a:cubicBezTo>
                  <a:pt x="2506" y="1424"/>
                  <a:pt x="2506" y="1374"/>
                  <a:pt x="2430" y="1348"/>
                </a:cubicBezTo>
                <a:cubicBezTo>
                  <a:pt x="1873" y="1095"/>
                  <a:pt x="1544" y="614"/>
                  <a:pt x="1342" y="58"/>
                </a:cubicBezTo>
                <a:cubicBezTo>
                  <a:pt x="1316" y="20"/>
                  <a:pt x="1291" y="1"/>
                  <a:pt x="1269" y="1"/>
                </a:cubicBezTo>
                <a:close/>
              </a:path>
            </a:pathLst>
          </a:custGeom>
          <a:solidFill>
            <a:srgbClr val="754C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368694" y="78707"/>
            <a:ext cx="4666374" cy="1257553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8AE113E9-8B7B-4E99-BA7F-558DEDA315DF}"/>
              </a:ext>
            </a:extLst>
          </p:cNvPr>
          <p:cNvGrpSpPr/>
          <p:nvPr/>
        </p:nvGrpSpPr>
        <p:grpSpPr>
          <a:xfrm>
            <a:off x="6304070" y="2472143"/>
            <a:ext cx="2511000" cy="690391"/>
            <a:chOff x="5076057" y="1240057"/>
            <a:chExt cx="2137127" cy="39806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66925377-93CC-40B1-920D-AF9A5DBE614B}"/>
                </a:ext>
              </a:extLst>
            </p:cNvPr>
            <p:cNvSpPr txBox="1"/>
            <p:nvPr/>
          </p:nvSpPr>
          <p:spPr>
            <a:xfrm>
              <a:off x="5076057" y="1240057"/>
              <a:ext cx="2137127" cy="133092"/>
            </a:xfrm>
            <a:prstGeom prst="rect">
              <a:avLst/>
            </a:prstGeom>
            <a:noFill/>
          </p:spPr>
          <p:txBody>
            <a:bodyPr wrap="square" lIns="67500" rIns="81000" rtlCol="0">
              <a:spAutoFit/>
            </a:bodyPr>
            <a:lstStyle/>
            <a:p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F2E3089D-EA2E-403C-B235-4CF26D7D55D5}"/>
                </a:ext>
              </a:extLst>
            </p:cNvPr>
            <p:cNvSpPr txBox="1"/>
            <p:nvPr/>
          </p:nvSpPr>
          <p:spPr>
            <a:xfrm>
              <a:off x="5076059" y="1345316"/>
              <a:ext cx="2137125" cy="292802"/>
            </a:xfrm>
            <a:prstGeom prst="rect">
              <a:avLst/>
            </a:prstGeom>
            <a:noFill/>
          </p:spPr>
          <p:txBody>
            <a:bodyPr wrap="square" lIns="54000" rIns="81000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836E6BB9-5E13-4FCF-975C-49FF63029D2F}"/>
              </a:ext>
            </a:extLst>
          </p:cNvPr>
          <p:cNvGrpSpPr/>
          <p:nvPr/>
        </p:nvGrpSpPr>
        <p:grpSpPr>
          <a:xfrm>
            <a:off x="6363101" y="3682079"/>
            <a:ext cx="2511000" cy="690391"/>
            <a:chOff x="5076057" y="1240057"/>
            <a:chExt cx="2137127" cy="39806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327E59A2-C3BF-45F0-853A-31987386EBB3}"/>
                </a:ext>
              </a:extLst>
            </p:cNvPr>
            <p:cNvSpPr txBox="1"/>
            <p:nvPr/>
          </p:nvSpPr>
          <p:spPr>
            <a:xfrm>
              <a:off x="5076057" y="1240057"/>
              <a:ext cx="2137127" cy="133092"/>
            </a:xfrm>
            <a:prstGeom prst="rect">
              <a:avLst/>
            </a:prstGeom>
            <a:noFill/>
          </p:spPr>
          <p:txBody>
            <a:bodyPr wrap="square" lIns="67500" rIns="81000" rtlCol="0">
              <a:spAutoFit/>
            </a:bodyPr>
            <a:lstStyle/>
            <a:p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392B8976-1071-4A62-9B85-EB5F400FE571}"/>
                </a:ext>
              </a:extLst>
            </p:cNvPr>
            <p:cNvSpPr txBox="1"/>
            <p:nvPr/>
          </p:nvSpPr>
          <p:spPr>
            <a:xfrm>
              <a:off x="5076059" y="1345316"/>
              <a:ext cx="2137125" cy="292802"/>
            </a:xfrm>
            <a:prstGeom prst="rect">
              <a:avLst/>
            </a:prstGeom>
            <a:noFill/>
          </p:spPr>
          <p:txBody>
            <a:bodyPr wrap="square" lIns="54000" rIns="81000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B5BD4201-F9F3-4B3D-879B-811FD91BB449}"/>
              </a:ext>
            </a:extLst>
          </p:cNvPr>
          <p:cNvGrpSpPr/>
          <p:nvPr/>
        </p:nvGrpSpPr>
        <p:grpSpPr>
          <a:xfrm>
            <a:off x="298148" y="3682079"/>
            <a:ext cx="2511000" cy="690391"/>
            <a:chOff x="5076057" y="1240057"/>
            <a:chExt cx="2137127" cy="39806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475D6E25-8925-4D8E-9619-6F232FA855F4}"/>
                </a:ext>
              </a:extLst>
            </p:cNvPr>
            <p:cNvSpPr txBox="1"/>
            <p:nvPr/>
          </p:nvSpPr>
          <p:spPr>
            <a:xfrm>
              <a:off x="5076057" y="1240057"/>
              <a:ext cx="2137127" cy="133092"/>
            </a:xfrm>
            <a:prstGeom prst="rect">
              <a:avLst/>
            </a:prstGeom>
            <a:noFill/>
          </p:spPr>
          <p:txBody>
            <a:bodyPr wrap="square" lIns="67500" rIns="81000" rtlCol="0">
              <a:spAutoFit/>
            </a:bodyPr>
            <a:lstStyle/>
            <a:p>
              <a:pPr algn="r"/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A655CF74-6015-440A-A6AB-E86A1D9363CA}"/>
                </a:ext>
              </a:extLst>
            </p:cNvPr>
            <p:cNvSpPr txBox="1"/>
            <p:nvPr/>
          </p:nvSpPr>
          <p:spPr>
            <a:xfrm>
              <a:off x="5076059" y="1345316"/>
              <a:ext cx="2137125" cy="292802"/>
            </a:xfrm>
            <a:prstGeom prst="rect">
              <a:avLst/>
            </a:prstGeom>
            <a:noFill/>
          </p:spPr>
          <p:txBody>
            <a:bodyPr wrap="square" lIns="54000" rIns="81000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B6954C91-B58F-4B4C-912B-E56B6876FF1E}"/>
              </a:ext>
            </a:extLst>
          </p:cNvPr>
          <p:cNvGrpSpPr/>
          <p:nvPr/>
        </p:nvGrpSpPr>
        <p:grpSpPr>
          <a:xfrm>
            <a:off x="258698" y="2472143"/>
            <a:ext cx="2511000" cy="690391"/>
            <a:chOff x="5076057" y="1240057"/>
            <a:chExt cx="2137127" cy="398061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87B2A270-801C-4639-9EFD-61FBBDB2BEC8}"/>
                </a:ext>
              </a:extLst>
            </p:cNvPr>
            <p:cNvSpPr txBox="1"/>
            <p:nvPr/>
          </p:nvSpPr>
          <p:spPr>
            <a:xfrm>
              <a:off x="5076057" y="1240057"/>
              <a:ext cx="2137127" cy="133092"/>
            </a:xfrm>
            <a:prstGeom prst="rect">
              <a:avLst/>
            </a:prstGeom>
            <a:noFill/>
          </p:spPr>
          <p:txBody>
            <a:bodyPr wrap="square" lIns="67500" rIns="81000" rtlCol="0">
              <a:spAutoFit/>
            </a:bodyPr>
            <a:lstStyle/>
            <a:p>
              <a:pPr algn="r"/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9820076B-D21E-4E2C-B278-ABB89BE19E58}"/>
                </a:ext>
              </a:extLst>
            </p:cNvPr>
            <p:cNvSpPr txBox="1"/>
            <p:nvPr/>
          </p:nvSpPr>
          <p:spPr>
            <a:xfrm>
              <a:off x="5076059" y="1345316"/>
              <a:ext cx="2137125" cy="292802"/>
            </a:xfrm>
            <a:prstGeom prst="rect">
              <a:avLst/>
            </a:prstGeom>
            <a:noFill/>
          </p:spPr>
          <p:txBody>
            <a:bodyPr wrap="square" lIns="54000" rIns="81000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489B050C-BC53-4435-B89D-B3212CB42893}"/>
              </a:ext>
            </a:extLst>
          </p:cNvPr>
          <p:cNvSpPr txBox="1"/>
          <p:nvPr/>
        </p:nvSpPr>
        <p:spPr>
          <a:xfrm>
            <a:off x="258698" y="1336260"/>
            <a:ext cx="2854715" cy="430887"/>
          </a:xfrm>
          <a:prstGeom prst="rect">
            <a:avLst/>
          </a:prstGeom>
          <a:noFill/>
        </p:spPr>
        <p:txBody>
          <a:bodyPr wrap="square" lIns="54000" tIns="0" rIns="27000" bIns="0" rtlCol="0">
            <a:spAutoFit/>
          </a:bodyPr>
          <a:lstStyle/>
          <a:p>
            <a:r>
              <a:rPr lang="en-US" altLang="ko-KR" dirty="0">
                <a:solidFill>
                  <a:srgbClr val="787878"/>
                </a:solidFill>
                <a:cs typeface="Arial" pitchFamily="34" charset="0"/>
              </a:rPr>
              <a:t>We Create</a:t>
            </a:r>
          </a:p>
          <a:p>
            <a:r>
              <a:rPr lang="en-US" altLang="ko-KR" dirty="0">
                <a:solidFill>
                  <a:srgbClr val="787878"/>
                </a:solidFill>
                <a:cs typeface="Arial" pitchFamily="34" charset="0"/>
              </a:rPr>
              <a:t>Professional Presentation</a:t>
            </a:r>
            <a:endParaRPr lang="ko-KR" altLang="en-US" dirty="0">
              <a:solidFill>
                <a:srgbClr val="787878"/>
              </a:solidFill>
              <a:cs typeface="Arial" pitchFamily="34" charset="0"/>
            </a:endParaRPr>
          </a:p>
        </p:txBody>
      </p:sp>
      <p:sp>
        <p:nvSpPr>
          <p:cNvPr id="24" name="TextBox 17">
            <a:extLst>
              <a:ext uri="{FF2B5EF4-FFF2-40B4-BE49-F238E27FC236}">
                <a16:creationId xmlns:a16="http://schemas.microsoft.com/office/drawing/2014/main" xmlns="" id="{489B050C-BC53-4435-B89D-B3212CB42893}"/>
              </a:ext>
            </a:extLst>
          </p:cNvPr>
          <p:cNvSpPr txBox="1"/>
          <p:nvPr/>
        </p:nvSpPr>
        <p:spPr>
          <a:xfrm>
            <a:off x="5960355" y="1336260"/>
            <a:ext cx="2854715" cy="430887"/>
          </a:xfrm>
          <a:prstGeom prst="rect">
            <a:avLst/>
          </a:prstGeom>
          <a:noFill/>
        </p:spPr>
        <p:txBody>
          <a:bodyPr wrap="square" lIns="54000" tIns="0" rIns="27000" bIns="0" rtlCol="0">
            <a:spAutoFit/>
          </a:bodyPr>
          <a:lstStyle/>
          <a:p>
            <a:pPr algn="r"/>
            <a:r>
              <a:rPr lang="en-US" altLang="ko-KR" dirty="0">
                <a:solidFill>
                  <a:srgbClr val="787878"/>
                </a:solidFill>
                <a:cs typeface="Arial" pitchFamily="34" charset="0"/>
              </a:rPr>
              <a:t>We Create</a:t>
            </a:r>
          </a:p>
          <a:p>
            <a:pPr algn="r"/>
            <a:r>
              <a:rPr lang="en-US" altLang="ko-KR" dirty="0">
                <a:solidFill>
                  <a:srgbClr val="787878"/>
                </a:solidFill>
                <a:cs typeface="Arial" pitchFamily="34" charset="0"/>
              </a:rPr>
              <a:t>Professional Presentation</a:t>
            </a:r>
            <a:endParaRPr lang="ko-KR" altLang="en-US" dirty="0">
              <a:solidFill>
                <a:srgbClr val="787878"/>
              </a:solidFill>
              <a:cs typeface="Arial" pitchFamily="34" charset="0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6254" y="1473186"/>
            <a:ext cx="2539836" cy="293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23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ipse 6"/>
          <p:cNvSpPr/>
          <p:nvPr/>
        </p:nvSpPr>
        <p:spPr>
          <a:xfrm>
            <a:off x="953789" y="4223547"/>
            <a:ext cx="3416759" cy="6005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027696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sz="2400" b="1" dirty="0">
                <a:solidFill>
                  <a:srgbClr val="E69138"/>
                </a:solidFill>
              </a:rPr>
              <a:t>Infographic Style</a:t>
            </a:r>
            <a:endParaRPr lang="ko-KR" altLang="en-US" sz="2400" b="1" dirty="0">
              <a:solidFill>
                <a:srgbClr val="E69138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258762" y="1160830"/>
            <a:ext cx="4313238" cy="311150"/>
          </a:xfrm>
        </p:spPr>
        <p:txBody>
          <a:bodyPr>
            <a:noAutofit/>
          </a:bodyPr>
          <a:lstStyle/>
          <a:p>
            <a:pPr marL="152400" lvl="0" indent="0">
              <a:buNone/>
            </a:pPr>
            <a:r>
              <a:rPr lang="en-US" altLang="ko-KR" sz="1800" dirty="0">
                <a:solidFill>
                  <a:schemeClr val="bg2">
                    <a:lumMod val="75000"/>
                  </a:schemeClr>
                </a:solidFill>
              </a:rPr>
              <a:t>Insert the title of your subtitle Here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44008" y="1218303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rgbClr val="BE4626"/>
                </a:solidFill>
                <a:cs typeface="Arial" pitchFamily="34" charset="0"/>
              </a:rPr>
              <a:t>Modern  PowerPoint  Presentation</a:t>
            </a:r>
            <a:endParaRPr lang="ko-KR" altLang="en-US" sz="1600" b="1" dirty="0">
              <a:solidFill>
                <a:srgbClr val="BE4626"/>
              </a:solidFill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44008" y="2284555"/>
            <a:ext cx="41044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8D8D8D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Easy to change colors, photos and Text. Get a modern PowerPoint  Presentation that is beautifully designed.  </a:t>
            </a:r>
          </a:p>
          <a:p>
            <a:endParaRPr lang="en-US" altLang="ko-KR" sz="1200" dirty="0">
              <a:solidFill>
                <a:srgbClr val="8D8D8D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rgbClr val="8D8D8D"/>
                </a:solidFill>
                <a:cs typeface="Arial" pitchFamily="34" charset="0"/>
              </a:rPr>
              <a:t>Easy to change colors, photos and Text. You can simply impress your audience and add a unique zing and appeal to your Presentations.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44008" y="1921131"/>
            <a:ext cx="4104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rgbClr val="EEB245"/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rgbClr val="EEB245"/>
              </a:solidFill>
              <a:cs typeface="Arial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0212" y="2284555"/>
            <a:ext cx="2383915" cy="2315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1600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43"/>
          <p:cNvSpPr/>
          <p:nvPr/>
        </p:nvSpPr>
        <p:spPr>
          <a:xfrm>
            <a:off x="4158284" y="1997026"/>
            <a:ext cx="827367" cy="720720"/>
          </a:xfrm>
          <a:custGeom>
            <a:avLst/>
            <a:gdLst/>
            <a:ahLst/>
            <a:cxnLst/>
            <a:rect l="l" t="t" r="r" b="b"/>
            <a:pathLst>
              <a:path w="60613" h="52800" extrusionOk="0">
                <a:moveTo>
                  <a:pt x="31966" y="1"/>
                </a:moveTo>
                <a:cubicBezTo>
                  <a:pt x="30936" y="1"/>
                  <a:pt x="29827" y="197"/>
                  <a:pt x="28623" y="634"/>
                </a:cubicBezTo>
                <a:cubicBezTo>
                  <a:pt x="25080" y="1950"/>
                  <a:pt x="22549" y="4683"/>
                  <a:pt x="20246" y="7594"/>
                </a:cubicBezTo>
                <a:cubicBezTo>
                  <a:pt x="19538" y="8479"/>
                  <a:pt x="18854" y="9390"/>
                  <a:pt x="18146" y="10276"/>
                </a:cubicBezTo>
                <a:cubicBezTo>
                  <a:pt x="13869" y="15667"/>
                  <a:pt x="10326" y="21361"/>
                  <a:pt x="6327" y="26954"/>
                </a:cubicBezTo>
                <a:cubicBezTo>
                  <a:pt x="3822" y="30446"/>
                  <a:pt x="1519" y="34243"/>
                  <a:pt x="1012" y="38469"/>
                </a:cubicBezTo>
                <a:cubicBezTo>
                  <a:pt x="0" y="47225"/>
                  <a:pt x="7972" y="51730"/>
                  <a:pt x="15716" y="51983"/>
                </a:cubicBezTo>
                <a:cubicBezTo>
                  <a:pt x="16055" y="51995"/>
                  <a:pt x="16393" y="52000"/>
                  <a:pt x="16731" y="52000"/>
                </a:cubicBezTo>
                <a:cubicBezTo>
                  <a:pt x="21204" y="52000"/>
                  <a:pt x="25678" y="51070"/>
                  <a:pt x="30151" y="51070"/>
                </a:cubicBezTo>
                <a:cubicBezTo>
                  <a:pt x="30578" y="51070"/>
                  <a:pt x="31005" y="51079"/>
                  <a:pt x="31432" y="51098"/>
                </a:cubicBezTo>
                <a:cubicBezTo>
                  <a:pt x="36570" y="51325"/>
                  <a:pt x="41555" y="52717"/>
                  <a:pt x="46693" y="52793"/>
                </a:cubicBezTo>
                <a:cubicBezTo>
                  <a:pt x="46863" y="52797"/>
                  <a:pt x="47034" y="52799"/>
                  <a:pt x="47205" y="52799"/>
                </a:cubicBezTo>
                <a:cubicBezTo>
                  <a:pt x="50161" y="52799"/>
                  <a:pt x="53216" y="52170"/>
                  <a:pt x="55728" y="50591"/>
                </a:cubicBezTo>
                <a:cubicBezTo>
                  <a:pt x="60612" y="47529"/>
                  <a:pt x="60486" y="42670"/>
                  <a:pt x="58638" y="37684"/>
                </a:cubicBezTo>
                <a:cubicBezTo>
                  <a:pt x="54690" y="26979"/>
                  <a:pt x="49224" y="16856"/>
                  <a:pt x="42416" y="7720"/>
                </a:cubicBezTo>
                <a:cubicBezTo>
                  <a:pt x="39565" y="3877"/>
                  <a:pt x="36545" y="1"/>
                  <a:pt x="31966" y="1"/>
                </a:cubicBezTo>
                <a:close/>
              </a:path>
            </a:pathLst>
          </a:custGeom>
          <a:solidFill>
            <a:srgbClr val="C69C6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43"/>
          <p:cNvSpPr/>
          <p:nvPr/>
        </p:nvSpPr>
        <p:spPr>
          <a:xfrm rot="5585956">
            <a:off x="6779020" y="1922865"/>
            <a:ext cx="737497" cy="869049"/>
          </a:xfrm>
          <a:custGeom>
            <a:avLst/>
            <a:gdLst/>
            <a:ahLst/>
            <a:cxnLst/>
            <a:rect l="l" t="t" r="r" b="b"/>
            <a:pathLst>
              <a:path w="66180" h="77985" extrusionOk="0">
                <a:moveTo>
                  <a:pt x="41421" y="1"/>
                </a:moveTo>
                <a:cubicBezTo>
                  <a:pt x="30886" y="1"/>
                  <a:pt x="19650" y="6761"/>
                  <a:pt x="12831" y="13852"/>
                </a:cubicBezTo>
                <a:cubicBezTo>
                  <a:pt x="6707" y="20255"/>
                  <a:pt x="0" y="31239"/>
                  <a:pt x="633" y="40501"/>
                </a:cubicBezTo>
                <a:cubicBezTo>
                  <a:pt x="1215" y="49486"/>
                  <a:pt x="5264" y="59052"/>
                  <a:pt x="11211" y="65759"/>
                </a:cubicBezTo>
                <a:cubicBezTo>
                  <a:pt x="17538" y="72845"/>
                  <a:pt x="26700" y="77527"/>
                  <a:pt x="36216" y="77957"/>
                </a:cubicBezTo>
                <a:cubicBezTo>
                  <a:pt x="36585" y="77974"/>
                  <a:pt x="36959" y="77984"/>
                  <a:pt x="37334" y="77984"/>
                </a:cubicBezTo>
                <a:cubicBezTo>
                  <a:pt x="40202" y="77984"/>
                  <a:pt x="43177" y="77415"/>
                  <a:pt x="45124" y="75401"/>
                </a:cubicBezTo>
                <a:cubicBezTo>
                  <a:pt x="48718" y="71731"/>
                  <a:pt x="47376" y="64923"/>
                  <a:pt x="46820" y="60343"/>
                </a:cubicBezTo>
                <a:cubicBezTo>
                  <a:pt x="45326" y="48372"/>
                  <a:pt x="50514" y="42020"/>
                  <a:pt x="57348" y="33112"/>
                </a:cubicBezTo>
                <a:cubicBezTo>
                  <a:pt x="62839" y="25924"/>
                  <a:pt x="66180" y="18129"/>
                  <a:pt x="60309" y="9980"/>
                </a:cubicBezTo>
                <a:cubicBezTo>
                  <a:pt x="57246" y="5703"/>
                  <a:pt x="52514" y="2388"/>
                  <a:pt x="47807" y="920"/>
                </a:cubicBezTo>
                <a:cubicBezTo>
                  <a:pt x="45738" y="288"/>
                  <a:pt x="43594" y="1"/>
                  <a:pt x="4142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43"/>
          <p:cNvSpPr/>
          <p:nvPr/>
        </p:nvSpPr>
        <p:spPr>
          <a:xfrm rot="-3601186">
            <a:off x="1554115" y="1980006"/>
            <a:ext cx="919619" cy="754768"/>
          </a:xfrm>
          <a:custGeom>
            <a:avLst/>
            <a:gdLst/>
            <a:ahLst/>
            <a:cxnLst/>
            <a:rect l="l" t="t" r="r" b="b"/>
            <a:pathLst>
              <a:path w="68054" h="65879" extrusionOk="0">
                <a:moveTo>
                  <a:pt x="16417" y="0"/>
                </a:moveTo>
                <a:cubicBezTo>
                  <a:pt x="12260" y="0"/>
                  <a:pt x="8797" y="1476"/>
                  <a:pt x="6176" y="4963"/>
                </a:cubicBezTo>
                <a:cubicBezTo>
                  <a:pt x="4911" y="6633"/>
                  <a:pt x="4278" y="8557"/>
                  <a:pt x="3418" y="10404"/>
                </a:cubicBezTo>
                <a:cubicBezTo>
                  <a:pt x="1595" y="14327"/>
                  <a:pt x="735" y="18477"/>
                  <a:pt x="355" y="22704"/>
                </a:cubicBezTo>
                <a:cubicBezTo>
                  <a:pt x="1" y="26424"/>
                  <a:pt x="482" y="30119"/>
                  <a:pt x="1089" y="33789"/>
                </a:cubicBezTo>
                <a:cubicBezTo>
                  <a:pt x="1697" y="37458"/>
                  <a:pt x="2911" y="40976"/>
                  <a:pt x="4379" y="44367"/>
                </a:cubicBezTo>
                <a:cubicBezTo>
                  <a:pt x="6708" y="49884"/>
                  <a:pt x="10225" y="54541"/>
                  <a:pt x="15312" y="57907"/>
                </a:cubicBezTo>
                <a:cubicBezTo>
                  <a:pt x="18678" y="60109"/>
                  <a:pt x="22221" y="61956"/>
                  <a:pt x="26119" y="63146"/>
                </a:cubicBezTo>
                <a:cubicBezTo>
                  <a:pt x="31433" y="64715"/>
                  <a:pt x="36824" y="65803"/>
                  <a:pt x="41430" y="65879"/>
                </a:cubicBezTo>
                <a:cubicBezTo>
                  <a:pt x="44796" y="65879"/>
                  <a:pt x="47175" y="65702"/>
                  <a:pt x="49478" y="65246"/>
                </a:cubicBezTo>
                <a:cubicBezTo>
                  <a:pt x="54160" y="64310"/>
                  <a:pt x="58513" y="62665"/>
                  <a:pt x="62056" y="59425"/>
                </a:cubicBezTo>
                <a:cubicBezTo>
                  <a:pt x="66307" y="55579"/>
                  <a:pt x="68054" y="50846"/>
                  <a:pt x="66915" y="45177"/>
                </a:cubicBezTo>
                <a:cubicBezTo>
                  <a:pt x="66054" y="41052"/>
                  <a:pt x="64257" y="37357"/>
                  <a:pt x="61954" y="33865"/>
                </a:cubicBezTo>
                <a:cubicBezTo>
                  <a:pt x="57450" y="27107"/>
                  <a:pt x="51983" y="21084"/>
                  <a:pt x="45884" y="15694"/>
                </a:cubicBezTo>
                <a:cubicBezTo>
                  <a:pt x="42771" y="12935"/>
                  <a:pt x="39608" y="10252"/>
                  <a:pt x="36115" y="8000"/>
                </a:cubicBezTo>
                <a:cubicBezTo>
                  <a:pt x="33129" y="6077"/>
                  <a:pt x="29839" y="4685"/>
                  <a:pt x="26751" y="2964"/>
                </a:cubicBezTo>
                <a:cubicBezTo>
                  <a:pt x="23967" y="1420"/>
                  <a:pt x="21057" y="281"/>
                  <a:pt x="17818" y="53"/>
                </a:cubicBezTo>
                <a:cubicBezTo>
                  <a:pt x="17342" y="18"/>
                  <a:pt x="16875" y="0"/>
                  <a:pt x="1641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43"/>
          <p:cNvSpPr txBox="1">
            <a:spLocks noGrp="1"/>
          </p:cNvSpPr>
          <p:nvPr>
            <p:ph type="title" idx="6"/>
          </p:nvPr>
        </p:nvSpPr>
        <p:spPr>
          <a:xfrm>
            <a:off x="-2020250" y="237205"/>
            <a:ext cx="79500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chemeClr val="dk2"/>
                </a:solidFill>
              </a:rPr>
              <a:t>Our strengths</a:t>
            </a:r>
            <a:endParaRPr sz="4000" dirty="0">
              <a:solidFill>
                <a:schemeClr val="dk2"/>
              </a:solidFill>
            </a:endParaRPr>
          </a:p>
        </p:txBody>
      </p:sp>
      <p:sp>
        <p:nvSpPr>
          <p:cNvPr id="559" name="Google Shape;559;p43"/>
          <p:cNvSpPr txBox="1">
            <a:spLocks noGrp="1"/>
          </p:cNvSpPr>
          <p:nvPr>
            <p:ph type="title"/>
          </p:nvPr>
        </p:nvSpPr>
        <p:spPr>
          <a:xfrm>
            <a:off x="813650" y="2884930"/>
            <a:ext cx="24006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Loyalty</a:t>
            </a:r>
            <a:endParaRPr/>
          </a:p>
        </p:txBody>
      </p:sp>
      <p:sp>
        <p:nvSpPr>
          <p:cNvPr id="560" name="Google Shape;560;p43"/>
          <p:cNvSpPr txBox="1">
            <a:spLocks noGrp="1"/>
          </p:cNvSpPr>
          <p:nvPr>
            <p:ph type="subTitle" idx="1"/>
          </p:nvPr>
        </p:nvSpPr>
        <p:spPr>
          <a:xfrm>
            <a:off x="813650" y="3204091"/>
            <a:ext cx="2400600" cy="56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Despite being red, Mars is actually a cold place</a:t>
            </a:r>
            <a:endParaRPr/>
          </a:p>
        </p:txBody>
      </p:sp>
      <p:sp>
        <p:nvSpPr>
          <p:cNvPr id="561" name="Google Shape;561;p43"/>
          <p:cNvSpPr txBox="1">
            <a:spLocks noGrp="1"/>
          </p:cNvSpPr>
          <p:nvPr>
            <p:ph type="title" idx="2"/>
          </p:nvPr>
        </p:nvSpPr>
        <p:spPr>
          <a:xfrm>
            <a:off x="3371700" y="2884930"/>
            <a:ext cx="24006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Teamwork</a:t>
            </a:r>
            <a:endParaRPr/>
          </a:p>
        </p:txBody>
      </p:sp>
      <p:sp>
        <p:nvSpPr>
          <p:cNvPr id="562" name="Google Shape;562;p43"/>
          <p:cNvSpPr txBox="1">
            <a:spLocks noGrp="1"/>
          </p:cNvSpPr>
          <p:nvPr>
            <p:ph type="subTitle" idx="3"/>
          </p:nvPr>
        </p:nvSpPr>
        <p:spPr>
          <a:xfrm>
            <a:off x="3371700" y="3204091"/>
            <a:ext cx="2400600" cy="56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Jupiter is a gas giant and the biggest planet</a:t>
            </a:r>
            <a:endParaRPr/>
          </a:p>
        </p:txBody>
      </p:sp>
      <p:sp>
        <p:nvSpPr>
          <p:cNvPr id="563" name="Google Shape;563;p43"/>
          <p:cNvSpPr txBox="1">
            <a:spLocks noGrp="1"/>
          </p:cNvSpPr>
          <p:nvPr>
            <p:ph type="title" idx="4"/>
          </p:nvPr>
        </p:nvSpPr>
        <p:spPr>
          <a:xfrm>
            <a:off x="5929750" y="2884930"/>
            <a:ext cx="24006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Promotion</a:t>
            </a:r>
            <a:endParaRPr/>
          </a:p>
        </p:txBody>
      </p:sp>
      <p:sp>
        <p:nvSpPr>
          <p:cNvPr id="564" name="Google Shape;564;p43"/>
          <p:cNvSpPr txBox="1">
            <a:spLocks noGrp="1"/>
          </p:cNvSpPr>
          <p:nvPr>
            <p:ph type="subTitle" idx="5"/>
          </p:nvPr>
        </p:nvSpPr>
        <p:spPr>
          <a:xfrm>
            <a:off x="5929750" y="3204091"/>
            <a:ext cx="2400600" cy="56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 is composed of hydrogen and helium</a:t>
            </a:r>
            <a:endParaRPr/>
          </a:p>
        </p:txBody>
      </p:sp>
      <p:grpSp>
        <p:nvGrpSpPr>
          <p:cNvPr id="565" name="Google Shape;565;p43"/>
          <p:cNvGrpSpPr/>
          <p:nvPr/>
        </p:nvGrpSpPr>
        <p:grpSpPr>
          <a:xfrm>
            <a:off x="1847672" y="2202893"/>
            <a:ext cx="332559" cy="308990"/>
            <a:chOff x="6524150" y="1938725"/>
            <a:chExt cx="297725" cy="276625"/>
          </a:xfrm>
        </p:grpSpPr>
        <p:sp>
          <p:nvSpPr>
            <p:cNvPr id="566" name="Google Shape;566;p43"/>
            <p:cNvSpPr/>
            <p:nvPr/>
          </p:nvSpPr>
          <p:spPr>
            <a:xfrm>
              <a:off x="6524150" y="2025375"/>
              <a:ext cx="297725" cy="189975"/>
            </a:xfrm>
            <a:custGeom>
              <a:avLst/>
              <a:gdLst/>
              <a:ahLst/>
              <a:cxnLst/>
              <a:rect l="l" t="t" r="r" b="b"/>
              <a:pathLst>
                <a:path w="11909" h="7599" extrusionOk="0">
                  <a:moveTo>
                    <a:pt x="9767" y="2079"/>
                  </a:moveTo>
                  <a:lnTo>
                    <a:pt x="9767" y="5198"/>
                  </a:lnTo>
                  <a:cubicBezTo>
                    <a:pt x="9735" y="5041"/>
                    <a:pt x="9672" y="4915"/>
                    <a:pt x="9546" y="4789"/>
                  </a:cubicBezTo>
                  <a:lnTo>
                    <a:pt x="7813" y="3056"/>
                  </a:lnTo>
                  <a:cubicBezTo>
                    <a:pt x="7624" y="2867"/>
                    <a:pt x="7341" y="2741"/>
                    <a:pt x="7057" y="2741"/>
                  </a:cubicBezTo>
                  <a:lnTo>
                    <a:pt x="6018" y="2741"/>
                  </a:lnTo>
                  <a:cubicBezTo>
                    <a:pt x="5923" y="2741"/>
                    <a:pt x="5797" y="2836"/>
                    <a:pt x="5734" y="2930"/>
                  </a:cubicBezTo>
                  <a:lnTo>
                    <a:pt x="5482" y="3403"/>
                  </a:lnTo>
                  <a:cubicBezTo>
                    <a:pt x="5293" y="3812"/>
                    <a:pt x="4883" y="4001"/>
                    <a:pt x="4505" y="4001"/>
                  </a:cubicBezTo>
                  <a:lnTo>
                    <a:pt x="5356" y="2269"/>
                  </a:lnTo>
                  <a:cubicBezTo>
                    <a:pt x="5419" y="2143"/>
                    <a:pt x="5576" y="2079"/>
                    <a:pt x="5671" y="2079"/>
                  </a:cubicBezTo>
                  <a:close/>
                  <a:moveTo>
                    <a:pt x="1418" y="2079"/>
                  </a:moveTo>
                  <a:lnTo>
                    <a:pt x="1418" y="5545"/>
                  </a:lnTo>
                  <a:lnTo>
                    <a:pt x="725" y="5545"/>
                  </a:lnTo>
                  <a:lnTo>
                    <a:pt x="725" y="2079"/>
                  </a:lnTo>
                  <a:close/>
                  <a:moveTo>
                    <a:pt x="11153" y="2079"/>
                  </a:moveTo>
                  <a:lnTo>
                    <a:pt x="11153" y="5545"/>
                  </a:lnTo>
                  <a:lnTo>
                    <a:pt x="10460" y="5545"/>
                  </a:lnTo>
                  <a:lnTo>
                    <a:pt x="10460" y="2079"/>
                  </a:lnTo>
                  <a:close/>
                  <a:moveTo>
                    <a:pt x="6931" y="630"/>
                  </a:moveTo>
                  <a:cubicBezTo>
                    <a:pt x="6774" y="1008"/>
                    <a:pt x="6427" y="1323"/>
                    <a:pt x="5955" y="1323"/>
                  </a:cubicBezTo>
                  <a:lnTo>
                    <a:pt x="5671" y="1323"/>
                  </a:lnTo>
                  <a:cubicBezTo>
                    <a:pt x="5293" y="1323"/>
                    <a:pt x="4946" y="1575"/>
                    <a:pt x="4726" y="1922"/>
                  </a:cubicBezTo>
                  <a:lnTo>
                    <a:pt x="3655" y="4064"/>
                  </a:lnTo>
                  <a:cubicBezTo>
                    <a:pt x="3623" y="4127"/>
                    <a:pt x="3623" y="4253"/>
                    <a:pt x="3655" y="4316"/>
                  </a:cubicBezTo>
                  <a:cubicBezTo>
                    <a:pt x="3718" y="4411"/>
                    <a:pt x="3781" y="4474"/>
                    <a:pt x="3875" y="4537"/>
                  </a:cubicBezTo>
                  <a:cubicBezTo>
                    <a:pt x="4088" y="4627"/>
                    <a:pt x="4310" y="4670"/>
                    <a:pt x="4532" y="4670"/>
                  </a:cubicBezTo>
                  <a:cubicBezTo>
                    <a:pt x="5165" y="4670"/>
                    <a:pt x="5785" y="4316"/>
                    <a:pt x="6112" y="3686"/>
                  </a:cubicBezTo>
                  <a:lnTo>
                    <a:pt x="6238" y="3434"/>
                  </a:lnTo>
                  <a:lnTo>
                    <a:pt x="7026" y="3434"/>
                  </a:lnTo>
                  <a:cubicBezTo>
                    <a:pt x="7089" y="3434"/>
                    <a:pt x="7215" y="3466"/>
                    <a:pt x="7246" y="3529"/>
                  </a:cubicBezTo>
                  <a:lnTo>
                    <a:pt x="8979" y="5261"/>
                  </a:lnTo>
                  <a:cubicBezTo>
                    <a:pt x="9137" y="5419"/>
                    <a:pt x="9137" y="5545"/>
                    <a:pt x="9105" y="5640"/>
                  </a:cubicBezTo>
                  <a:cubicBezTo>
                    <a:pt x="9105" y="5671"/>
                    <a:pt x="9042" y="5829"/>
                    <a:pt x="8885" y="5860"/>
                  </a:cubicBezTo>
                  <a:lnTo>
                    <a:pt x="5576" y="6805"/>
                  </a:lnTo>
                  <a:cubicBezTo>
                    <a:pt x="5543" y="6814"/>
                    <a:pt x="5507" y="6818"/>
                    <a:pt x="5470" y="6818"/>
                  </a:cubicBezTo>
                  <a:cubicBezTo>
                    <a:pt x="5371" y="6818"/>
                    <a:pt x="5268" y="6788"/>
                    <a:pt x="5198" y="6742"/>
                  </a:cubicBezTo>
                  <a:lnTo>
                    <a:pt x="4096" y="5640"/>
                  </a:lnTo>
                  <a:cubicBezTo>
                    <a:pt x="4033" y="5545"/>
                    <a:pt x="3938" y="5514"/>
                    <a:pt x="3875" y="5514"/>
                  </a:cubicBezTo>
                  <a:lnTo>
                    <a:pt x="2111" y="5514"/>
                  </a:lnTo>
                  <a:lnTo>
                    <a:pt x="2111" y="2048"/>
                  </a:lnTo>
                  <a:lnTo>
                    <a:pt x="2741" y="2048"/>
                  </a:lnTo>
                  <a:cubicBezTo>
                    <a:pt x="3119" y="2048"/>
                    <a:pt x="3466" y="1796"/>
                    <a:pt x="3686" y="1449"/>
                  </a:cubicBezTo>
                  <a:lnTo>
                    <a:pt x="4001" y="819"/>
                  </a:lnTo>
                  <a:cubicBezTo>
                    <a:pt x="4064" y="693"/>
                    <a:pt x="4190" y="630"/>
                    <a:pt x="4316" y="630"/>
                  </a:cubicBezTo>
                  <a:close/>
                  <a:moveTo>
                    <a:pt x="4316" y="0"/>
                  </a:moveTo>
                  <a:cubicBezTo>
                    <a:pt x="3907" y="0"/>
                    <a:pt x="3560" y="221"/>
                    <a:pt x="3371" y="599"/>
                  </a:cubicBezTo>
                  <a:lnTo>
                    <a:pt x="3056" y="1229"/>
                  </a:lnTo>
                  <a:cubicBezTo>
                    <a:pt x="2962" y="1323"/>
                    <a:pt x="2836" y="1418"/>
                    <a:pt x="2741" y="1418"/>
                  </a:cubicBezTo>
                  <a:lnTo>
                    <a:pt x="378" y="1418"/>
                  </a:lnTo>
                  <a:cubicBezTo>
                    <a:pt x="158" y="1418"/>
                    <a:pt x="0" y="1575"/>
                    <a:pt x="0" y="1764"/>
                  </a:cubicBezTo>
                  <a:lnTo>
                    <a:pt x="0" y="5955"/>
                  </a:lnTo>
                  <a:cubicBezTo>
                    <a:pt x="0" y="6144"/>
                    <a:pt x="158" y="6301"/>
                    <a:pt x="378" y="6301"/>
                  </a:cubicBezTo>
                  <a:lnTo>
                    <a:pt x="3718" y="6301"/>
                  </a:lnTo>
                  <a:lnTo>
                    <a:pt x="4694" y="7278"/>
                  </a:lnTo>
                  <a:cubicBezTo>
                    <a:pt x="4894" y="7477"/>
                    <a:pt x="5139" y="7598"/>
                    <a:pt x="5410" y="7598"/>
                  </a:cubicBezTo>
                  <a:cubicBezTo>
                    <a:pt x="5525" y="7598"/>
                    <a:pt x="5644" y="7577"/>
                    <a:pt x="5766" y="7530"/>
                  </a:cubicBezTo>
                  <a:lnTo>
                    <a:pt x="9074" y="6553"/>
                  </a:lnTo>
                  <a:cubicBezTo>
                    <a:pt x="9263" y="6522"/>
                    <a:pt x="9420" y="6396"/>
                    <a:pt x="9578" y="6238"/>
                  </a:cubicBezTo>
                  <a:lnTo>
                    <a:pt x="11562" y="6238"/>
                  </a:lnTo>
                  <a:cubicBezTo>
                    <a:pt x="11751" y="6238"/>
                    <a:pt x="11909" y="6081"/>
                    <a:pt x="11909" y="5892"/>
                  </a:cubicBezTo>
                  <a:lnTo>
                    <a:pt x="11909" y="1733"/>
                  </a:lnTo>
                  <a:cubicBezTo>
                    <a:pt x="11877" y="1544"/>
                    <a:pt x="11720" y="1386"/>
                    <a:pt x="11499" y="1386"/>
                  </a:cubicBezTo>
                  <a:lnTo>
                    <a:pt x="7341" y="1386"/>
                  </a:lnTo>
                  <a:cubicBezTo>
                    <a:pt x="7561" y="1103"/>
                    <a:pt x="7687" y="693"/>
                    <a:pt x="7687" y="347"/>
                  </a:cubicBezTo>
                  <a:cubicBezTo>
                    <a:pt x="7687" y="158"/>
                    <a:pt x="7530" y="0"/>
                    <a:pt x="73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67" name="Google Shape;567;p43"/>
            <p:cNvSpPr/>
            <p:nvPr/>
          </p:nvSpPr>
          <p:spPr>
            <a:xfrm>
              <a:off x="6664325" y="1938725"/>
              <a:ext cx="17375" cy="43350"/>
            </a:xfrm>
            <a:custGeom>
              <a:avLst/>
              <a:gdLst/>
              <a:ahLst/>
              <a:cxnLst/>
              <a:rect l="l" t="t" r="r" b="b"/>
              <a:pathLst>
                <a:path w="695" h="1734" extrusionOk="0">
                  <a:moveTo>
                    <a:pt x="348" y="1"/>
                  </a:moveTo>
                  <a:cubicBezTo>
                    <a:pt x="159" y="1"/>
                    <a:pt x="1" y="158"/>
                    <a:pt x="1" y="347"/>
                  </a:cubicBezTo>
                  <a:lnTo>
                    <a:pt x="1" y="1355"/>
                  </a:lnTo>
                  <a:cubicBezTo>
                    <a:pt x="1" y="1576"/>
                    <a:pt x="159" y="1733"/>
                    <a:pt x="348" y="1733"/>
                  </a:cubicBezTo>
                  <a:cubicBezTo>
                    <a:pt x="537" y="1733"/>
                    <a:pt x="694" y="1576"/>
                    <a:pt x="694" y="1355"/>
                  </a:cubicBezTo>
                  <a:lnTo>
                    <a:pt x="694" y="347"/>
                  </a:lnTo>
                  <a:cubicBezTo>
                    <a:pt x="694" y="158"/>
                    <a:pt x="537" y="1"/>
                    <a:pt x="3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68" name="Google Shape;568;p43"/>
            <p:cNvSpPr/>
            <p:nvPr/>
          </p:nvSpPr>
          <p:spPr>
            <a:xfrm>
              <a:off x="6594250" y="1972800"/>
              <a:ext cx="35450" cy="35275"/>
            </a:xfrm>
            <a:custGeom>
              <a:avLst/>
              <a:gdLst/>
              <a:ahLst/>
              <a:cxnLst/>
              <a:rect l="l" t="t" r="r" b="b"/>
              <a:pathLst>
                <a:path w="1418" h="1411" extrusionOk="0">
                  <a:moveTo>
                    <a:pt x="374" y="0"/>
                  </a:moveTo>
                  <a:cubicBezTo>
                    <a:pt x="291" y="0"/>
                    <a:pt x="205" y="40"/>
                    <a:pt x="126" y="118"/>
                  </a:cubicBezTo>
                  <a:cubicBezTo>
                    <a:pt x="0" y="244"/>
                    <a:pt x="0" y="496"/>
                    <a:pt x="126" y="591"/>
                  </a:cubicBezTo>
                  <a:lnTo>
                    <a:pt x="819" y="1316"/>
                  </a:lnTo>
                  <a:cubicBezTo>
                    <a:pt x="882" y="1379"/>
                    <a:pt x="969" y="1410"/>
                    <a:pt x="1055" y="1410"/>
                  </a:cubicBezTo>
                  <a:cubicBezTo>
                    <a:pt x="1142" y="1410"/>
                    <a:pt x="1229" y="1379"/>
                    <a:pt x="1292" y="1316"/>
                  </a:cubicBezTo>
                  <a:cubicBezTo>
                    <a:pt x="1418" y="1190"/>
                    <a:pt x="1418" y="969"/>
                    <a:pt x="1292" y="843"/>
                  </a:cubicBezTo>
                  <a:lnTo>
                    <a:pt x="599" y="118"/>
                  </a:lnTo>
                  <a:cubicBezTo>
                    <a:pt x="536" y="40"/>
                    <a:pt x="457" y="0"/>
                    <a:pt x="3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69" name="Google Shape;569;p43"/>
            <p:cNvSpPr/>
            <p:nvPr/>
          </p:nvSpPr>
          <p:spPr>
            <a:xfrm>
              <a:off x="6715525" y="1972800"/>
              <a:ext cx="35475" cy="35275"/>
            </a:xfrm>
            <a:custGeom>
              <a:avLst/>
              <a:gdLst/>
              <a:ahLst/>
              <a:cxnLst/>
              <a:rect l="l" t="t" r="r" b="b"/>
              <a:pathLst>
                <a:path w="1419" h="1411" extrusionOk="0">
                  <a:moveTo>
                    <a:pt x="1056" y="0"/>
                  </a:moveTo>
                  <a:cubicBezTo>
                    <a:pt x="970" y="0"/>
                    <a:pt x="883" y="40"/>
                    <a:pt x="820" y="118"/>
                  </a:cubicBezTo>
                  <a:lnTo>
                    <a:pt x="127" y="843"/>
                  </a:lnTo>
                  <a:cubicBezTo>
                    <a:pt x="1" y="969"/>
                    <a:pt x="1" y="1190"/>
                    <a:pt x="127" y="1316"/>
                  </a:cubicBezTo>
                  <a:cubicBezTo>
                    <a:pt x="174" y="1379"/>
                    <a:pt x="261" y="1410"/>
                    <a:pt x="351" y="1410"/>
                  </a:cubicBezTo>
                  <a:cubicBezTo>
                    <a:pt x="442" y="1410"/>
                    <a:pt x="536" y="1379"/>
                    <a:pt x="599" y="1316"/>
                  </a:cubicBezTo>
                  <a:lnTo>
                    <a:pt x="1293" y="591"/>
                  </a:lnTo>
                  <a:cubicBezTo>
                    <a:pt x="1419" y="496"/>
                    <a:pt x="1419" y="244"/>
                    <a:pt x="1293" y="118"/>
                  </a:cubicBezTo>
                  <a:cubicBezTo>
                    <a:pt x="1230" y="40"/>
                    <a:pt x="1143" y="0"/>
                    <a:pt x="10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570" name="Google Shape;570;p43"/>
          <p:cNvSpPr/>
          <p:nvPr/>
        </p:nvSpPr>
        <p:spPr>
          <a:xfrm>
            <a:off x="6963722" y="2213885"/>
            <a:ext cx="368091" cy="287006"/>
          </a:xfrm>
          <a:custGeom>
            <a:avLst/>
            <a:gdLst/>
            <a:ahLst/>
            <a:cxnLst/>
            <a:rect l="l" t="t" r="r" b="b"/>
            <a:pathLst>
              <a:path w="12729" h="9925" extrusionOk="0">
                <a:moveTo>
                  <a:pt x="925" y="3644"/>
                </a:moveTo>
                <a:cubicBezTo>
                  <a:pt x="944" y="3644"/>
                  <a:pt x="963" y="3648"/>
                  <a:pt x="978" y="3655"/>
                </a:cubicBezTo>
                <a:lnTo>
                  <a:pt x="1608" y="3970"/>
                </a:lnTo>
                <a:lnTo>
                  <a:pt x="1608" y="5923"/>
                </a:lnTo>
                <a:lnTo>
                  <a:pt x="978" y="6239"/>
                </a:lnTo>
                <a:cubicBezTo>
                  <a:pt x="963" y="6253"/>
                  <a:pt x="945" y="6259"/>
                  <a:pt x="926" y="6259"/>
                </a:cubicBezTo>
                <a:cubicBezTo>
                  <a:pt x="863" y="6259"/>
                  <a:pt x="788" y="6192"/>
                  <a:pt x="788" y="6144"/>
                </a:cubicBezTo>
                <a:lnTo>
                  <a:pt x="788" y="3781"/>
                </a:lnTo>
                <a:cubicBezTo>
                  <a:pt x="788" y="3685"/>
                  <a:pt x="862" y="3644"/>
                  <a:pt x="925" y="3644"/>
                </a:cubicBezTo>
                <a:close/>
                <a:moveTo>
                  <a:pt x="10177" y="1796"/>
                </a:moveTo>
                <a:lnTo>
                  <a:pt x="10177" y="8129"/>
                </a:lnTo>
                <a:lnTo>
                  <a:pt x="2458" y="5892"/>
                </a:lnTo>
                <a:lnTo>
                  <a:pt x="2458" y="4033"/>
                </a:lnTo>
                <a:lnTo>
                  <a:pt x="10177" y="1796"/>
                </a:lnTo>
                <a:close/>
                <a:moveTo>
                  <a:pt x="4128" y="7247"/>
                </a:moveTo>
                <a:lnTo>
                  <a:pt x="6963" y="8066"/>
                </a:lnTo>
                <a:cubicBezTo>
                  <a:pt x="6648" y="8507"/>
                  <a:pt x="6176" y="8822"/>
                  <a:pt x="5640" y="8822"/>
                </a:cubicBezTo>
                <a:cubicBezTo>
                  <a:pt x="4758" y="8822"/>
                  <a:pt x="4097" y="8097"/>
                  <a:pt x="4128" y="7247"/>
                </a:cubicBezTo>
                <a:close/>
                <a:moveTo>
                  <a:pt x="11374" y="820"/>
                </a:moveTo>
                <a:cubicBezTo>
                  <a:pt x="11626" y="820"/>
                  <a:pt x="11815" y="1009"/>
                  <a:pt x="11815" y="1261"/>
                </a:cubicBezTo>
                <a:lnTo>
                  <a:pt x="11815" y="8696"/>
                </a:lnTo>
                <a:cubicBezTo>
                  <a:pt x="11815" y="8916"/>
                  <a:pt x="11626" y="9137"/>
                  <a:pt x="11374" y="9137"/>
                </a:cubicBezTo>
                <a:cubicBezTo>
                  <a:pt x="11154" y="9137"/>
                  <a:pt x="10996" y="8916"/>
                  <a:pt x="10996" y="8696"/>
                </a:cubicBezTo>
                <a:lnTo>
                  <a:pt x="10996" y="1261"/>
                </a:lnTo>
                <a:cubicBezTo>
                  <a:pt x="10996" y="1009"/>
                  <a:pt x="11185" y="820"/>
                  <a:pt x="11374" y="820"/>
                </a:cubicBezTo>
                <a:close/>
                <a:moveTo>
                  <a:pt x="11437" y="1"/>
                </a:moveTo>
                <a:cubicBezTo>
                  <a:pt x="10839" y="1"/>
                  <a:pt x="10366" y="379"/>
                  <a:pt x="10240" y="883"/>
                </a:cubicBezTo>
                <a:lnTo>
                  <a:pt x="2080" y="3246"/>
                </a:lnTo>
                <a:lnTo>
                  <a:pt x="1387" y="2899"/>
                </a:lnTo>
                <a:cubicBezTo>
                  <a:pt x="1251" y="2831"/>
                  <a:pt x="1109" y="2800"/>
                  <a:pt x="970" y="2800"/>
                </a:cubicBezTo>
                <a:cubicBezTo>
                  <a:pt x="466" y="2800"/>
                  <a:pt x="1" y="3213"/>
                  <a:pt x="1" y="3781"/>
                </a:cubicBezTo>
                <a:lnTo>
                  <a:pt x="1" y="6144"/>
                </a:lnTo>
                <a:cubicBezTo>
                  <a:pt x="1" y="6687"/>
                  <a:pt x="465" y="7094"/>
                  <a:pt x="983" y="7094"/>
                </a:cubicBezTo>
                <a:cubicBezTo>
                  <a:pt x="1127" y="7094"/>
                  <a:pt x="1275" y="7063"/>
                  <a:pt x="1419" y="6995"/>
                </a:cubicBezTo>
                <a:lnTo>
                  <a:pt x="2143" y="6648"/>
                </a:lnTo>
                <a:lnTo>
                  <a:pt x="3340" y="6995"/>
                </a:lnTo>
                <a:cubicBezTo>
                  <a:pt x="3151" y="8412"/>
                  <a:pt x="4254" y="9641"/>
                  <a:pt x="5672" y="9641"/>
                </a:cubicBezTo>
                <a:cubicBezTo>
                  <a:pt x="6585" y="9641"/>
                  <a:pt x="7405" y="9074"/>
                  <a:pt x="7814" y="8286"/>
                </a:cubicBezTo>
                <a:lnTo>
                  <a:pt x="10271" y="9011"/>
                </a:lnTo>
                <a:cubicBezTo>
                  <a:pt x="10429" y="9515"/>
                  <a:pt x="10902" y="9925"/>
                  <a:pt x="11469" y="9925"/>
                </a:cubicBezTo>
                <a:cubicBezTo>
                  <a:pt x="12130" y="9925"/>
                  <a:pt x="12729" y="9358"/>
                  <a:pt x="12729" y="8664"/>
                </a:cubicBezTo>
                <a:lnTo>
                  <a:pt x="12729" y="1198"/>
                </a:lnTo>
                <a:cubicBezTo>
                  <a:pt x="12634" y="536"/>
                  <a:pt x="12099" y="1"/>
                  <a:pt x="1143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571" name="Google Shape;571;p43"/>
          <p:cNvSpPr/>
          <p:nvPr/>
        </p:nvSpPr>
        <p:spPr>
          <a:xfrm>
            <a:off x="4397724" y="2182675"/>
            <a:ext cx="348513" cy="349427"/>
          </a:xfrm>
          <a:custGeom>
            <a:avLst/>
            <a:gdLst/>
            <a:ahLst/>
            <a:cxnLst/>
            <a:rect l="l" t="t" r="r" b="b"/>
            <a:pathLst>
              <a:path w="11815" h="11846" extrusionOk="0">
                <a:moveTo>
                  <a:pt x="5829" y="693"/>
                </a:moveTo>
                <a:cubicBezTo>
                  <a:pt x="6238" y="693"/>
                  <a:pt x="6553" y="1008"/>
                  <a:pt x="6553" y="1418"/>
                </a:cubicBezTo>
                <a:cubicBezTo>
                  <a:pt x="6553" y="1796"/>
                  <a:pt x="6238" y="2111"/>
                  <a:pt x="5829" y="2111"/>
                </a:cubicBezTo>
                <a:cubicBezTo>
                  <a:pt x="5451" y="2111"/>
                  <a:pt x="5136" y="1796"/>
                  <a:pt x="5136" y="1418"/>
                </a:cubicBezTo>
                <a:cubicBezTo>
                  <a:pt x="5136" y="1008"/>
                  <a:pt x="5482" y="693"/>
                  <a:pt x="5829" y="693"/>
                </a:cubicBezTo>
                <a:close/>
                <a:moveTo>
                  <a:pt x="5829" y="2773"/>
                </a:moveTo>
                <a:cubicBezTo>
                  <a:pt x="6774" y="2773"/>
                  <a:pt x="7562" y="3560"/>
                  <a:pt x="7562" y="4568"/>
                </a:cubicBezTo>
                <a:lnTo>
                  <a:pt x="7562" y="4915"/>
                </a:lnTo>
                <a:lnTo>
                  <a:pt x="4096" y="4915"/>
                </a:lnTo>
                <a:lnTo>
                  <a:pt x="4096" y="4568"/>
                </a:lnTo>
                <a:cubicBezTo>
                  <a:pt x="4096" y="3560"/>
                  <a:pt x="4884" y="2773"/>
                  <a:pt x="5829" y="2773"/>
                </a:cubicBezTo>
                <a:close/>
                <a:moveTo>
                  <a:pt x="2363" y="6963"/>
                </a:moveTo>
                <a:cubicBezTo>
                  <a:pt x="2773" y="6963"/>
                  <a:pt x="3088" y="7278"/>
                  <a:pt x="3088" y="7656"/>
                </a:cubicBezTo>
                <a:cubicBezTo>
                  <a:pt x="3088" y="8065"/>
                  <a:pt x="2773" y="8380"/>
                  <a:pt x="2363" y="8380"/>
                </a:cubicBezTo>
                <a:cubicBezTo>
                  <a:pt x="1985" y="8380"/>
                  <a:pt x="1670" y="8065"/>
                  <a:pt x="1670" y="7656"/>
                </a:cubicBezTo>
                <a:cubicBezTo>
                  <a:pt x="1670" y="7278"/>
                  <a:pt x="1985" y="6963"/>
                  <a:pt x="2363" y="6963"/>
                </a:cubicBezTo>
                <a:close/>
                <a:moveTo>
                  <a:pt x="9357" y="6963"/>
                </a:moveTo>
                <a:cubicBezTo>
                  <a:pt x="9735" y="6963"/>
                  <a:pt x="10050" y="7278"/>
                  <a:pt x="10050" y="7656"/>
                </a:cubicBezTo>
                <a:cubicBezTo>
                  <a:pt x="10050" y="8065"/>
                  <a:pt x="9735" y="8380"/>
                  <a:pt x="9357" y="8380"/>
                </a:cubicBezTo>
                <a:cubicBezTo>
                  <a:pt x="8948" y="8380"/>
                  <a:pt x="8633" y="8065"/>
                  <a:pt x="8633" y="7656"/>
                </a:cubicBezTo>
                <a:cubicBezTo>
                  <a:pt x="8633" y="7278"/>
                  <a:pt x="8948" y="6963"/>
                  <a:pt x="9357" y="6963"/>
                </a:cubicBezTo>
                <a:close/>
                <a:moveTo>
                  <a:pt x="2363" y="9042"/>
                </a:moveTo>
                <a:cubicBezTo>
                  <a:pt x="3308" y="9042"/>
                  <a:pt x="4096" y="9830"/>
                  <a:pt x="4096" y="10806"/>
                </a:cubicBezTo>
                <a:lnTo>
                  <a:pt x="4096" y="11184"/>
                </a:lnTo>
                <a:lnTo>
                  <a:pt x="630" y="11184"/>
                </a:lnTo>
                <a:lnTo>
                  <a:pt x="630" y="10806"/>
                </a:lnTo>
                <a:cubicBezTo>
                  <a:pt x="630" y="9830"/>
                  <a:pt x="1418" y="9042"/>
                  <a:pt x="2363" y="9042"/>
                </a:cubicBezTo>
                <a:close/>
                <a:moveTo>
                  <a:pt x="9357" y="9042"/>
                </a:moveTo>
                <a:cubicBezTo>
                  <a:pt x="10302" y="9042"/>
                  <a:pt x="11090" y="9830"/>
                  <a:pt x="11090" y="10806"/>
                </a:cubicBezTo>
                <a:lnTo>
                  <a:pt x="11090" y="11184"/>
                </a:lnTo>
                <a:lnTo>
                  <a:pt x="7625" y="11184"/>
                </a:lnTo>
                <a:lnTo>
                  <a:pt x="7625" y="10806"/>
                </a:lnTo>
                <a:cubicBezTo>
                  <a:pt x="7625" y="9830"/>
                  <a:pt x="8412" y="9042"/>
                  <a:pt x="9357" y="9042"/>
                </a:cubicBezTo>
                <a:close/>
                <a:moveTo>
                  <a:pt x="5892" y="0"/>
                </a:moveTo>
                <a:cubicBezTo>
                  <a:pt x="5136" y="0"/>
                  <a:pt x="4506" y="630"/>
                  <a:pt x="4506" y="1355"/>
                </a:cubicBezTo>
                <a:cubicBezTo>
                  <a:pt x="4506" y="1733"/>
                  <a:pt x="4632" y="2016"/>
                  <a:pt x="4852" y="2300"/>
                </a:cubicBezTo>
                <a:cubicBezTo>
                  <a:pt x="4033" y="2710"/>
                  <a:pt x="3466" y="3529"/>
                  <a:pt x="3466" y="4505"/>
                </a:cubicBezTo>
                <a:lnTo>
                  <a:pt x="3466" y="5230"/>
                </a:lnTo>
                <a:cubicBezTo>
                  <a:pt x="3466" y="5419"/>
                  <a:pt x="3623" y="5577"/>
                  <a:pt x="3844" y="5577"/>
                </a:cubicBezTo>
                <a:lnTo>
                  <a:pt x="5577" y="5577"/>
                </a:lnTo>
                <a:lnTo>
                  <a:pt x="5577" y="7152"/>
                </a:lnTo>
                <a:lnTo>
                  <a:pt x="3875" y="8822"/>
                </a:lnTo>
                <a:cubicBezTo>
                  <a:pt x="3749" y="8696"/>
                  <a:pt x="3592" y="8601"/>
                  <a:pt x="3434" y="8569"/>
                </a:cubicBezTo>
                <a:cubicBezTo>
                  <a:pt x="3686" y="8349"/>
                  <a:pt x="3781" y="8034"/>
                  <a:pt x="3781" y="7624"/>
                </a:cubicBezTo>
                <a:cubicBezTo>
                  <a:pt x="3781" y="6868"/>
                  <a:pt x="3151" y="6238"/>
                  <a:pt x="2426" y="6238"/>
                </a:cubicBezTo>
                <a:cubicBezTo>
                  <a:pt x="1670" y="6238"/>
                  <a:pt x="1040" y="6868"/>
                  <a:pt x="1040" y="7624"/>
                </a:cubicBezTo>
                <a:cubicBezTo>
                  <a:pt x="1040" y="7971"/>
                  <a:pt x="1166" y="8286"/>
                  <a:pt x="1387" y="8569"/>
                </a:cubicBezTo>
                <a:cubicBezTo>
                  <a:pt x="567" y="8979"/>
                  <a:pt x="0" y="9798"/>
                  <a:pt x="0" y="10775"/>
                </a:cubicBezTo>
                <a:lnTo>
                  <a:pt x="0" y="11499"/>
                </a:lnTo>
                <a:cubicBezTo>
                  <a:pt x="0" y="11688"/>
                  <a:pt x="158" y="11846"/>
                  <a:pt x="378" y="11846"/>
                </a:cubicBezTo>
                <a:lnTo>
                  <a:pt x="4474" y="11846"/>
                </a:lnTo>
                <a:cubicBezTo>
                  <a:pt x="4663" y="11846"/>
                  <a:pt x="4821" y="11688"/>
                  <a:pt x="4821" y="11499"/>
                </a:cubicBezTo>
                <a:lnTo>
                  <a:pt x="4821" y="10775"/>
                </a:lnTo>
                <a:cubicBezTo>
                  <a:pt x="4821" y="10239"/>
                  <a:pt x="4632" y="9704"/>
                  <a:pt x="4348" y="9326"/>
                </a:cubicBezTo>
                <a:lnTo>
                  <a:pt x="5860" y="7782"/>
                </a:lnTo>
                <a:lnTo>
                  <a:pt x="7404" y="9326"/>
                </a:lnTo>
                <a:cubicBezTo>
                  <a:pt x="7089" y="9704"/>
                  <a:pt x="6931" y="10239"/>
                  <a:pt x="6931" y="10775"/>
                </a:cubicBezTo>
                <a:lnTo>
                  <a:pt x="6931" y="11499"/>
                </a:lnTo>
                <a:cubicBezTo>
                  <a:pt x="6931" y="11688"/>
                  <a:pt x="7089" y="11846"/>
                  <a:pt x="7309" y="11846"/>
                </a:cubicBezTo>
                <a:lnTo>
                  <a:pt x="11468" y="11846"/>
                </a:lnTo>
                <a:cubicBezTo>
                  <a:pt x="11657" y="11846"/>
                  <a:pt x="11815" y="11688"/>
                  <a:pt x="11815" y="11499"/>
                </a:cubicBezTo>
                <a:lnTo>
                  <a:pt x="11815" y="10775"/>
                </a:lnTo>
                <a:cubicBezTo>
                  <a:pt x="11783" y="9830"/>
                  <a:pt x="11185" y="8979"/>
                  <a:pt x="10365" y="8569"/>
                </a:cubicBezTo>
                <a:cubicBezTo>
                  <a:pt x="10586" y="8349"/>
                  <a:pt x="10712" y="8034"/>
                  <a:pt x="10712" y="7624"/>
                </a:cubicBezTo>
                <a:cubicBezTo>
                  <a:pt x="10712" y="6868"/>
                  <a:pt x="10082" y="6238"/>
                  <a:pt x="9357" y="6238"/>
                </a:cubicBezTo>
                <a:cubicBezTo>
                  <a:pt x="8601" y="6238"/>
                  <a:pt x="7971" y="6868"/>
                  <a:pt x="7971" y="7624"/>
                </a:cubicBezTo>
                <a:cubicBezTo>
                  <a:pt x="7971" y="7971"/>
                  <a:pt x="8097" y="8286"/>
                  <a:pt x="8318" y="8569"/>
                </a:cubicBezTo>
                <a:cubicBezTo>
                  <a:pt x="8160" y="8664"/>
                  <a:pt x="8034" y="8727"/>
                  <a:pt x="7877" y="8822"/>
                </a:cubicBezTo>
                <a:lnTo>
                  <a:pt x="6207" y="7152"/>
                </a:lnTo>
                <a:lnTo>
                  <a:pt x="6207" y="5577"/>
                </a:lnTo>
                <a:lnTo>
                  <a:pt x="7940" y="5577"/>
                </a:lnTo>
                <a:cubicBezTo>
                  <a:pt x="8129" y="5577"/>
                  <a:pt x="8286" y="5419"/>
                  <a:pt x="8286" y="5230"/>
                </a:cubicBezTo>
                <a:lnTo>
                  <a:pt x="8286" y="4505"/>
                </a:lnTo>
                <a:cubicBezTo>
                  <a:pt x="8286" y="3529"/>
                  <a:pt x="7688" y="2710"/>
                  <a:pt x="6900" y="2300"/>
                </a:cubicBezTo>
                <a:cubicBezTo>
                  <a:pt x="7152" y="2080"/>
                  <a:pt x="7246" y="1764"/>
                  <a:pt x="7246" y="1355"/>
                </a:cubicBezTo>
                <a:cubicBezTo>
                  <a:pt x="7246" y="630"/>
                  <a:pt x="6616" y="0"/>
                  <a:pt x="58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572" name="Google Shape;572;p43"/>
          <p:cNvSpPr/>
          <p:nvPr/>
        </p:nvSpPr>
        <p:spPr>
          <a:xfrm>
            <a:off x="2262195" y="2157970"/>
            <a:ext cx="110546" cy="122853"/>
          </a:xfrm>
          <a:custGeom>
            <a:avLst/>
            <a:gdLst/>
            <a:ahLst/>
            <a:cxnLst/>
            <a:rect l="l" t="t" r="r" b="b"/>
            <a:pathLst>
              <a:path w="2506" h="2785" extrusionOk="0">
                <a:moveTo>
                  <a:pt x="1269" y="1"/>
                </a:moveTo>
                <a:cubicBezTo>
                  <a:pt x="1247" y="1"/>
                  <a:pt x="1228" y="20"/>
                  <a:pt x="1215" y="58"/>
                </a:cubicBezTo>
                <a:cubicBezTo>
                  <a:pt x="962" y="614"/>
                  <a:pt x="633" y="1095"/>
                  <a:pt x="76" y="1348"/>
                </a:cubicBezTo>
                <a:cubicBezTo>
                  <a:pt x="0" y="1374"/>
                  <a:pt x="0" y="1424"/>
                  <a:pt x="76" y="1475"/>
                </a:cubicBezTo>
                <a:cubicBezTo>
                  <a:pt x="633" y="1728"/>
                  <a:pt x="987" y="2209"/>
                  <a:pt x="1215" y="2765"/>
                </a:cubicBezTo>
                <a:cubicBezTo>
                  <a:pt x="1215" y="2778"/>
                  <a:pt x="1234" y="2784"/>
                  <a:pt x="1260" y="2784"/>
                </a:cubicBezTo>
                <a:cubicBezTo>
                  <a:pt x="1285" y="2784"/>
                  <a:pt x="1316" y="2778"/>
                  <a:pt x="1342" y="2765"/>
                </a:cubicBezTo>
                <a:cubicBezTo>
                  <a:pt x="1544" y="2183"/>
                  <a:pt x="1873" y="1728"/>
                  <a:pt x="2430" y="1475"/>
                </a:cubicBezTo>
                <a:cubicBezTo>
                  <a:pt x="2506" y="1424"/>
                  <a:pt x="2506" y="1374"/>
                  <a:pt x="2430" y="1348"/>
                </a:cubicBezTo>
                <a:cubicBezTo>
                  <a:pt x="1873" y="1095"/>
                  <a:pt x="1544" y="614"/>
                  <a:pt x="1342" y="58"/>
                </a:cubicBezTo>
                <a:cubicBezTo>
                  <a:pt x="1316" y="20"/>
                  <a:pt x="1291" y="1"/>
                  <a:pt x="1269" y="1"/>
                </a:cubicBezTo>
                <a:close/>
              </a:path>
            </a:pathLst>
          </a:custGeom>
          <a:solidFill>
            <a:srgbClr val="754C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43"/>
          <p:cNvSpPr/>
          <p:nvPr/>
        </p:nvSpPr>
        <p:spPr>
          <a:xfrm>
            <a:off x="6884195" y="2646520"/>
            <a:ext cx="110546" cy="122853"/>
          </a:xfrm>
          <a:custGeom>
            <a:avLst/>
            <a:gdLst/>
            <a:ahLst/>
            <a:cxnLst/>
            <a:rect l="l" t="t" r="r" b="b"/>
            <a:pathLst>
              <a:path w="2506" h="2785" extrusionOk="0">
                <a:moveTo>
                  <a:pt x="1269" y="1"/>
                </a:moveTo>
                <a:cubicBezTo>
                  <a:pt x="1247" y="1"/>
                  <a:pt x="1228" y="20"/>
                  <a:pt x="1215" y="58"/>
                </a:cubicBezTo>
                <a:cubicBezTo>
                  <a:pt x="962" y="614"/>
                  <a:pt x="633" y="1095"/>
                  <a:pt x="76" y="1348"/>
                </a:cubicBezTo>
                <a:cubicBezTo>
                  <a:pt x="0" y="1374"/>
                  <a:pt x="0" y="1424"/>
                  <a:pt x="76" y="1475"/>
                </a:cubicBezTo>
                <a:cubicBezTo>
                  <a:pt x="633" y="1728"/>
                  <a:pt x="987" y="2209"/>
                  <a:pt x="1215" y="2765"/>
                </a:cubicBezTo>
                <a:cubicBezTo>
                  <a:pt x="1215" y="2778"/>
                  <a:pt x="1234" y="2784"/>
                  <a:pt x="1260" y="2784"/>
                </a:cubicBezTo>
                <a:cubicBezTo>
                  <a:pt x="1285" y="2784"/>
                  <a:pt x="1316" y="2778"/>
                  <a:pt x="1342" y="2765"/>
                </a:cubicBezTo>
                <a:cubicBezTo>
                  <a:pt x="1544" y="2183"/>
                  <a:pt x="1873" y="1728"/>
                  <a:pt x="2430" y="1475"/>
                </a:cubicBezTo>
                <a:cubicBezTo>
                  <a:pt x="2506" y="1424"/>
                  <a:pt x="2506" y="1374"/>
                  <a:pt x="2430" y="1348"/>
                </a:cubicBezTo>
                <a:cubicBezTo>
                  <a:pt x="1873" y="1095"/>
                  <a:pt x="1544" y="614"/>
                  <a:pt x="1342" y="58"/>
                </a:cubicBezTo>
                <a:cubicBezTo>
                  <a:pt x="1316" y="20"/>
                  <a:pt x="1291" y="1"/>
                  <a:pt x="1269" y="1"/>
                </a:cubicBezTo>
                <a:close/>
              </a:path>
            </a:pathLst>
          </a:custGeom>
          <a:solidFill>
            <a:srgbClr val="754C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44"/>
          <p:cNvSpPr txBox="1">
            <a:spLocks noGrp="1"/>
          </p:cNvSpPr>
          <p:nvPr>
            <p:ph type="title" idx="2"/>
          </p:nvPr>
        </p:nvSpPr>
        <p:spPr>
          <a:xfrm>
            <a:off x="5477527" y="169550"/>
            <a:ext cx="2035800" cy="197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579" name="Google Shape;579;p44"/>
          <p:cNvSpPr txBox="1">
            <a:spLocks noGrp="1"/>
          </p:cNvSpPr>
          <p:nvPr>
            <p:ph type="title"/>
          </p:nvPr>
        </p:nvSpPr>
        <p:spPr>
          <a:xfrm>
            <a:off x="4549441" y="2687966"/>
            <a:ext cx="3846900" cy="66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clients</a:t>
            </a:r>
            <a:endParaRPr/>
          </a:p>
        </p:txBody>
      </p:sp>
      <p:sp>
        <p:nvSpPr>
          <p:cNvPr id="580" name="Google Shape;580;p44"/>
          <p:cNvSpPr txBox="1">
            <a:spLocks noGrp="1"/>
          </p:cNvSpPr>
          <p:nvPr>
            <p:ph type="subTitle" idx="1"/>
          </p:nvPr>
        </p:nvSpPr>
        <p:spPr>
          <a:xfrm>
            <a:off x="4970018" y="3273865"/>
            <a:ext cx="3005400" cy="5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could enter a subtitle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if you need it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" name="Google Shape;585;p44"/>
          <p:cNvSpPr/>
          <p:nvPr/>
        </p:nvSpPr>
        <p:spPr>
          <a:xfrm>
            <a:off x="1361825" y="589675"/>
            <a:ext cx="2361257" cy="4133299"/>
          </a:xfrm>
          <a:custGeom>
            <a:avLst/>
            <a:gdLst/>
            <a:ahLst/>
            <a:cxnLst/>
            <a:rect l="l" t="t" r="r" b="b"/>
            <a:pathLst>
              <a:path w="71445" h="125062" extrusionOk="0">
                <a:moveTo>
                  <a:pt x="34242" y="5052"/>
                </a:moveTo>
                <a:lnTo>
                  <a:pt x="34242" y="5052"/>
                </a:lnTo>
                <a:cubicBezTo>
                  <a:pt x="33205" y="7228"/>
                  <a:pt x="32167" y="9405"/>
                  <a:pt x="30724" y="11404"/>
                </a:cubicBezTo>
                <a:cubicBezTo>
                  <a:pt x="29712" y="12821"/>
                  <a:pt x="28776" y="14289"/>
                  <a:pt x="27662" y="15605"/>
                </a:cubicBezTo>
                <a:cubicBezTo>
                  <a:pt x="27257" y="16111"/>
                  <a:pt x="26751" y="16542"/>
                  <a:pt x="26194" y="16871"/>
                </a:cubicBezTo>
                <a:cubicBezTo>
                  <a:pt x="26149" y="16915"/>
                  <a:pt x="26069" y="16969"/>
                  <a:pt x="25985" y="16969"/>
                </a:cubicBezTo>
                <a:cubicBezTo>
                  <a:pt x="25927" y="16969"/>
                  <a:pt x="25867" y="16943"/>
                  <a:pt x="25815" y="16871"/>
                </a:cubicBezTo>
                <a:cubicBezTo>
                  <a:pt x="25739" y="16719"/>
                  <a:pt x="25865" y="16592"/>
                  <a:pt x="25941" y="16491"/>
                </a:cubicBezTo>
                <a:cubicBezTo>
                  <a:pt x="28143" y="14542"/>
                  <a:pt x="29586" y="11986"/>
                  <a:pt x="31281" y="9633"/>
                </a:cubicBezTo>
                <a:cubicBezTo>
                  <a:pt x="32319" y="8139"/>
                  <a:pt x="33230" y="6570"/>
                  <a:pt x="34242" y="5052"/>
                </a:cubicBezTo>
                <a:close/>
                <a:moveTo>
                  <a:pt x="13869" y="27652"/>
                </a:moveTo>
                <a:lnTo>
                  <a:pt x="13869" y="27652"/>
                </a:lnTo>
                <a:cubicBezTo>
                  <a:pt x="12984" y="29347"/>
                  <a:pt x="11971" y="30967"/>
                  <a:pt x="11364" y="32815"/>
                </a:cubicBezTo>
                <a:cubicBezTo>
                  <a:pt x="11187" y="32637"/>
                  <a:pt x="11237" y="32435"/>
                  <a:pt x="11212" y="32258"/>
                </a:cubicBezTo>
                <a:cubicBezTo>
                  <a:pt x="11111" y="31777"/>
                  <a:pt x="11161" y="31271"/>
                  <a:pt x="11161" y="30765"/>
                </a:cubicBezTo>
                <a:cubicBezTo>
                  <a:pt x="11161" y="30486"/>
                  <a:pt x="11237" y="30233"/>
                  <a:pt x="11440" y="30031"/>
                </a:cubicBezTo>
                <a:cubicBezTo>
                  <a:pt x="12199" y="29170"/>
                  <a:pt x="13009" y="28436"/>
                  <a:pt x="13869" y="27652"/>
                </a:cubicBezTo>
                <a:close/>
                <a:moveTo>
                  <a:pt x="11693" y="34966"/>
                </a:moveTo>
                <a:lnTo>
                  <a:pt x="11693" y="34966"/>
                </a:lnTo>
                <a:cubicBezTo>
                  <a:pt x="12199" y="35295"/>
                  <a:pt x="12629" y="35573"/>
                  <a:pt x="13186" y="35927"/>
                </a:cubicBezTo>
                <a:cubicBezTo>
                  <a:pt x="11870" y="35801"/>
                  <a:pt x="11819" y="35776"/>
                  <a:pt x="11693" y="34966"/>
                </a:cubicBezTo>
                <a:close/>
                <a:moveTo>
                  <a:pt x="19311" y="16187"/>
                </a:moveTo>
                <a:cubicBezTo>
                  <a:pt x="20120" y="17124"/>
                  <a:pt x="19994" y="18212"/>
                  <a:pt x="19665" y="19275"/>
                </a:cubicBezTo>
                <a:cubicBezTo>
                  <a:pt x="19209" y="20743"/>
                  <a:pt x="18298" y="21932"/>
                  <a:pt x="17337" y="23071"/>
                </a:cubicBezTo>
                <a:cubicBezTo>
                  <a:pt x="16046" y="24665"/>
                  <a:pt x="14527" y="26007"/>
                  <a:pt x="13085" y="27449"/>
                </a:cubicBezTo>
                <a:cubicBezTo>
                  <a:pt x="12376" y="28133"/>
                  <a:pt x="11642" y="28841"/>
                  <a:pt x="10984" y="29550"/>
                </a:cubicBezTo>
                <a:cubicBezTo>
                  <a:pt x="10681" y="29879"/>
                  <a:pt x="10503" y="30258"/>
                  <a:pt x="10478" y="30689"/>
                </a:cubicBezTo>
                <a:cubicBezTo>
                  <a:pt x="10428" y="32081"/>
                  <a:pt x="10706" y="33447"/>
                  <a:pt x="10934" y="34814"/>
                </a:cubicBezTo>
                <a:cubicBezTo>
                  <a:pt x="10959" y="35092"/>
                  <a:pt x="11187" y="35295"/>
                  <a:pt x="11212" y="35573"/>
                </a:cubicBezTo>
                <a:cubicBezTo>
                  <a:pt x="10655" y="35522"/>
                  <a:pt x="10073" y="35447"/>
                  <a:pt x="9466" y="35320"/>
                </a:cubicBezTo>
                <a:cubicBezTo>
                  <a:pt x="9331" y="35312"/>
                  <a:pt x="9196" y="35309"/>
                  <a:pt x="9061" y="35309"/>
                </a:cubicBezTo>
                <a:cubicBezTo>
                  <a:pt x="8791" y="35309"/>
                  <a:pt x="8521" y="35320"/>
                  <a:pt x="8251" y="35320"/>
                </a:cubicBezTo>
                <a:cubicBezTo>
                  <a:pt x="7441" y="35320"/>
                  <a:pt x="6884" y="35674"/>
                  <a:pt x="6378" y="36231"/>
                </a:cubicBezTo>
                <a:cubicBezTo>
                  <a:pt x="5493" y="37269"/>
                  <a:pt x="4784" y="38458"/>
                  <a:pt x="3974" y="39521"/>
                </a:cubicBezTo>
                <a:cubicBezTo>
                  <a:pt x="3898" y="39648"/>
                  <a:pt x="3822" y="39774"/>
                  <a:pt x="3645" y="39977"/>
                </a:cubicBezTo>
                <a:cubicBezTo>
                  <a:pt x="3569" y="39344"/>
                  <a:pt x="3468" y="38737"/>
                  <a:pt x="3367" y="38154"/>
                </a:cubicBezTo>
                <a:cubicBezTo>
                  <a:pt x="3139" y="36687"/>
                  <a:pt x="2886" y="35168"/>
                  <a:pt x="2709" y="33650"/>
                </a:cubicBezTo>
                <a:cubicBezTo>
                  <a:pt x="2481" y="32131"/>
                  <a:pt x="2430" y="30613"/>
                  <a:pt x="2987" y="29120"/>
                </a:cubicBezTo>
                <a:cubicBezTo>
                  <a:pt x="3190" y="28639"/>
                  <a:pt x="3468" y="28234"/>
                  <a:pt x="3848" y="27854"/>
                </a:cubicBezTo>
                <a:cubicBezTo>
                  <a:pt x="5265" y="26437"/>
                  <a:pt x="6884" y="25298"/>
                  <a:pt x="8504" y="24109"/>
                </a:cubicBezTo>
                <a:cubicBezTo>
                  <a:pt x="10883" y="22362"/>
                  <a:pt x="13211" y="20464"/>
                  <a:pt x="15616" y="18718"/>
                </a:cubicBezTo>
                <a:cubicBezTo>
                  <a:pt x="16527" y="18060"/>
                  <a:pt x="17412" y="17377"/>
                  <a:pt x="18324" y="16719"/>
                </a:cubicBezTo>
                <a:cubicBezTo>
                  <a:pt x="18653" y="16491"/>
                  <a:pt x="18931" y="16263"/>
                  <a:pt x="19311" y="16187"/>
                </a:cubicBezTo>
                <a:close/>
                <a:moveTo>
                  <a:pt x="24537" y="17487"/>
                </a:moveTo>
                <a:cubicBezTo>
                  <a:pt x="24962" y="17487"/>
                  <a:pt x="25384" y="17575"/>
                  <a:pt x="25789" y="17706"/>
                </a:cubicBezTo>
                <a:cubicBezTo>
                  <a:pt x="27536" y="18263"/>
                  <a:pt x="29029" y="19300"/>
                  <a:pt x="30471" y="20388"/>
                </a:cubicBezTo>
                <a:cubicBezTo>
                  <a:pt x="30977" y="20793"/>
                  <a:pt x="31484" y="21198"/>
                  <a:pt x="31914" y="21704"/>
                </a:cubicBezTo>
                <a:cubicBezTo>
                  <a:pt x="32091" y="21932"/>
                  <a:pt x="32066" y="22261"/>
                  <a:pt x="32243" y="22514"/>
                </a:cubicBezTo>
                <a:cubicBezTo>
                  <a:pt x="32471" y="22793"/>
                  <a:pt x="32319" y="23046"/>
                  <a:pt x="32066" y="23274"/>
                </a:cubicBezTo>
                <a:cubicBezTo>
                  <a:pt x="31939" y="23400"/>
                  <a:pt x="31939" y="23552"/>
                  <a:pt x="32040" y="23704"/>
                </a:cubicBezTo>
                <a:cubicBezTo>
                  <a:pt x="33129" y="25425"/>
                  <a:pt x="32597" y="26994"/>
                  <a:pt x="31661" y="28613"/>
                </a:cubicBezTo>
                <a:cubicBezTo>
                  <a:pt x="30218" y="31018"/>
                  <a:pt x="28548" y="33194"/>
                  <a:pt x="27004" y="35497"/>
                </a:cubicBezTo>
                <a:cubicBezTo>
                  <a:pt x="26118" y="36813"/>
                  <a:pt x="25460" y="38230"/>
                  <a:pt x="24625" y="39597"/>
                </a:cubicBezTo>
                <a:cubicBezTo>
                  <a:pt x="24347" y="40027"/>
                  <a:pt x="24018" y="40457"/>
                  <a:pt x="23638" y="40837"/>
                </a:cubicBezTo>
                <a:cubicBezTo>
                  <a:pt x="23464" y="40995"/>
                  <a:pt x="23290" y="41074"/>
                  <a:pt x="23098" y="41074"/>
                </a:cubicBezTo>
                <a:cubicBezTo>
                  <a:pt x="22982" y="41074"/>
                  <a:pt x="22860" y="41046"/>
                  <a:pt x="22727" y="40989"/>
                </a:cubicBezTo>
                <a:cubicBezTo>
                  <a:pt x="21943" y="40635"/>
                  <a:pt x="21234" y="40154"/>
                  <a:pt x="20551" y="39724"/>
                </a:cubicBezTo>
                <a:cubicBezTo>
                  <a:pt x="18146" y="38230"/>
                  <a:pt x="15767" y="36712"/>
                  <a:pt x="13389" y="35219"/>
                </a:cubicBezTo>
                <a:cubicBezTo>
                  <a:pt x="13009" y="35016"/>
                  <a:pt x="12629" y="34763"/>
                  <a:pt x="12250" y="34510"/>
                </a:cubicBezTo>
                <a:cubicBezTo>
                  <a:pt x="11718" y="34181"/>
                  <a:pt x="11668" y="34029"/>
                  <a:pt x="11794" y="33422"/>
                </a:cubicBezTo>
                <a:cubicBezTo>
                  <a:pt x="11946" y="32663"/>
                  <a:pt x="12250" y="31929"/>
                  <a:pt x="12604" y="31245"/>
                </a:cubicBezTo>
                <a:cubicBezTo>
                  <a:pt x="13363" y="29727"/>
                  <a:pt x="14148" y="28158"/>
                  <a:pt x="14958" y="26639"/>
                </a:cubicBezTo>
                <a:cubicBezTo>
                  <a:pt x="15287" y="25981"/>
                  <a:pt x="15894" y="25577"/>
                  <a:pt x="16400" y="25070"/>
                </a:cubicBezTo>
                <a:cubicBezTo>
                  <a:pt x="17868" y="23577"/>
                  <a:pt x="19184" y="22008"/>
                  <a:pt x="20044" y="20059"/>
                </a:cubicBezTo>
                <a:cubicBezTo>
                  <a:pt x="20222" y="19655"/>
                  <a:pt x="20348" y="19250"/>
                  <a:pt x="20424" y="18794"/>
                </a:cubicBezTo>
                <a:cubicBezTo>
                  <a:pt x="20449" y="18566"/>
                  <a:pt x="20576" y="18465"/>
                  <a:pt x="20778" y="18414"/>
                </a:cubicBezTo>
                <a:cubicBezTo>
                  <a:pt x="21004" y="18384"/>
                  <a:pt x="21239" y="18345"/>
                  <a:pt x="21478" y="18345"/>
                </a:cubicBezTo>
                <a:cubicBezTo>
                  <a:pt x="21640" y="18345"/>
                  <a:pt x="21804" y="18363"/>
                  <a:pt x="21968" y="18414"/>
                </a:cubicBezTo>
                <a:cubicBezTo>
                  <a:pt x="21082" y="19326"/>
                  <a:pt x="20551" y="20414"/>
                  <a:pt x="20095" y="21553"/>
                </a:cubicBezTo>
                <a:cubicBezTo>
                  <a:pt x="19057" y="24185"/>
                  <a:pt x="17741" y="26690"/>
                  <a:pt x="16425" y="29170"/>
                </a:cubicBezTo>
                <a:cubicBezTo>
                  <a:pt x="16046" y="29904"/>
                  <a:pt x="15742" y="30663"/>
                  <a:pt x="15388" y="31423"/>
                </a:cubicBezTo>
                <a:cubicBezTo>
                  <a:pt x="15337" y="31549"/>
                  <a:pt x="15261" y="31676"/>
                  <a:pt x="15287" y="31878"/>
                </a:cubicBezTo>
                <a:cubicBezTo>
                  <a:pt x="15616" y="31878"/>
                  <a:pt x="15641" y="31625"/>
                  <a:pt x="15742" y="31448"/>
                </a:cubicBezTo>
                <a:cubicBezTo>
                  <a:pt x="17311" y="28335"/>
                  <a:pt x="19159" y="25323"/>
                  <a:pt x="20551" y="22109"/>
                </a:cubicBezTo>
                <a:cubicBezTo>
                  <a:pt x="20854" y="21300"/>
                  <a:pt x="21310" y="20515"/>
                  <a:pt x="21740" y="19756"/>
                </a:cubicBezTo>
                <a:cubicBezTo>
                  <a:pt x="22181" y="19028"/>
                  <a:pt x="22708" y="18692"/>
                  <a:pt x="23410" y="18692"/>
                </a:cubicBezTo>
                <a:cubicBezTo>
                  <a:pt x="23636" y="18692"/>
                  <a:pt x="23880" y="18726"/>
                  <a:pt x="24144" y="18794"/>
                </a:cubicBezTo>
                <a:cubicBezTo>
                  <a:pt x="25891" y="19275"/>
                  <a:pt x="27409" y="20211"/>
                  <a:pt x="28953" y="21021"/>
                </a:cubicBezTo>
                <a:cubicBezTo>
                  <a:pt x="29181" y="21148"/>
                  <a:pt x="29155" y="21148"/>
                  <a:pt x="29459" y="21173"/>
                </a:cubicBezTo>
                <a:cubicBezTo>
                  <a:pt x="29079" y="20338"/>
                  <a:pt x="25637" y="18566"/>
                  <a:pt x="23334" y="17858"/>
                </a:cubicBezTo>
                <a:cubicBezTo>
                  <a:pt x="23334" y="17706"/>
                  <a:pt x="23486" y="17706"/>
                  <a:pt x="23588" y="17655"/>
                </a:cubicBezTo>
                <a:cubicBezTo>
                  <a:pt x="23901" y="17536"/>
                  <a:pt x="24220" y="17487"/>
                  <a:pt x="24537" y="17487"/>
                </a:cubicBezTo>
                <a:close/>
                <a:moveTo>
                  <a:pt x="29206" y="33574"/>
                </a:moveTo>
                <a:cubicBezTo>
                  <a:pt x="29307" y="37775"/>
                  <a:pt x="30573" y="41799"/>
                  <a:pt x="30598" y="45949"/>
                </a:cubicBezTo>
                <a:cubicBezTo>
                  <a:pt x="28776" y="43798"/>
                  <a:pt x="27485" y="41267"/>
                  <a:pt x="25739" y="39040"/>
                </a:cubicBezTo>
                <a:cubicBezTo>
                  <a:pt x="26675" y="37193"/>
                  <a:pt x="27865" y="35396"/>
                  <a:pt x="29206" y="33574"/>
                </a:cubicBezTo>
                <a:close/>
                <a:moveTo>
                  <a:pt x="25410" y="39622"/>
                </a:moveTo>
                <a:cubicBezTo>
                  <a:pt x="25891" y="40230"/>
                  <a:pt x="26245" y="40862"/>
                  <a:pt x="26624" y="41470"/>
                </a:cubicBezTo>
                <a:cubicBezTo>
                  <a:pt x="28320" y="44254"/>
                  <a:pt x="30294" y="46860"/>
                  <a:pt x="32293" y="49442"/>
                </a:cubicBezTo>
                <a:cubicBezTo>
                  <a:pt x="32496" y="49720"/>
                  <a:pt x="32698" y="49998"/>
                  <a:pt x="32825" y="50353"/>
                </a:cubicBezTo>
                <a:cubicBezTo>
                  <a:pt x="32926" y="50530"/>
                  <a:pt x="32876" y="50732"/>
                  <a:pt x="32622" y="50859"/>
                </a:cubicBezTo>
                <a:cubicBezTo>
                  <a:pt x="32541" y="50905"/>
                  <a:pt x="32466" y="50936"/>
                  <a:pt x="32390" y="50936"/>
                </a:cubicBezTo>
                <a:cubicBezTo>
                  <a:pt x="32301" y="50936"/>
                  <a:pt x="32212" y="50893"/>
                  <a:pt x="32116" y="50783"/>
                </a:cubicBezTo>
                <a:cubicBezTo>
                  <a:pt x="30168" y="48632"/>
                  <a:pt x="27915" y="46734"/>
                  <a:pt x="25966" y="44557"/>
                </a:cubicBezTo>
                <a:cubicBezTo>
                  <a:pt x="25131" y="43646"/>
                  <a:pt x="24271" y="42760"/>
                  <a:pt x="23588" y="41748"/>
                </a:cubicBezTo>
                <a:cubicBezTo>
                  <a:pt x="24397" y="41242"/>
                  <a:pt x="24904" y="40457"/>
                  <a:pt x="25410" y="39622"/>
                </a:cubicBezTo>
                <a:close/>
                <a:moveTo>
                  <a:pt x="42214" y="66575"/>
                </a:moveTo>
                <a:cubicBezTo>
                  <a:pt x="43100" y="66777"/>
                  <a:pt x="43429" y="67410"/>
                  <a:pt x="43682" y="68195"/>
                </a:cubicBezTo>
                <a:cubicBezTo>
                  <a:pt x="43150" y="67613"/>
                  <a:pt x="42720" y="67106"/>
                  <a:pt x="42214" y="66575"/>
                </a:cubicBezTo>
                <a:close/>
                <a:moveTo>
                  <a:pt x="37000" y="1"/>
                </a:moveTo>
                <a:cubicBezTo>
                  <a:pt x="36634" y="1"/>
                  <a:pt x="36387" y="208"/>
                  <a:pt x="36140" y="648"/>
                </a:cubicBezTo>
                <a:cubicBezTo>
                  <a:pt x="34495" y="3736"/>
                  <a:pt x="32673" y="6722"/>
                  <a:pt x="30724" y="9658"/>
                </a:cubicBezTo>
                <a:cubicBezTo>
                  <a:pt x="29130" y="12087"/>
                  <a:pt x="27282" y="14340"/>
                  <a:pt x="25258" y="16440"/>
                </a:cubicBezTo>
                <a:cubicBezTo>
                  <a:pt x="24777" y="16947"/>
                  <a:pt x="24321" y="17478"/>
                  <a:pt x="23512" y="17503"/>
                </a:cubicBezTo>
                <a:cubicBezTo>
                  <a:pt x="23259" y="17503"/>
                  <a:pt x="23005" y="17655"/>
                  <a:pt x="22879" y="17883"/>
                </a:cubicBezTo>
                <a:cubicBezTo>
                  <a:pt x="22768" y="18086"/>
                  <a:pt x="22617" y="18168"/>
                  <a:pt x="22465" y="18168"/>
                </a:cubicBezTo>
                <a:cubicBezTo>
                  <a:pt x="22408" y="18168"/>
                  <a:pt x="22352" y="18157"/>
                  <a:pt x="22297" y="18136"/>
                </a:cubicBezTo>
                <a:cubicBezTo>
                  <a:pt x="22054" y="18083"/>
                  <a:pt x="21821" y="18057"/>
                  <a:pt x="21588" y="18057"/>
                </a:cubicBezTo>
                <a:cubicBezTo>
                  <a:pt x="21263" y="18057"/>
                  <a:pt x="20941" y="18109"/>
                  <a:pt x="20601" y="18212"/>
                </a:cubicBezTo>
                <a:cubicBezTo>
                  <a:pt x="20576" y="17731"/>
                  <a:pt x="20551" y="17276"/>
                  <a:pt x="20323" y="16871"/>
                </a:cubicBezTo>
                <a:cubicBezTo>
                  <a:pt x="19953" y="16192"/>
                  <a:pt x="19705" y="15861"/>
                  <a:pt x="19332" y="15861"/>
                </a:cubicBezTo>
                <a:cubicBezTo>
                  <a:pt x="19094" y="15861"/>
                  <a:pt x="18804" y="15997"/>
                  <a:pt x="18399" y="16263"/>
                </a:cubicBezTo>
                <a:cubicBezTo>
                  <a:pt x="17362" y="16972"/>
                  <a:pt x="16350" y="17731"/>
                  <a:pt x="15337" y="18465"/>
                </a:cubicBezTo>
                <a:cubicBezTo>
                  <a:pt x="12984" y="20161"/>
                  <a:pt x="10706" y="21958"/>
                  <a:pt x="8428" y="23729"/>
                </a:cubicBezTo>
                <a:cubicBezTo>
                  <a:pt x="6733" y="25070"/>
                  <a:pt x="4961" y="26336"/>
                  <a:pt x="3443" y="27880"/>
                </a:cubicBezTo>
                <a:cubicBezTo>
                  <a:pt x="3164" y="28133"/>
                  <a:pt x="2962" y="28411"/>
                  <a:pt x="2810" y="28740"/>
                </a:cubicBezTo>
                <a:cubicBezTo>
                  <a:pt x="2127" y="30005"/>
                  <a:pt x="1975" y="31423"/>
                  <a:pt x="2101" y="32815"/>
                </a:cubicBezTo>
                <a:cubicBezTo>
                  <a:pt x="2329" y="35421"/>
                  <a:pt x="2835" y="37952"/>
                  <a:pt x="3215" y="40483"/>
                </a:cubicBezTo>
                <a:cubicBezTo>
                  <a:pt x="3265" y="40812"/>
                  <a:pt x="3240" y="41115"/>
                  <a:pt x="3012" y="41419"/>
                </a:cubicBezTo>
                <a:cubicBezTo>
                  <a:pt x="2177" y="42710"/>
                  <a:pt x="1443" y="44102"/>
                  <a:pt x="811" y="45544"/>
                </a:cubicBezTo>
                <a:cubicBezTo>
                  <a:pt x="608" y="46000"/>
                  <a:pt x="406" y="46506"/>
                  <a:pt x="406" y="47063"/>
                </a:cubicBezTo>
                <a:cubicBezTo>
                  <a:pt x="406" y="48733"/>
                  <a:pt x="735" y="50378"/>
                  <a:pt x="912" y="52023"/>
                </a:cubicBezTo>
                <a:cubicBezTo>
                  <a:pt x="937" y="52150"/>
                  <a:pt x="962" y="52251"/>
                  <a:pt x="912" y="52377"/>
                </a:cubicBezTo>
                <a:cubicBezTo>
                  <a:pt x="127" y="53820"/>
                  <a:pt x="203" y="55338"/>
                  <a:pt x="482" y="56857"/>
                </a:cubicBezTo>
                <a:cubicBezTo>
                  <a:pt x="608" y="57565"/>
                  <a:pt x="633" y="58198"/>
                  <a:pt x="330" y="58856"/>
                </a:cubicBezTo>
                <a:cubicBezTo>
                  <a:pt x="102" y="59286"/>
                  <a:pt x="51" y="59793"/>
                  <a:pt x="51" y="60299"/>
                </a:cubicBezTo>
                <a:cubicBezTo>
                  <a:pt x="1" y="62045"/>
                  <a:pt x="836" y="63437"/>
                  <a:pt x="1899" y="64702"/>
                </a:cubicBezTo>
                <a:cubicBezTo>
                  <a:pt x="2810" y="65790"/>
                  <a:pt x="3974" y="66550"/>
                  <a:pt x="5037" y="67435"/>
                </a:cubicBezTo>
                <a:cubicBezTo>
                  <a:pt x="5543" y="67866"/>
                  <a:pt x="6151" y="68245"/>
                  <a:pt x="6555" y="68827"/>
                </a:cubicBezTo>
                <a:cubicBezTo>
                  <a:pt x="6884" y="69283"/>
                  <a:pt x="7188" y="69764"/>
                  <a:pt x="7618" y="70143"/>
                </a:cubicBezTo>
                <a:cubicBezTo>
                  <a:pt x="10225" y="72699"/>
                  <a:pt x="12857" y="75306"/>
                  <a:pt x="15514" y="77862"/>
                </a:cubicBezTo>
                <a:cubicBezTo>
                  <a:pt x="17944" y="80216"/>
                  <a:pt x="20449" y="82519"/>
                  <a:pt x="22803" y="84974"/>
                </a:cubicBezTo>
                <a:cubicBezTo>
                  <a:pt x="23841" y="86062"/>
                  <a:pt x="24246" y="87251"/>
                  <a:pt x="24220" y="88694"/>
                </a:cubicBezTo>
                <a:cubicBezTo>
                  <a:pt x="24220" y="90390"/>
                  <a:pt x="23992" y="92060"/>
                  <a:pt x="23739" y="93705"/>
                </a:cubicBezTo>
                <a:cubicBezTo>
                  <a:pt x="23309" y="96565"/>
                  <a:pt x="22676" y="99374"/>
                  <a:pt x="22094" y="102183"/>
                </a:cubicBezTo>
                <a:cubicBezTo>
                  <a:pt x="21614" y="104638"/>
                  <a:pt x="21183" y="107118"/>
                  <a:pt x="20702" y="109598"/>
                </a:cubicBezTo>
                <a:cubicBezTo>
                  <a:pt x="20196" y="112230"/>
                  <a:pt x="19665" y="114887"/>
                  <a:pt x="19285" y="117545"/>
                </a:cubicBezTo>
                <a:cubicBezTo>
                  <a:pt x="19260" y="117747"/>
                  <a:pt x="19159" y="118051"/>
                  <a:pt x="19386" y="118253"/>
                </a:cubicBezTo>
                <a:cubicBezTo>
                  <a:pt x="19589" y="118000"/>
                  <a:pt x="19640" y="118000"/>
                  <a:pt x="19791" y="117443"/>
                </a:cubicBezTo>
                <a:cubicBezTo>
                  <a:pt x="20576" y="114761"/>
                  <a:pt x="21031" y="111977"/>
                  <a:pt x="21538" y="109218"/>
                </a:cubicBezTo>
                <a:cubicBezTo>
                  <a:pt x="22474" y="103954"/>
                  <a:pt x="23714" y="98817"/>
                  <a:pt x="24524" y="93553"/>
                </a:cubicBezTo>
                <a:cubicBezTo>
                  <a:pt x="24828" y="91630"/>
                  <a:pt x="25030" y="89706"/>
                  <a:pt x="24828" y="87732"/>
                </a:cubicBezTo>
                <a:cubicBezTo>
                  <a:pt x="24752" y="87100"/>
                  <a:pt x="24625" y="86442"/>
                  <a:pt x="24246" y="85910"/>
                </a:cubicBezTo>
                <a:cubicBezTo>
                  <a:pt x="23233" y="84442"/>
                  <a:pt x="22120" y="83076"/>
                  <a:pt x="20829" y="81861"/>
                </a:cubicBezTo>
                <a:cubicBezTo>
                  <a:pt x="17438" y="78621"/>
                  <a:pt x="14021" y="75407"/>
                  <a:pt x="10655" y="72168"/>
                </a:cubicBezTo>
                <a:cubicBezTo>
                  <a:pt x="10023" y="71535"/>
                  <a:pt x="9314" y="71004"/>
                  <a:pt x="8757" y="70295"/>
                </a:cubicBezTo>
                <a:cubicBezTo>
                  <a:pt x="7517" y="68853"/>
                  <a:pt x="6226" y="67461"/>
                  <a:pt x="4657" y="66322"/>
                </a:cubicBezTo>
                <a:cubicBezTo>
                  <a:pt x="3265" y="65310"/>
                  <a:pt x="2051" y="64145"/>
                  <a:pt x="1215" y="62576"/>
                </a:cubicBezTo>
                <a:cubicBezTo>
                  <a:pt x="557" y="61286"/>
                  <a:pt x="355" y="59970"/>
                  <a:pt x="988" y="58603"/>
                </a:cubicBezTo>
                <a:cubicBezTo>
                  <a:pt x="1190" y="58198"/>
                  <a:pt x="1241" y="57743"/>
                  <a:pt x="1190" y="57312"/>
                </a:cubicBezTo>
                <a:cubicBezTo>
                  <a:pt x="1064" y="56604"/>
                  <a:pt x="962" y="55946"/>
                  <a:pt x="912" y="55262"/>
                </a:cubicBezTo>
                <a:cubicBezTo>
                  <a:pt x="811" y="54048"/>
                  <a:pt x="1064" y="52934"/>
                  <a:pt x="1671" y="51897"/>
                </a:cubicBezTo>
                <a:cubicBezTo>
                  <a:pt x="1747" y="51745"/>
                  <a:pt x="1848" y="51593"/>
                  <a:pt x="1722" y="51390"/>
                </a:cubicBezTo>
                <a:cubicBezTo>
                  <a:pt x="1683" y="51336"/>
                  <a:pt x="1642" y="51318"/>
                  <a:pt x="1600" y="51318"/>
                </a:cubicBezTo>
                <a:cubicBezTo>
                  <a:pt x="1503" y="51318"/>
                  <a:pt x="1397" y="51416"/>
                  <a:pt x="1291" y="51416"/>
                </a:cubicBezTo>
                <a:cubicBezTo>
                  <a:pt x="1215" y="50454"/>
                  <a:pt x="1165" y="49492"/>
                  <a:pt x="988" y="48581"/>
                </a:cubicBezTo>
                <a:cubicBezTo>
                  <a:pt x="785" y="47442"/>
                  <a:pt x="937" y="46405"/>
                  <a:pt x="1418" y="45342"/>
                </a:cubicBezTo>
                <a:cubicBezTo>
                  <a:pt x="2759" y="42406"/>
                  <a:pt x="4733" y="39850"/>
                  <a:pt x="6555" y="37218"/>
                </a:cubicBezTo>
                <a:cubicBezTo>
                  <a:pt x="7165" y="36357"/>
                  <a:pt x="7948" y="36071"/>
                  <a:pt x="8848" y="36071"/>
                </a:cubicBezTo>
                <a:cubicBezTo>
                  <a:pt x="9032" y="36071"/>
                  <a:pt x="9222" y="36083"/>
                  <a:pt x="9415" y="36105"/>
                </a:cubicBezTo>
                <a:cubicBezTo>
                  <a:pt x="10579" y="36231"/>
                  <a:pt x="11744" y="36358"/>
                  <a:pt x="12882" y="36611"/>
                </a:cubicBezTo>
                <a:cubicBezTo>
                  <a:pt x="13464" y="36737"/>
                  <a:pt x="14072" y="36636"/>
                  <a:pt x="14578" y="36965"/>
                </a:cubicBezTo>
                <a:cubicBezTo>
                  <a:pt x="16527" y="38205"/>
                  <a:pt x="18526" y="39369"/>
                  <a:pt x="20449" y="40660"/>
                </a:cubicBezTo>
                <a:cubicBezTo>
                  <a:pt x="20525" y="40685"/>
                  <a:pt x="20652" y="40736"/>
                  <a:pt x="20576" y="40862"/>
                </a:cubicBezTo>
                <a:cubicBezTo>
                  <a:pt x="20086" y="40845"/>
                  <a:pt x="19596" y="40839"/>
                  <a:pt x="19105" y="40839"/>
                </a:cubicBezTo>
                <a:cubicBezTo>
                  <a:pt x="17721" y="40839"/>
                  <a:pt x="16334" y="40889"/>
                  <a:pt x="14948" y="40889"/>
                </a:cubicBezTo>
                <a:cubicBezTo>
                  <a:pt x="13903" y="40889"/>
                  <a:pt x="12860" y="40861"/>
                  <a:pt x="11819" y="40761"/>
                </a:cubicBezTo>
                <a:cubicBezTo>
                  <a:pt x="11737" y="40757"/>
                  <a:pt x="11656" y="40755"/>
                  <a:pt x="11576" y="40755"/>
                </a:cubicBezTo>
                <a:cubicBezTo>
                  <a:pt x="11189" y="40755"/>
                  <a:pt x="10826" y="40804"/>
                  <a:pt x="10428" y="40888"/>
                </a:cubicBezTo>
                <a:cubicBezTo>
                  <a:pt x="9466" y="41115"/>
                  <a:pt x="8884" y="41799"/>
                  <a:pt x="8302" y="42533"/>
                </a:cubicBezTo>
                <a:cubicBezTo>
                  <a:pt x="7163" y="43975"/>
                  <a:pt x="6049" y="45519"/>
                  <a:pt x="4910" y="46962"/>
                </a:cubicBezTo>
                <a:cubicBezTo>
                  <a:pt x="3949" y="48202"/>
                  <a:pt x="2962" y="49366"/>
                  <a:pt x="1975" y="50581"/>
                </a:cubicBezTo>
                <a:cubicBezTo>
                  <a:pt x="1874" y="50682"/>
                  <a:pt x="1696" y="50834"/>
                  <a:pt x="1848" y="51061"/>
                </a:cubicBezTo>
                <a:lnTo>
                  <a:pt x="2051" y="50985"/>
                </a:lnTo>
                <a:cubicBezTo>
                  <a:pt x="2177" y="50884"/>
                  <a:pt x="2304" y="50758"/>
                  <a:pt x="2430" y="50656"/>
                </a:cubicBezTo>
                <a:cubicBezTo>
                  <a:pt x="4075" y="49138"/>
                  <a:pt x="5391" y="47366"/>
                  <a:pt x="6733" y="45595"/>
                </a:cubicBezTo>
                <a:cubicBezTo>
                  <a:pt x="7618" y="44431"/>
                  <a:pt x="8403" y="43241"/>
                  <a:pt x="9390" y="42153"/>
                </a:cubicBezTo>
                <a:cubicBezTo>
                  <a:pt x="9877" y="41593"/>
                  <a:pt x="10433" y="41291"/>
                  <a:pt x="11195" y="41291"/>
                </a:cubicBezTo>
                <a:cubicBezTo>
                  <a:pt x="11226" y="41291"/>
                  <a:pt x="11257" y="41292"/>
                  <a:pt x="11288" y="41293"/>
                </a:cubicBezTo>
                <a:cubicBezTo>
                  <a:pt x="11997" y="41318"/>
                  <a:pt x="12756" y="41369"/>
                  <a:pt x="13515" y="41394"/>
                </a:cubicBezTo>
                <a:cubicBezTo>
                  <a:pt x="13977" y="41406"/>
                  <a:pt x="14440" y="41411"/>
                  <a:pt x="14905" y="41411"/>
                </a:cubicBezTo>
                <a:cubicBezTo>
                  <a:pt x="16297" y="41411"/>
                  <a:pt x="17697" y="41369"/>
                  <a:pt x="19083" y="41369"/>
                </a:cubicBezTo>
                <a:cubicBezTo>
                  <a:pt x="19220" y="41369"/>
                  <a:pt x="19358" y="41368"/>
                  <a:pt x="19496" y="41368"/>
                </a:cubicBezTo>
                <a:cubicBezTo>
                  <a:pt x="20325" y="41368"/>
                  <a:pt x="21162" y="41387"/>
                  <a:pt x="21943" y="41647"/>
                </a:cubicBezTo>
                <a:cubicBezTo>
                  <a:pt x="22423" y="41799"/>
                  <a:pt x="22955" y="41900"/>
                  <a:pt x="23259" y="42305"/>
                </a:cubicBezTo>
                <a:cubicBezTo>
                  <a:pt x="24777" y="44279"/>
                  <a:pt x="26523" y="46000"/>
                  <a:pt x="28270" y="47746"/>
                </a:cubicBezTo>
                <a:cubicBezTo>
                  <a:pt x="29434" y="48936"/>
                  <a:pt x="30699" y="49973"/>
                  <a:pt x="31787" y="51239"/>
                </a:cubicBezTo>
                <a:cubicBezTo>
                  <a:pt x="32167" y="51643"/>
                  <a:pt x="32116" y="51922"/>
                  <a:pt x="31661" y="52200"/>
                </a:cubicBezTo>
                <a:cubicBezTo>
                  <a:pt x="31458" y="52301"/>
                  <a:pt x="31281" y="52428"/>
                  <a:pt x="31053" y="52504"/>
                </a:cubicBezTo>
                <a:cubicBezTo>
                  <a:pt x="30442" y="52683"/>
                  <a:pt x="29813" y="52783"/>
                  <a:pt x="29181" y="52783"/>
                </a:cubicBezTo>
                <a:cubicBezTo>
                  <a:pt x="28742" y="52783"/>
                  <a:pt x="28301" y="52734"/>
                  <a:pt x="27865" y="52630"/>
                </a:cubicBezTo>
                <a:cubicBezTo>
                  <a:pt x="26549" y="52352"/>
                  <a:pt x="25384" y="51770"/>
                  <a:pt x="24220" y="51163"/>
                </a:cubicBezTo>
                <a:cubicBezTo>
                  <a:pt x="23132" y="50606"/>
                  <a:pt x="22170" y="49897"/>
                  <a:pt x="21107" y="49265"/>
                </a:cubicBezTo>
                <a:cubicBezTo>
                  <a:pt x="20778" y="49062"/>
                  <a:pt x="20399" y="48834"/>
                  <a:pt x="19943" y="48809"/>
                </a:cubicBezTo>
                <a:cubicBezTo>
                  <a:pt x="19256" y="48747"/>
                  <a:pt x="18586" y="48701"/>
                  <a:pt x="17919" y="48701"/>
                </a:cubicBezTo>
                <a:cubicBezTo>
                  <a:pt x="17775" y="48701"/>
                  <a:pt x="17632" y="48703"/>
                  <a:pt x="17488" y="48708"/>
                </a:cubicBezTo>
                <a:cubicBezTo>
                  <a:pt x="17429" y="48708"/>
                  <a:pt x="17373" y="48711"/>
                  <a:pt x="17319" y="48711"/>
                </a:cubicBezTo>
                <a:cubicBezTo>
                  <a:pt x="17210" y="48711"/>
                  <a:pt x="17109" y="48699"/>
                  <a:pt x="17008" y="48632"/>
                </a:cubicBezTo>
                <a:cubicBezTo>
                  <a:pt x="16552" y="48379"/>
                  <a:pt x="16046" y="48303"/>
                  <a:pt x="15590" y="48176"/>
                </a:cubicBezTo>
                <a:cubicBezTo>
                  <a:pt x="15068" y="48053"/>
                  <a:pt x="14552" y="47976"/>
                  <a:pt x="14050" y="47976"/>
                </a:cubicBezTo>
                <a:cubicBezTo>
                  <a:pt x="13213" y="47976"/>
                  <a:pt x="12411" y="48189"/>
                  <a:pt x="11668" y="48758"/>
                </a:cubicBezTo>
                <a:cubicBezTo>
                  <a:pt x="11060" y="49239"/>
                  <a:pt x="10453" y="49720"/>
                  <a:pt x="9896" y="50226"/>
                </a:cubicBezTo>
                <a:cubicBezTo>
                  <a:pt x="7720" y="52226"/>
                  <a:pt x="5771" y="54377"/>
                  <a:pt x="3392" y="56098"/>
                </a:cubicBezTo>
                <a:cubicBezTo>
                  <a:pt x="3088" y="56351"/>
                  <a:pt x="2709" y="56553"/>
                  <a:pt x="2557" y="56958"/>
                </a:cubicBezTo>
                <a:cubicBezTo>
                  <a:pt x="2631" y="56995"/>
                  <a:pt x="2697" y="57008"/>
                  <a:pt x="2757" y="57008"/>
                </a:cubicBezTo>
                <a:cubicBezTo>
                  <a:pt x="2901" y="57008"/>
                  <a:pt x="3014" y="56933"/>
                  <a:pt x="3139" y="56933"/>
                </a:cubicBezTo>
                <a:cubicBezTo>
                  <a:pt x="4936" y="55920"/>
                  <a:pt x="6454" y="54554"/>
                  <a:pt x="7922" y="53111"/>
                </a:cubicBezTo>
                <a:cubicBezTo>
                  <a:pt x="9289" y="51745"/>
                  <a:pt x="10630" y="50403"/>
                  <a:pt x="12148" y="49265"/>
                </a:cubicBezTo>
                <a:cubicBezTo>
                  <a:pt x="12739" y="48827"/>
                  <a:pt x="13387" y="48616"/>
                  <a:pt x="14074" y="48616"/>
                </a:cubicBezTo>
                <a:cubicBezTo>
                  <a:pt x="14182" y="48616"/>
                  <a:pt x="14291" y="48622"/>
                  <a:pt x="14401" y="48632"/>
                </a:cubicBezTo>
                <a:cubicBezTo>
                  <a:pt x="15894" y="48809"/>
                  <a:pt x="17210" y="49340"/>
                  <a:pt x="18526" y="50100"/>
                </a:cubicBezTo>
                <a:cubicBezTo>
                  <a:pt x="20424" y="51213"/>
                  <a:pt x="22221" y="52479"/>
                  <a:pt x="24144" y="53516"/>
                </a:cubicBezTo>
                <a:cubicBezTo>
                  <a:pt x="24625" y="53769"/>
                  <a:pt x="24650" y="53896"/>
                  <a:pt x="24372" y="54377"/>
                </a:cubicBezTo>
                <a:cubicBezTo>
                  <a:pt x="24271" y="54478"/>
                  <a:pt x="24144" y="54630"/>
                  <a:pt x="24018" y="54706"/>
                </a:cubicBezTo>
                <a:cubicBezTo>
                  <a:pt x="23461" y="55161"/>
                  <a:pt x="22828" y="55313"/>
                  <a:pt x="22145" y="55338"/>
                </a:cubicBezTo>
                <a:cubicBezTo>
                  <a:pt x="22005" y="55348"/>
                  <a:pt x="21865" y="55352"/>
                  <a:pt x="21727" y="55352"/>
                </a:cubicBezTo>
                <a:cubicBezTo>
                  <a:pt x="20713" y="55352"/>
                  <a:pt x="19739" y="55119"/>
                  <a:pt x="18804" y="54807"/>
                </a:cubicBezTo>
                <a:cubicBezTo>
                  <a:pt x="18498" y="54705"/>
                  <a:pt x="18210" y="54656"/>
                  <a:pt x="17935" y="54656"/>
                </a:cubicBezTo>
                <a:cubicBezTo>
                  <a:pt x="17325" y="54656"/>
                  <a:pt x="16773" y="54894"/>
                  <a:pt x="16198" y="55313"/>
                </a:cubicBezTo>
                <a:cubicBezTo>
                  <a:pt x="14856" y="56249"/>
                  <a:pt x="13616" y="57363"/>
                  <a:pt x="12275" y="58350"/>
                </a:cubicBezTo>
                <a:cubicBezTo>
                  <a:pt x="11971" y="58603"/>
                  <a:pt x="11769" y="58907"/>
                  <a:pt x="11744" y="59362"/>
                </a:cubicBezTo>
                <a:cubicBezTo>
                  <a:pt x="11617" y="60754"/>
                  <a:pt x="11161" y="62070"/>
                  <a:pt x="10428" y="63285"/>
                </a:cubicBezTo>
                <a:cubicBezTo>
                  <a:pt x="10352" y="63386"/>
                  <a:pt x="10301" y="63437"/>
                  <a:pt x="10402" y="63563"/>
                </a:cubicBezTo>
                <a:cubicBezTo>
                  <a:pt x="10706" y="63563"/>
                  <a:pt x="10858" y="63310"/>
                  <a:pt x="11035" y="63108"/>
                </a:cubicBezTo>
                <a:cubicBezTo>
                  <a:pt x="11592" y="62298"/>
                  <a:pt x="12098" y="61438"/>
                  <a:pt x="12148" y="60501"/>
                </a:cubicBezTo>
                <a:cubicBezTo>
                  <a:pt x="12224" y="59337"/>
                  <a:pt x="12832" y="58654"/>
                  <a:pt x="13718" y="58021"/>
                </a:cubicBezTo>
                <a:cubicBezTo>
                  <a:pt x="14780" y="57287"/>
                  <a:pt x="15767" y="56401"/>
                  <a:pt x="16856" y="55642"/>
                </a:cubicBezTo>
                <a:cubicBezTo>
                  <a:pt x="17200" y="55376"/>
                  <a:pt x="17534" y="55255"/>
                  <a:pt x="17900" y="55255"/>
                </a:cubicBezTo>
                <a:cubicBezTo>
                  <a:pt x="18127" y="55255"/>
                  <a:pt x="18366" y="55302"/>
                  <a:pt x="18627" y="55389"/>
                </a:cubicBezTo>
                <a:cubicBezTo>
                  <a:pt x="19624" y="55721"/>
                  <a:pt x="20656" y="55986"/>
                  <a:pt x="21735" y="55986"/>
                </a:cubicBezTo>
                <a:cubicBezTo>
                  <a:pt x="21971" y="55986"/>
                  <a:pt x="22208" y="55973"/>
                  <a:pt x="22449" y="55946"/>
                </a:cubicBezTo>
                <a:cubicBezTo>
                  <a:pt x="23385" y="55845"/>
                  <a:pt x="24271" y="55541"/>
                  <a:pt x="24802" y="54680"/>
                </a:cubicBezTo>
                <a:cubicBezTo>
                  <a:pt x="25233" y="54022"/>
                  <a:pt x="25106" y="53440"/>
                  <a:pt x="24448" y="53035"/>
                </a:cubicBezTo>
                <a:cubicBezTo>
                  <a:pt x="22980" y="52150"/>
                  <a:pt x="21487" y="51239"/>
                  <a:pt x="20019" y="50327"/>
                </a:cubicBezTo>
                <a:cubicBezTo>
                  <a:pt x="19513" y="49998"/>
                  <a:pt x="18956" y="49720"/>
                  <a:pt x="18450" y="49391"/>
                </a:cubicBezTo>
                <a:cubicBezTo>
                  <a:pt x="18524" y="49384"/>
                  <a:pt x="18598" y="49381"/>
                  <a:pt x="18672" y="49381"/>
                </a:cubicBezTo>
                <a:cubicBezTo>
                  <a:pt x="18849" y="49381"/>
                  <a:pt x="19023" y="49398"/>
                  <a:pt x="19184" y="49416"/>
                </a:cubicBezTo>
                <a:cubicBezTo>
                  <a:pt x="19766" y="49518"/>
                  <a:pt x="20399" y="49467"/>
                  <a:pt x="20905" y="49796"/>
                </a:cubicBezTo>
                <a:cubicBezTo>
                  <a:pt x="21462" y="50201"/>
                  <a:pt x="22044" y="50581"/>
                  <a:pt x="22601" y="50910"/>
                </a:cubicBezTo>
                <a:cubicBezTo>
                  <a:pt x="24397" y="52048"/>
                  <a:pt x="26245" y="53162"/>
                  <a:pt x="28421" y="53440"/>
                </a:cubicBezTo>
                <a:cubicBezTo>
                  <a:pt x="28752" y="53475"/>
                  <a:pt x="29081" y="53496"/>
                  <a:pt x="29407" y="53496"/>
                </a:cubicBezTo>
                <a:cubicBezTo>
                  <a:pt x="30277" y="53496"/>
                  <a:pt x="31122" y="53344"/>
                  <a:pt x="31914" y="52884"/>
                </a:cubicBezTo>
                <a:cubicBezTo>
                  <a:pt x="32344" y="52630"/>
                  <a:pt x="32698" y="52301"/>
                  <a:pt x="32673" y="51745"/>
                </a:cubicBezTo>
                <a:cubicBezTo>
                  <a:pt x="32673" y="51542"/>
                  <a:pt x="32749" y="51492"/>
                  <a:pt x="32926" y="51416"/>
                </a:cubicBezTo>
                <a:cubicBezTo>
                  <a:pt x="33432" y="51163"/>
                  <a:pt x="33609" y="50732"/>
                  <a:pt x="33432" y="50201"/>
                </a:cubicBezTo>
                <a:cubicBezTo>
                  <a:pt x="33331" y="49948"/>
                  <a:pt x="33205" y="49695"/>
                  <a:pt x="33053" y="49467"/>
                </a:cubicBezTo>
                <a:cubicBezTo>
                  <a:pt x="32547" y="48708"/>
                  <a:pt x="31990" y="47974"/>
                  <a:pt x="31433" y="47240"/>
                </a:cubicBezTo>
                <a:cubicBezTo>
                  <a:pt x="31231" y="46962"/>
                  <a:pt x="31104" y="46734"/>
                  <a:pt x="31231" y="46354"/>
                </a:cubicBezTo>
                <a:cubicBezTo>
                  <a:pt x="31357" y="46076"/>
                  <a:pt x="31357" y="45721"/>
                  <a:pt x="31357" y="45418"/>
                </a:cubicBezTo>
                <a:cubicBezTo>
                  <a:pt x="31357" y="42938"/>
                  <a:pt x="30775" y="40533"/>
                  <a:pt x="30421" y="38104"/>
                </a:cubicBezTo>
                <a:cubicBezTo>
                  <a:pt x="30168" y="36484"/>
                  <a:pt x="29889" y="34890"/>
                  <a:pt x="29839" y="33270"/>
                </a:cubicBezTo>
                <a:cubicBezTo>
                  <a:pt x="29839" y="32992"/>
                  <a:pt x="29915" y="32764"/>
                  <a:pt x="30066" y="32536"/>
                </a:cubicBezTo>
                <a:cubicBezTo>
                  <a:pt x="30699" y="31650"/>
                  <a:pt x="31281" y="30739"/>
                  <a:pt x="31838" y="29778"/>
                </a:cubicBezTo>
                <a:lnTo>
                  <a:pt x="32800" y="28183"/>
                </a:lnTo>
                <a:cubicBezTo>
                  <a:pt x="32876" y="28259"/>
                  <a:pt x="32951" y="28310"/>
                  <a:pt x="32977" y="28360"/>
                </a:cubicBezTo>
                <a:lnTo>
                  <a:pt x="33255" y="28740"/>
                </a:lnTo>
                <a:cubicBezTo>
                  <a:pt x="33837" y="29752"/>
                  <a:pt x="34217" y="30866"/>
                  <a:pt x="34495" y="32005"/>
                </a:cubicBezTo>
                <a:cubicBezTo>
                  <a:pt x="35457" y="35700"/>
                  <a:pt x="36267" y="39445"/>
                  <a:pt x="37355" y="43064"/>
                </a:cubicBezTo>
                <a:cubicBezTo>
                  <a:pt x="38114" y="45595"/>
                  <a:pt x="38873" y="48176"/>
                  <a:pt x="40189" y="50505"/>
                </a:cubicBezTo>
                <a:cubicBezTo>
                  <a:pt x="40443" y="50960"/>
                  <a:pt x="40721" y="51390"/>
                  <a:pt x="41050" y="51972"/>
                </a:cubicBezTo>
                <a:cubicBezTo>
                  <a:pt x="40189" y="51517"/>
                  <a:pt x="39506" y="51011"/>
                  <a:pt x="38798" y="50530"/>
                </a:cubicBezTo>
                <a:cubicBezTo>
                  <a:pt x="38165" y="50125"/>
                  <a:pt x="37532" y="49644"/>
                  <a:pt x="36773" y="49391"/>
                </a:cubicBezTo>
                <a:cubicBezTo>
                  <a:pt x="36580" y="49336"/>
                  <a:pt x="36394" y="49304"/>
                  <a:pt x="36214" y="49304"/>
                </a:cubicBezTo>
                <a:cubicBezTo>
                  <a:pt x="35899" y="49304"/>
                  <a:pt x="35605" y="49402"/>
                  <a:pt x="35330" y="49644"/>
                </a:cubicBezTo>
                <a:cubicBezTo>
                  <a:pt x="34875" y="50024"/>
                  <a:pt x="34824" y="50530"/>
                  <a:pt x="34900" y="51087"/>
                </a:cubicBezTo>
                <a:cubicBezTo>
                  <a:pt x="35027" y="51643"/>
                  <a:pt x="35254" y="52226"/>
                  <a:pt x="35609" y="52681"/>
                </a:cubicBezTo>
                <a:cubicBezTo>
                  <a:pt x="37507" y="55313"/>
                  <a:pt x="39810" y="57464"/>
                  <a:pt x="42239" y="59565"/>
                </a:cubicBezTo>
                <a:cubicBezTo>
                  <a:pt x="42366" y="59641"/>
                  <a:pt x="42543" y="59717"/>
                  <a:pt x="42543" y="59868"/>
                </a:cubicBezTo>
                <a:cubicBezTo>
                  <a:pt x="42543" y="59894"/>
                  <a:pt x="42492" y="59894"/>
                  <a:pt x="42492" y="59894"/>
                </a:cubicBezTo>
                <a:cubicBezTo>
                  <a:pt x="39531" y="59109"/>
                  <a:pt x="36495" y="58578"/>
                  <a:pt x="33559" y="57591"/>
                </a:cubicBezTo>
                <a:cubicBezTo>
                  <a:pt x="32872" y="57354"/>
                  <a:pt x="32162" y="57183"/>
                  <a:pt x="31431" y="57183"/>
                </a:cubicBezTo>
                <a:cubicBezTo>
                  <a:pt x="31381" y="57183"/>
                  <a:pt x="31331" y="57184"/>
                  <a:pt x="31281" y="57186"/>
                </a:cubicBezTo>
                <a:cubicBezTo>
                  <a:pt x="30522" y="57211"/>
                  <a:pt x="30269" y="57540"/>
                  <a:pt x="30395" y="58299"/>
                </a:cubicBezTo>
                <a:cubicBezTo>
                  <a:pt x="30269" y="58223"/>
                  <a:pt x="30142" y="58198"/>
                  <a:pt x="30016" y="58173"/>
                </a:cubicBezTo>
                <a:cubicBezTo>
                  <a:pt x="29861" y="58135"/>
                  <a:pt x="29717" y="58117"/>
                  <a:pt x="29584" y="58117"/>
                </a:cubicBezTo>
                <a:cubicBezTo>
                  <a:pt x="28999" y="58117"/>
                  <a:pt x="28630" y="58474"/>
                  <a:pt x="28548" y="59135"/>
                </a:cubicBezTo>
                <a:cubicBezTo>
                  <a:pt x="28523" y="59489"/>
                  <a:pt x="28523" y="59818"/>
                  <a:pt x="28573" y="60147"/>
                </a:cubicBezTo>
                <a:cubicBezTo>
                  <a:pt x="28776" y="61311"/>
                  <a:pt x="29408" y="62273"/>
                  <a:pt x="30092" y="63184"/>
                </a:cubicBezTo>
                <a:cubicBezTo>
                  <a:pt x="30573" y="63791"/>
                  <a:pt x="31053" y="64323"/>
                  <a:pt x="31610" y="65006"/>
                </a:cubicBezTo>
                <a:cubicBezTo>
                  <a:pt x="28826" y="63665"/>
                  <a:pt x="26042" y="62779"/>
                  <a:pt x="23233" y="61994"/>
                </a:cubicBezTo>
                <a:lnTo>
                  <a:pt x="23233" y="61994"/>
                </a:lnTo>
                <a:cubicBezTo>
                  <a:pt x="23562" y="62323"/>
                  <a:pt x="23942" y="62500"/>
                  <a:pt x="24347" y="62652"/>
                </a:cubicBezTo>
                <a:cubicBezTo>
                  <a:pt x="26549" y="63538"/>
                  <a:pt x="28826" y="64348"/>
                  <a:pt x="31028" y="65360"/>
                </a:cubicBezTo>
                <a:cubicBezTo>
                  <a:pt x="32369" y="65968"/>
                  <a:pt x="33635" y="66727"/>
                  <a:pt x="34596" y="67942"/>
                </a:cubicBezTo>
                <a:cubicBezTo>
                  <a:pt x="34217" y="67689"/>
                  <a:pt x="33812" y="67385"/>
                  <a:pt x="33432" y="67106"/>
                </a:cubicBezTo>
                <a:cubicBezTo>
                  <a:pt x="32724" y="66626"/>
                  <a:pt x="32040" y="66094"/>
                  <a:pt x="31231" y="65790"/>
                </a:cubicBezTo>
                <a:cubicBezTo>
                  <a:pt x="31012" y="65705"/>
                  <a:pt x="30814" y="65664"/>
                  <a:pt x="30638" y="65664"/>
                </a:cubicBezTo>
                <a:cubicBezTo>
                  <a:pt x="30084" y="65664"/>
                  <a:pt x="29763" y="66078"/>
                  <a:pt x="29763" y="66828"/>
                </a:cubicBezTo>
                <a:cubicBezTo>
                  <a:pt x="29763" y="67638"/>
                  <a:pt x="30066" y="68347"/>
                  <a:pt x="30421" y="69030"/>
                </a:cubicBezTo>
                <a:cubicBezTo>
                  <a:pt x="31332" y="70801"/>
                  <a:pt x="32597" y="72295"/>
                  <a:pt x="33964" y="73712"/>
                </a:cubicBezTo>
                <a:cubicBezTo>
                  <a:pt x="34571" y="74344"/>
                  <a:pt x="35204" y="74927"/>
                  <a:pt x="35609" y="75686"/>
                </a:cubicBezTo>
                <a:cubicBezTo>
                  <a:pt x="37127" y="78444"/>
                  <a:pt x="39025" y="80899"/>
                  <a:pt x="40923" y="83405"/>
                </a:cubicBezTo>
                <a:cubicBezTo>
                  <a:pt x="41050" y="83582"/>
                  <a:pt x="41151" y="83810"/>
                  <a:pt x="41176" y="84037"/>
                </a:cubicBezTo>
                <a:cubicBezTo>
                  <a:pt x="41202" y="84518"/>
                  <a:pt x="41278" y="85024"/>
                  <a:pt x="41278" y="85530"/>
                </a:cubicBezTo>
                <a:cubicBezTo>
                  <a:pt x="41328" y="87808"/>
                  <a:pt x="41581" y="90035"/>
                  <a:pt x="42239" y="92237"/>
                </a:cubicBezTo>
                <a:cubicBezTo>
                  <a:pt x="42847" y="94160"/>
                  <a:pt x="42973" y="96084"/>
                  <a:pt x="42442" y="98058"/>
                </a:cubicBezTo>
                <a:cubicBezTo>
                  <a:pt x="41910" y="100057"/>
                  <a:pt x="41683" y="102082"/>
                  <a:pt x="41202" y="104056"/>
                </a:cubicBezTo>
                <a:cubicBezTo>
                  <a:pt x="40594" y="106688"/>
                  <a:pt x="40139" y="109345"/>
                  <a:pt x="39785" y="112002"/>
                </a:cubicBezTo>
                <a:cubicBezTo>
                  <a:pt x="39709" y="112483"/>
                  <a:pt x="39557" y="112939"/>
                  <a:pt x="39785" y="113420"/>
                </a:cubicBezTo>
                <a:cubicBezTo>
                  <a:pt x="40291" y="111294"/>
                  <a:pt x="40772" y="109143"/>
                  <a:pt x="41227" y="107042"/>
                </a:cubicBezTo>
                <a:cubicBezTo>
                  <a:pt x="41708" y="104891"/>
                  <a:pt x="42239" y="102765"/>
                  <a:pt x="42594" y="100589"/>
                </a:cubicBezTo>
                <a:cubicBezTo>
                  <a:pt x="42695" y="101171"/>
                  <a:pt x="42746" y="101778"/>
                  <a:pt x="42821" y="102385"/>
                </a:cubicBezTo>
                <a:cubicBezTo>
                  <a:pt x="43100" y="104714"/>
                  <a:pt x="43631" y="106966"/>
                  <a:pt x="44618" y="109092"/>
                </a:cubicBezTo>
                <a:cubicBezTo>
                  <a:pt x="45479" y="110990"/>
                  <a:pt x="46845" y="112483"/>
                  <a:pt x="48389" y="113774"/>
                </a:cubicBezTo>
                <a:cubicBezTo>
                  <a:pt x="49148" y="114407"/>
                  <a:pt x="49882" y="115014"/>
                  <a:pt x="50287" y="115925"/>
                </a:cubicBezTo>
                <a:cubicBezTo>
                  <a:pt x="50540" y="116456"/>
                  <a:pt x="50819" y="116963"/>
                  <a:pt x="51072" y="117469"/>
                </a:cubicBezTo>
                <a:cubicBezTo>
                  <a:pt x="52236" y="119772"/>
                  <a:pt x="53324" y="122151"/>
                  <a:pt x="54387" y="124504"/>
                </a:cubicBezTo>
                <a:cubicBezTo>
                  <a:pt x="54488" y="124681"/>
                  <a:pt x="54564" y="124935"/>
                  <a:pt x="54817" y="125061"/>
                </a:cubicBezTo>
                <a:cubicBezTo>
                  <a:pt x="54868" y="124783"/>
                  <a:pt x="54843" y="124783"/>
                  <a:pt x="54767" y="124504"/>
                </a:cubicBezTo>
                <a:cubicBezTo>
                  <a:pt x="53856" y="121240"/>
                  <a:pt x="52413" y="118203"/>
                  <a:pt x="50768" y="115267"/>
                </a:cubicBezTo>
                <a:cubicBezTo>
                  <a:pt x="50135" y="114128"/>
                  <a:pt x="49250" y="113242"/>
                  <a:pt x="48136" y="112610"/>
                </a:cubicBezTo>
                <a:cubicBezTo>
                  <a:pt x="47858" y="112407"/>
                  <a:pt x="47554" y="112230"/>
                  <a:pt x="47352" y="111977"/>
                </a:cubicBezTo>
                <a:cubicBezTo>
                  <a:pt x="45782" y="110357"/>
                  <a:pt x="44821" y="108383"/>
                  <a:pt x="44188" y="106283"/>
                </a:cubicBezTo>
                <a:cubicBezTo>
                  <a:pt x="43606" y="104410"/>
                  <a:pt x="43378" y="102512"/>
                  <a:pt x="43226" y="100589"/>
                </a:cubicBezTo>
                <a:cubicBezTo>
                  <a:pt x="43125" y="99399"/>
                  <a:pt x="43075" y="98210"/>
                  <a:pt x="43226" y="96995"/>
                </a:cubicBezTo>
                <a:cubicBezTo>
                  <a:pt x="43454" y="95476"/>
                  <a:pt x="43353" y="93958"/>
                  <a:pt x="42872" y="92515"/>
                </a:cubicBezTo>
                <a:cubicBezTo>
                  <a:pt x="42366" y="90921"/>
                  <a:pt x="42062" y="89276"/>
                  <a:pt x="41910" y="87631"/>
                </a:cubicBezTo>
                <a:cubicBezTo>
                  <a:pt x="41834" y="86796"/>
                  <a:pt x="41809" y="85935"/>
                  <a:pt x="41733" y="85075"/>
                </a:cubicBezTo>
                <a:cubicBezTo>
                  <a:pt x="41708" y="84290"/>
                  <a:pt x="41733" y="83506"/>
                  <a:pt x="41151" y="82873"/>
                </a:cubicBezTo>
                <a:cubicBezTo>
                  <a:pt x="41025" y="82747"/>
                  <a:pt x="40923" y="82569"/>
                  <a:pt x="40797" y="82418"/>
                </a:cubicBezTo>
                <a:cubicBezTo>
                  <a:pt x="39278" y="80418"/>
                  <a:pt x="37785" y="78470"/>
                  <a:pt x="36545" y="76318"/>
                </a:cubicBezTo>
                <a:cubicBezTo>
                  <a:pt x="36039" y="75407"/>
                  <a:pt x="35482" y="74547"/>
                  <a:pt x="34723" y="73788"/>
                </a:cubicBezTo>
                <a:cubicBezTo>
                  <a:pt x="33888" y="72927"/>
                  <a:pt x="33103" y="72016"/>
                  <a:pt x="32369" y="71054"/>
                </a:cubicBezTo>
                <a:cubicBezTo>
                  <a:pt x="31585" y="70042"/>
                  <a:pt x="30851" y="69005"/>
                  <a:pt x="30446" y="67815"/>
                </a:cubicBezTo>
                <a:cubicBezTo>
                  <a:pt x="30319" y="67385"/>
                  <a:pt x="30193" y="66980"/>
                  <a:pt x="30294" y="66550"/>
                </a:cubicBezTo>
                <a:cubicBezTo>
                  <a:pt x="30335" y="66346"/>
                  <a:pt x="30425" y="66224"/>
                  <a:pt x="30617" y="66224"/>
                </a:cubicBezTo>
                <a:cubicBezTo>
                  <a:pt x="30663" y="66224"/>
                  <a:pt x="30716" y="66231"/>
                  <a:pt x="30775" y="66246"/>
                </a:cubicBezTo>
                <a:cubicBezTo>
                  <a:pt x="31104" y="66347"/>
                  <a:pt x="31408" y="66524"/>
                  <a:pt x="31686" y="66702"/>
                </a:cubicBezTo>
                <a:cubicBezTo>
                  <a:pt x="34596" y="68574"/>
                  <a:pt x="37254" y="70751"/>
                  <a:pt x="39785" y="73130"/>
                </a:cubicBezTo>
                <a:cubicBezTo>
                  <a:pt x="42062" y="75230"/>
                  <a:pt x="43960" y="77685"/>
                  <a:pt x="45631" y="80292"/>
                </a:cubicBezTo>
                <a:cubicBezTo>
                  <a:pt x="45833" y="80595"/>
                  <a:pt x="46010" y="80874"/>
                  <a:pt x="46238" y="81152"/>
                </a:cubicBezTo>
                <a:cubicBezTo>
                  <a:pt x="46313" y="81227"/>
                  <a:pt x="46374" y="81316"/>
                  <a:pt x="46473" y="81316"/>
                </a:cubicBezTo>
                <a:cubicBezTo>
                  <a:pt x="46507" y="81316"/>
                  <a:pt x="46546" y="81305"/>
                  <a:pt x="46592" y="81279"/>
                </a:cubicBezTo>
                <a:cubicBezTo>
                  <a:pt x="46719" y="81152"/>
                  <a:pt x="46643" y="81026"/>
                  <a:pt x="46618" y="80899"/>
                </a:cubicBezTo>
                <a:cubicBezTo>
                  <a:pt x="46592" y="80849"/>
                  <a:pt x="46516" y="80747"/>
                  <a:pt x="46491" y="80671"/>
                </a:cubicBezTo>
                <a:cubicBezTo>
                  <a:pt x="44998" y="77913"/>
                  <a:pt x="42999" y="75433"/>
                  <a:pt x="40797" y="73180"/>
                </a:cubicBezTo>
                <a:cubicBezTo>
                  <a:pt x="40164" y="72548"/>
                  <a:pt x="39430" y="72067"/>
                  <a:pt x="38899" y="71383"/>
                </a:cubicBezTo>
                <a:cubicBezTo>
                  <a:pt x="38064" y="70371"/>
                  <a:pt x="37178" y="69485"/>
                  <a:pt x="36216" y="68625"/>
                </a:cubicBezTo>
                <a:cubicBezTo>
                  <a:pt x="34116" y="66853"/>
                  <a:pt x="32066" y="64981"/>
                  <a:pt x="30395" y="62779"/>
                </a:cubicBezTo>
                <a:cubicBezTo>
                  <a:pt x="29687" y="61868"/>
                  <a:pt x="29130" y="60881"/>
                  <a:pt x="29029" y="59666"/>
                </a:cubicBezTo>
                <a:cubicBezTo>
                  <a:pt x="29029" y="59362"/>
                  <a:pt x="29003" y="59008"/>
                  <a:pt x="29257" y="58831"/>
                </a:cubicBezTo>
                <a:cubicBezTo>
                  <a:pt x="29353" y="58754"/>
                  <a:pt x="29456" y="58724"/>
                  <a:pt x="29563" y="58724"/>
                </a:cubicBezTo>
                <a:cubicBezTo>
                  <a:pt x="29737" y="58724"/>
                  <a:pt x="29919" y="58803"/>
                  <a:pt x="30092" y="58881"/>
                </a:cubicBezTo>
                <a:cubicBezTo>
                  <a:pt x="30319" y="59008"/>
                  <a:pt x="30573" y="59135"/>
                  <a:pt x="30800" y="59261"/>
                </a:cubicBezTo>
                <a:cubicBezTo>
                  <a:pt x="31205" y="59514"/>
                  <a:pt x="31610" y="59767"/>
                  <a:pt x="32040" y="60046"/>
                </a:cubicBezTo>
                <a:cubicBezTo>
                  <a:pt x="34445" y="61665"/>
                  <a:pt x="36722" y="63462"/>
                  <a:pt x="39127" y="65107"/>
                </a:cubicBezTo>
                <a:cubicBezTo>
                  <a:pt x="40721" y="66221"/>
                  <a:pt x="42163" y="67486"/>
                  <a:pt x="43378" y="69005"/>
                </a:cubicBezTo>
                <a:cubicBezTo>
                  <a:pt x="44315" y="70143"/>
                  <a:pt x="45074" y="71409"/>
                  <a:pt x="46010" y="72522"/>
                </a:cubicBezTo>
                <a:cubicBezTo>
                  <a:pt x="47149" y="73788"/>
                  <a:pt x="48237" y="75154"/>
                  <a:pt x="49579" y="76192"/>
                </a:cubicBezTo>
                <a:cubicBezTo>
                  <a:pt x="49732" y="76307"/>
                  <a:pt x="49899" y="76523"/>
                  <a:pt x="50060" y="76523"/>
                </a:cubicBezTo>
                <a:cubicBezTo>
                  <a:pt x="50111" y="76523"/>
                  <a:pt x="50162" y="76500"/>
                  <a:pt x="50211" y="76445"/>
                </a:cubicBezTo>
                <a:cubicBezTo>
                  <a:pt x="50515" y="76167"/>
                  <a:pt x="50085" y="75964"/>
                  <a:pt x="49933" y="75812"/>
                </a:cubicBezTo>
                <a:cubicBezTo>
                  <a:pt x="48769" y="74673"/>
                  <a:pt x="47655" y="73408"/>
                  <a:pt x="46618" y="72143"/>
                </a:cubicBezTo>
                <a:cubicBezTo>
                  <a:pt x="45707" y="71004"/>
                  <a:pt x="44720" y="69890"/>
                  <a:pt x="44365" y="68397"/>
                </a:cubicBezTo>
                <a:cubicBezTo>
                  <a:pt x="44062" y="67005"/>
                  <a:pt x="43201" y="66221"/>
                  <a:pt x="41860" y="65866"/>
                </a:cubicBezTo>
                <a:cubicBezTo>
                  <a:pt x="41531" y="65790"/>
                  <a:pt x="41151" y="65664"/>
                  <a:pt x="40822" y="65461"/>
                </a:cubicBezTo>
                <a:cubicBezTo>
                  <a:pt x="39810" y="64803"/>
                  <a:pt x="38823" y="64044"/>
                  <a:pt x="37811" y="63336"/>
                </a:cubicBezTo>
                <a:cubicBezTo>
                  <a:pt x="35659" y="61792"/>
                  <a:pt x="33584" y="60172"/>
                  <a:pt x="31306" y="58831"/>
                </a:cubicBezTo>
                <a:cubicBezTo>
                  <a:pt x="30902" y="58603"/>
                  <a:pt x="30775" y="58274"/>
                  <a:pt x="30724" y="57869"/>
                </a:cubicBezTo>
                <a:cubicBezTo>
                  <a:pt x="30924" y="57754"/>
                  <a:pt x="31127" y="57712"/>
                  <a:pt x="31330" y="57712"/>
                </a:cubicBezTo>
                <a:cubicBezTo>
                  <a:pt x="31616" y="57712"/>
                  <a:pt x="31900" y="57795"/>
                  <a:pt x="32167" y="57869"/>
                </a:cubicBezTo>
                <a:cubicBezTo>
                  <a:pt x="35457" y="58856"/>
                  <a:pt x="38772" y="59717"/>
                  <a:pt x="42113" y="60501"/>
                </a:cubicBezTo>
                <a:cubicBezTo>
                  <a:pt x="44947" y="61159"/>
                  <a:pt x="47098" y="62678"/>
                  <a:pt x="48693" y="65107"/>
                </a:cubicBezTo>
                <a:cubicBezTo>
                  <a:pt x="50338" y="67613"/>
                  <a:pt x="52109" y="69992"/>
                  <a:pt x="53856" y="72421"/>
                </a:cubicBezTo>
                <a:cubicBezTo>
                  <a:pt x="54387" y="73155"/>
                  <a:pt x="54944" y="73889"/>
                  <a:pt x="55602" y="74471"/>
                </a:cubicBezTo>
                <a:cubicBezTo>
                  <a:pt x="55673" y="74542"/>
                  <a:pt x="55731" y="74625"/>
                  <a:pt x="55821" y="74625"/>
                </a:cubicBezTo>
                <a:cubicBezTo>
                  <a:pt x="55859" y="74625"/>
                  <a:pt x="55903" y="74610"/>
                  <a:pt x="55956" y="74572"/>
                </a:cubicBezTo>
                <a:cubicBezTo>
                  <a:pt x="56108" y="74446"/>
                  <a:pt x="56032" y="74319"/>
                  <a:pt x="55956" y="74193"/>
                </a:cubicBezTo>
                <a:cubicBezTo>
                  <a:pt x="55779" y="74015"/>
                  <a:pt x="55627" y="73813"/>
                  <a:pt x="55501" y="73636"/>
                </a:cubicBezTo>
                <a:cubicBezTo>
                  <a:pt x="53223" y="70624"/>
                  <a:pt x="51148" y="67486"/>
                  <a:pt x="48921" y="64449"/>
                </a:cubicBezTo>
                <a:cubicBezTo>
                  <a:pt x="47883" y="63057"/>
                  <a:pt x="46795" y="61767"/>
                  <a:pt x="45200" y="61007"/>
                </a:cubicBezTo>
                <a:cubicBezTo>
                  <a:pt x="43834" y="60375"/>
                  <a:pt x="42796" y="59388"/>
                  <a:pt x="41683" y="58451"/>
                </a:cubicBezTo>
                <a:cubicBezTo>
                  <a:pt x="40063" y="57085"/>
                  <a:pt x="38620" y="55566"/>
                  <a:pt x="37228" y="54022"/>
                </a:cubicBezTo>
                <a:cubicBezTo>
                  <a:pt x="36393" y="53086"/>
                  <a:pt x="35609" y="52175"/>
                  <a:pt x="35406" y="50884"/>
                </a:cubicBezTo>
                <a:cubicBezTo>
                  <a:pt x="35342" y="50351"/>
                  <a:pt x="35709" y="49926"/>
                  <a:pt x="36189" y="49926"/>
                </a:cubicBezTo>
                <a:cubicBezTo>
                  <a:pt x="36279" y="49926"/>
                  <a:pt x="36373" y="49941"/>
                  <a:pt x="36469" y="49973"/>
                </a:cubicBezTo>
                <a:cubicBezTo>
                  <a:pt x="36874" y="50100"/>
                  <a:pt x="37228" y="50302"/>
                  <a:pt x="37557" y="50530"/>
                </a:cubicBezTo>
                <a:cubicBezTo>
                  <a:pt x="38646" y="51264"/>
                  <a:pt x="39709" y="52023"/>
                  <a:pt x="40847" y="52681"/>
                </a:cubicBezTo>
                <a:cubicBezTo>
                  <a:pt x="43733" y="54402"/>
                  <a:pt x="46592" y="56199"/>
                  <a:pt x="49401" y="58097"/>
                </a:cubicBezTo>
                <a:cubicBezTo>
                  <a:pt x="51553" y="59539"/>
                  <a:pt x="53223" y="61412"/>
                  <a:pt x="54387" y="63766"/>
                </a:cubicBezTo>
                <a:cubicBezTo>
                  <a:pt x="54944" y="64829"/>
                  <a:pt x="55526" y="65841"/>
                  <a:pt x="56133" y="66879"/>
                </a:cubicBezTo>
                <a:cubicBezTo>
                  <a:pt x="57525" y="69258"/>
                  <a:pt x="59170" y="71510"/>
                  <a:pt x="60765" y="73762"/>
                </a:cubicBezTo>
                <a:cubicBezTo>
                  <a:pt x="61600" y="74977"/>
                  <a:pt x="62207" y="76293"/>
                  <a:pt x="61954" y="77837"/>
                </a:cubicBezTo>
                <a:cubicBezTo>
                  <a:pt x="61828" y="78647"/>
                  <a:pt x="61726" y="79507"/>
                  <a:pt x="61726" y="80342"/>
                </a:cubicBezTo>
                <a:cubicBezTo>
                  <a:pt x="61777" y="83253"/>
                  <a:pt x="61650" y="86163"/>
                  <a:pt x="61549" y="89074"/>
                </a:cubicBezTo>
                <a:cubicBezTo>
                  <a:pt x="61423" y="93755"/>
                  <a:pt x="61423" y="98437"/>
                  <a:pt x="61979" y="103069"/>
                </a:cubicBezTo>
                <a:cubicBezTo>
                  <a:pt x="62207" y="105068"/>
                  <a:pt x="62663" y="106991"/>
                  <a:pt x="63447" y="108864"/>
                </a:cubicBezTo>
                <a:cubicBezTo>
                  <a:pt x="65269" y="113192"/>
                  <a:pt x="67598" y="117241"/>
                  <a:pt x="70458" y="120961"/>
                </a:cubicBezTo>
                <a:cubicBezTo>
                  <a:pt x="70711" y="121240"/>
                  <a:pt x="70913" y="121619"/>
                  <a:pt x="71318" y="121796"/>
                </a:cubicBezTo>
                <a:cubicBezTo>
                  <a:pt x="71445" y="121518"/>
                  <a:pt x="71217" y="121341"/>
                  <a:pt x="71141" y="121164"/>
                </a:cubicBezTo>
                <a:cubicBezTo>
                  <a:pt x="69521" y="118582"/>
                  <a:pt x="67876" y="115976"/>
                  <a:pt x="66383" y="113293"/>
                </a:cubicBezTo>
                <a:cubicBezTo>
                  <a:pt x="64384" y="109725"/>
                  <a:pt x="62865" y="105954"/>
                  <a:pt x="62536" y="101803"/>
                </a:cubicBezTo>
                <a:cubicBezTo>
                  <a:pt x="62334" y="99273"/>
                  <a:pt x="62207" y="96792"/>
                  <a:pt x="62207" y="94262"/>
                </a:cubicBezTo>
                <a:cubicBezTo>
                  <a:pt x="62207" y="90541"/>
                  <a:pt x="62334" y="86846"/>
                  <a:pt x="62359" y="83152"/>
                </a:cubicBezTo>
                <a:cubicBezTo>
                  <a:pt x="62410" y="81380"/>
                  <a:pt x="62233" y="79634"/>
                  <a:pt x="62536" y="77888"/>
                </a:cubicBezTo>
                <a:cubicBezTo>
                  <a:pt x="62612" y="77331"/>
                  <a:pt x="62713" y="76749"/>
                  <a:pt x="62587" y="76192"/>
                </a:cubicBezTo>
                <a:cubicBezTo>
                  <a:pt x="62334" y="74901"/>
                  <a:pt x="61650" y="73838"/>
                  <a:pt x="60917" y="72801"/>
                </a:cubicBezTo>
                <a:cubicBezTo>
                  <a:pt x="58765" y="69789"/>
                  <a:pt x="56715" y="66752"/>
                  <a:pt x="54969" y="63513"/>
                </a:cubicBezTo>
                <a:cubicBezTo>
                  <a:pt x="54235" y="62171"/>
                  <a:pt x="53476" y="60855"/>
                  <a:pt x="52362" y="59742"/>
                </a:cubicBezTo>
                <a:cubicBezTo>
                  <a:pt x="51325" y="58704"/>
                  <a:pt x="50135" y="57844"/>
                  <a:pt x="48895" y="57009"/>
                </a:cubicBezTo>
                <a:cubicBezTo>
                  <a:pt x="46719" y="55566"/>
                  <a:pt x="44517" y="54098"/>
                  <a:pt x="42290" y="52808"/>
                </a:cubicBezTo>
                <a:cubicBezTo>
                  <a:pt x="42163" y="52757"/>
                  <a:pt x="41961" y="52681"/>
                  <a:pt x="41910" y="52529"/>
                </a:cubicBezTo>
                <a:cubicBezTo>
                  <a:pt x="41455" y="51264"/>
                  <a:pt x="40670" y="50125"/>
                  <a:pt x="40139" y="48885"/>
                </a:cubicBezTo>
                <a:cubicBezTo>
                  <a:pt x="38924" y="46126"/>
                  <a:pt x="38165" y="43267"/>
                  <a:pt x="37380" y="40382"/>
                </a:cubicBezTo>
                <a:cubicBezTo>
                  <a:pt x="36596" y="37370"/>
                  <a:pt x="35963" y="34333"/>
                  <a:pt x="35077" y="31372"/>
                </a:cubicBezTo>
                <a:cubicBezTo>
                  <a:pt x="34647" y="30031"/>
                  <a:pt x="34242" y="28715"/>
                  <a:pt x="33053" y="27753"/>
                </a:cubicBezTo>
                <a:cubicBezTo>
                  <a:pt x="33584" y="26437"/>
                  <a:pt x="33508" y="25096"/>
                  <a:pt x="32724" y="23856"/>
                </a:cubicBezTo>
                <a:cubicBezTo>
                  <a:pt x="33230" y="23147"/>
                  <a:pt x="33129" y="22666"/>
                  <a:pt x="32420" y="22084"/>
                </a:cubicBezTo>
                <a:cubicBezTo>
                  <a:pt x="32445" y="21629"/>
                  <a:pt x="32471" y="21148"/>
                  <a:pt x="32496" y="20692"/>
                </a:cubicBezTo>
                <a:cubicBezTo>
                  <a:pt x="32572" y="19477"/>
                  <a:pt x="32749" y="18237"/>
                  <a:pt x="33129" y="17023"/>
                </a:cubicBezTo>
                <a:cubicBezTo>
                  <a:pt x="34723" y="11936"/>
                  <a:pt x="37051" y="7254"/>
                  <a:pt x="39962" y="2800"/>
                </a:cubicBezTo>
                <a:cubicBezTo>
                  <a:pt x="40215" y="2420"/>
                  <a:pt x="40189" y="1939"/>
                  <a:pt x="39886" y="1635"/>
                </a:cubicBezTo>
                <a:cubicBezTo>
                  <a:pt x="39202" y="927"/>
                  <a:pt x="38443" y="421"/>
                  <a:pt x="37557" y="117"/>
                </a:cubicBezTo>
                <a:cubicBezTo>
                  <a:pt x="37342" y="40"/>
                  <a:pt x="37160" y="1"/>
                  <a:pt x="37000" y="1"/>
                </a:cubicBezTo>
                <a:close/>
              </a:path>
            </a:pathLst>
          </a:custGeom>
          <a:solidFill>
            <a:srgbClr val="754C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p44"/>
          <p:cNvSpPr/>
          <p:nvPr/>
        </p:nvSpPr>
        <p:spPr>
          <a:xfrm>
            <a:off x="2643254" y="3451513"/>
            <a:ext cx="47691" cy="184155"/>
          </a:xfrm>
          <a:custGeom>
            <a:avLst/>
            <a:gdLst/>
            <a:ahLst/>
            <a:cxnLst/>
            <a:rect l="l" t="t" r="r" b="b"/>
            <a:pathLst>
              <a:path w="1443" h="5572" extrusionOk="0">
                <a:moveTo>
                  <a:pt x="1146" y="0"/>
                </a:moveTo>
                <a:cubicBezTo>
                  <a:pt x="1000" y="0"/>
                  <a:pt x="932" y="118"/>
                  <a:pt x="886" y="256"/>
                </a:cubicBezTo>
                <a:cubicBezTo>
                  <a:pt x="532" y="1319"/>
                  <a:pt x="101" y="2332"/>
                  <a:pt x="51" y="3471"/>
                </a:cubicBezTo>
                <a:cubicBezTo>
                  <a:pt x="26" y="4154"/>
                  <a:pt x="0" y="4812"/>
                  <a:pt x="177" y="5571"/>
                </a:cubicBezTo>
                <a:cubicBezTo>
                  <a:pt x="405" y="5419"/>
                  <a:pt x="430" y="5242"/>
                  <a:pt x="481" y="5014"/>
                </a:cubicBezTo>
                <a:cubicBezTo>
                  <a:pt x="684" y="3597"/>
                  <a:pt x="937" y="2205"/>
                  <a:pt x="1392" y="813"/>
                </a:cubicBezTo>
                <a:cubicBezTo>
                  <a:pt x="1417" y="636"/>
                  <a:pt x="1443" y="510"/>
                  <a:pt x="1443" y="358"/>
                </a:cubicBezTo>
                <a:cubicBezTo>
                  <a:pt x="1443" y="206"/>
                  <a:pt x="1392" y="54"/>
                  <a:pt x="1190" y="3"/>
                </a:cubicBezTo>
                <a:cubicBezTo>
                  <a:pt x="1174" y="1"/>
                  <a:pt x="1160" y="0"/>
                  <a:pt x="1146" y="0"/>
                </a:cubicBezTo>
                <a:close/>
              </a:path>
            </a:pathLst>
          </a:custGeom>
          <a:solidFill>
            <a:srgbClr val="754C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p44"/>
          <p:cNvSpPr/>
          <p:nvPr/>
        </p:nvSpPr>
        <p:spPr>
          <a:xfrm>
            <a:off x="3045576" y="3178946"/>
            <a:ext cx="78659" cy="190732"/>
          </a:xfrm>
          <a:custGeom>
            <a:avLst/>
            <a:gdLst/>
            <a:ahLst/>
            <a:cxnLst/>
            <a:rect l="l" t="t" r="r" b="b"/>
            <a:pathLst>
              <a:path w="2380" h="5771" extrusionOk="0">
                <a:moveTo>
                  <a:pt x="26" y="0"/>
                </a:moveTo>
                <a:lnTo>
                  <a:pt x="26" y="0"/>
                </a:lnTo>
                <a:cubicBezTo>
                  <a:pt x="0" y="278"/>
                  <a:pt x="152" y="481"/>
                  <a:pt x="279" y="709"/>
                </a:cubicBezTo>
                <a:cubicBezTo>
                  <a:pt x="1013" y="2025"/>
                  <a:pt x="1595" y="3417"/>
                  <a:pt x="1797" y="4935"/>
                </a:cubicBezTo>
                <a:cubicBezTo>
                  <a:pt x="1848" y="5138"/>
                  <a:pt x="1848" y="5315"/>
                  <a:pt x="1873" y="5517"/>
                </a:cubicBezTo>
                <a:cubicBezTo>
                  <a:pt x="1898" y="5644"/>
                  <a:pt x="1974" y="5770"/>
                  <a:pt x="2101" y="5770"/>
                </a:cubicBezTo>
                <a:cubicBezTo>
                  <a:pt x="2227" y="5770"/>
                  <a:pt x="2303" y="5669"/>
                  <a:pt x="2303" y="5542"/>
                </a:cubicBezTo>
                <a:cubicBezTo>
                  <a:pt x="2303" y="5315"/>
                  <a:pt x="2379" y="5087"/>
                  <a:pt x="2354" y="4884"/>
                </a:cubicBezTo>
                <a:cubicBezTo>
                  <a:pt x="2177" y="3290"/>
                  <a:pt x="1519" y="1898"/>
                  <a:pt x="658" y="607"/>
                </a:cubicBezTo>
                <a:cubicBezTo>
                  <a:pt x="506" y="380"/>
                  <a:pt x="380" y="101"/>
                  <a:pt x="26" y="0"/>
                </a:cubicBezTo>
                <a:close/>
              </a:path>
            </a:pathLst>
          </a:custGeom>
          <a:solidFill>
            <a:srgbClr val="754C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44"/>
          <p:cNvSpPr/>
          <p:nvPr/>
        </p:nvSpPr>
        <p:spPr>
          <a:xfrm>
            <a:off x="1748250" y="2600563"/>
            <a:ext cx="52748" cy="120864"/>
          </a:xfrm>
          <a:custGeom>
            <a:avLst/>
            <a:gdLst/>
            <a:ahLst/>
            <a:cxnLst/>
            <a:rect l="l" t="t" r="r" b="b"/>
            <a:pathLst>
              <a:path w="1596" h="3657" extrusionOk="0">
                <a:moveTo>
                  <a:pt x="1304" y="0"/>
                </a:moveTo>
                <a:cubicBezTo>
                  <a:pt x="1089" y="0"/>
                  <a:pt x="1084" y="257"/>
                  <a:pt x="1039" y="392"/>
                </a:cubicBezTo>
                <a:cubicBezTo>
                  <a:pt x="760" y="1253"/>
                  <a:pt x="507" y="2138"/>
                  <a:pt x="229" y="2973"/>
                </a:cubicBezTo>
                <a:cubicBezTo>
                  <a:pt x="153" y="3201"/>
                  <a:pt x="1" y="3353"/>
                  <a:pt x="102" y="3657"/>
                </a:cubicBezTo>
                <a:cubicBezTo>
                  <a:pt x="178" y="3657"/>
                  <a:pt x="229" y="3657"/>
                  <a:pt x="254" y="3581"/>
                </a:cubicBezTo>
                <a:lnTo>
                  <a:pt x="381" y="3454"/>
                </a:lnTo>
                <a:cubicBezTo>
                  <a:pt x="937" y="2543"/>
                  <a:pt x="1393" y="1531"/>
                  <a:pt x="1545" y="443"/>
                </a:cubicBezTo>
                <a:cubicBezTo>
                  <a:pt x="1570" y="291"/>
                  <a:pt x="1595" y="63"/>
                  <a:pt x="1393" y="12"/>
                </a:cubicBezTo>
                <a:cubicBezTo>
                  <a:pt x="1360" y="4"/>
                  <a:pt x="1331" y="0"/>
                  <a:pt x="1304" y="0"/>
                </a:cubicBezTo>
                <a:close/>
              </a:path>
            </a:pathLst>
          </a:custGeom>
          <a:solidFill>
            <a:srgbClr val="754C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44"/>
          <p:cNvSpPr/>
          <p:nvPr/>
        </p:nvSpPr>
        <p:spPr>
          <a:xfrm>
            <a:off x="2958587" y="3373084"/>
            <a:ext cx="29282" cy="119542"/>
          </a:xfrm>
          <a:custGeom>
            <a:avLst/>
            <a:gdLst/>
            <a:ahLst/>
            <a:cxnLst/>
            <a:rect l="l" t="t" r="r" b="b"/>
            <a:pathLst>
              <a:path w="886" h="3617" extrusionOk="0">
                <a:moveTo>
                  <a:pt x="303" y="0"/>
                </a:moveTo>
                <a:cubicBezTo>
                  <a:pt x="272" y="0"/>
                  <a:pt x="238" y="8"/>
                  <a:pt x="203" y="23"/>
                </a:cubicBezTo>
                <a:cubicBezTo>
                  <a:pt x="0" y="48"/>
                  <a:pt x="0" y="200"/>
                  <a:pt x="51" y="352"/>
                </a:cubicBezTo>
                <a:cubicBezTo>
                  <a:pt x="203" y="1440"/>
                  <a:pt x="430" y="2503"/>
                  <a:pt x="430" y="3616"/>
                </a:cubicBezTo>
                <a:cubicBezTo>
                  <a:pt x="684" y="3591"/>
                  <a:pt x="734" y="3465"/>
                  <a:pt x="734" y="3313"/>
                </a:cubicBezTo>
                <a:cubicBezTo>
                  <a:pt x="886" y="2300"/>
                  <a:pt x="759" y="1288"/>
                  <a:pt x="557" y="276"/>
                </a:cubicBezTo>
                <a:cubicBezTo>
                  <a:pt x="517" y="114"/>
                  <a:pt x="427" y="0"/>
                  <a:pt x="303" y="0"/>
                </a:cubicBezTo>
                <a:close/>
              </a:path>
            </a:pathLst>
          </a:custGeom>
          <a:solidFill>
            <a:srgbClr val="754C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p44"/>
          <p:cNvSpPr/>
          <p:nvPr/>
        </p:nvSpPr>
        <p:spPr>
          <a:xfrm>
            <a:off x="1816003" y="1710449"/>
            <a:ext cx="21780" cy="29018"/>
          </a:xfrm>
          <a:custGeom>
            <a:avLst/>
            <a:gdLst/>
            <a:ahLst/>
            <a:cxnLst/>
            <a:rect l="l" t="t" r="r" b="b"/>
            <a:pathLst>
              <a:path w="659" h="878" extrusionOk="0">
                <a:moveTo>
                  <a:pt x="483" y="0"/>
                </a:moveTo>
                <a:cubicBezTo>
                  <a:pt x="436" y="0"/>
                  <a:pt x="395" y="13"/>
                  <a:pt x="380" y="42"/>
                </a:cubicBezTo>
                <a:cubicBezTo>
                  <a:pt x="229" y="270"/>
                  <a:pt x="1" y="498"/>
                  <a:pt x="127" y="878"/>
                </a:cubicBezTo>
                <a:cubicBezTo>
                  <a:pt x="482" y="776"/>
                  <a:pt x="608" y="498"/>
                  <a:pt x="659" y="220"/>
                </a:cubicBezTo>
                <a:cubicBezTo>
                  <a:pt x="659" y="144"/>
                  <a:pt x="659" y="42"/>
                  <a:pt x="583" y="17"/>
                </a:cubicBezTo>
                <a:cubicBezTo>
                  <a:pt x="551" y="7"/>
                  <a:pt x="516" y="0"/>
                  <a:pt x="483" y="0"/>
                </a:cubicBezTo>
                <a:close/>
              </a:path>
            </a:pathLst>
          </a:custGeom>
          <a:solidFill>
            <a:srgbClr val="754C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91" name="Google Shape;591;p44"/>
          <p:cNvGrpSpPr/>
          <p:nvPr/>
        </p:nvGrpSpPr>
        <p:grpSpPr>
          <a:xfrm>
            <a:off x="1672135" y="1721539"/>
            <a:ext cx="1669137" cy="1984162"/>
            <a:chOff x="1672135" y="1721539"/>
            <a:chExt cx="1669137" cy="1984162"/>
          </a:xfrm>
        </p:grpSpPr>
        <p:sp>
          <p:nvSpPr>
            <p:cNvPr id="592" name="Google Shape;592;p44"/>
            <p:cNvSpPr/>
            <p:nvPr/>
          </p:nvSpPr>
          <p:spPr>
            <a:xfrm>
              <a:off x="3159760" y="2116955"/>
              <a:ext cx="113758" cy="179462"/>
            </a:xfrm>
            <a:custGeom>
              <a:avLst/>
              <a:gdLst/>
              <a:ahLst/>
              <a:cxnLst/>
              <a:rect l="l" t="t" r="r" b="b"/>
              <a:pathLst>
                <a:path w="3442" h="5430" extrusionOk="0">
                  <a:moveTo>
                    <a:pt x="1724" y="1"/>
                  </a:moveTo>
                  <a:cubicBezTo>
                    <a:pt x="1708" y="1"/>
                    <a:pt x="1696" y="7"/>
                    <a:pt x="1696" y="20"/>
                  </a:cubicBezTo>
                  <a:cubicBezTo>
                    <a:pt x="1392" y="1285"/>
                    <a:pt x="810" y="2272"/>
                    <a:pt x="51" y="2677"/>
                  </a:cubicBezTo>
                  <a:cubicBezTo>
                    <a:pt x="0" y="2677"/>
                    <a:pt x="0" y="2728"/>
                    <a:pt x="51" y="2728"/>
                  </a:cubicBezTo>
                  <a:cubicBezTo>
                    <a:pt x="785" y="3158"/>
                    <a:pt x="1392" y="4145"/>
                    <a:pt x="1696" y="5410"/>
                  </a:cubicBezTo>
                  <a:cubicBezTo>
                    <a:pt x="1708" y="5423"/>
                    <a:pt x="1727" y="5429"/>
                    <a:pt x="1743" y="5429"/>
                  </a:cubicBezTo>
                  <a:cubicBezTo>
                    <a:pt x="1759" y="5429"/>
                    <a:pt x="1772" y="5423"/>
                    <a:pt x="1772" y="5410"/>
                  </a:cubicBezTo>
                  <a:cubicBezTo>
                    <a:pt x="2050" y="4145"/>
                    <a:pt x="2657" y="3158"/>
                    <a:pt x="3417" y="2728"/>
                  </a:cubicBezTo>
                  <a:cubicBezTo>
                    <a:pt x="3442" y="2728"/>
                    <a:pt x="3442" y="2702"/>
                    <a:pt x="3417" y="2677"/>
                  </a:cubicBezTo>
                  <a:cubicBezTo>
                    <a:pt x="2657" y="2272"/>
                    <a:pt x="2075" y="1285"/>
                    <a:pt x="1772" y="20"/>
                  </a:cubicBezTo>
                  <a:cubicBezTo>
                    <a:pt x="1759" y="7"/>
                    <a:pt x="1740" y="1"/>
                    <a:pt x="17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44"/>
            <p:cNvSpPr/>
            <p:nvPr/>
          </p:nvSpPr>
          <p:spPr>
            <a:xfrm>
              <a:off x="3271834" y="1989182"/>
              <a:ext cx="69438" cy="108999"/>
            </a:xfrm>
            <a:custGeom>
              <a:avLst/>
              <a:gdLst/>
              <a:ahLst/>
              <a:cxnLst/>
              <a:rect l="l" t="t" r="r" b="b"/>
              <a:pathLst>
                <a:path w="2101" h="3298" extrusionOk="0">
                  <a:moveTo>
                    <a:pt x="1032" y="1"/>
                  </a:moveTo>
                  <a:cubicBezTo>
                    <a:pt x="1019" y="1"/>
                    <a:pt x="1013" y="14"/>
                    <a:pt x="1013" y="39"/>
                  </a:cubicBezTo>
                  <a:cubicBezTo>
                    <a:pt x="861" y="798"/>
                    <a:pt x="506" y="1380"/>
                    <a:pt x="26" y="1633"/>
                  </a:cubicBezTo>
                  <a:cubicBezTo>
                    <a:pt x="0" y="1633"/>
                    <a:pt x="0" y="1684"/>
                    <a:pt x="26" y="1684"/>
                  </a:cubicBezTo>
                  <a:cubicBezTo>
                    <a:pt x="481" y="1937"/>
                    <a:pt x="861" y="2519"/>
                    <a:pt x="1013" y="3278"/>
                  </a:cubicBezTo>
                  <a:cubicBezTo>
                    <a:pt x="1025" y="3291"/>
                    <a:pt x="1044" y="3297"/>
                    <a:pt x="1060" y="3297"/>
                  </a:cubicBezTo>
                  <a:cubicBezTo>
                    <a:pt x="1076" y="3297"/>
                    <a:pt x="1089" y="3291"/>
                    <a:pt x="1089" y="3278"/>
                  </a:cubicBezTo>
                  <a:cubicBezTo>
                    <a:pt x="1240" y="2519"/>
                    <a:pt x="1595" y="1937"/>
                    <a:pt x="2050" y="1684"/>
                  </a:cubicBezTo>
                  <a:cubicBezTo>
                    <a:pt x="2101" y="1633"/>
                    <a:pt x="2101" y="1633"/>
                    <a:pt x="2050" y="1633"/>
                  </a:cubicBezTo>
                  <a:cubicBezTo>
                    <a:pt x="1620" y="1380"/>
                    <a:pt x="1240" y="798"/>
                    <a:pt x="1089" y="39"/>
                  </a:cubicBezTo>
                  <a:cubicBezTo>
                    <a:pt x="1063" y="14"/>
                    <a:pt x="1044" y="1"/>
                    <a:pt x="10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44"/>
            <p:cNvSpPr/>
            <p:nvPr/>
          </p:nvSpPr>
          <p:spPr>
            <a:xfrm>
              <a:off x="3037639" y="1721539"/>
              <a:ext cx="67786" cy="108966"/>
            </a:xfrm>
            <a:custGeom>
              <a:avLst/>
              <a:gdLst/>
              <a:ahLst/>
              <a:cxnLst/>
              <a:rect l="l" t="t" r="r" b="b"/>
              <a:pathLst>
                <a:path w="2051" h="3297" extrusionOk="0">
                  <a:moveTo>
                    <a:pt x="1031" y="0"/>
                  </a:moveTo>
                  <a:cubicBezTo>
                    <a:pt x="1019" y="0"/>
                    <a:pt x="1012" y="13"/>
                    <a:pt x="1012" y="38"/>
                  </a:cubicBezTo>
                  <a:cubicBezTo>
                    <a:pt x="861" y="798"/>
                    <a:pt x="506" y="1380"/>
                    <a:pt x="25" y="1633"/>
                  </a:cubicBezTo>
                  <a:cubicBezTo>
                    <a:pt x="0" y="1633"/>
                    <a:pt x="0" y="1683"/>
                    <a:pt x="25" y="1683"/>
                  </a:cubicBezTo>
                  <a:cubicBezTo>
                    <a:pt x="481" y="1936"/>
                    <a:pt x="861" y="2519"/>
                    <a:pt x="1012" y="3278"/>
                  </a:cubicBezTo>
                  <a:cubicBezTo>
                    <a:pt x="1025" y="3290"/>
                    <a:pt x="1044" y="3297"/>
                    <a:pt x="1060" y="3297"/>
                  </a:cubicBezTo>
                  <a:cubicBezTo>
                    <a:pt x="1076" y="3297"/>
                    <a:pt x="1088" y="3290"/>
                    <a:pt x="1088" y="3278"/>
                  </a:cubicBezTo>
                  <a:cubicBezTo>
                    <a:pt x="1240" y="2519"/>
                    <a:pt x="1595" y="1936"/>
                    <a:pt x="2050" y="1683"/>
                  </a:cubicBezTo>
                  <a:lnTo>
                    <a:pt x="2050" y="1633"/>
                  </a:lnTo>
                  <a:cubicBezTo>
                    <a:pt x="1620" y="1380"/>
                    <a:pt x="1240" y="798"/>
                    <a:pt x="1088" y="38"/>
                  </a:cubicBezTo>
                  <a:cubicBezTo>
                    <a:pt x="1063" y="13"/>
                    <a:pt x="1044" y="0"/>
                    <a:pt x="10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44"/>
            <p:cNvSpPr/>
            <p:nvPr/>
          </p:nvSpPr>
          <p:spPr>
            <a:xfrm>
              <a:off x="1672135" y="3526273"/>
              <a:ext cx="113791" cy="179428"/>
            </a:xfrm>
            <a:custGeom>
              <a:avLst/>
              <a:gdLst/>
              <a:ahLst/>
              <a:cxnLst/>
              <a:rect l="l" t="t" r="r" b="b"/>
              <a:pathLst>
                <a:path w="3443" h="5429" extrusionOk="0">
                  <a:moveTo>
                    <a:pt x="1703" y="0"/>
                  </a:moveTo>
                  <a:cubicBezTo>
                    <a:pt x="1684" y="0"/>
                    <a:pt x="1671" y="6"/>
                    <a:pt x="1671" y="19"/>
                  </a:cubicBezTo>
                  <a:cubicBezTo>
                    <a:pt x="1393" y="1284"/>
                    <a:pt x="785" y="2271"/>
                    <a:pt x="26" y="2676"/>
                  </a:cubicBezTo>
                  <a:cubicBezTo>
                    <a:pt x="1" y="2676"/>
                    <a:pt x="1" y="2752"/>
                    <a:pt x="26" y="2752"/>
                  </a:cubicBezTo>
                  <a:cubicBezTo>
                    <a:pt x="785" y="3157"/>
                    <a:pt x="1368" y="4144"/>
                    <a:pt x="1671" y="5410"/>
                  </a:cubicBezTo>
                  <a:cubicBezTo>
                    <a:pt x="1684" y="5422"/>
                    <a:pt x="1709" y="5429"/>
                    <a:pt x="1731" y="5429"/>
                  </a:cubicBezTo>
                  <a:cubicBezTo>
                    <a:pt x="1753" y="5429"/>
                    <a:pt x="1772" y="5422"/>
                    <a:pt x="1772" y="5410"/>
                  </a:cubicBezTo>
                  <a:cubicBezTo>
                    <a:pt x="2051" y="4144"/>
                    <a:pt x="2633" y="3157"/>
                    <a:pt x="3392" y="2752"/>
                  </a:cubicBezTo>
                  <a:cubicBezTo>
                    <a:pt x="3443" y="2727"/>
                    <a:pt x="3443" y="2676"/>
                    <a:pt x="3392" y="2676"/>
                  </a:cubicBezTo>
                  <a:cubicBezTo>
                    <a:pt x="2658" y="2271"/>
                    <a:pt x="2051" y="1284"/>
                    <a:pt x="1772" y="19"/>
                  </a:cubicBezTo>
                  <a:cubicBezTo>
                    <a:pt x="1747" y="6"/>
                    <a:pt x="1722" y="0"/>
                    <a:pt x="17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44"/>
            <p:cNvSpPr/>
            <p:nvPr/>
          </p:nvSpPr>
          <p:spPr>
            <a:xfrm>
              <a:off x="1856986" y="3491967"/>
              <a:ext cx="67786" cy="109197"/>
            </a:xfrm>
            <a:custGeom>
              <a:avLst/>
              <a:gdLst/>
              <a:ahLst/>
              <a:cxnLst/>
              <a:rect l="l" t="t" r="r" b="b"/>
              <a:pathLst>
                <a:path w="2051" h="3304" extrusionOk="0">
                  <a:moveTo>
                    <a:pt x="1029" y="0"/>
                  </a:moveTo>
                  <a:cubicBezTo>
                    <a:pt x="1020" y="0"/>
                    <a:pt x="1013" y="7"/>
                    <a:pt x="1013" y="19"/>
                  </a:cubicBezTo>
                  <a:cubicBezTo>
                    <a:pt x="861" y="779"/>
                    <a:pt x="507" y="1386"/>
                    <a:pt x="26" y="1639"/>
                  </a:cubicBezTo>
                  <a:cubicBezTo>
                    <a:pt x="1" y="1639"/>
                    <a:pt x="1" y="1664"/>
                    <a:pt x="26" y="1664"/>
                  </a:cubicBezTo>
                  <a:cubicBezTo>
                    <a:pt x="482" y="1918"/>
                    <a:pt x="861" y="2525"/>
                    <a:pt x="1013" y="3284"/>
                  </a:cubicBezTo>
                  <a:cubicBezTo>
                    <a:pt x="1026" y="3297"/>
                    <a:pt x="1039" y="3303"/>
                    <a:pt x="1048" y="3303"/>
                  </a:cubicBezTo>
                  <a:cubicBezTo>
                    <a:pt x="1058" y="3303"/>
                    <a:pt x="1064" y="3297"/>
                    <a:pt x="1064" y="3284"/>
                  </a:cubicBezTo>
                  <a:cubicBezTo>
                    <a:pt x="1241" y="2525"/>
                    <a:pt x="1570" y="1918"/>
                    <a:pt x="2051" y="1664"/>
                  </a:cubicBezTo>
                  <a:lnTo>
                    <a:pt x="2051" y="1639"/>
                  </a:lnTo>
                  <a:cubicBezTo>
                    <a:pt x="1595" y="1386"/>
                    <a:pt x="1241" y="779"/>
                    <a:pt x="1064" y="19"/>
                  </a:cubicBezTo>
                  <a:cubicBezTo>
                    <a:pt x="1051" y="7"/>
                    <a:pt x="1039" y="0"/>
                    <a:pt x="10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44"/>
            <p:cNvSpPr/>
            <p:nvPr/>
          </p:nvSpPr>
          <p:spPr>
            <a:xfrm>
              <a:off x="1769997" y="3374043"/>
              <a:ext cx="46898" cy="77403"/>
            </a:xfrm>
            <a:custGeom>
              <a:avLst/>
              <a:gdLst/>
              <a:ahLst/>
              <a:cxnLst/>
              <a:rect l="l" t="t" r="r" b="b"/>
              <a:pathLst>
                <a:path w="1419" h="2342" extrusionOk="0">
                  <a:moveTo>
                    <a:pt x="722" y="0"/>
                  </a:moveTo>
                  <a:cubicBezTo>
                    <a:pt x="716" y="0"/>
                    <a:pt x="710" y="6"/>
                    <a:pt x="710" y="19"/>
                  </a:cubicBezTo>
                  <a:cubicBezTo>
                    <a:pt x="608" y="551"/>
                    <a:pt x="330" y="955"/>
                    <a:pt x="1" y="1158"/>
                  </a:cubicBezTo>
                  <a:lnTo>
                    <a:pt x="1" y="1183"/>
                  </a:lnTo>
                  <a:cubicBezTo>
                    <a:pt x="330" y="1335"/>
                    <a:pt x="583" y="1791"/>
                    <a:pt x="710" y="2322"/>
                  </a:cubicBezTo>
                  <a:cubicBezTo>
                    <a:pt x="710" y="2335"/>
                    <a:pt x="716" y="2341"/>
                    <a:pt x="722" y="2341"/>
                  </a:cubicBezTo>
                  <a:cubicBezTo>
                    <a:pt x="729" y="2341"/>
                    <a:pt x="735" y="2335"/>
                    <a:pt x="735" y="2322"/>
                  </a:cubicBezTo>
                  <a:cubicBezTo>
                    <a:pt x="836" y="1791"/>
                    <a:pt x="1114" y="1386"/>
                    <a:pt x="1418" y="1183"/>
                  </a:cubicBezTo>
                  <a:lnTo>
                    <a:pt x="1418" y="1158"/>
                  </a:lnTo>
                  <a:cubicBezTo>
                    <a:pt x="1114" y="1006"/>
                    <a:pt x="861" y="551"/>
                    <a:pt x="735" y="19"/>
                  </a:cubicBezTo>
                  <a:cubicBezTo>
                    <a:pt x="735" y="6"/>
                    <a:pt x="729" y="0"/>
                    <a:pt x="7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8" name="Google Shape;598;p44"/>
          <p:cNvGrpSpPr/>
          <p:nvPr/>
        </p:nvGrpSpPr>
        <p:grpSpPr>
          <a:xfrm>
            <a:off x="1850309" y="1073930"/>
            <a:ext cx="810525" cy="1790605"/>
            <a:chOff x="1850309" y="1073930"/>
            <a:chExt cx="810525" cy="1790605"/>
          </a:xfrm>
        </p:grpSpPr>
        <p:sp>
          <p:nvSpPr>
            <p:cNvPr id="599" name="Google Shape;599;p44"/>
            <p:cNvSpPr/>
            <p:nvPr/>
          </p:nvSpPr>
          <p:spPr>
            <a:xfrm>
              <a:off x="2302108" y="2131676"/>
              <a:ext cx="195722" cy="246057"/>
            </a:xfrm>
            <a:custGeom>
              <a:avLst/>
              <a:gdLst/>
              <a:ahLst/>
              <a:cxnLst/>
              <a:rect l="l" t="t" r="r" b="b"/>
              <a:pathLst>
                <a:path w="5922" h="7445" extrusionOk="0">
                  <a:moveTo>
                    <a:pt x="2236" y="0"/>
                  </a:moveTo>
                  <a:cubicBezTo>
                    <a:pt x="1884" y="0"/>
                    <a:pt x="1575" y="252"/>
                    <a:pt x="1465" y="710"/>
                  </a:cubicBezTo>
                  <a:cubicBezTo>
                    <a:pt x="1389" y="913"/>
                    <a:pt x="1389" y="1090"/>
                    <a:pt x="1439" y="1318"/>
                  </a:cubicBezTo>
                  <a:cubicBezTo>
                    <a:pt x="1465" y="1672"/>
                    <a:pt x="1692" y="1951"/>
                    <a:pt x="1718" y="2330"/>
                  </a:cubicBezTo>
                  <a:lnTo>
                    <a:pt x="1439" y="2330"/>
                  </a:lnTo>
                  <a:cubicBezTo>
                    <a:pt x="1420" y="2330"/>
                    <a:pt x="1400" y="2329"/>
                    <a:pt x="1381" y="2329"/>
                  </a:cubicBezTo>
                  <a:cubicBezTo>
                    <a:pt x="482" y="2329"/>
                    <a:pt x="0" y="2906"/>
                    <a:pt x="174" y="3823"/>
                  </a:cubicBezTo>
                  <a:cubicBezTo>
                    <a:pt x="224" y="4152"/>
                    <a:pt x="351" y="4481"/>
                    <a:pt x="604" y="4760"/>
                  </a:cubicBezTo>
                  <a:cubicBezTo>
                    <a:pt x="1869" y="6152"/>
                    <a:pt x="3514" y="6886"/>
                    <a:pt x="5261" y="7417"/>
                  </a:cubicBezTo>
                  <a:cubicBezTo>
                    <a:pt x="5320" y="7436"/>
                    <a:pt x="5377" y="7444"/>
                    <a:pt x="5430" y="7444"/>
                  </a:cubicBezTo>
                  <a:cubicBezTo>
                    <a:pt x="5738" y="7444"/>
                    <a:pt x="5922" y="7148"/>
                    <a:pt x="5792" y="6759"/>
                  </a:cubicBezTo>
                  <a:cubicBezTo>
                    <a:pt x="5691" y="6506"/>
                    <a:pt x="5539" y="6253"/>
                    <a:pt x="5387" y="5974"/>
                  </a:cubicBezTo>
                  <a:cubicBezTo>
                    <a:pt x="5767" y="5848"/>
                    <a:pt x="5843" y="5620"/>
                    <a:pt x="5742" y="5266"/>
                  </a:cubicBezTo>
                  <a:cubicBezTo>
                    <a:pt x="5514" y="4481"/>
                    <a:pt x="5235" y="3722"/>
                    <a:pt x="4805" y="3013"/>
                  </a:cubicBezTo>
                  <a:cubicBezTo>
                    <a:pt x="4274" y="2052"/>
                    <a:pt x="3742" y="1039"/>
                    <a:pt x="2882" y="280"/>
                  </a:cubicBezTo>
                  <a:cubicBezTo>
                    <a:pt x="2673" y="91"/>
                    <a:pt x="2447" y="0"/>
                    <a:pt x="22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44"/>
            <p:cNvSpPr/>
            <p:nvPr/>
          </p:nvSpPr>
          <p:spPr>
            <a:xfrm>
              <a:off x="2268529" y="2424900"/>
              <a:ext cx="214164" cy="177908"/>
            </a:xfrm>
            <a:custGeom>
              <a:avLst/>
              <a:gdLst/>
              <a:ahLst/>
              <a:cxnLst/>
              <a:rect l="l" t="t" r="r" b="b"/>
              <a:pathLst>
                <a:path w="6480" h="5383" extrusionOk="0">
                  <a:moveTo>
                    <a:pt x="1131" y="1"/>
                  </a:moveTo>
                  <a:cubicBezTo>
                    <a:pt x="741" y="1"/>
                    <a:pt x="710" y="216"/>
                    <a:pt x="709" y="216"/>
                  </a:cubicBezTo>
                  <a:cubicBezTo>
                    <a:pt x="709" y="216"/>
                    <a:pt x="709" y="216"/>
                    <a:pt x="709" y="215"/>
                  </a:cubicBezTo>
                  <a:cubicBezTo>
                    <a:pt x="620" y="177"/>
                    <a:pt x="532" y="158"/>
                    <a:pt x="446" y="158"/>
                  </a:cubicBezTo>
                  <a:cubicBezTo>
                    <a:pt x="361" y="158"/>
                    <a:pt x="279" y="177"/>
                    <a:pt x="203" y="215"/>
                  </a:cubicBezTo>
                  <a:cubicBezTo>
                    <a:pt x="51" y="317"/>
                    <a:pt x="0" y="544"/>
                    <a:pt x="51" y="721"/>
                  </a:cubicBezTo>
                  <a:cubicBezTo>
                    <a:pt x="253" y="1708"/>
                    <a:pt x="633" y="2620"/>
                    <a:pt x="1038" y="3556"/>
                  </a:cubicBezTo>
                  <a:cubicBezTo>
                    <a:pt x="1291" y="4113"/>
                    <a:pt x="1721" y="4568"/>
                    <a:pt x="2177" y="4948"/>
                  </a:cubicBezTo>
                  <a:cubicBezTo>
                    <a:pt x="2557" y="5225"/>
                    <a:pt x="2973" y="5383"/>
                    <a:pt x="3408" y="5383"/>
                  </a:cubicBezTo>
                  <a:cubicBezTo>
                    <a:pt x="3610" y="5383"/>
                    <a:pt x="3816" y="5349"/>
                    <a:pt x="4024" y="5277"/>
                  </a:cubicBezTo>
                  <a:cubicBezTo>
                    <a:pt x="4480" y="5176"/>
                    <a:pt x="4910" y="4847"/>
                    <a:pt x="4632" y="4163"/>
                  </a:cubicBezTo>
                  <a:lnTo>
                    <a:pt x="4632" y="4163"/>
                  </a:lnTo>
                  <a:cubicBezTo>
                    <a:pt x="4859" y="4214"/>
                    <a:pt x="5037" y="4290"/>
                    <a:pt x="5239" y="4290"/>
                  </a:cubicBezTo>
                  <a:cubicBezTo>
                    <a:pt x="5298" y="4294"/>
                    <a:pt x="5358" y="4297"/>
                    <a:pt x="5418" y="4297"/>
                  </a:cubicBezTo>
                  <a:cubicBezTo>
                    <a:pt x="5716" y="4297"/>
                    <a:pt x="6015" y="4227"/>
                    <a:pt x="6226" y="3910"/>
                  </a:cubicBezTo>
                  <a:cubicBezTo>
                    <a:pt x="6479" y="3556"/>
                    <a:pt x="6327" y="3202"/>
                    <a:pt x="6150" y="2898"/>
                  </a:cubicBezTo>
                  <a:cubicBezTo>
                    <a:pt x="5973" y="2670"/>
                    <a:pt x="5821" y="2468"/>
                    <a:pt x="5593" y="2316"/>
                  </a:cubicBezTo>
                  <a:cubicBezTo>
                    <a:pt x="2871" y="404"/>
                    <a:pt x="1665" y="1"/>
                    <a:pt x="1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44"/>
            <p:cNvSpPr/>
            <p:nvPr/>
          </p:nvSpPr>
          <p:spPr>
            <a:xfrm>
              <a:off x="2487653" y="2185218"/>
              <a:ext cx="173182" cy="154377"/>
            </a:xfrm>
            <a:custGeom>
              <a:avLst/>
              <a:gdLst/>
              <a:ahLst/>
              <a:cxnLst/>
              <a:rect l="l" t="t" r="r" b="b"/>
              <a:pathLst>
                <a:path w="5240" h="4671" extrusionOk="0">
                  <a:moveTo>
                    <a:pt x="512" y="1"/>
                  </a:moveTo>
                  <a:cubicBezTo>
                    <a:pt x="398" y="1"/>
                    <a:pt x="288" y="44"/>
                    <a:pt x="178" y="153"/>
                  </a:cubicBezTo>
                  <a:cubicBezTo>
                    <a:pt x="1" y="331"/>
                    <a:pt x="52" y="584"/>
                    <a:pt x="128" y="786"/>
                  </a:cubicBezTo>
                  <a:cubicBezTo>
                    <a:pt x="760" y="2305"/>
                    <a:pt x="1671" y="3570"/>
                    <a:pt x="3114" y="4405"/>
                  </a:cubicBezTo>
                  <a:cubicBezTo>
                    <a:pt x="3435" y="4590"/>
                    <a:pt x="3720" y="4670"/>
                    <a:pt x="3968" y="4670"/>
                  </a:cubicBezTo>
                  <a:cubicBezTo>
                    <a:pt x="4737" y="4670"/>
                    <a:pt x="5151" y="3905"/>
                    <a:pt x="5189" y="3140"/>
                  </a:cubicBezTo>
                  <a:cubicBezTo>
                    <a:pt x="5240" y="2684"/>
                    <a:pt x="4936" y="2330"/>
                    <a:pt x="4556" y="2077"/>
                  </a:cubicBezTo>
                  <a:cubicBezTo>
                    <a:pt x="3367" y="1242"/>
                    <a:pt x="2127" y="584"/>
                    <a:pt x="811" y="77"/>
                  </a:cubicBezTo>
                  <a:cubicBezTo>
                    <a:pt x="707" y="31"/>
                    <a:pt x="608" y="1"/>
                    <a:pt x="5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44"/>
            <p:cNvSpPr/>
            <p:nvPr/>
          </p:nvSpPr>
          <p:spPr>
            <a:xfrm>
              <a:off x="1850309" y="1073930"/>
              <a:ext cx="213305" cy="164688"/>
            </a:xfrm>
            <a:custGeom>
              <a:avLst/>
              <a:gdLst/>
              <a:ahLst/>
              <a:cxnLst/>
              <a:rect l="l" t="t" r="r" b="b"/>
              <a:pathLst>
                <a:path w="6454" h="4983" extrusionOk="0">
                  <a:moveTo>
                    <a:pt x="6062" y="0"/>
                  </a:moveTo>
                  <a:cubicBezTo>
                    <a:pt x="5914" y="0"/>
                    <a:pt x="5762" y="101"/>
                    <a:pt x="5644" y="169"/>
                  </a:cubicBezTo>
                  <a:cubicBezTo>
                    <a:pt x="4505" y="751"/>
                    <a:pt x="3468" y="1459"/>
                    <a:pt x="2455" y="2193"/>
                  </a:cubicBezTo>
                  <a:cubicBezTo>
                    <a:pt x="1747" y="2700"/>
                    <a:pt x="1063" y="3231"/>
                    <a:pt x="431" y="3838"/>
                  </a:cubicBezTo>
                  <a:cubicBezTo>
                    <a:pt x="0" y="4218"/>
                    <a:pt x="127" y="4699"/>
                    <a:pt x="684" y="4851"/>
                  </a:cubicBezTo>
                  <a:cubicBezTo>
                    <a:pt x="903" y="4916"/>
                    <a:pt x="1122" y="4982"/>
                    <a:pt x="1292" y="4982"/>
                  </a:cubicBezTo>
                  <a:cubicBezTo>
                    <a:pt x="1318" y="4982"/>
                    <a:pt x="1343" y="4981"/>
                    <a:pt x="1367" y="4977"/>
                  </a:cubicBezTo>
                  <a:cubicBezTo>
                    <a:pt x="2000" y="4977"/>
                    <a:pt x="2506" y="4825"/>
                    <a:pt x="2961" y="4496"/>
                  </a:cubicBezTo>
                  <a:cubicBezTo>
                    <a:pt x="3746" y="4016"/>
                    <a:pt x="4404" y="3358"/>
                    <a:pt x="5011" y="2674"/>
                  </a:cubicBezTo>
                  <a:cubicBezTo>
                    <a:pt x="5492" y="2067"/>
                    <a:pt x="5948" y="1485"/>
                    <a:pt x="6277" y="801"/>
                  </a:cubicBezTo>
                  <a:cubicBezTo>
                    <a:pt x="6403" y="574"/>
                    <a:pt x="6454" y="321"/>
                    <a:pt x="6277" y="93"/>
                  </a:cubicBezTo>
                  <a:cubicBezTo>
                    <a:pt x="6209" y="25"/>
                    <a:pt x="6136" y="0"/>
                    <a:pt x="60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44"/>
            <p:cNvSpPr/>
            <p:nvPr/>
          </p:nvSpPr>
          <p:spPr>
            <a:xfrm>
              <a:off x="2051884" y="2298185"/>
              <a:ext cx="185708" cy="111246"/>
            </a:xfrm>
            <a:custGeom>
              <a:avLst/>
              <a:gdLst/>
              <a:ahLst/>
              <a:cxnLst/>
              <a:rect l="l" t="t" r="r" b="b"/>
              <a:pathLst>
                <a:path w="5619" h="3366" extrusionOk="0">
                  <a:moveTo>
                    <a:pt x="1468" y="0"/>
                  </a:moveTo>
                  <a:cubicBezTo>
                    <a:pt x="1038" y="0"/>
                    <a:pt x="583" y="101"/>
                    <a:pt x="304" y="481"/>
                  </a:cubicBezTo>
                  <a:cubicBezTo>
                    <a:pt x="1" y="835"/>
                    <a:pt x="178" y="1215"/>
                    <a:pt x="330" y="1569"/>
                  </a:cubicBezTo>
                  <a:cubicBezTo>
                    <a:pt x="456" y="1848"/>
                    <a:pt x="633" y="2101"/>
                    <a:pt x="912" y="2303"/>
                  </a:cubicBezTo>
                  <a:cubicBezTo>
                    <a:pt x="1949" y="3138"/>
                    <a:pt x="3215" y="3265"/>
                    <a:pt x="4379" y="3366"/>
                  </a:cubicBezTo>
                  <a:cubicBezTo>
                    <a:pt x="4632" y="3366"/>
                    <a:pt x="4784" y="3366"/>
                    <a:pt x="4986" y="3341"/>
                  </a:cubicBezTo>
                  <a:cubicBezTo>
                    <a:pt x="5239" y="3341"/>
                    <a:pt x="5416" y="3239"/>
                    <a:pt x="5518" y="3012"/>
                  </a:cubicBezTo>
                  <a:cubicBezTo>
                    <a:pt x="5619" y="2784"/>
                    <a:pt x="5543" y="2607"/>
                    <a:pt x="5391" y="2455"/>
                  </a:cubicBezTo>
                  <a:cubicBezTo>
                    <a:pt x="4379" y="1367"/>
                    <a:pt x="3164" y="607"/>
                    <a:pt x="1823" y="76"/>
                  </a:cubicBezTo>
                  <a:cubicBezTo>
                    <a:pt x="1696" y="51"/>
                    <a:pt x="1595" y="0"/>
                    <a:pt x="14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44"/>
            <p:cNvSpPr/>
            <p:nvPr/>
          </p:nvSpPr>
          <p:spPr>
            <a:xfrm>
              <a:off x="2296952" y="2721594"/>
              <a:ext cx="175694" cy="142941"/>
            </a:xfrm>
            <a:custGeom>
              <a:avLst/>
              <a:gdLst/>
              <a:ahLst/>
              <a:cxnLst/>
              <a:rect l="l" t="t" r="r" b="b"/>
              <a:pathLst>
                <a:path w="5316" h="4325" extrusionOk="0">
                  <a:moveTo>
                    <a:pt x="483" y="0"/>
                  </a:moveTo>
                  <a:cubicBezTo>
                    <a:pt x="379" y="0"/>
                    <a:pt x="287" y="35"/>
                    <a:pt x="203" y="147"/>
                  </a:cubicBezTo>
                  <a:cubicBezTo>
                    <a:pt x="1" y="324"/>
                    <a:pt x="102" y="552"/>
                    <a:pt x="229" y="754"/>
                  </a:cubicBezTo>
                  <a:cubicBezTo>
                    <a:pt x="406" y="1058"/>
                    <a:pt x="634" y="1387"/>
                    <a:pt x="861" y="1690"/>
                  </a:cubicBezTo>
                  <a:cubicBezTo>
                    <a:pt x="1469" y="2526"/>
                    <a:pt x="2101" y="3335"/>
                    <a:pt x="2937" y="3917"/>
                  </a:cubicBezTo>
                  <a:cubicBezTo>
                    <a:pt x="3339" y="4154"/>
                    <a:pt x="3742" y="4325"/>
                    <a:pt x="4207" y="4325"/>
                  </a:cubicBezTo>
                  <a:cubicBezTo>
                    <a:pt x="4239" y="4325"/>
                    <a:pt x="4271" y="4324"/>
                    <a:pt x="4303" y="4322"/>
                  </a:cubicBezTo>
                  <a:cubicBezTo>
                    <a:pt x="4911" y="4246"/>
                    <a:pt x="5290" y="3943"/>
                    <a:pt x="5290" y="3411"/>
                  </a:cubicBezTo>
                  <a:cubicBezTo>
                    <a:pt x="5315" y="3158"/>
                    <a:pt x="5189" y="2905"/>
                    <a:pt x="5012" y="2703"/>
                  </a:cubicBezTo>
                  <a:cubicBezTo>
                    <a:pt x="4683" y="2399"/>
                    <a:pt x="4303" y="2095"/>
                    <a:pt x="3949" y="1817"/>
                  </a:cubicBezTo>
                  <a:cubicBezTo>
                    <a:pt x="2987" y="1058"/>
                    <a:pt x="1975" y="400"/>
                    <a:pt x="760" y="45"/>
                  </a:cubicBezTo>
                  <a:cubicBezTo>
                    <a:pt x="658" y="23"/>
                    <a:pt x="566" y="0"/>
                    <a:pt x="4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45"/>
          <p:cNvSpPr/>
          <p:nvPr/>
        </p:nvSpPr>
        <p:spPr>
          <a:xfrm>
            <a:off x="1942818" y="3798109"/>
            <a:ext cx="1500600" cy="1053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" name="Google Shape;610;p45"/>
          <p:cNvSpPr/>
          <p:nvPr/>
        </p:nvSpPr>
        <p:spPr>
          <a:xfrm>
            <a:off x="1942818" y="4113556"/>
            <a:ext cx="1500600" cy="1053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p45"/>
          <p:cNvSpPr/>
          <p:nvPr/>
        </p:nvSpPr>
        <p:spPr>
          <a:xfrm>
            <a:off x="1942818" y="4425700"/>
            <a:ext cx="1500600" cy="1053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p45"/>
          <p:cNvSpPr/>
          <p:nvPr/>
        </p:nvSpPr>
        <p:spPr>
          <a:xfrm>
            <a:off x="1942818" y="3482675"/>
            <a:ext cx="1500600" cy="1053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p45"/>
          <p:cNvSpPr/>
          <p:nvPr/>
        </p:nvSpPr>
        <p:spPr>
          <a:xfrm>
            <a:off x="1509642" y="2095501"/>
            <a:ext cx="513068" cy="484795"/>
          </a:xfrm>
          <a:custGeom>
            <a:avLst/>
            <a:gdLst/>
            <a:ahLst/>
            <a:cxnLst/>
            <a:rect l="l" t="t" r="r" b="b"/>
            <a:pathLst>
              <a:path w="36317" h="55153" extrusionOk="0">
                <a:moveTo>
                  <a:pt x="18195" y="0"/>
                </a:moveTo>
                <a:cubicBezTo>
                  <a:pt x="18137" y="0"/>
                  <a:pt x="18078" y="1"/>
                  <a:pt x="18019" y="1"/>
                </a:cubicBezTo>
                <a:cubicBezTo>
                  <a:pt x="16627" y="52"/>
                  <a:pt x="15311" y="204"/>
                  <a:pt x="13970" y="482"/>
                </a:cubicBezTo>
                <a:cubicBezTo>
                  <a:pt x="11186" y="1090"/>
                  <a:pt x="8630" y="2127"/>
                  <a:pt x="6656" y="4354"/>
                </a:cubicBezTo>
                <a:cubicBezTo>
                  <a:pt x="5897" y="5190"/>
                  <a:pt x="5214" y="6126"/>
                  <a:pt x="4530" y="7012"/>
                </a:cubicBezTo>
                <a:cubicBezTo>
                  <a:pt x="3746" y="7948"/>
                  <a:pt x="2987" y="8935"/>
                  <a:pt x="2404" y="9973"/>
                </a:cubicBezTo>
                <a:cubicBezTo>
                  <a:pt x="759" y="12782"/>
                  <a:pt x="152" y="15895"/>
                  <a:pt x="51" y="19084"/>
                </a:cubicBezTo>
                <a:cubicBezTo>
                  <a:pt x="0" y="21336"/>
                  <a:pt x="26" y="23538"/>
                  <a:pt x="279" y="25765"/>
                </a:cubicBezTo>
                <a:cubicBezTo>
                  <a:pt x="430" y="27410"/>
                  <a:pt x="658" y="29055"/>
                  <a:pt x="1038" y="30674"/>
                </a:cubicBezTo>
                <a:cubicBezTo>
                  <a:pt x="1898" y="34369"/>
                  <a:pt x="3113" y="37963"/>
                  <a:pt x="4581" y="41481"/>
                </a:cubicBezTo>
                <a:cubicBezTo>
                  <a:pt x="5872" y="44644"/>
                  <a:pt x="7466" y="47631"/>
                  <a:pt x="9718" y="50212"/>
                </a:cubicBezTo>
                <a:cubicBezTo>
                  <a:pt x="11287" y="52059"/>
                  <a:pt x="13059" y="53603"/>
                  <a:pt x="15337" y="54514"/>
                </a:cubicBezTo>
                <a:cubicBezTo>
                  <a:pt x="16336" y="54908"/>
                  <a:pt x="17368" y="55152"/>
                  <a:pt x="18417" y="55152"/>
                </a:cubicBezTo>
                <a:cubicBezTo>
                  <a:pt x="18989" y="55152"/>
                  <a:pt x="19565" y="55080"/>
                  <a:pt x="20145" y="54919"/>
                </a:cubicBezTo>
                <a:cubicBezTo>
                  <a:pt x="21537" y="54540"/>
                  <a:pt x="22701" y="53755"/>
                  <a:pt x="23790" y="52844"/>
                </a:cubicBezTo>
                <a:cubicBezTo>
                  <a:pt x="25030" y="51756"/>
                  <a:pt x="26067" y="50541"/>
                  <a:pt x="27080" y="49225"/>
                </a:cubicBezTo>
                <a:cubicBezTo>
                  <a:pt x="29636" y="45935"/>
                  <a:pt x="31686" y="42367"/>
                  <a:pt x="33027" y="38419"/>
                </a:cubicBezTo>
                <a:cubicBezTo>
                  <a:pt x="34166" y="35027"/>
                  <a:pt x="35026" y="31636"/>
                  <a:pt x="35583" y="28144"/>
                </a:cubicBezTo>
                <a:cubicBezTo>
                  <a:pt x="36038" y="25537"/>
                  <a:pt x="36317" y="22956"/>
                  <a:pt x="36292" y="20197"/>
                </a:cubicBezTo>
                <a:cubicBezTo>
                  <a:pt x="36317" y="18957"/>
                  <a:pt x="36216" y="17590"/>
                  <a:pt x="36190" y="16300"/>
                </a:cubicBezTo>
                <a:cubicBezTo>
                  <a:pt x="36038" y="13744"/>
                  <a:pt x="35456" y="11263"/>
                  <a:pt x="34292" y="8986"/>
                </a:cubicBezTo>
                <a:cubicBezTo>
                  <a:pt x="32673" y="5822"/>
                  <a:pt x="30294" y="3469"/>
                  <a:pt x="27105" y="1950"/>
                </a:cubicBezTo>
                <a:cubicBezTo>
                  <a:pt x="25738" y="1267"/>
                  <a:pt x="24220" y="1014"/>
                  <a:pt x="22777" y="685"/>
                </a:cubicBezTo>
                <a:cubicBezTo>
                  <a:pt x="21265" y="319"/>
                  <a:pt x="19753" y="0"/>
                  <a:pt x="1819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45"/>
          <p:cNvSpPr/>
          <p:nvPr/>
        </p:nvSpPr>
        <p:spPr>
          <a:xfrm>
            <a:off x="2816518" y="2085976"/>
            <a:ext cx="533224" cy="503823"/>
          </a:xfrm>
          <a:custGeom>
            <a:avLst/>
            <a:gdLst/>
            <a:ahLst/>
            <a:cxnLst/>
            <a:rect l="l" t="t" r="r" b="b"/>
            <a:pathLst>
              <a:path w="36317" h="55153" extrusionOk="0">
                <a:moveTo>
                  <a:pt x="18195" y="0"/>
                </a:moveTo>
                <a:cubicBezTo>
                  <a:pt x="18137" y="0"/>
                  <a:pt x="18078" y="1"/>
                  <a:pt x="18019" y="1"/>
                </a:cubicBezTo>
                <a:cubicBezTo>
                  <a:pt x="16627" y="52"/>
                  <a:pt x="15311" y="204"/>
                  <a:pt x="13970" y="482"/>
                </a:cubicBezTo>
                <a:cubicBezTo>
                  <a:pt x="11186" y="1090"/>
                  <a:pt x="8630" y="2127"/>
                  <a:pt x="6656" y="4354"/>
                </a:cubicBezTo>
                <a:cubicBezTo>
                  <a:pt x="5897" y="5190"/>
                  <a:pt x="5214" y="6126"/>
                  <a:pt x="4530" y="7012"/>
                </a:cubicBezTo>
                <a:cubicBezTo>
                  <a:pt x="3746" y="7948"/>
                  <a:pt x="2987" y="8935"/>
                  <a:pt x="2404" y="9973"/>
                </a:cubicBezTo>
                <a:cubicBezTo>
                  <a:pt x="759" y="12782"/>
                  <a:pt x="152" y="15895"/>
                  <a:pt x="51" y="19084"/>
                </a:cubicBezTo>
                <a:cubicBezTo>
                  <a:pt x="0" y="21336"/>
                  <a:pt x="26" y="23538"/>
                  <a:pt x="279" y="25765"/>
                </a:cubicBezTo>
                <a:cubicBezTo>
                  <a:pt x="430" y="27410"/>
                  <a:pt x="658" y="29055"/>
                  <a:pt x="1038" y="30674"/>
                </a:cubicBezTo>
                <a:cubicBezTo>
                  <a:pt x="1898" y="34369"/>
                  <a:pt x="3113" y="37963"/>
                  <a:pt x="4581" y="41481"/>
                </a:cubicBezTo>
                <a:cubicBezTo>
                  <a:pt x="5872" y="44644"/>
                  <a:pt x="7466" y="47631"/>
                  <a:pt x="9718" y="50212"/>
                </a:cubicBezTo>
                <a:cubicBezTo>
                  <a:pt x="11287" y="52059"/>
                  <a:pt x="13059" y="53603"/>
                  <a:pt x="15337" y="54514"/>
                </a:cubicBezTo>
                <a:cubicBezTo>
                  <a:pt x="16336" y="54908"/>
                  <a:pt x="17368" y="55152"/>
                  <a:pt x="18417" y="55152"/>
                </a:cubicBezTo>
                <a:cubicBezTo>
                  <a:pt x="18989" y="55152"/>
                  <a:pt x="19565" y="55080"/>
                  <a:pt x="20145" y="54919"/>
                </a:cubicBezTo>
                <a:cubicBezTo>
                  <a:pt x="21537" y="54540"/>
                  <a:pt x="22701" y="53755"/>
                  <a:pt x="23790" y="52844"/>
                </a:cubicBezTo>
                <a:cubicBezTo>
                  <a:pt x="25030" y="51756"/>
                  <a:pt x="26067" y="50541"/>
                  <a:pt x="27080" y="49225"/>
                </a:cubicBezTo>
                <a:cubicBezTo>
                  <a:pt x="29636" y="45935"/>
                  <a:pt x="31686" y="42367"/>
                  <a:pt x="33027" y="38419"/>
                </a:cubicBezTo>
                <a:cubicBezTo>
                  <a:pt x="34166" y="35027"/>
                  <a:pt x="35026" y="31636"/>
                  <a:pt x="35583" y="28144"/>
                </a:cubicBezTo>
                <a:cubicBezTo>
                  <a:pt x="36038" y="25537"/>
                  <a:pt x="36317" y="22956"/>
                  <a:pt x="36292" y="20197"/>
                </a:cubicBezTo>
                <a:cubicBezTo>
                  <a:pt x="36317" y="18957"/>
                  <a:pt x="36216" y="17590"/>
                  <a:pt x="36190" y="16300"/>
                </a:cubicBezTo>
                <a:cubicBezTo>
                  <a:pt x="36038" y="13744"/>
                  <a:pt x="35456" y="11263"/>
                  <a:pt x="34292" y="8986"/>
                </a:cubicBezTo>
                <a:cubicBezTo>
                  <a:pt x="32673" y="5822"/>
                  <a:pt x="30294" y="3469"/>
                  <a:pt x="27105" y="1950"/>
                </a:cubicBezTo>
                <a:cubicBezTo>
                  <a:pt x="25738" y="1267"/>
                  <a:pt x="24220" y="1014"/>
                  <a:pt x="22777" y="685"/>
                </a:cubicBezTo>
                <a:cubicBezTo>
                  <a:pt x="21265" y="319"/>
                  <a:pt x="19753" y="0"/>
                  <a:pt x="1819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615;p45"/>
          <p:cNvSpPr txBox="1">
            <a:spLocks noGrp="1"/>
          </p:cNvSpPr>
          <p:nvPr>
            <p:ph type="title"/>
          </p:nvPr>
        </p:nvSpPr>
        <p:spPr>
          <a:xfrm>
            <a:off x="-1983922" y="177900"/>
            <a:ext cx="79500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Customer profile</a:t>
            </a:r>
            <a:endParaRPr dirty="0">
              <a:solidFill>
                <a:schemeClr val="accent5"/>
              </a:solidFill>
            </a:endParaRPr>
          </a:p>
        </p:txBody>
      </p:sp>
      <p:sp>
        <p:nvSpPr>
          <p:cNvPr id="616" name="Google Shape;616;p45"/>
          <p:cNvSpPr/>
          <p:nvPr/>
        </p:nvSpPr>
        <p:spPr>
          <a:xfrm>
            <a:off x="2550015" y="1800409"/>
            <a:ext cx="1069200" cy="1068900"/>
          </a:xfrm>
          <a:prstGeom prst="donut">
            <a:avLst>
              <a:gd name="adj" fmla="val 9418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7" name="Google Shape;617;p45"/>
          <p:cNvSpPr/>
          <p:nvPr/>
        </p:nvSpPr>
        <p:spPr>
          <a:xfrm>
            <a:off x="2558143" y="1808550"/>
            <a:ext cx="1052700" cy="1052700"/>
          </a:xfrm>
          <a:prstGeom prst="blockArc">
            <a:avLst>
              <a:gd name="adj1" fmla="val 16143259"/>
              <a:gd name="adj2" fmla="val 9792967"/>
              <a:gd name="adj3" fmla="val 8114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45"/>
          <p:cNvSpPr/>
          <p:nvPr/>
        </p:nvSpPr>
        <p:spPr>
          <a:xfrm>
            <a:off x="2992971" y="2187864"/>
            <a:ext cx="183895" cy="293958"/>
          </a:xfrm>
          <a:custGeom>
            <a:avLst/>
            <a:gdLst/>
            <a:ahLst/>
            <a:cxnLst/>
            <a:rect l="l" t="t" r="r" b="b"/>
            <a:pathLst>
              <a:path w="10811" h="17284" extrusionOk="0">
                <a:moveTo>
                  <a:pt x="5406" y="2247"/>
                </a:moveTo>
                <a:cubicBezTo>
                  <a:pt x="7148" y="2247"/>
                  <a:pt x="8565" y="3664"/>
                  <a:pt x="8565" y="5407"/>
                </a:cubicBezTo>
                <a:cubicBezTo>
                  <a:pt x="8565" y="7148"/>
                  <a:pt x="7148" y="8565"/>
                  <a:pt x="5406" y="8565"/>
                </a:cubicBezTo>
                <a:cubicBezTo>
                  <a:pt x="3663" y="8565"/>
                  <a:pt x="2246" y="7148"/>
                  <a:pt x="2246" y="5407"/>
                </a:cubicBezTo>
                <a:cubicBezTo>
                  <a:pt x="2246" y="3664"/>
                  <a:pt x="3663" y="2247"/>
                  <a:pt x="5406" y="2247"/>
                </a:cubicBezTo>
                <a:close/>
                <a:moveTo>
                  <a:pt x="5406" y="1"/>
                </a:moveTo>
                <a:cubicBezTo>
                  <a:pt x="2426" y="1"/>
                  <a:pt x="0" y="2426"/>
                  <a:pt x="0" y="5407"/>
                </a:cubicBezTo>
                <a:cubicBezTo>
                  <a:pt x="0" y="8002"/>
                  <a:pt x="1839" y="10176"/>
                  <a:pt x="4282" y="10693"/>
                </a:cubicBezTo>
                <a:lnTo>
                  <a:pt x="4282" y="12870"/>
                </a:lnTo>
                <a:lnTo>
                  <a:pt x="2776" y="12870"/>
                </a:lnTo>
                <a:lnTo>
                  <a:pt x="2776" y="15112"/>
                </a:lnTo>
                <a:lnTo>
                  <a:pt x="4282" y="15112"/>
                </a:lnTo>
                <a:lnTo>
                  <a:pt x="4282" y="17283"/>
                </a:lnTo>
                <a:lnTo>
                  <a:pt x="6528" y="17283"/>
                </a:lnTo>
                <a:lnTo>
                  <a:pt x="6528" y="15112"/>
                </a:lnTo>
                <a:lnTo>
                  <a:pt x="8034" y="15112"/>
                </a:lnTo>
                <a:lnTo>
                  <a:pt x="8034" y="12870"/>
                </a:lnTo>
                <a:lnTo>
                  <a:pt x="6527" y="12870"/>
                </a:lnTo>
                <a:lnTo>
                  <a:pt x="6527" y="10693"/>
                </a:lnTo>
                <a:cubicBezTo>
                  <a:pt x="8970" y="10176"/>
                  <a:pt x="10811" y="8002"/>
                  <a:pt x="10811" y="5407"/>
                </a:cubicBezTo>
                <a:cubicBezTo>
                  <a:pt x="10811" y="2426"/>
                  <a:pt x="8386" y="1"/>
                  <a:pt x="5406" y="1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" name="Google Shape;619;p45"/>
          <p:cNvSpPr/>
          <p:nvPr/>
        </p:nvSpPr>
        <p:spPr>
          <a:xfrm rot="-7529735">
            <a:off x="1674220" y="2174724"/>
            <a:ext cx="183927" cy="302641"/>
          </a:xfrm>
          <a:custGeom>
            <a:avLst/>
            <a:gdLst/>
            <a:ahLst/>
            <a:cxnLst/>
            <a:rect l="l" t="t" r="r" b="b"/>
            <a:pathLst>
              <a:path w="10812" h="17792" extrusionOk="0">
                <a:moveTo>
                  <a:pt x="5407" y="2245"/>
                </a:moveTo>
                <a:cubicBezTo>
                  <a:pt x="7148" y="2245"/>
                  <a:pt x="8567" y="3663"/>
                  <a:pt x="8567" y="5405"/>
                </a:cubicBezTo>
                <a:cubicBezTo>
                  <a:pt x="8567" y="7146"/>
                  <a:pt x="7148" y="8565"/>
                  <a:pt x="5407" y="8565"/>
                </a:cubicBezTo>
                <a:cubicBezTo>
                  <a:pt x="3664" y="8565"/>
                  <a:pt x="2247" y="7148"/>
                  <a:pt x="2247" y="5405"/>
                </a:cubicBezTo>
                <a:cubicBezTo>
                  <a:pt x="2247" y="3663"/>
                  <a:pt x="3664" y="2245"/>
                  <a:pt x="5407" y="2245"/>
                </a:cubicBezTo>
                <a:close/>
                <a:moveTo>
                  <a:pt x="5407" y="0"/>
                </a:moveTo>
                <a:cubicBezTo>
                  <a:pt x="2427" y="0"/>
                  <a:pt x="1" y="2424"/>
                  <a:pt x="1" y="5405"/>
                </a:cubicBezTo>
                <a:cubicBezTo>
                  <a:pt x="1" y="8001"/>
                  <a:pt x="1840" y="10174"/>
                  <a:pt x="4283" y="10693"/>
                </a:cubicBezTo>
                <a:lnTo>
                  <a:pt x="4283" y="13002"/>
                </a:lnTo>
                <a:lnTo>
                  <a:pt x="2335" y="13002"/>
                </a:lnTo>
                <a:lnTo>
                  <a:pt x="5405" y="17791"/>
                </a:lnTo>
                <a:lnTo>
                  <a:pt x="8478" y="13002"/>
                </a:lnTo>
                <a:lnTo>
                  <a:pt x="6529" y="13002"/>
                </a:lnTo>
                <a:lnTo>
                  <a:pt x="6529" y="10693"/>
                </a:lnTo>
                <a:cubicBezTo>
                  <a:pt x="8972" y="10174"/>
                  <a:pt x="10811" y="8000"/>
                  <a:pt x="10811" y="5405"/>
                </a:cubicBezTo>
                <a:cubicBezTo>
                  <a:pt x="10811" y="2424"/>
                  <a:pt x="8386" y="0"/>
                  <a:pt x="5407" y="0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Google Shape;620;p45"/>
          <p:cNvSpPr txBox="1">
            <a:spLocks noGrp="1"/>
          </p:cNvSpPr>
          <p:nvPr>
            <p:ph type="title" idx="4294967295"/>
          </p:nvPr>
        </p:nvSpPr>
        <p:spPr>
          <a:xfrm>
            <a:off x="1019075" y="1366625"/>
            <a:ext cx="3168900" cy="3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Gender</a:t>
            </a:r>
            <a:endParaRPr sz="2000"/>
          </a:p>
        </p:txBody>
      </p:sp>
      <p:sp>
        <p:nvSpPr>
          <p:cNvPr id="621" name="Google Shape;621;p45"/>
          <p:cNvSpPr/>
          <p:nvPr/>
        </p:nvSpPr>
        <p:spPr>
          <a:xfrm rot="5400000">
            <a:off x="1208919" y="1800090"/>
            <a:ext cx="1068900" cy="1068900"/>
          </a:xfrm>
          <a:prstGeom prst="donut">
            <a:avLst>
              <a:gd name="adj" fmla="val 9418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p45"/>
          <p:cNvSpPr/>
          <p:nvPr/>
        </p:nvSpPr>
        <p:spPr>
          <a:xfrm rot="5400000">
            <a:off x="1217943" y="1809050"/>
            <a:ext cx="1051200" cy="1050900"/>
          </a:xfrm>
          <a:prstGeom prst="blockArc">
            <a:avLst>
              <a:gd name="adj1" fmla="val 10712569"/>
              <a:gd name="adj2" fmla="val 17694436"/>
              <a:gd name="adj3" fmla="val 7501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" name="Google Shape;623;p45"/>
          <p:cNvSpPr/>
          <p:nvPr/>
        </p:nvSpPr>
        <p:spPr>
          <a:xfrm>
            <a:off x="1950689" y="3492125"/>
            <a:ext cx="525900" cy="864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p45"/>
          <p:cNvSpPr/>
          <p:nvPr/>
        </p:nvSpPr>
        <p:spPr>
          <a:xfrm>
            <a:off x="1950694" y="3807559"/>
            <a:ext cx="1203300" cy="864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p45"/>
          <p:cNvSpPr/>
          <p:nvPr/>
        </p:nvSpPr>
        <p:spPr>
          <a:xfrm>
            <a:off x="1954921" y="4123006"/>
            <a:ext cx="432000" cy="864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45"/>
          <p:cNvSpPr/>
          <p:nvPr/>
        </p:nvSpPr>
        <p:spPr>
          <a:xfrm>
            <a:off x="1950694" y="4435150"/>
            <a:ext cx="676800" cy="864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45"/>
          <p:cNvSpPr txBox="1">
            <a:spLocks noGrp="1"/>
          </p:cNvSpPr>
          <p:nvPr>
            <p:ph type="subTitle" idx="4294967295"/>
          </p:nvPr>
        </p:nvSpPr>
        <p:spPr>
          <a:xfrm>
            <a:off x="1107518" y="3398537"/>
            <a:ext cx="835200" cy="27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latin typeface="Playfair Display"/>
                <a:ea typeface="Playfair Display"/>
                <a:cs typeface="Playfair Display"/>
                <a:sym typeface="Playfair Display"/>
              </a:rPr>
              <a:t>15-30</a:t>
            </a:r>
            <a:endParaRPr sz="18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628" name="Google Shape;628;p45"/>
          <p:cNvSpPr txBox="1">
            <a:spLocks noGrp="1"/>
          </p:cNvSpPr>
          <p:nvPr>
            <p:ph type="subTitle" idx="4294967295"/>
          </p:nvPr>
        </p:nvSpPr>
        <p:spPr>
          <a:xfrm>
            <a:off x="1107518" y="3713971"/>
            <a:ext cx="835200" cy="27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latin typeface="Playfair Display"/>
                <a:ea typeface="Playfair Display"/>
                <a:cs typeface="Playfair Display"/>
                <a:sym typeface="Playfair Display"/>
              </a:rPr>
              <a:t>31-45</a:t>
            </a:r>
            <a:endParaRPr sz="18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629" name="Google Shape;629;p45"/>
          <p:cNvSpPr txBox="1">
            <a:spLocks noGrp="1"/>
          </p:cNvSpPr>
          <p:nvPr>
            <p:ph type="subTitle" idx="4294967295"/>
          </p:nvPr>
        </p:nvSpPr>
        <p:spPr>
          <a:xfrm>
            <a:off x="1107518" y="4029417"/>
            <a:ext cx="835200" cy="27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latin typeface="Playfair Display"/>
                <a:ea typeface="Playfair Display"/>
                <a:cs typeface="Playfair Display"/>
                <a:sym typeface="Playfair Display"/>
              </a:rPr>
              <a:t>46-60</a:t>
            </a:r>
            <a:endParaRPr sz="18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630" name="Google Shape;630;p45"/>
          <p:cNvSpPr txBox="1">
            <a:spLocks noGrp="1"/>
          </p:cNvSpPr>
          <p:nvPr>
            <p:ph type="subTitle" idx="4294967295"/>
          </p:nvPr>
        </p:nvSpPr>
        <p:spPr>
          <a:xfrm>
            <a:off x="1107518" y="4341560"/>
            <a:ext cx="835200" cy="27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latin typeface="Playfair Display"/>
                <a:ea typeface="Playfair Display"/>
                <a:cs typeface="Playfair Display"/>
                <a:sym typeface="Playfair Display"/>
              </a:rPr>
              <a:t>61-90</a:t>
            </a:r>
            <a:endParaRPr sz="18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631" name="Google Shape;631;p45"/>
          <p:cNvSpPr txBox="1">
            <a:spLocks noGrp="1"/>
          </p:cNvSpPr>
          <p:nvPr>
            <p:ph type="title" idx="4294967295"/>
          </p:nvPr>
        </p:nvSpPr>
        <p:spPr>
          <a:xfrm>
            <a:off x="4976950" y="1366625"/>
            <a:ext cx="3064800" cy="3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Profession</a:t>
            </a:r>
            <a:endParaRPr sz="2000"/>
          </a:p>
        </p:txBody>
      </p:sp>
      <p:sp>
        <p:nvSpPr>
          <p:cNvPr id="632" name="Google Shape;632;p45"/>
          <p:cNvSpPr txBox="1">
            <a:spLocks noGrp="1"/>
          </p:cNvSpPr>
          <p:nvPr>
            <p:ph type="title" idx="4294967295"/>
          </p:nvPr>
        </p:nvSpPr>
        <p:spPr>
          <a:xfrm>
            <a:off x="1019075" y="3017963"/>
            <a:ext cx="3168900" cy="3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Age Range</a:t>
            </a:r>
            <a:endParaRPr sz="2000"/>
          </a:p>
        </p:txBody>
      </p:sp>
      <p:sp>
        <p:nvSpPr>
          <p:cNvPr id="633" name="Google Shape;633;p45"/>
          <p:cNvSpPr txBox="1"/>
          <p:nvPr/>
        </p:nvSpPr>
        <p:spPr>
          <a:xfrm>
            <a:off x="6903032" y="2668272"/>
            <a:ext cx="1221900" cy="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Hairdresser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34" name="Google Shape;634;p45"/>
          <p:cNvSpPr txBox="1"/>
          <p:nvPr/>
        </p:nvSpPr>
        <p:spPr>
          <a:xfrm>
            <a:off x="4976931" y="2668272"/>
            <a:ext cx="1221900" cy="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Decorator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635" name="Google Shape;635;p45"/>
          <p:cNvGrpSpPr/>
          <p:nvPr/>
        </p:nvGrpSpPr>
        <p:grpSpPr>
          <a:xfrm>
            <a:off x="5756369" y="1865022"/>
            <a:ext cx="1589100" cy="2585088"/>
            <a:chOff x="8418888" y="1834475"/>
            <a:chExt cx="1589100" cy="2585088"/>
          </a:xfrm>
        </p:grpSpPr>
        <p:sp>
          <p:nvSpPr>
            <p:cNvPr id="636" name="Google Shape;636;p45"/>
            <p:cNvSpPr/>
            <p:nvPr/>
          </p:nvSpPr>
          <p:spPr>
            <a:xfrm>
              <a:off x="8418888" y="2830463"/>
              <a:ext cx="1589100" cy="15891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45"/>
            <p:cNvSpPr/>
            <p:nvPr/>
          </p:nvSpPr>
          <p:spPr>
            <a:xfrm>
              <a:off x="8463300" y="1834475"/>
              <a:ext cx="1500300" cy="8400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45"/>
            <p:cNvSpPr/>
            <p:nvPr/>
          </p:nvSpPr>
          <p:spPr>
            <a:xfrm>
              <a:off x="8606175" y="1957100"/>
              <a:ext cx="1219200" cy="5949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639" name="Google Shape;639;p45"/>
            <p:cNvCxnSpPr/>
            <p:nvPr/>
          </p:nvCxnSpPr>
          <p:spPr>
            <a:xfrm>
              <a:off x="8953500" y="2649135"/>
              <a:ext cx="0" cy="2274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0" name="Google Shape;640;p45"/>
            <p:cNvCxnSpPr/>
            <p:nvPr/>
          </p:nvCxnSpPr>
          <p:spPr>
            <a:xfrm>
              <a:off x="9494450" y="2649135"/>
              <a:ext cx="0" cy="2274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1" name="Google Shape;641;p45"/>
            <p:cNvCxnSpPr/>
            <p:nvPr/>
          </p:nvCxnSpPr>
          <p:spPr>
            <a:xfrm rot="10800000">
              <a:off x="9101575" y="2755750"/>
              <a:ext cx="2448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42" name="Google Shape;642;p45"/>
          <p:cNvSpPr txBox="1"/>
          <p:nvPr/>
        </p:nvSpPr>
        <p:spPr>
          <a:xfrm>
            <a:off x="4976932" y="4157597"/>
            <a:ext cx="12219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Makeup Artist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43" name="Google Shape;643;p45"/>
          <p:cNvSpPr txBox="1"/>
          <p:nvPr/>
        </p:nvSpPr>
        <p:spPr>
          <a:xfrm>
            <a:off x="6903031" y="4157597"/>
            <a:ext cx="12219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Personal Shopper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44" name="Google Shape;644;p45"/>
          <p:cNvSpPr/>
          <p:nvPr/>
        </p:nvSpPr>
        <p:spPr>
          <a:xfrm>
            <a:off x="6060230" y="2106347"/>
            <a:ext cx="274778" cy="169853"/>
          </a:xfrm>
          <a:custGeom>
            <a:avLst/>
            <a:gdLst/>
            <a:ahLst/>
            <a:cxnLst/>
            <a:rect l="l" t="t" r="r" b="b"/>
            <a:pathLst>
              <a:path w="9213" h="5695" extrusionOk="0">
                <a:moveTo>
                  <a:pt x="8681" y="0"/>
                </a:moveTo>
                <a:cubicBezTo>
                  <a:pt x="3797" y="0"/>
                  <a:pt x="1" y="2278"/>
                  <a:pt x="1" y="5163"/>
                </a:cubicBezTo>
                <a:cubicBezTo>
                  <a:pt x="1" y="5441"/>
                  <a:pt x="254" y="5694"/>
                  <a:pt x="532" y="5694"/>
                </a:cubicBezTo>
                <a:cubicBezTo>
                  <a:pt x="861" y="5694"/>
                  <a:pt x="1063" y="5441"/>
                  <a:pt x="1063" y="5163"/>
                </a:cubicBezTo>
                <a:cubicBezTo>
                  <a:pt x="1063" y="2961"/>
                  <a:pt x="4556" y="1088"/>
                  <a:pt x="8681" y="1088"/>
                </a:cubicBezTo>
                <a:cubicBezTo>
                  <a:pt x="8959" y="1088"/>
                  <a:pt x="9213" y="835"/>
                  <a:pt x="9213" y="557"/>
                </a:cubicBezTo>
                <a:cubicBezTo>
                  <a:pt x="9213" y="253"/>
                  <a:pt x="8959" y="0"/>
                  <a:pt x="8681" y="0"/>
                </a:cubicBezTo>
                <a:close/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45"/>
          <p:cNvSpPr/>
          <p:nvPr/>
        </p:nvSpPr>
        <p:spPr>
          <a:xfrm>
            <a:off x="6599713" y="3129299"/>
            <a:ext cx="463223" cy="437639"/>
          </a:xfrm>
          <a:custGeom>
            <a:avLst/>
            <a:gdLst/>
            <a:ahLst/>
            <a:cxnLst/>
            <a:rect l="l" t="t" r="r" b="b"/>
            <a:pathLst>
              <a:path w="36317" h="55153" extrusionOk="0">
                <a:moveTo>
                  <a:pt x="18195" y="0"/>
                </a:moveTo>
                <a:cubicBezTo>
                  <a:pt x="18137" y="0"/>
                  <a:pt x="18078" y="1"/>
                  <a:pt x="18019" y="1"/>
                </a:cubicBezTo>
                <a:cubicBezTo>
                  <a:pt x="16627" y="52"/>
                  <a:pt x="15311" y="204"/>
                  <a:pt x="13970" y="482"/>
                </a:cubicBezTo>
                <a:cubicBezTo>
                  <a:pt x="11186" y="1090"/>
                  <a:pt x="8630" y="2127"/>
                  <a:pt x="6656" y="4354"/>
                </a:cubicBezTo>
                <a:cubicBezTo>
                  <a:pt x="5897" y="5190"/>
                  <a:pt x="5214" y="6126"/>
                  <a:pt x="4530" y="7012"/>
                </a:cubicBezTo>
                <a:cubicBezTo>
                  <a:pt x="3746" y="7948"/>
                  <a:pt x="2987" y="8935"/>
                  <a:pt x="2404" y="9973"/>
                </a:cubicBezTo>
                <a:cubicBezTo>
                  <a:pt x="759" y="12782"/>
                  <a:pt x="152" y="15895"/>
                  <a:pt x="51" y="19084"/>
                </a:cubicBezTo>
                <a:cubicBezTo>
                  <a:pt x="0" y="21336"/>
                  <a:pt x="26" y="23538"/>
                  <a:pt x="279" y="25765"/>
                </a:cubicBezTo>
                <a:cubicBezTo>
                  <a:pt x="430" y="27410"/>
                  <a:pt x="658" y="29055"/>
                  <a:pt x="1038" y="30674"/>
                </a:cubicBezTo>
                <a:cubicBezTo>
                  <a:pt x="1898" y="34369"/>
                  <a:pt x="3113" y="37963"/>
                  <a:pt x="4581" y="41481"/>
                </a:cubicBezTo>
                <a:cubicBezTo>
                  <a:pt x="5872" y="44644"/>
                  <a:pt x="7466" y="47631"/>
                  <a:pt x="9718" y="50212"/>
                </a:cubicBezTo>
                <a:cubicBezTo>
                  <a:pt x="11287" y="52059"/>
                  <a:pt x="13059" y="53603"/>
                  <a:pt x="15337" y="54514"/>
                </a:cubicBezTo>
                <a:cubicBezTo>
                  <a:pt x="16336" y="54908"/>
                  <a:pt x="17368" y="55152"/>
                  <a:pt x="18417" y="55152"/>
                </a:cubicBezTo>
                <a:cubicBezTo>
                  <a:pt x="18989" y="55152"/>
                  <a:pt x="19565" y="55080"/>
                  <a:pt x="20145" y="54919"/>
                </a:cubicBezTo>
                <a:cubicBezTo>
                  <a:pt x="21537" y="54540"/>
                  <a:pt x="22701" y="53755"/>
                  <a:pt x="23790" y="52844"/>
                </a:cubicBezTo>
                <a:cubicBezTo>
                  <a:pt x="25030" y="51756"/>
                  <a:pt x="26067" y="50541"/>
                  <a:pt x="27080" y="49225"/>
                </a:cubicBezTo>
                <a:cubicBezTo>
                  <a:pt x="29636" y="45935"/>
                  <a:pt x="31686" y="42367"/>
                  <a:pt x="33027" y="38419"/>
                </a:cubicBezTo>
                <a:cubicBezTo>
                  <a:pt x="34166" y="35027"/>
                  <a:pt x="35026" y="31636"/>
                  <a:pt x="35583" y="28144"/>
                </a:cubicBezTo>
                <a:cubicBezTo>
                  <a:pt x="36038" y="25537"/>
                  <a:pt x="36317" y="22956"/>
                  <a:pt x="36292" y="20197"/>
                </a:cubicBezTo>
                <a:cubicBezTo>
                  <a:pt x="36317" y="18957"/>
                  <a:pt x="36216" y="17590"/>
                  <a:pt x="36190" y="16300"/>
                </a:cubicBezTo>
                <a:cubicBezTo>
                  <a:pt x="36038" y="13744"/>
                  <a:pt x="35456" y="11263"/>
                  <a:pt x="34292" y="8986"/>
                </a:cubicBezTo>
                <a:cubicBezTo>
                  <a:pt x="32673" y="5822"/>
                  <a:pt x="30294" y="3469"/>
                  <a:pt x="27105" y="1950"/>
                </a:cubicBezTo>
                <a:cubicBezTo>
                  <a:pt x="25738" y="1267"/>
                  <a:pt x="24220" y="1014"/>
                  <a:pt x="22777" y="685"/>
                </a:cubicBezTo>
                <a:cubicBezTo>
                  <a:pt x="21265" y="319"/>
                  <a:pt x="19753" y="0"/>
                  <a:pt x="1819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45"/>
          <p:cNvSpPr/>
          <p:nvPr/>
        </p:nvSpPr>
        <p:spPr>
          <a:xfrm rot="3971281">
            <a:off x="6028185" y="3129321"/>
            <a:ext cx="463254" cy="437693"/>
          </a:xfrm>
          <a:custGeom>
            <a:avLst/>
            <a:gdLst/>
            <a:ahLst/>
            <a:cxnLst/>
            <a:rect l="l" t="t" r="r" b="b"/>
            <a:pathLst>
              <a:path w="36317" h="55153" extrusionOk="0">
                <a:moveTo>
                  <a:pt x="18195" y="0"/>
                </a:moveTo>
                <a:cubicBezTo>
                  <a:pt x="18137" y="0"/>
                  <a:pt x="18078" y="1"/>
                  <a:pt x="18019" y="1"/>
                </a:cubicBezTo>
                <a:cubicBezTo>
                  <a:pt x="16627" y="52"/>
                  <a:pt x="15311" y="204"/>
                  <a:pt x="13970" y="482"/>
                </a:cubicBezTo>
                <a:cubicBezTo>
                  <a:pt x="11186" y="1090"/>
                  <a:pt x="8630" y="2127"/>
                  <a:pt x="6656" y="4354"/>
                </a:cubicBezTo>
                <a:cubicBezTo>
                  <a:pt x="5897" y="5190"/>
                  <a:pt x="5214" y="6126"/>
                  <a:pt x="4530" y="7012"/>
                </a:cubicBezTo>
                <a:cubicBezTo>
                  <a:pt x="3746" y="7948"/>
                  <a:pt x="2987" y="8935"/>
                  <a:pt x="2404" y="9973"/>
                </a:cubicBezTo>
                <a:cubicBezTo>
                  <a:pt x="759" y="12782"/>
                  <a:pt x="152" y="15895"/>
                  <a:pt x="51" y="19084"/>
                </a:cubicBezTo>
                <a:cubicBezTo>
                  <a:pt x="0" y="21336"/>
                  <a:pt x="26" y="23538"/>
                  <a:pt x="279" y="25765"/>
                </a:cubicBezTo>
                <a:cubicBezTo>
                  <a:pt x="430" y="27410"/>
                  <a:pt x="658" y="29055"/>
                  <a:pt x="1038" y="30674"/>
                </a:cubicBezTo>
                <a:cubicBezTo>
                  <a:pt x="1898" y="34369"/>
                  <a:pt x="3113" y="37963"/>
                  <a:pt x="4581" y="41481"/>
                </a:cubicBezTo>
                <a:cubicBezTo>
                  <a:pt x="5872" y="44644"/>
                  <a:pt x="7466" y="47631"/>
                  <a:pt x="9718" y="50212"/>
                </a:cubicBezTo>
                <a:cubicBezTo>
                  <a:pt x="11287" y="52059"/>
                  <a:pt x="13059" y="53603"/>
                  <a:pt x="15337" y="54514"/>
                </a:cubicBezTo>
                <a:cubicBezTo>
                  <a:pt x="16336" y="54908"/>
                  <a:pt x="17368" y="55152"/>
                  <a:pt x="18417" y="55152"/>
                </a:cubicBezTo>
                <a:cubicBezTo>
                  <a:pt x="18989" y="55152"/>
                  <a:pt x="19565" y="55080"/>
                  <a:pt x="20145" y="54919"/>
                </a:cubicBezTo>
                <a:cubicBezTo>
                  <a:pt x="21537" y="54540"/>
                  <a:pt x="22701" y="53755"/>
                  <a:pt x="23790" y="52844"/>
                </a:cubicBezTo>
                <a:cubicBezTo>
                  <a:pt x="25030" y="51756"/>
                  <a:pt x="26067" y="50541"/>
                  <a:pt x="27080" y="49225"/>
                </a:cubicBezTo>
                <a:cubicBezTo>
                  <a:pt x="29636" y="45935"/>
                  <a:pt x="31686" y="42367"/>
                  <a:pt x="33027" y="38419"/>
                </a:cubicBezTo>
                <a:cubicBezTo>
                  <a:pt x="34166" y="35027"/>
                  <a:pt x="35026" y="31636"/>
                  <a:pt x="35583" y="28144"/>
                </a:cubicBezTo>
                <a:cubicBezTo>
                  <a:pt x="36038" y="25537"/>
                  <a:pt x="36317" y="22956"/>
                  <a:pt x="36292" y="20197"/>
                </a:cubicBezTo>
                <a:cubicBezTo>
                  <a:pt x="36317" y="18957"/>
                  <a:pt x="36216" y="17590"/>
                  <a:pt x="36190" y="16300"/>
                </a:cubicBezTo>
                <a:cubicBezTo>
                  <a:pt x="36038" y="13744"/>
                  <a:pt x="35456" y="11263"/>
                  <a:pt x="34292" y="8986"/>
                </a:cubicBezTo>
                <a:cubicBezTo>
                  <a:pt x="32673" y="5822"/>
                  <a:pt x="30294" y="3469"/>
                  <a:pt x="27105" y="1950"/>
                </a:cubicBezTo>
                <a:cubicBezTo>
                  <a:pt x="25738" y="1267"/>
                  <a:pt x="24220" y="1014"/>
                  <a:pt x="22777" y="685"/>
                </a:cubicBezTo>
                <a:cubicBezTo>
                  <a:pt x="21265" y="319"/>
                  <a:pt x="19753" y="0"/>
                  <a:pt x="1819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45"/>
          <p:cNvSpPr/>
          <p:nvPr/>
        </p:nvSpPr>
        <p:spPr>
          <a:xfrm rot="-10799326">
            <a:off x="6028215" y="3719910"/>
            <a:ext cx="463223" cy="437639"/>
          </a:xfrm>
          <a:custGeom>
            <a:avLst/>
            <a:gdLst/>
            <a:ahLst/>
            <a:cxnLst/>
            <a:rect l="l" t="t" r="r" b="b"/>
            <a:pathLst>
              <a:path w="36317" h="55153" extrusionOk="0">
                <a:moveTo>
                  <a:pt x="18195" y="0"/>
                </a:moveTo>
                <a:cubicBezTo>
                  <a:pt x="18137" y="0"/>
                  <a:pt x="18078" y="1"/>
                  <a:pt x="18019" y="1"/>
                </a:cubicBezTo>
                <a:cubicBezTo>
                  <a:pt x="16627" y="52"/>
                  <a:pt x="15311" y="204"/>
                  <a:pt x="13970" y="482"/>
                </a:cubicBezTo>
                <a:cubicBezTo>
                  <a:pt x="11186" y="1090"/>
                  <a:pt x="8630" y="2127"/>
                  <a:pt x="6656" y="4354"/>
                </a:cubicBezTo>
                <a:cubicBezTo>
                  <a:pt x="5897" y="5190"/>
                  <a:pt x="5214" y="6126"/>
                  <a:pt x="4530" y="7012"/>
                </a:cubicBezTo>
                <a:cubicBezTo>
                  <a:pt x="3746" y="7948"/>
                  <a:pt x="2987" y="8935"/>
                  <a:pt x="2404" y="9973"/>
                </a:cubicBezTo>
                <a:cubicBezTo>
                  <a:pt x="759" y="12782"/>
                  <a:pt x="152" y="15895"/>
                  <a:pt x="51" y="19084"/>
                </a:cubicBezTo>
                <a:cubicBezTo>
                  <a:pt x="0" y="21336"/>
                  <a:pt x="26" y="23538"/>
                  <a:pt x="279" y="25765"/>
                </a:cubicBezTo>
                <a:cubicBezTo>
                  <a:pt x="430" y="27410"/>
                  <a:pt x="658" y="29055"/>
                  <a:pt x="1038" y="30674"/>
                </a:cubicBezTo>
                <a:cubicBezTo>
                  <a:pt x="1898" y="34369"/>
                  <a:pt x="3113" y="37963"/>
                  <a:pt x="4581" y="41481"/>
                </a:cubicBezTo>
                <a:cubicBezTo>
                  <a:pt x="5872" y="44644"/>
                  <a:pt x="7466" y="47631"/>
                  <a:pt x="9718" y="50212"/>
                </a:cubicBezTo>
                <a:cubicBezTo>
                  <a:pt x="11287" y="52059"/>
                  <a:pt x="13059" y="53603"/>
                  <a:pt x="15337" y="54514"/>
                </a:cubicBezTo>
                <a:cubicBezTo>
                  <a:pt x="16336" y="54908"/>
                  <a:pt x="17368" y="55152"/>
                  <a:pt x="18417" y="55152"/>
                </a:cubicBezTo>
                <a:cubicBezTo>
                  <a:pt x="18989" y="55152"/>
                  <a:pt x="19565" y="55080"/>
                  <a:pt x="20145" y="54919"/>
                </a:cubicBezTo>
                <a:cubicBezTo>
                  <a:pt x="21537" y="54540"/>
                  <a:pt x="22701" y="53755"/>
                  <a:pt x="23790" y="52844"/>
                </a:cubicBezTo>
                <a:cubicBezTo>
                  <a:pt x="25030" y="51756"/>
                  <a:pt x="26067" y="50541"/>
                  <a:pt x="27080" y="49225"/>
                </a:cubicBezTo>
                <a:cubicBezTo>
                  <a:pt x="29636" y="45935"/>
                  <a:pt x="31686" y="42367"/>
                  <a:pt x="33027" y="38419"/>
                </a:cubicBezTo>
                <a:cubicBezTo>
                  <a:pt x="34166" y="35027"/>
                  <a:pt x="35026" y="31636"/>
                  <a:pt x="35583" y="28144"/>
                </a:cubicBezTo>
                <a:cubicBezTo>
                  <a:pt x="36038" y="25537"/>
                  <a:pt x="36317" y="22956"/>
                  <a:pt x="36292" y="20197"/>
                </a:cubicBezTo>
                <a:cubicBezTo>
                  <a:pt x="36317" y="18957"/>
                  <a:pt x="36216" y="17590"/>
                  <a:pt x="36190" y="16300"/>
                </a:cubicBezTo>
                <a:cubicBezTo>
                  <a:pt x="36038" y="13744"/>
                  <a:pt x="35456" y="11263"/>
                  <a:pt x="34292" y="8986"/>
                </a:cubicBezTo>
                <a:cubicBezTo>
                  <a:pt x="32673" y="5822"/>
                  <a:pt x="30294" y="3469"/>
                  <a:pt x="27105" y="1950"/>
                </a:cubicBezTo>
                <a:cubicBezTo>
                  <a:pt x="25738" y="1267"/>
                  <a:pt x="24220" y="1014"/>
                  <a:pt x="22777" y="685"/>
                </a:cubicBezTo>
                <a:cubicBezTo>
                  <a:pt x="21265" y="319"/>
                  <a:pt x="19753" y="0"/>
                  <a:pt x="1819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" name="Google Shape;648;p45"/>
          <p:cNvSpPr/>
          <p:nvPr/>
        </p:nvSpPr>
        <p:spPr>
          <a:xfrm rot="8387164">
            <a:off x="6580656" y="3719951"/>
            <a:ext cx="463213" cy="437621"/>
          </a:xfrm>
          <a:custGeom>
            <a:avLst/>
            <a:gdLst/>
            <a:ahLst/>
            <a:cxnLst/>
            <a:rect l="l" t="t" r="r" b="b"/>
            <a:pathLst>
              <a:path w="36317" h="55153" extrusionOk="0">
                <a:moveTo>
                  <a:pt x="18195" y="0"/>
                </a:moveTo>
                <a:cubicBezTo>
                  <a:pt x="18137" y="0"/>
                  <a:pt x="18078" y="1"/>
                  <a:pt x="18019" y="1"/>
                </a:cubicBezTo>
                <a:cubicBezTo>
                  <a:pt x="16627" y="52"/>
                  <a:pt x="15311" y="204"/>
                  <a:pt x="13970" y="482"/>
                </a:cubicBezTo>
                <a:cubicBezTo>
                  <a:pt x="11186" y="1090"/>
                  <a:pt x="8630" y="2127"/>
                  <a:pt x="6656" y="4354"/>
                </a:cubicBezTo>
                <a:cubicBezTo>
                  <a:pt x="5897" y="5190"/>
                  <a:pt x="5214" y="6126"/>
                  <a:pt x="4530" y="7012"/>
                </a:cubicBezTo>
                <a:cubicBezTo>
                  <a:pt x="3746" y="7948"/>
                  <a:pt x="2987" y="8935"/>
                  <a:pt x="2404" y="9973"/>
                </a:cubicBezTo>
                <a:cubicBezTo>
                  <a:pt x="759" y="12782"/>
                  <a:pt x="152" y="15895"/>
                  <a:pt x="51" y="19084"/>
                </a:cubicBezTo>
                <a:cubicBezTo>
                  <a:pt x="0" y="21336"/>
                  <a:pt x="26" y="23538"/>
                  <a:pt x="279" y="25765"/>
                </a:cubicBezTo>
                <a:cubicBezTo>
                  <a:pt x="430" y="27410"/>
                  <a:pt x="658" y="29055"/>
                  <a:pt x="1038" y="30674"/>
                </a:cubicBezTo>
                <a:cubicBezTo>
                  <a:pt x="1898" y="34369"/>
                  <a:pt x="3113" y="37963"/>
                  <a:pt x="4581" y="41481"/>
                </a:cubicBezTo>
                <a:cubicBezTo>
                  <a:pt x="5872" y="44644"/>
                  <a:pt x="7466" y="47631"/>
                  <a:pt x="9718" y="50212"/>
                </a:cubicBezTo>
                <a:cubicBezTo>
                  <a:pt x="11287" y="52059"/>
                  <a:pt x="13059" y="53603"/>
                  <a:pt x="15337" y="54514"/>
                </a:cubicBezTo>
                <a:cubicBezTo>
                  <a:pt x="16336" y="54908"/>
                  <a:pt x="17368" y="55152"/>
                  <a:pt x="18417" y="55152"/>
                </a:cubicBezTo>
                <a:cubicBezTo>
                  <a:pt x="18989" y="55152"/>
                  <a:pt x="19565" y="55080"/>
                  <a:pt x="20145" y="54919"/>
                </a:cubicBezTo>
                <a:cubicBezTo>
                  <a:pt x="21537" y="54540"/>
                  <a:pt x="22701" y="53755"/>
                  <a:pt x="23790" y="52844"/>
                </a:cubicBezTo>
                <a:cubicBezTo>
                  <a:pt x="25030" y="51756"/>
                  <a:pt x="26067" y="50541"/>
                  <a:pt x="27080" y="49225"/>
                </a:cubicBezTo>
                <a:cubicBezTo>
                  <a:pt x="29636" y="45935"/>
                  <a:pt x="31686" y="42367"/>
                  <a:pt x="33027" y="38419"/>
                </a:cubicBezTo>
                <a:cubicBezTo>
                  <a:pt x="34166" y="35027"/>
                  <a:pt x="35026" y="31636"/>
                  <a:pt x="35583" y="28144"/>
                </a:cubicBezTo>
                <a:cubicBezTo>
                  <a:pt x="36038" y="25537"/>
                  <a:pt x="36317" y="22956"/>
                  <a:pt x="36292" y="20197"/>
                </a:cubicBezTo>
                <a:cubicBezTo>
                  <a:pt x="36317" y="18957"/>
                  <a:pt x="36216" y="17590"/>
                  <a:pt x="36190" y="16300"/>
                </a:cubicBezTo>
                <a:cubicBezTo>
                  <a:pt x="36038" y="13744"/>
                  <a:pt x="35456" y="11263"/>
                  <a:pt x="34292" y="8986"/>
                </a:cubicBezTo>
                <a:cubicBezTo>
                  <a:pt x="32673" y="5822"/>
                  <a:pt x="30294" y="3469"/>
                  <a:pt x="27105" y="1950"/>
                </a:cubicBezTo>
                <a:cubicBezTo>
                  <a:pt x="25738" y="1267"/>
                  <a:pt x="24220" y="1014"/>
                  <a:pt x="22777" y="685"/>
                </a:cubicBezTo>
                <a:cubicBezTo>
                  <a:pt x="21265" y="319"/>
                  <a:pt x="19753" y="0"/>
                  <a:pt x="1819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45"/>
          <p:cNvSpPr/>
          <p:nvPr/>
        </p:nvSpPr>
        <p:spPr>
          <a:xfrm>
            <a:off x="7133102" y="3648467"/>
            <a:ext cx="110546" cy="122853"/>
          </a:xfrm>
          <a:custGeom>
            <a:avLst/>
            <a:gdLst/>
            <a:ahLst/>
            <a:cxnLst/>
            <a:rect l="l" t="t" r="r" b="b"/>
            <a:pathLst>
              <a:path w="2506" h="2785" extrusionOk="0">
                <a:moveTo>
                  <a:pt x="1269" y="1"/>
                </a:moveTo>
                <a:cubicBezTo>
                  <a:pt x="1247" y="1"/>
                  <a:pt x="1228" y="20"/>
                  <a:pt x="1215" y="58"/>
                </a:cubicBezTo>
                <a:cubicBezTo>
                  <a:pt x="962" y="614"/>
                  <a:pt x="633" y="1095"/>
                  <a:pt x="76" y="1348"/>
                </a:cubicBezTo>
                <a:cubicBezTo>
                  <a:pt x="0" y="1374"/>
                  <a:pt x="0" y="1424"/>
                  <a:pt x="76" y="1475"/>
                </a:cubicBezTo>
                <a:cubicBezTo>
                  <a:pt x="633" y="1728"/>
                  <a:pt x="987" y="2209"/>
                  <a:pt x="1215" y="2765"/>
                </a:cubicBezTo>
                <a:cubicBezTo>
                  <a:pt x="1215" y="2778"/>
                  <a:pt x="1234" y="2784"/>
                  <a:pt x="1260" y="2784"/>
                </a:cubicBezTo>
                <a:cubicBezTo>
                  <a:pt x="1285" y="2784"/>
                  <a:pt x="1316" y="2778"/>
                  <a:pt x="1342" y="2765"/>
                </a:cubicBezTo>
                <a:cubicBezTo>
                  <a:pt x="1544" y="2183"/>
                  <a:pt x="1873" y="1728"/>
                  <a:pt x="2430" y="1475"/>
                </a:cubicBezTo>
                <a:cubicBezTo>
                  <a:pt x="2506" y="1424"/>
                  <a:pt x="2506" y="1374"/>
                  <a:pt x="2430" y="1348"/>
                </a:cubicBezTo>
                <a:cubicBezTo>
                  <a:pt x="1873" y="1095"/>
                  <a:pt x="1544" y="614"/>
                  <a:pt x="1342" y="58"/>
                </a:cubicBezTo>
                <a:cubicBezTo>
                  <a:pt x="1316" y="20"/>
                  <a:pt x="1291" y="1"/>
                  <a:pt x="1269" y="1"/>
                </a:cubicBezTo>
                <a:close/>
              </a:path>
            </a:pathLst>
          </a:custGeom>
          <a:solidFill>
            <a:srgbClr val="754C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" name="Google Shape;650;p45"/>
          <p:cNvSpPr/>
          <p:nvPr/>
        </p:nvSpPr>
        <p:spPr>
          <a:xfrm>
            <a:off x="2473739" y="2732620"/>
            <a:ext cx="110546" cy="122853"/>
          </a:xfrm>
          <a:custGeom>
            <a:avLst/>
            <a:gdLst/>
            <a:ahLst/>
            <a:cxnLst/>
            <a:rect l="l" t="t" r="r" b="b"/>
            <a:pathLst>
              <a:path w="2506" h="2785" extrusionOk="0">
                <a:moveTo>
                  <a:pt x="1269" y="1"/>
                </a:moveTo>
                <a:cubicBezTo>
                  <a:pt x="1247" y="1"/>
                  <a:pt x="1228" y="20"/>
                  <a:pt x="1215" y="58"/>
                </a:cubicBezTo>
                <a:cubicBezTo>
                  <a:pt x="962" y="614"/>
                  <a:pt x="633" y="1095"/>
                  <a:pt x="76" y="1348"/>
                </a:cubicBezTo>
                <a:cubicBezTo>
                  <a:pt x="0" y="1374"/>
                  <a:pt x="0" y="1424"/>
                  <a:pt x="76" y="1475"/>
                </a:cubicBezTo>
                <a:cubicBezTo>
                  <a:pt x="633" y="1728"/>
                  <a:pt x="987" y="2209"/>
                  <a:pt x="1215" y="2765"/>
                </a:cubicBezTo>
                <a:cubicBezTo>
                  <a:pt x="1215" y="2778"/>
                  <a:pt x="1234" y="2784"/>
                  <a:pt x="1260" y="2784"/>
                </a:cubicBezTo>
                <a:cubicBezTo>
                  <a:pt x="1285" y="2784"/>
                  <a:pt x="1316" y="2778"/>
                  <a:pt x="1342" y="2765"/>
                </a:cubicBezTo>
                <a:cubicBezTo>
                  <a:pt x="1544" y="2183"/>
                  <a:pt x="1873" y="1728"/>
                  <a:pt x="2430" y="1475"/>
                </a:cubicBezTo>
                <a:cubicBezTo>
                  <a:pt x="2506" y="1424"/>
                  <a:pt x="2506" y="1374"/>
                  <a:pt x="2430" y="1348"/>
                </a:cubicBezTo>
                <a:cubicBezTo>
                  <a:pt x="1873" y="1095"/>
                  <a:pt x="1544" y="614"/>
                  <a:pt x="1342" y="58"/>
                </a:cubicBezTo>
                <a:cubicBezTo>
                  <a:pt x="1316" y="20"/>
                  <a:pt x="1291" y="1"/>
                  <a:pt x="1269" y="1"/>
                </a:cubicBezTo>
                <a:close/>
              </a:path>
            </a:pathLst>
          </a:custGeom>
          <a:solidFill>
            <a:srgbClr val="754C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" name="Google Shape;651;p45"/>
          <p:cNvSpPr/>
          <p:nvPr/>
        </p:nvSpPr>
        <p:spPr>
          <a:xfrm>
            <a:off x="2363939" y="2611870"/>
            <a:ext cx="110546" cy="122853"/>
          </a:xfrm>
          <a:custGeom>
            <a:avLst/>
            <a:gdLst/>
            <a:ahLst/>
            <a:cxnLst/>
            <a:rect l="l" t="t" r="r" b="b"/>
            <a:pathLst>
              <a:path w="2506" h="2785" extrusionOk="0">
                <a:moveTo>
                  <a:pt x="1269" y="1"/>
                </a:moveTo>
                <a:cubicBezTo>
                  <a:pt x="1247" y="1"/>
                  <a:pt x="1228" y="20"/>
                  <a:pt x="1215" y="58"/>
                </a:cubicBezTo>
                <a:cubicBezTo>
                  <a:pt x="962" y="614"/>
                  <a:pt x="633" y="1095"/>
                  <a:pt x="76" y="1348"/>
                </a:cubicBezTo>
                <a:cubicBezTo>
                  <a:pt x="0" y="1374"/>
                  <a:pt x="0" y="1424"/>
                  <a:pt x="76" y="1475"/>
                </a:cubicBezTo>
                <a:cubicBezTo>
                  <a:pt x="633" y="1728"/>
                  <a:pt x="987" y="2209"/>
                  <a:pt x="1215" y="2765"/>
                </a:cubicBezTo>
                <a:cubicBezTo>
                  <a:pt x="1215" y="2778"/>
                  <a:pt x="1234" y="2784"/>
                  <a:pt x="1260" y="2784"/>
                </a:cubicBezTo>
                <a:cubicBezTo>
                  <a:pt x="1285" y="2784"/>
                  <a:pt x="1316" y="2778"/>
                  <a:pt x="1342" y="2765"/>
                </a:cubicBezTo>
                <a:cubicBezTo>
                  <a:pt x="1544" y="2183"/>
                  <a:pt x="1873" y="1728"/>
                  <a:pt x="2430" y="1475"/>
                </a:cubicBezTo>
                <a:cubicBezTo>
                  <a:pt x="2506" y="1424"/>
                  <a:pt x="2506" y="1374"/>
                  <a:pt x="2430" y="1348"/>
                </a:cubicBezTo>
                <a:cubicBezTo>
                  <a:pt x="1873" y="1095"/>
                  <a:pt x="1544" y="614"/>
                  <a:pt x="1342" y="58"/>
                </a:cubicBezTo>
                <a:cubicBezTo>
                  <a:pt x="1316" y="20"/>
                  <a:pt x="1291" y="1"/>
                  <a:pt x="1269" y="1"/>
                </a:cubicBezTo>
                <a:close/>
              </a:path>
            </a:pathLst>
          </a:custGeom>
          <a:solidFill>
            <a:srgbClr val="754C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" name="Google Shape;652;p45"/>
          <p:cNvSpPr txBox="1">
            <a:spLocks noGrp="1"/>
          </p:cNvSpPr>
          <p:nvPr>
            <p:ph type="subTitle" idx="4294967295"/>
          </p:nvPr>
        </p:nvSpPr>
        <p:spPr>
          <a:xfrm>
            <a:off x="1978488" y="1800406"/>
            <a:ext cx="759600" cy="27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30%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653" name="Google Shape;653;p45"/>
          <p:cNvSpPr txBox="1">
            <a:spLocks noGrp="1"/>
          </p:cNvSpPr>
          <p:nvPr>
            <p:ph type="subTitle" idx="4294967295"/>
          </p:nvPr>
        </p:nvSpPr>
        <p:spPr>
          <a:xfrm>
            <a:off x="3320038" y="1800406"/>
            <a:ext cx="759600" cy="27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70%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654" name="Google Shape;654;p45"/>
          <p:cNvSpPr txBox="1">
            <a:spLocks noGrp="1"/>
          </p:cNvSpPr>
          <p:nvPr>
            <p:ph type="subTitle" idx="4294967295"/>
          </p:nvPr>
        </p:nvSpPr>
        <p:spPr>
          <a:xfrm>
            <a:off x="3443343" y="3398537"/>
            <a:ext cx="636300" cy="27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30%</a:t>
            </a:r>
            <a:endParaRPr sz="1200"/>
          </a:p>
        </p:txBody>
      </p:sp>
      <p:sp>
        <p:nvSpPr>
          <p:cNvPr id="655" name="Google Shape;655;p45"/>
          <p:cNvSpPr txBox="1">
            <a:spLocks noGrp="1"/>
          </p:cNvSpPr>
          <p:nvPr>
            <p:ph type="subTitle" idx="4294967295"/>
          </p:nvPr>
        </p:nvSpPr>
        <p:spPr>
          <a:xfrm>
            <a:off x="3443343" y="3713971"/>
            <a:ext cx="636300" cy="27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80%</a:t>
            </a:r>
            <a:endParaRPr sz="1200"/>
          </a:p>
        </p:txBody>
      </p:sp>
      <p:sp>
        <p:nvSpPr>
          <p:cNvPr id="656" name="Google Shape;656;p45"/>
          <p:cNvSpPr txBox="1">
            <a:spLocks noGrp="1"/>
          </p:cNvSpPr>
          <p:nvPr>
            <p:ph type="subTitle" idx="4294967295"/>
          </p:nvPr>
        </p:nvSpPr>
        <p:spPr>
          <a:xfrm>
            <a:off x="3443343" y="4029417"/>
            <a:ext cx="636300" cy="27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20%</a:t>
            </a:r>
            <a:endParaRPr sz="1200"/>
          </a:p>
        </p:txBody>
      </p:sp>
      <p:sp>
        <p:nvSpPr>
          <p:cNvPr id="657" name="Google Shape;657;p45"/>
          <p:cNvSpPr txBox="1">
            <a:spLocks noGrp="1"/>
          </p:cNvSpPr>
          <p:nvPr>
            <p:ph type="subTitle" idx="4294967295"/>
          </p:nvPr>
        </p:nvSpPr>
        <p:spPr>
          <a:xfrm>
            <a:off x="3443343" y="4341560"/>
            <a:ext cx="636300" cy="27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40%</a:t>
            </a:r>
            <a:endParaRPr sz="12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46"/>
          <p:cNvSpPr txBox="1">
            <a:spLocks noGrp="1"/>
          </p:cNvSpPr>
          <p:nvPr>
            <p:ph type="title"/>
          </p:nvPr>
        </p:nvSpPr>
        <p:spPr>
          <a:xfrm>
            <a:off x="596975" y="655216"/>
            <a:ext cx="79500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numbers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666" name="Google Shape;666;p46"/>
          <p:cNvSpPr txBox="1">
            <a:spLocks noGrp="1"/>
          </p:cNvSpPr>
          <p:nvPr>
            <p:ph type="title" idx="3"/>
          </p:nvPr>
        </p:nvSpPr>
        <p:spPr>
          <a:xfrm>
            <a:off x="6810500" y="2491900"/>
            <a:ext cx="1375500" cy="59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600</a:t>
            </a:r>
            <a:endParaRPr/>
          </a:p>
        </p:txBody>
      </p:sp>
      <p:sp>
        <p:nvSpPr>
          <p:cNvPr id="667" name="Google Shape;667;p46"/>
          <p:cNvSpPr txBox="1">
            <a:spLocks noGrp="1"/>
          </p:cNvSpPr>
          <p:nvPr>
            <p:ph type="title" idx="2"/>
          </p:nvPr>
        </p:nvSpPr>
        <p:spPr>
          <a:xfrm>
            <a:off x="6810500" y="1844050"/>
            <a:ext cx="1375500" cy="59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$200</a:t>
            </a:r>
            <a:endParaRPr/>
          </a:p>
        </p:txBody>
      </p:sp>
      <p:sp>
        <p:nvSpPr>
          <p:cNvPr id="668" name="Google Shape;668;p46"/>
          <p:cNvSpPr txBox="1">
            <a:spLocks noGrp="1"/>
          </p:cNvSpPr>
          <p:nvPr>
            <p:ph type="subTitle" idx="1"/>
          </p:nvPr>
        </p:nvSpPr>
        <p:spPr>
          <a:xfrm>
            <a:off x="4805100" y="1946300"/>
            <a:ext cx="2036400" cy="39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Avg. spend</a:t>
            </a:r>
            <a:endParaRPr/>
          </a:p>
        </p:txBody>
      </p:sp>
      <p:sp>
        <p:nvSpPr>
          <p:cNvPr id="669" name="Google Shape;669;p46"/>
          <p:cNvSpPr txBox="1">
            <a:spLocks noGrp="1"/>
          </p:cNvSpPr>
          <p:nvPr>
            <p:ph type="subTitle" idx="4"/>
          </p:nvPr>
        </p:nvSpPr>
        <p:spPr>
          <a:xfrm>
            <a:off x="4805100" y="2594050"/>
            <a:ext cx="2036400" cy="39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Avg. daily customers</a:t>
            </a:r>
            <a:endParaRPr/>
          </a:p>
        </p:txBody>
      </p:sp>
      <p:sp>
        <p:nvSpPr>
          <p:cNvPr id="670" name="Google Shape;670;p46"/>
          <p:cNvSpPr txBox="1">
            <a:spLocks noGrp="1"/>
          </p:cNvSpPr>
          <p:nvPr>
            <p:ph type="title" idx="5"/>
          </p:nvPr>
        </p:nvSpPr>
        <p:spPr>
          <a:xfrm>
            <a:off x="6810500" y="3139550"/>
            <a:ext cx="1375500" cy="59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302</a:t>
            </a:r>
            <a:endParaRPr/>
          </a:p>
        </p:txBody>
      </p:sp>
      <p:sp>
        <p:nvSpPr>
          <p:cNvPr id="671" name="Google Shape;671;p46"/>
          <p:cNvSpPr txBox="1">
            <a:spLocks noGrp="1"/>
          </p:cNvSpPr>
          <p:nvPr>
            <p:ph type="subTitle" idx="6"/>
          </p:nvPr>
        </p:nvSpPr>
        <p:spPr>
          <a:xfrm>
            <a:off x="4805100" y="3241800"/>
            <a:ext cx="2036400" cy="39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Employees</a:t>
            </a:r>
            <a:endParaRPr/>
          </a:p>
        </p:txBody>
      </p:sp>
      <p:sp>
        <p:nvSpPr>
          <p:cNvPr id="672" name="Google Shape;672;p46"/>
          <p:cNvSpPr txBox="1">
            <a:spLocks noGrp="1"/>
          </p:cNvSpPr>
          <p:nvPr>
            <p:ph type="title" idx="7"/>
          </p:nvPr>
        </p:nvSpPr>
        <p:spPr>
          <a:xfrm>
            <a:off x="6810500" y="3787200"/>
            <a:ext cx="1375500" cy="59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88</a:t>
            </a:r>
            <a:endParaRPr/>
          </a:p>
        </p:txBody>
      </p:sp>
      <p:sp>
        <p:nvSpPr>
          <p:cNvPr id="673" name="Google Shape;673;p46"/>
          <p:cNvSpPr txBox="1">
            <a:spLocks noGrp="1"/>
          </p:cNvSpPr>
          <p:nvPr>
            <p:ph type="subTitle" idx="8"/>
          </p:nvPr>
        </p:nvSpPr>
        <p:spPr>
          <a:xfrm>
            <a:off x="4805100" y="3889450"/>
            <a:ext cx="2036400" cy="39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Parlors in total</a:t>
            </a:r>
            <a:endParaRPr/>
          </a:p>
        </p:txBody>
      </p:sp>
      <p:sp>
        <p:nvSpPr>
          <p:cNvPr id="674" name="Google Shape;674;p46"/>
          <p:cNvSpPr txBox="1">
            <a:spLocks noGrp="1"/>
          </p:cNvSpPr>
          <p:nvPr>
            <p:ph type="subTitle" idx="4294967295"/>
          </p:nvPr>
        </p:nvSpPr>
        <p:spPr>
          <a:xfrm>
            <a:off x="2251113" y="2671700"/>
            <a:ext cx="900300" cy="31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Playfair Display"/>
                <a:ea typeface="Playfair Display"/>
                <a:cs typeface="Playfair Display"/>
                <a:sym typeface="Playfair Display"/>
              </a:rPr>
              <a:t>55%</a:t>
            </a:r>
            <a:endParaRPr sz="20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675" name="Google Shape;675;p46"/>
          <p:cNvSpPr txBox="1">
            <a:spLocks noGrp="1"/>
          </p:cNvSpPr>
          <p:nvPr>
            <p:ph type="ctrTitle" idx="4294967295"/>
          </p:nvPr>
        </p:nvSpPr>
        <p:spPr>
          <a:xfrm>
            <a:off x="809766" y="3789532"/>
            <a:ext cx="1162800" cy="46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Montserrat"/>
                <a:ea typeface="Montserrat"/>
                <a:cs typeface="Montserrat"/>
                <a:sym typeface="Montserrat"/>
              </a:rPr>
              <a:t>Sales</a:t>
            </a:r>
            <a:endParaRPr sz="1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6" name="Google Shape;676;p46"/>
          <p:cNvSpPr txBox="1">
            <a:spLocks noGrp="1"/>
          </p:cNvSpPr>
          <p:nvPr>
            <p:ph type="ctrTitle" idx="4294967295"/>
          </p:nvPr>
        </p:nvSpPr>
        <p:spPr>
          <a:xfrm>
            <a:off x="2069711" y="3789532"/>
            <a:ext cx="1162800" cy="46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Montserrat"/>
                <a:ea typeface="Montserrat"/>
                <a:cs typeface="Montserrat"/>
                <a:sym typeface="Montserrat"/>
              </a:rPr>
              <a:t>People</a:t>
            </a:r>
            <a:endParaRPr sz="1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7" name="Google Shape;677;p46"/>
          <p:cNvSpPr txBox="1">
            <a:spLocks noGrp="1"/>
          </p:cNvSpPr>
          <p:nvPr>
            <p:ph type="ctrTitle" idx="4294967295"/>
          </p:nvPr>
        </p:nvSpPr>
        <p:spPr>
          <a:xfrm>
            <a:off x="3329655" y="3801442"/>
            <a:ext cx="1162800" cy="46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Montserrat"/>
                <a:ea typeface="Montserrat"/>
                <a:cs typeface="Montserrat"/>
                <a:sym typeface="Montserrat"/>
              </a:rPr>
              <a:t>Market</a:t>
            </a:r>
            <a:endParaRPr sz="1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678" name="Google Shape;678;p46"/>
          <p:cNvGrpSpPr/>
          <p:nvPr/>
        </p:nvGrpSpPr>
        <p:grpSpPr>
          <a:xfrm>
            <a:off x="3530499" y="2096326"/>
            <a:ext cx="185151" cy="220824"/>
            <a:chOff x="1921374" y="3281376"/>
            <a:chExt cx="185151" cy="220824"/>
          </a:xfrm>
        </p:grpSpPr>
        <p:sp>
          <p:nvSpPr>
            <p:cNvPr id="679" name="Google Shape;679;p46"/>
            <p:cNvSpPr/>
            <p:nvPr/>
          </p:nvSpPr>
          <p:spPr>
            <a:xfrm>
              <a:off x="1921374" y="3281376"/>
              <a:ext cx="86901" cy="139974"/>
            </a:xfrm>
            <a:custGeom>
              <a:avLst/>
              <a:gdLst/>
              <a:ahLst/>
              <a:cxnLst/>
              <a:rect l="l" t="t" r="r" b="b"/>
              <a:pathLst>
                <a:path w="2051" h="3304" extrusionOk="0">
                  <a:moveTo>
                    <a:pt x="1029" y="0"/>
                  </a:moveTo>
                  <a:cubicBezTo>
                    <a:pt x="1020" y="0"/>
                    <a:pt x="1013" y="7"/>
                    <a:pt x="1013" y="19"/>
                  </a:cubicBezTo>
                  <a:cubicBezTo>
                    <a:pt x="861" y="779"/>
                    <a:pt x="507" y="1386"/>
                    <a:pt x="26" y="1639"/>
                  </a:cubicBezTo>
                  <a:cubicBezTo>
                    <a:pt x="1" y="1639"/>
                    <a:pt x="1" y="1664"/>
                    <a:pt x="26" y="1664"/>
                  </a:cubicBezTo>
                  <a:cubicBezTo>
                    <a:pt x="482" y="1918"/>
                    <a:pt x="861" y="2525"/>
                    <a:pt x="1013" y="3284"/>
                  </a:cubicBezTo>
                  <a:cubicBezTo>
                    <a:pt x="1026" y="3297"/>
                    <a:pt x="1039" y="3303"/>
                    <a:pt x="1048" y="3303"/>
                  </a:cubicBezTo>
                  <a:cubicBezTo>
                    <a:pt x="1058" y="3303"/>
                    <a:pt x="1064" y="3297"/>
                    <a:pt x="1064" y="3284"/>
                  </a:cubicBezTo>
                  <a:cubicBezTo>
                    <a:pt x="1241" y="2525"/>
                    <a:pt x="1570" y="1918"/>
                    <a:pt x="2051" y="1664"/>
                  </a:cubicBezTo>
                  <a:lnTo>
                    <a:pt x="2051" y="1639"/>
                  </a:lnTo>
                  <a:cubicBezTo>
                    <a:pt x="1595" y="1386"/>
                    <a:pt x="1241" y="779"/>
                    <a:pt x="1064" y="19"/>
                  </a:cubicBezTo>
                  <a:cubicBezTo>
                    <a:pt x="1051" y="7"/>
                    <a:pt x="1039" y="0"/>
                    <a:pt x="10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46"/>
            <p:cNvSpPr/>
            <p:nvPr/>
          </p:nvSpPr>
          <p:spPr>
            <a:xfrm>
              <a:off x="2019624" y="3362226"/>
              <a:ext cx="86901" cy="139974"/>
            </a:xfrm>
            <a:custGeom>
              <a:avLst/>
              <a:gdLst/>
              <a:ahLst/>
              <a:cxnLst/>
              <a:rect l="l" t="t" r="r" b="b"/>
              <a:pathLst>
                <a:path w="2051" h="3304" extrusionOk="0">
                  <a:moveTo>
                    <a:pt x="1029" y="0"/>
                  </a:moveTo>
                  <a:cubicBezTo>
                    <a:pt x="1020" y="0"/>
                    <a:pt x="1013" y="7"/>
                    <a:pt x="1013" y="19"/>
                  </a:cubicBezTo>
                  <a:cubicBezTo>
                    <a:pt x="861" y="779"/>
                    <a:pt x="507" y="1386"/>
                    <a:pt x="26" y="1639"/>
                  </a:cubicBezTo>
                  <a:cubicBezTo>
                    <a:pt x="1" y="1639"/>
                    <a:pt x="1" y="1664"/>
                    <a:pt x="26" y="1664"/>
                  </a:cubicBezTo>
                  <a:cubicBezTo>
                    <a:pt x="482" y="1918"/>
                    <a:pt x="861" y="2525"/>
                    <a:pt x="1013" y="3284"/>
                  </a:cubicBezTo>
                  <a:cubicBezTo>
                    <a:pt x="1026" y="3297"/>
                    <a:pt x="1039" y="3303"/>
                    <a:pt x="1048" y="3303"/>
                  </a:cubicBezTo>
                  <a:cubicBezTo>
                    <a:pt x="1058" y="3303"/>
                    <a:pt x="1064" y="3297"/>
                    <a:pt x="1064" y="3284"/>
                  </a:cubicBezTo>
                  <a:cubicBezTo>
                    <a:pt x="1241" y="2525"/>
                    <a:pt x="1570" y="1918"/>
                    <a:pt x="2051" y="1664"/>
                  </a:cubicBezTo>
                  <a:lnTo>
                    <a:pt x="2051" y="1639"/>
                  </a:lnTo>
                  <a:cubicBezTo>
                    <a:pt x="1595" y="1386"/>
                    <a:pt x="1241" y="779"/>
                    <a:pt x="1064" y="19"/>
                  </a:cubicBezTo>
                  <a:cubicBezTo>
                    <a:pt x="1051" y="7"/>
                    <a:pt x="1039" y="0"/>
                    <a:pt x="10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1" name="Google Shape;681;p46"/>
          <p:cNvSpPr/>
          <p:nvPr/>
        </p:nvSpPr>
        <p:spPr>
          <a:xfrm>
            <a:off x="1869775" y="1920675"/>
            <a:ext cx="118702" cy="191227"/>
          </a:xfrm>
          <a:custGeom>
            <a:avLst/>
            <a:gdLst/>
            <a:ahLst/>
            <a:cxnLst/>
            <a:rect l="l" t="t" r="r" b="b"/>
            <a:pathLst>
              <a:path w="2051" h="3304" extrusionOk="0">
                <a:moveTo>
                  <a:pt x="1029" y="0"/>
                </a:moveTo>
                <a:cubicBezTo>
                  <a:pt x="1020" y="0"/>
                  <a:pt x="1013" y="7"/>
                  <a:pt x="1013" y="19"/>
                </a:cubicBezTo>
                <a:cubicBezTo>
                  <a:pt x="861" y="779"/>
                  <a:pt x="507" y="1386"/>
                  <a:pt x="26" y="1639"/>
                </a:cubicBezTo>
                <a:cubicBezTo>
                  <a:pt x="1" y="1639"/>
                  <a:pt x="1" y="1664"/>
                  <a:pt x="26" y="1664"/>
                </a:cubicBezTo>
                <a:cubicBezTo>
                  <a:pt x="482" y="1918"/>
                  <a:pt x="861" y="2525"/>
                  <a:pt x="1013" y="3284"/>
                </a:cubicBezTo>
                <a:cubicBezTo>
                  <a:pt x="1026" y="3297"/>
                  <a:pt x="1039" y="3303"/>
                  <a:pt x="1048" y="3303"/>
                </a:cubicBezTo>
                <a:cubicBezTo>
                  <a:pt x="1058" y="3303"/>
                  <a:pt x="1064" y="3297"/>
                  <a:pt x="1064" y="3284"/>
                </a:cubicBezTo>
                <a:cubicBezTo>
                  <a:pt x="1241" y="2525"/>
                  <a:pt x="1570" y="1918"/>
                  <a:pt x="2051" y="1664"/>
                </a:cubicBezTo>
                <a:lnTo>
                  <a:pt x="2051" y="1639"/>
                </a:lnTo>
                <a:cubicBezTo>
                  <a:pt x="1595" y="1386"/>
                  <a:pt x="1241" y="779"/>
                  <a:pt x="1064" y="19"/>
                </a:cubicBezTo>
                <a:cubicBezTo>
                  <a:pt x="1051" y="7"/>
                  <a:pt x="1039" y="0"/>
                  <a:pt x="10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" name="Google Shape;682;p46"/>
          <p:cNvSpPr/>
          <p:nvPr/>
        </p:nvSpPr>
        <p:spPr>
          <a:xfrm rot="5400000">
            <a:off x="2161319" y="2294315"/>
            <a:ext cx="1068900" cy="1068900"/>
          </a:xfrm>
          <a:prstGeom prst="donut">
            <a:avLst>
              <a:gd name="adj" fmla="val 9418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46"/>
          <p:cNvSpPr/>
          <p:nvPr/>
        </p:nvSpPr>
        <p:spPr>
          <a:xfrm rot="5400000">
            <a:off x="2155350" y="2288275"/>
            <a:ext cx="1081200" cy="1080900"/>
          </a:xfrm>
          <a:prstGeom prst="blockArc">
            <a:avLst>
              <a:gd name="adj1" fmla="val 10755937"/>
              <a:gd name="adj2" fmla="val 1248497"/>
              <a:gd name="adj3" fmla="val 1078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p46"/>
          <p:cNvSpPr txBox="1">
            <a:spLocks noGrp="1"/>
          </p:cNvSpPr>
          <p:nvPr>
            <p:ph type="subTitle" idx="4294967295"/>
          </p:nvPr>
        </p:nvSpPr>
        <p:spPr>
          <a:xfrm>
            <a:off x="3664534" y="2717984"/>
            <a:ext cx="634800" cy="22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Playfair Display"/>
                <a:ea typeface="Playfair Display"/>
                <a:cs typeface="Playfair Display"/>
                <a:sym typeface="Playfair Display"/>
              </a:rPr>
              <a:t>15%</a:t>
            </a:r>
            <a:endParaRPr sz="20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685" name="Google Shape;685;p46"/>
          <p:cNvSpPr/>
          <p:nvPr/>
        </p:nvSpPr>
        <p:spPr>
          <a:xfrm rot="5400000">
            <a:off x="3601145" y="2451835"/>
            <a:ext cx="753900" cy="753900"/>
          </a:xfrm>
          <a:prstGeom prst="donut">
            <a:avLst>
              <a:gd name="adj" fmla="val 9418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46"/>
          <p:cNvSpPr/>
          <p:nvPr/>
        </p:nvSpPr>
        <p:spPr>
          <a:xfrm rot="5400000">
            <a:off x="3596954" y="2447619"/>
            <a:ext cx="762600" cy="762300"/>
          </a:xfrm>
          <a:prstGeom prst="blockArc">
            <a:avLst>
              <a:gd name="adj1" fmla="val 10755937"/>
              <a:gd name="adj2" fmla="val 13913744"/>
              <a:gd name="adj3" fmla="val 10631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46"/>
          <p:cNvSpPr txBox="1">
            <a:spLocks noGrp="1"/>
          </p:cNvSpPr>
          <p:nvPr>
            <p:ph type="subTitle" idx="4294967295"/>
          </p:nvPr>
        </p:nvSpPr>
        <p:spPr>
          <a:xfrm>
            <a:off x="1099934" y="2717984"/>
            <a:ext cx="634800" cy="22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Playfair Display"/>
                <a:ea typeface="Playfair Display"/>
                <a:cs typeface="Playfair Display"/>
                <a:sym typeface="Playfair Display"/>
              </a:rPr>
              <a:t>25%</a:t>
            </a:r>
            <a:endParaRPr sz="20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688" name="Google Shape;688;p46"/>
          <p:cNvSpPr/>
          <p:nvPr/>
        </p:nvSpPr>
        <p:spPr>
          <a:xfrm rot="5400000">
            <a:off x="1036545" y="2451835"/>
            <a:ext cx="753900" cy="753900"/>
          </a:xfrm>
          <a:prstGeom prst="donut">
            <a:avLst>
              <a:gd name="adj" fmla="val 9418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46"/>
          <p:cNvSpPr/>
          <p:nvPr/>
        </p:nvSpPr>
        <p:spPr>
          <a:xfrm rot="5400000">
            <a:off x="1032354" y="2447619"/>
            <a:ext cx="762600" cy="762300"/>
          </a:xfrm>
          <a:prstGeom prst="blockArc">
            <a:avLst>
              <a:gd name="adj1" fmla="val 10755937"/>
              <a:gd name="adj2" fmla="val 16240630"/>
              <a:gd name="adj3" fmla="val 1054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Argentina: la oportunidad para la cosmetologí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7" name="Google Shape;857;p54"/>
          <p:cNvSpPr txBox="1">
            <a:spLocks noGrp="1"/>
          </p:cNvSpPr>
          <p:nvPr>
            <p:ph type="body" idx="1"/>
          </p:nvPr>
        </p:nvSpPr>
        <p:spPr>
          <a:xfrm>
            <a:off x="346503" y="1473901"/>
            <a:ext cx="3337800" cy="219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rgbClr val="FFFFFF"/>
                </a:solidFill>
              </a:rPr>
              <a:t>A PICTURE IS WORTH A THOUSAND WORDS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0" y="4098664"/>
            <a:ext cx="9144000" cy="1044835"/>
          </a:xfrm>
          <a:prstGeom prst="rect">
            <a:avLst/>
          </a:prstGeom>
          <a:solidFill>
            <a:schemeClr val="accent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Rectángulo 5"/>
          <p:cNvSpPr/>
          <p:nvPr/>
        </p:nvSpPr>
        <p:spPr>
          <a:xfrm>
            <a:off x="0" y="-1"/>
            <a:ext cx="9144000" cy="1044835"/>
          </a:xfrm>
          <a:prstGeom prst="rect">
            <a:avLst/>
          </a:prstGeom>
          <a:solidFill>
            <a:schemeClr val="accent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626229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4" name="Google Shape;694;p47"/>
          <p:cNvGrpSpPr/>
          <p:nvPr/>
        </p:nvGrpSpPr>
        <p:grpSpPr>
          <a:xfrm>
            <a:off x="1428788" y="1790768"/>
            <a:ext cx="2771851" cy="1534388"/>
            <a:chOff x="1413625" y="1481150"/>
            <a:chExt cx="2786900" cy="1319223"/>
          </a:xfrm>
        </p:grpSpPr>
        <p:sp>
          <p:nvSpPr>
            <p:cNvPr id="695" name="Google Shape;695;p47"/>
            <p:cNvSpPr/>
            <p:nvPr/>
          </p:nvSpPr>
          <p:spPr>
            <a:xfrm>
              <a:off x="1413625" y="1481150"/>
              <a:ext cx="319323" cy="1319223"/>
            </a:xfrm>
            <a:custGeom>
              <a:avLst/>
              <a:gdLst/>
              <a:ahLst/>
              <a:cxnLst/>
              <a:rect l="l" t="t" r="r" b="b"/>
              <a:pathLst>
                <a:path w="4541" h="26051" extrusionOk="0">
                  <a:moveTo>
                    <a:pt x="2867" y="15400"/>
                  </a:moveTo>
                  <a:lnTo>
                    <a:pt x="2867" y="16111"/>
                  </a:lnTo>
                  <a:lnTo>
                    <a:pt x="1674" y="16111"/>
                  </a:lnTo>
                  <a:lnTo>
                    <a:pt x="1674" y="15400"/>
                  </a:lnTo>
                  <a:close/>
                  <a:moveTo>
                    <a:pt x="3474" y="17178"/>
                  </a:moveTo>
                  <a:lnTo>
                    <a:pt x="3474" y="24272"/>
                  </a:lnTo>
                  <a:lnTo>
                    <a:pt x="3453" y="24272"/>
                  </a:lnTo>
                  <a:cubicBezTo>
                    <a:pt x="3453" y="24669"/>
                    <a:pt x="3139" y="24983"/>
                    <a:pt x="2741" y="24983"/>
                  </a:cubicBezTo>
                  <a:lnTo>
                    <a:pt x="1779" y="24983"/>
                  </a:lnTo>
                  <a:cubicBezTo>
                    <a:pt x="1381" y="24983"/>
                    <a:pt x="1068" y="24669"/>
                    <a:pt x="1068" y="24272"/>
                  </a:cubicBezTo>
                  <a:lnTo>
                    <a:pt x="1068" y="17178"/>
                  </a:lnTo>
                  <a:close/>
                  <a:moveTo>
                    <a:pt x="2260" y="0"/>
                  </a:moveTo>
                  <a:cubicBezTo>
                    <a:pt x="1967" y="0"/>
                    <a:pt x="1737" y="230"/>
                    <a:pt x="1737" y="523"/>
                  </a:cubicBezTo>
                  <a:lnTo>
                    <a:pt x="1737" y="607"/>
                  </a:lnTo>
                  <a:lnTo>
                    <a:pt x="1716" y="607"/>
                  </a:lnTo>
                  <a:cubicBezTo>
                    <a:pt x="1423" y="607"/>
                    <a:pt x="1193" y="837"/>
                    <a:pt x="1193" y="1130"/>
                  </a:cubicBezTo>
                  <a:cubicBezTo>
                    <a:pt x="1193" y="1402"/>
                    <a:pt x="1423" y="1653"/>
                    <a:pt x="1716" y="1653"/>
                  </a:cubicBezTo>
                  <a:lnTo>
                    <a:pt x="1737" y="1653"/>
                  </a:lnTo>
                  <a:lnTo>
                    <a:pt x="1737" y="1800"/>
                  </a:lnTo>
                  <a:lnTo>
                    <a:pt x="1612" y="1800"/>
                  </a:lnTo>
                  <a:cubicBezTo>
                    <a:pt x="1319" y="1800"/>
                    <a:pt x="1088" y="2030"/>
                    <a:pt x="1088" y="2323"/>
                  </a:cubicBezTo>
                  <a:cubicBezTo>
                    <a:pt x="1088" y="2616"/>
                    <a:pt x="1319" y="2846"/>
                    <a:pt x="1612" y="2846"/>
                  </a:cubicBezTo>
                  <a:lnTo>
                    <a:pt x="1737" y="2846"/>
                  </a:lnTo>
                  <a:lnTo>
                    <a:pt x="1737" y="3013"/>
                  </a:lnTo>
                  <a:lnTo>
                    <a:pt x="1402" y="3013"/>
                  </a:lnTo>
                  <a:cubicBezTo>
                    <a:pt x="1109" y="3013"/>
                    <a:pt x="879" y="3243"/>
                    <a:pt x="879" y="3536"/>
                  </a:cubicBezTo>
                  <a:cubicBezTo>
                    <a:pt x="879" y="3808"/>
                    <a:pt x="1109" y="4059"/>
                    <a:pt x="1402" y="4059"/>
                  </a:cubicBezTo>
                  <a:lnTo>
                    <a:pt x="1737" y="4059"/>
                  </a:lnTo>
                  <a:lnTo>
                    <a:pt x="1737" y="4206"/>
                  </a:lnTo>
                  <a:lnTo>
                    <a:pt x="1151" y="4206"/>
                  </a:lnTo>
                  <a:cubicBezTo>
                    <a:pt x="879" y="4206"/>
                    <a:pt x="628" y="4436"/>
                    <a:pt x="628" y="4729"/>
                  </a:cubicBezTo>
                  <a:cubicBezTo>
                    <a:pt x="628" y="5022"/>
                    <a:pt x="879" y="5252"/>
                    <a:pt x="1151" y="5252"/>
                  </a:cubicBezTo>
                  <a:lnTo>
                    <a:pt x="1737" y="5252"/>
                  </a:lnTo>
                  <a:lnTo>
                    <a:pt x="1737" y="5419"/>
                  </a:lnTo>
                  <a:lnTo>
                    <a:pt x="1402" y="5419"/>
                  </a:lnTo>
                  <a:cubicBezTo>
                    <a:pt x="1109" y="5419"/>
                    <a:pt x="879" y="5650"/>
                    <a:pt x="879" y="5943"/>
                  </a:cubicBezTo>
                  <a:cubicBezTo>
                    <a:pt x="879" y="6215"/>
                    <a:pt x="1109" y="6466"/>
                    <a:pt x="1402" y="6466"/>
                  </a:cubicBezTo>
                  <a:lnTo>
                    <a:pt x="1737" y="6466"/>
                  </a:lnTo>
                  <a:lnTo>
                    <a:pt x="1737" y="6612"/>
                  </a:lnTo>
                  <a:lnTo>
                    <a:pt x="1612" y="6612"/>
                  </a:lnTo>
                  <a:cubicBezTo>
                    <a:pt x="1319" y="6612"/>
                    <a:pt x="1088" y="6842"/>
                    <a:pt x="1088" y="7135"/>
                  </a:cubicBezTo>
                  <a:cubicBezTo>
                    <a:pt x="1088" y="7428"/>
                    <a:pt x="1319" y="7658"/>
                    <a:pt x="1612" y="7658"/>
                  </a:cubicBezTo>
                  <a:lnTo>
                    <a:pt x="1737" y="7658"/>
                  </a:lnTo>
                  <a:lnTo>
                    <a:pt x="1737" y="7826"/>
                  </a:lnTo>
                  <a:lnTo>
                    <a:pt x="1716" y="7826"/>
                  </a:lnTo>
                  <a:cubicBezTo>
                    <a:pt x="1423" y="7826"/>
                    <a:pt x="1193" y="8056"/>
                    <a:pt x="1193" y="8349"/>
                  </a:cubicBezTo>
                  <a:cubicBezTo>
                    <a:pt x="1193" y="8621"/>
                    <a:pt x="1423" y="8872"/>
                    <a:pt x="1716" y="8872"/>
                  </a:cubicBezTo>
                  <a:lnTo>
                    <a:pt x="1737" y="8872"/>
                  </a:lnTo>
                  <a:lnTo>
                    <a:pt x="1737" y="14354"/>
                  </a:lnTo>
                  <a:lnTo>
                    <a:pt x="1130" y="14354"/>
                  </a:lnTo>
                  <a:cubicBezTo>
                    <a:pt x="837" y="14354"/>
                    <a:pt x="607" y="14584"/>
                    <a:pt x="607" y="14877"/>
                  </a:cubicBezTo>
                  <a:lnTo>
                    <a:pt x="607" y="16111"/>
                  </a:lnTo>
                  <a:lnTo>
                    <a:pt x="524" y="16111"/>
                  </a:lnTo>
                  <a:cubicBezTo>
                    <a:pt x="252" y="16111"/>
                    <a:pt x="0" y="16342"/>
                    <a:pt x="0" y="16634"/>
                  </a:cubicBezTo>
                  <a:lnTo>
                    <a:pt x="0" y="24272"/>
                  </a:lnTo>
                  <a:cubicBezTo>
                    <a:pt x="0" y="25255"/>
                    <a:pt x="796" y="26050"/>
                    <a:pt x="1779" y="26050"/>
                  </a:cubicBezTo>
                  <a:lnTo>
                    <a:pt x="2762" y="26050"/>
                  </a:lnTo>
                  <a:cubicBezTo>
                    <a:pt x="3725" y="26050"/>
                    <a:pt x="4541" y="25234"/>
                    <a:pt x="4541" y="24272"/>
                  </a:cubicBezTo>
                  <a:lnTo>
                    <a:pt x="4541" y="16634"/>
                  </a:lnTo>
                  <a:cubicBezTo>
                    <a:pt x="4541" y="16342"/>
                    <a:pt x="4290" y="16111"/>
                    <a:pt x="3976" y="16111"/>
                  </a:cubicBezTo>
                  <a:lnTo>
                    <a:pt x="3913" y="16111"/>
                  </a:lnTo>
                  <a:lnTo>
                    <a:pt x="3913" y="14877"/>
                  </a:lnTo>
                  <a:cubicBezTo>
                    <a:pt x="3913" y="14584"/>
                    <a:pt x="3662" y="14354"/>
                    <a:pt x="3390" y="14354"/>
                  </a:cubicBezTo>
                  <a:lnTo>
                    <a:pt x="2783" y="14354"/>
                  </a:lnTo>
                  <a:lnTo>
                    <a:pt x="2783" y="8872"/>
                  </a:lnTo>
                  <a:lnTo>
                    <a:pt x="2804" y="8872"/>
                  </a:lnTo>
                  <a:cubicBezTo>
                    <a:pt x="3097" y="8872"/>
                    <a:pt x="3327" y="8621"/>
                    <a:pt x="3327" y="8349"/>
                  </a:cubicBezTo>
                  <a:cubicBezTo>
                    <a:pt x="3327" y="8056"/>
                    <a:pt x="3097" y="7826"/>
                    <a:pt x="2804" y="7826"/>
                  </a:cubicBezTo>
                  <a:lnTo>
                    <a:pt x="2783" y="7826"/>
                  </a:lnTo>
                  <a:lnTo>
                    <a:pt x="2783" y="7658"/>
                  </a:lnTo>
                  <a:lnTo>
                    <a:pt x="2909" y="7658"/>
                  </a:lnTo>
                  <a:cubicBezTo>
                    <a:pt x="3202" y="7658"/>
                    <a:pt x="3432" y="7428"/>
                    <a:pt x="3432" y="7135"/>
                  </a:cubicBezTo>
                  <a:cubicBezTo>
                    <a:pt x="3432" y="6842"/>
                    <a:pt x="3202" y="6612"/>
                    <a:pt x="2909" y="6612"/>
                  </a:cubicBezTo>
                  <a:lnTo>
                    <a:pt x="2783" y="6612"/>
                  </a:lnTo>
                  <a:lnTo>
                    <a:pt x="2783" y="6466"/>
                  </a:lnTo>
                  <a:lnTo>
                    <a:pt x="3118" y="6466"/>
                  </a:lnTo>
                  <a:cubicBezTo>
                    <a:pt x="3411" y="6466"/>
                    <a:pt x="3641" y="6215"/>
                    <a:pt x="3641" y="5943"/>
                  </a:cubicBezTo>
                  <a:cubicBezTo>
                    <a:pt x="3641" y="5650"/>
                    <a:pt x="3411" y="5419"/>
                    <a:pt x="3118" y="5419"/>
                  </a:cubicBezTo>
                  <a:lnTo>
                    <a:pt x="2783" y="5419"/>
                  </a:lnTo>
                  <a:lnTo>
                    <a:pt x="2783" y="5252"/>
                  </a:lnTo>
                  <a:lnTo>
                    <a:pt x="3348" y="5252"/>
                  </a:lnTo>
                  <a:cubicBezTo>
                    <a:pt x="3641" y="5252"/>
                    <a:pt x="3871" y="5022"/>
                    <a:pt x="3871" y="4729"/>
                  </a:cubicBezTo>
                  <a:cubicBezTo>
                    <a:pt x="3871" y="4436"/>
                    <a:pt x="3641" y="4206"/>
                    <a:pt x="3348" y="4206"/>
                  </a:cubicBezTo>
                  <a:lnTo>
                    <a:pt x="2783" y="4206"/>
                  </a:lnTo>
                  <a:lnTo>
                    <a:pt x="2783" y="4059"/>
                  </a:lnTo>
                  <a:lnTo>
                    <a:pt x="3118" y="4059"/>
                  </a:lnTo>
                  <a:cubicBezTo>
                    <a:pt x="3411" y="4059"/>
                    <a:pt x="3641" y="3808"/>
                    <a:pt x="3641" y="3536"/>
                  </a:cubicBezTo>
                  <a:cubicBezTo>
                    <a:pt x="3641" y="3243"/>
                    <a:pt x="3411" y="3013"/>
                    <a:pt x="3118" y="3013"/>
                  </a:cubicBezTo>
                  <a:lnTo>
                    <a:pt x="2783" y="3013"/>
                  </a:lnTo>
                  <a:lnTo>
                    <a:pt x="2783" y="2846"/>
                  </a:lnTo>
                  <a:lnTo>
                    <a:pt x="2909" y="2846"/>
                  </a:lnTo>
                  <a:cubicBezTo>
                    <a:pt x="3202" y="2846"/>
                    <a:pt x="3432" y="2616"/>
                    <a:pt x="3432" y="2323"/>
                  </a:cubicBezTo>
                  <a:cubicBezTo>
                    <a:pt x="3432" y="2030"/>
                    <a:pt x="3202" y="1800"/>
                    <a:pt x="2909" y="1800"/>
                  </a:cubicBezTo>
                  <a:lnTo>
                    <a:pt x="2783" y="1800"/>
                  </a:lnTo>
                  <a:lnTo>
                    <a:pt x="2783" y="1653"/>
                  </a:lnTo>
                  <a:lnTo>
                    <a:pt x="2804" y="1653"/>
                  </a:lnTo>
                  <a:cubicBezTo>
                    <a:pt x="3097" y="1653"/>
                    <a:pt x="3327" y="1402"/>
                    <a:pt x="3327" y="1130"/>
                  </a:cubicBezTo>
                  <a:cubicBezTo>
                    <a:pt x="3327" y="837"/>
                    <a:pt x="3097" y="607"/>
                    <a:pt x="2804" y="607"/>
                  </a:cubicBezTo>
                  <a:lnTo>
                    <a:pt x="2783" y="607"/>
                  </a:lnTo>
                  <a:lnTo>
                    <a:pt x="2783" y="523"/>
                  </a:lnTo>
                  <a:cubicBezTo>
                    <a:pt x="2783" y="230"/>
                    <a:pt x="2553" y="0"/>
                    <a:pt x="2260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47"/>
            <p:cNvSpPr/>
            <p:nvPr/>
          </p:nvSpPr>
          <p:spPr>
            <a:xfrm>
              <a:off x="2034009" y="1481150"/>
              <a:ext cx="319323" cy="1319223"/>
            </a:xfrm>
            <a:custGeom>
              <a:avLst/>
              <a:gdLst/>
              <a:ahLst/>
              <a:cxnLst/>
              <a:rect l="l" t="t" r="r" b="b"/>
              <a:pathLst>
                <a:path w="4541" h="26051" extrusionOk="0">
                  <a:moveTo>
                    <a:pt x="2867" y="15400"/>
                  </a:moveTo>
                  <a:lnTo>
                    <a:pt x="2867" y="16111"/>
                  </a:lnTo>
                  <a:lnTo>
                    <a:pt x="1674" y="16111"/>
                  </a:lnTo>
                  <a:lnTo>
                    <a:pt x="1674" y="15400"/>
                  </a:lnTo>
                  <a:close/>
                  <a:moveTo>
                    <a:pt x="3474" y="17178"/>
                  </a:moveTo>
                  <a:lnTo>
                    <a:pt x="3474" y="24272"/>
                  </a:lnTo>
                  <a:lnTo>
                    <a:pt x="3453" y="24272"/>
                  </a:lnTo>
                  <a:cubicBezTo>
                    <a:pt x="3453" y="24669"/>
                    <a:pt x="3139" y="24983"/>
                    <a:pt x="2741" y="24983"/>
                  </a:cubicBezTo>
                  <a:lnTo>
                    <a:pt x="1779" y="24983"/>
                  </a:lnTo>
                  <a:cubicBezTo>
                    <a:pt x="1381" y="24983"/>
                    <a:pt x="1068" y="24669"/>
                    <a:pt x="1068" y="24272"/>
                  </a:cubicBezTo>
                  <a:lnTo>
                    <a:pt x="1068" y="17178"/>
                  </a:lnTo>
                  <a:close/>
                  <a:moveTo>
                    <a:pt x="2260" y="0"/>
                  </a:moveTo>
                  <a:cubicBezTo>
                    <a:pt x="1967" y="0"/>
                    <a:pt x="1737" y="230"/>
                    <a:pt x="1737" y="523"/>
                  </a:cubicBezTo>
                  <a:lnTo>
                    <a:pt x="1737" y="607"/>
                  </a:lnTo>
                  <a:lnTo>
                    <a:pt x="1716" y="607"/>
                  </a:lnTo>
                  <a:cubicBezTo>
                    <a:pt x="1423" y="607"/>
                    <a:pt x="1193" y="837"/>
                    <a:pt x="1193" y="1130"/>
                  </a:cubicBezTo>
                  <a:cubicBezTo>
                    <a:pt x="1193" y="1402"/>
                    <a:pt x="1423" y="1653"/>
                    <a:pt x="1716" y="1653"/>
                  </a:cubicBezTo>
                  <a:lnTo>
                    <a:pt x="1737" y="1653"/>
                  </a:lnTo>
                  <a:lnTo>
                    <a:pt x="1737" y="1800"/>
                  </a:lnTo>
                  <a:lnTo>
                    <a:pt x="1612" y="1800"/>
                  </a:lnTo>
                  <a:cubicBezTo>
                    <a:pt x="1319" y="1800"/>
                    <a:pt x="1088" y="2030"/>
                    <a:pt x="1088" y="2323"/>
                  </a:cubicBezTo>
                  <a:cubicBezTo>
                    <a:pt x="1088" y="2616"/>
                    <a:pt x="1319" y="2846"/>
                    <a:pt x="1612" y="2846"/>
                  </a:cubicBezTo>
                  <a:lnTo>
                    <a:pt x="1737" y="2846"/>
                  </a:lnTo>
                  <a:lnTo>
                    <a:pt x="1737" y="3013"/>
                  </a:lnTo>
                  <a:lnTo>
                    <a:pt x="1402" y="3013"/>
                  </a:lnTo>
                  <a:cubicBezTo>
                    <a:pt x="1109" y="3013"/>
                    <a:pt x="879" y="3243"/>
                    <a:pt x="879" y="3536"/>
                  </a:cubicBezTo>
                  <a:cubicBezTo>
                    <a:pt x="879" y="3808"/>
                    <a:pt x="1109" y="4059"/>
                    <a:pt x="1402" y="4059"/>
                  </a:cubicBezTo>
                  <a:lnTo>
                    <a:pt x="1737" y="4059"/>
                  </a:lnTo>
                  <a:lnTo>
                    <a:pt x="1737" y="4206"/>
                  </a:lnTo>
                  <a:lnTo>
                    <a:pt x="1151" y="4206"/>
                  </a:lnTo>
                  <a:cubicBezTo>
                    <a:pt x="879" y="4206"/>
                    <a:pt x="628" y="4436"/>
                    <a:pt x="628" y="4729"/>
                  </a:cubicBezTo>
                  <a:cubicBezTo>
                    <a:pt x="628" y="5022"/>
                    <a:pt x="879" y="5252"/>
                    <a:pt x="1151" y="5252"/>
                  </a:cubicBezTo>
                  <a:lnTo>
                    <a:pt x="1737" y="5252"/>
                  </a:lnTo>
                  <a:lnTo>
                    <a:pt x="1737" y="5419"/>
                  </a:lnTo>
                  <a:lnTo>
                    <a:pt x="1402" y="5419"/>
                  </a:lnTo>
                  <a:cubicBezTo>
                    <a:pt x="1109" y="5419"/>
                    <a:pt x="879" y="5650"/>
                    <a:pt x="879" y="5943"/>
                  </a:cubicBezTo>
                  <a:cubicBezTo>
                    <a:pt x="879" y="6215"/>
                    <a:pt x="1109" y="6466"/>
                    <a:pt x="1402" y="6466"/>
                  </a:cubicBezTo>
                  <a:lnTo>
                    <a:pt x="1737" y="6466"/>
                  </a:lnTo>
                  <a:lnTo>
                    <a:pt x="1737" y="6612"/>
                  </a:lnTo>
                  <a:lnTo>
                    <a:pt x="1612" y="6612"/>
                  </a:lnTo>
                  <a:cubicBezTo>
                    <a:pt x="1319" y="6612"/>
                    <a:pt x="1088" y="6842"/>
                    <a:pt x="1088" y="7135"/>
                  </a:cubicBezTo>
                  <a:cubicBezTo>
                    <a:pt x="1088" y="7428"/>
                    <a:pt x="1319" y="7658"/>
                    <a:pt x="1612" y="7658"/>
                  </a:cubicBezTo>
                  <a:lnTo>
                    <a:pt x="1737" y="7658"/>
                  </a:lnTo>
                  <a:lnTo>
                    <a:pt x="1737" y="7826"/>
                  </a:lnTo>
                  <a:lnTo>
                    <a:pt x="1716" y="7826"/>
                  </a:lnTo>
                  <a:cubicBezTo>
                    <a:pt x="1423" y="7826"/>
                    <a:pt x="1193" y="8056"/>
                    <a:pt x="1193" y="8349"/>
                  </a:cubicBezTo>
                  <a:cubicBezTo>
                    <a:pt x="1193" y="8621"/>
                    <a:pt x="1423" y="8872"/>
                    <a:pt x="1716" y="8872"/>
                  </a:cubicBezTo>
                  <a:lnTo>
                    <a:pt x="1737" y="8872"/>
                  </a:lnTo>
                  <a:lnTo>
                    <a:pt x="1737" y="14354"/>
                  </a:lnTo>
                  <a:lnTo>
                    <a:pt x="1130" y="14354"/>
                  </a:lnTo>
                  <a:cubicBezTo>
                    <a:pt x="837" y="14354"/>
                    <a:pt x="607" y="14584"/>
                    <a:pt x="607" y="14877"/>
                  </a:cubicBezTo>
                  <a:lnTo>
                    <a:pt x="607" y="16111"/>
                  </a:lnTo>
                  <a:lnTo>
                    <a:pt x="524" y="16111"/>
                  </a:lnTo>
                  <a:cubicBezTo>
                    <a:pt x="252" y="16111"/>
                    <a:pt x="0" y="16342"/>
                    <a:pt x="0" y="16634"/>
                  </a:cubicBezTo>
                  <a:lnTo>
                    <a:pt x="0" y="24272"/>
                  </a:lnTo>
                  <a:cubicBezTo>
                    <a:pt x="0" y="25255"/>
                    <a:pt x="796" y="26050"/>
                    <a:pt x="1779" y="26050"/>
                  </a:cubicBezTo>
                  <a:lnTo>
                    <a:pt x="2762" y="26050"/>
                  </a:lnTo>
                  <a:cubicBezTo>
                    <a:pt x="3725" y="26050"/>
                    <a:pt x="4541" y="25234"/>
                    <a:pt x="4541" y="24272"/>
                  </a:cubicBezTo>
                  <a:lnTo>
                    <a:pt x="4541" y="16634"/>
                  </a:lnTo>
                  <a:cubicBezTo>
                    <a:pt x="4541" y="16342"/>
                    <a:pt x="4290" y="16111"/>
                    <a:pt x="3976" y="16111"/>
                  </a:cubicBezTo>
                  <a:lnTo>
                    <a:pt x="3913" y="16111"/>
                  </a:lnTo>
                  <a:lnTo>
                    <a:pt x="3913" y="14877"/>
                  </a:lnTo>
                  <a:cubicBezTo>
                    <a:pt x="3913" y="14584"/>
                    <a:pt x="3662" y="14354"/>
                    <a:pt x="3390" y="14354"/>
                  </a:cubicBezTo>
                  <a:lnTo>
                    <a:pt x="2783" y="14354"/>
                  </a:lnTo>
                  <a:lnTo>
                    <a:pt x="2783" y="8872"/>
                  </a:lnTo>
                  <a:lnTo>
                    <a:pt x="2804" y="8872"/>
                  </a:lnTo>
                  <a:cubicBezTo>
                    <a:pt x="3097" y="8872"/>
                    <a:pt x="3327" y="8621"/>
                    <a:pt x="3327" y="8349"/>
                  </a:cubicBezTo>
                  <a:cubicBezTo>
                    <a:pt x="3327" y="8056"/>
                    <a:pt x="3097" y="7826"/>
                    <a:pt x="2804" y="7826"/>
                  </a:cubicBezTo>
                  <a:lnTo>
                    <a:pt x="2783" y="7826"/>
                  </a:lnTo>
                  <a:lnTo>
                    <a:pt x="2783" y="7658"/>
                  </a:lnTo>
                  <a:lnTo>
                    <a:pt x="2909" y="7658"/>
                  </a:lnTo>
                  <a:cubicBezTo>
                    <a:pt x="3202" y="7658"/>
                    <a:pt x="3432" y="7428"/>
                    <a:pt x="3432" y="7135"/>
                  </a:cubicBezTo>
                  <a:cubicBezTo>
                    <a:pt x="3432" y="6842"/>
                    <a:pt x="3202" y="6612"/>
                    <a:pt x="2909" y="6612"/>
                  </a:cubicBezTo>
                  <a:lnTo>
                    <a:pt x="2783" y="6612"/>
                  </a:lnTo>
                  <a:lnTo>
                    <a:pt x="2783" y="6466"/>
                  </a:lnTo>
                  <a:lnTo>
                    <a:pt x="3118" y="6466"/>
                  </a:lnTo>
                  <a:cubicBezTo>
                    <a:pt x="3411" y="6466"/>
                    <a:pt x="3641" y="6215"/>
                    <a:pt x="3641" y="5943"/>
                  </a:cubicBezTo>
                  <a:cubicBezTo>
                    <a:pt x="3641" y="5650"/>
                    <a:pt x="3411" y="5419"/>
                    <a:pt x="3118" y="5419"/>
                  </a:cubicBezTo>
                  <a:lnTo>
                    <a:pt x="2783" y="5419"/>
                  </a:lnTo>
                  <a:lnTo>
                    <a:pt x="2783" y="5252"/>
                  </a:lnTo>
                  <a:lnTo>
                    <a:pt x="3348" y="5252"/>
                  </a:lnTo>
                  <a:cubicBezTo>
                    <a:pt x="3641" y="5252"/>
                    <a:pt x="3871" y="5022"/>
                    <a:pt x="3871" y="4729"/>
                  </a:cubicBezTo>
                  <a:cubicBezTo>
                    <a:pt x="3871" y="4436"/>
                    <a:pt x="3641" y="4206"/>
                    <a:pt x="3348" y="4206"/>
                  </a:cubicBezTo>
                  <a:lnTo>
                    <a:pt x="2783" y="4206"/>
                  </a:lnTo>
                  <a:lnTo>
                    <a:pt x="2783" y="4059"/>
                  </a:lnTo>
                  <a:lnTo>
                    <a:pt x="3118" y="4059"/>
                  </a:lnTo>
                  <a:cubicBezTo>
                    <a:pt x="3411" y="4059"/>
                    <a:pt x="3641" y="3808"/>
                    <a:pt x="3641" y="3536"/>
                  </a:cubicBezTo>
                  <a:cubicBezTo>
                    <a:pt x="3641" y="3243"/>
                    <a:pt x="3411" y="3013"/>
                    <a:pt x="3118" y="3013"/>
                  </a:cubicBezTo>
                  <a:lnTo>
                    <a:pt x="2783" y="3013"/>
                  </a:lnTo>
                  <a:lnTo>
                    <a:pt x="2783" y="2846"/>
                  </a:lnTo>
                  <a:lnTo>
                    <a:pt x="2909" y="2846"/>
                  </a:lnTo>
                  <a:cubicBezTo>
                    <a:pt x="3202" y="2846"/>
                    <a:pt x="3432" y="2616"/>
                    <a:pt x="3432" y="2323"/>
                  </a:cubicBezTo>
                  <a:cubicBezTo>
                    <a:pt x="3432" y="2030"/>
                    <a:pt x="3202" y="1800"/>
                    <a:pt x="2909" y="1800"/>
                  </a:cubicBezTo>
                  <a:lnTo>
                    <a:pt x="2783" y="1800"/>
                  </a:lnTo>
                  <a:lnTo>
                    <a:pt x="2783" y="1653"/>
                  </a:lnTo>
                  <a:lnTo>
                    <a:pt x="2804" y="1653"/>
                  </a:lnTo>
                  <a:cubicBezTo>
                    <a:pt x="3097" y="1653"/>
                    <a:pt x="3327" y="1402"/>
                    <a:pt x="3327" y="1130"/>
                  </a:cubicBezTo>
                  <a:cubicBezTo>
                    <a:pt x="3327" y="837"/>
                    <a:pt x="3097" y="607"/>
                    <a:pt x="2804" y="607"/>
                  </a:cubicBezTo>
                  <a:lnTo>
                    <a:pt x="2783" y="607"/>
                  </a:lnTo>
                  <a:lnTo>
                    <a:pt x="2783" y="523"/>
                  </a:lnTo>
                  <a:cubicBezTo>
                    <a:pt x="2783" y="230"/>
                    <a:pt x="2553" y="0"/>
                    <a:pt x="2260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47"/>
            <p:cNvSpPr/>
            <p:nvPr/>
          </p:nvSpPr>
          <p:spPr>
            <a:xfrm>
              <a:off x="2645087" y="1481150"/>
              <a:ext cx="319323" cy="1319223"/>
            </a:xfrm>
            <a:custGeom>
              <a:avLst/>
              <a:gdLst/>
              <a:ahLst/>
              <a:cxnLst/>
              <a:rect l="l" t="t" r="r" b="b"/>
              <a:pathLst>
                <a:path w="4541" h="26051" extrusionOk="0">
                  <a:moveTo>
                    <a:pt x="2867" y="15400"/>
                  </a:moveTo>
                  <a:lnTo>
                    <a:pt x="2867" y="16111"/>
                  </a:lnTo>
                  <a:lnTo>
                    <a:pt x="1674" y="16111"/>
                  </a:lnTo>
                  <a:lnTo>
                    <a:pt x="1674" y="15400"/>
                  </a:lnTo>
                  <a:close/>
                  <a:moveTo>
                    <a:pt x="3474" y="17178"/>
                  </a:moveTo>
                  <a:lnTo>
                    <a:pt x="3474" y="24272"/>
                  </a:lnTo>
                  <a:lnTo>
                    <a:pt x="3453" y="24272"/>
                  </a:lnTo>
                  <a:cubicBezTo>
                    <a:pt x="3453" y="24669"/>
                    <a:pt x="3139" y="24983"/>
                    <a:pt x="2741" y="24983"/>
                  </a:cubicBezTo>
                  <a:lnTo>
                    <a:pt x="1779" y="24983"/>
                  </a:lnTo>
                  <a:cubicBezTo>
                    <a:pt x="1381" y="24983"/>
                    <a:pt x="1068" y="24669"/>
                    <a:pt x="1068" y="24272"/>
                  </a:cubicBezTo>
                  <a:lnTo>
                    <a:pt x="1068" y="17178"/>
                  </a:lnTo>
                  <a:close/>
                  <a:moveTo>
                    <a:pt x="2260" y="0"/>
                  </a:moveTo>
                  <a:cubicBezTo>
                    <a:pt x="1967" y="0"/>
                    <a:pt x="1737" y="230"/>
                    <a:pt x="1737" y="523"/>
                  </a:cubicBezTo>
                  <a:lnTo>
                    <a:pt x="1737" y="607"/>
                  </a:lnTo>
                  <a:lnTo>
                    <a:pt x="1716" y="607"/>
                  </a:lnTo>
                  <a:cubicBezTo>
                    <a:pt x="1423" y="607"/>
                    <a:pt x="1193" y="837"/>
                    <a:pt x="1193" y="1130"/>
                  </a:cubicBezTo>
                  <a:cubicBezTo>
                    <a:pt x="1193" y="1402"/>
                    <a:pt x="1423" y="1653"/>
                    <a:pt x="1716" y="1653"/>
                  </a:cubicBezTo>
                  <a:lnTo>
                    <a:pt x="1737" y="1653"/>
                  </a:lnTo>
                  <a:lnTo>
                    <a:pt x="1737" y="1800"/>
                  </a:lnTo>
                  <a:lnTo>
                    <a:pt x="1612" y="1800"/>
                  </a:lnTo>
                  <a:cubicBezTo>
                    <a:pt x="1319" y="1800"/>
                    <a:pt x="1088" y="2030"/>
                    <a:pt x="1088" y="2323"/>
                  </a:cubicBezTo>
                  <a:cubicBezTo>
                    <a:pt x="1088" y="2616"/>
                    <a:pt x="1319" y="2846"/>
                    <a:pt x="1612" y="2846"/>
                  </a:cubicBezTo>
                  <a:lnTo>
                    <a:pt x="1737" y="2846"/>
                  </a:lnTo>
                  <a:lnTo>
                    <a:pt x="1737" y="3013"/>
                  </a:lnTo>
                  <a:lnTo>
                    <a:pt x="1402" y="3013"/>
                  </a:lnTo>
                  <a:cubicBezTo>
                    <a:pt x="1109" y="3013"/>
                    <a:pt x="879" y="3243"/>
                    <a:pt x="879" y="3536"/>
                  </a:cubicBezTo>
                  <a:cubicBezTo>
                    <a:pt x="879" y="3808"/>
                    <a:pt x="1109" y="4059"/>
                    <a:pt x="1402" y="4059"/>
                  </a:cubicBezTo>
                  <a:lnTo>
                    <a:pt x="1737" y="4059"/>
                  </a:lnTo>
                  <a:lnTo>
                    <a:pt x="1737" y="4206"/>
                  </a:lnTo>
                  <a:lnTo>
                    <a:pt x="1151" y="4206"/>
                  </a:lnTo>
                  <a:cubicBezTo>
                    <a:pt x="879" y="4206"/>
                    <a:pt x="628" y="4436"/>
                    <a:pt x="628" y="4729"/>
                  </a:cubicBezTo>
                  <a:cubicBezTo>
                    <a:pt x="628" y="5022"/>
                    <a:pt x="879" y="5252"/>
                    <a:pt x="1151" y="5252"/>
                  </a:cubicBezTo>
                  <a:lnTo>
                    <a:pt x="1737" y="5252"/>
                  </a:lnTo>
                  <a:lnTo>
                    <a:pt x="1737" y="5419"/>
                  </a:lnTo>
                  <a:lnTo>
                    <a:pt x="1402" y="5419"/>
                  </a:lnTo>
                  <a:cubicBezTo>
                    <a:pt x="1109" y="5419"/>
                    <a:pt x="879" y="5650"/>
                    <a:pt x="879" y="5943"/>
                  </a:cubicBezTo>
                  <a:cubicBezTo>
                    <a:pt x="879" y="6215"/>
                    <a:pt x="1109" y="6466"/>
                    <a:pt x="1402" y="6466"/>
                  </a:cubicBezTo>
                  <a:lnTo>
                    <a:pt x="1737" y="6466"/>
                  </a:lnTo>
                  <a:lnTo>
                    <a:pt x="1737" y="6612"/>
                  </a:lnTo>
                  <a:lnTo>
                    <a:pt x="1612" y="6612"/>
                  </a:lnTo>
                  <a:cubicBezTo>
                    <a:pt x="1319" y="6612"/>
                    <a:pt x="1088" y="6842"/>
                    <a:pt x="1088" y="7135"/>
                  </a:cubicBezTo>
                  <a:cubicBezTo>
                    <a:pt x="1088" y="7428"/>
                    <a:pt x="1319" y="7658"/>
                    <a:pt x="1612" y="7658"/>
                  </a:cubicBezTo>
                  <a:lnTo>
                    <a:pt x="1737" y="7658"/>
                  </a:lnTo>
                  <a:lnTo>
                    <a:pt x="1737" y="7826"/>
                  </a:lnTo>
                  <a:lnTo>
                    <a:pt x="1716" y="7826"/>
                  </a:lnTo>
                  <a:cubicBezTo>
                    <a:pt x="1423" y="7826"/>
                    <a:pt x="1193" y="8056"/>
                    <a:pt x="1193" y="8349"/>
                  </a:cubicBezTo>
                  <a:cubicBezTo>
                    <a:pt x="1193" y="8621"/>
                    <a:pt x="1423" y="8872"/>
                    <a:pt x="1716" y="8872"/>
                  </a:cubicBezTo>
                  <a:lnTo>
                    <a:pt x="1737" y="8872"/>
                  </a:lnTo>
                  <a:lnTo>
                    <a:pt x="1737" y="14354"/>
                  </a:lnTo>
                  <a:lnTo>
                    <a:pt x="1130" y="14354"/>
                  </a:lnTo>
                  <a:cubicBezTo>
                    <a:pt x="837" y="14354"/>
                    <a:pt x="607" y="14584"/>
                    <a:pt x="607" y="14877"/>
                  </a:cubicBezTo>
                  <a:lnTo>
                    <a:pt x="607" y="16111"/>
                  </a:lnTo>
                  <a:lnTo>
                    <a:pt x="524" y="16111"/>
                  </a:lnTo>
                  <a:cubicBezTo>
                    <a:pt x="252" y="16111"/>
                    <a:pt x="0" y="16342"/>
                    <a:pt x="0" y="16634"/>
                  </a:cubicBezTo>
                  <a:lnTo>
                    <a:pt x="0" y="24272"/>
                  </a:lnTo>
                  <a:cubicBezTo>
                    <a:pt x="0" y="25255"/>
                    <a:pt x="796" y="26050"/>
                    <a:pt x="1779" y="26050"/>
                  </a:cubicBezTo>
                  <a:lnTo>
                    <a:pt x="2762" y="26050"/>
                  </a:lnTo>
                  <a:cubicBezTo>
                    <a:pt x="3725" y="26050"/>
                    <a:pt x="4541" y="25234"/>
                    <a:pt x="4541" y="24272"/>
                  </a:cubicBezTo>
                  <a:lnTo>
                    <a:pt x="4541" y="16634"/>
                  </a:lnTo>
                  <a:cubicBezTo>
                    <a:pt x="4541" y="16342"/>
                    <a:pt x="4290" y="16111"/>
                    <a:pt x="3976" y="16111"/>
                  </a:cubicBezTo>
                  <a:lnTo>
                    <a:pt x="3913" y="16111"/>
                  </a:lnTo>
                  <a:lnTo>
                    <a:pt x="3913" y="14877"/>
                  </a:lnTo>
                  <a:cubicBezTo>
                    <a:pt x="3913" y="14584"/>
                    <a:pt x="3662" y="14354"/>
                    <a:pt x="3390" y="14354"/>
                  </a:cubicBezTo>
                  <a:lnTo>
                    <a:pt x="2783" y="14354"/>
                  </a:lnTo>
                  <a:lnTo>
                    <a:pt x="2783" y="8872"/>
                  </a:lnTo>
                  <a:lnTo>
                    <a:pt x="2804" y="8872"/>
                  </a:lnTo>
                  <a:cubicBezTo>
                    <a:pt x="3097" y="8872"/>
                    <a:pt x="3327" y="8621"/>
                    <a:pt x="3327" y="8349"/>
                  </a:cubicBezTo>
                  <a:cubicBezTo>
                    <a:pt x="3327" y="8056"/>
                    <a:pt x="3097" y="7826"/>
                    <a:pt x="2804" y="7826"/>
                  </a:cubicBezTo>
                  <a:lnTo>
                    <a:pt x="2783" y="7826"/>
                  </a:lnTo>
                  <a:lnTo>
                    <a:pt x="2783" y="7658"/>
                  </a:lnTo>
                  <a:lnTo>
                    <a:pt x="2909" y="7658"/>
                  </a:lnTo>
                  <a:cubicBezTo>
                    <a:pt x="3202" y="7658"/>
                    <a:pt x="3432" y="7428"/>
                    <a:pt x="3432" y="7135"/>
                  </a:cubicBezTo>
                  <a:cubicBezTo>
                    <a:pt x="3432" y="6842"/>
                    <a:pt x="3202" y="6612"/>
                    <a:pt x="2909" y="6612"/>
                  </a:cubicBezTo>
                  <a:lnTo>
                    <a:pt x="2783" y="6612"/>
                  </a:lnTo>
                  <a:lnTo>
                    <a:pt x="2783" y="6466"/>
                  </a:lnTo>
                  <a:lnTo>
                    <a:pt x="3118" y="6466"/>
                  </a:lnTo>
                  <a:cubicBezTo>
                    <a:pt x="3411" y="6466"/>
                    <a:pt x="3641" y="6215"/>
                    <a:pt x="3641" y="5943"/>
                  </a:cubicBezTo>
                  <a:cubicBezTo>
                    <a:pt x="3641" y="5650"/>
                    <a:pt x="3411" y="5419"/>
                    <a:pt x="3118" y="5419"/>
                  </a:cubicBezTo>
                  <a:lnTo>
                    <a:pt x="2783" y="5419"/>
                  </a:lnTo>
                  <a:lnTo>
                    <a:pt x="2783" y="5252"/>
                  </a:lnTo>
                  <a:lnTo>
                    <a:pt x="3348" y="5252"/>
                  </a:lnTo>
                  <a:cubicBezTo>
                    <a:pt x="3641" y="5252"/>
                    <a:pt x="3871" y="5022"/>
                    <a:pt x="3871" y="4729"/>
                  </a:cubicBezTo>
                  <a:cubicBezTo>
                    <a:pt x="3871" y="4436"/>
                    <a:pt x="3641" y="4206"/>
                    <a:pt x="3348" y="4206"/>
                  </a:cubicBezTo>
                  <a:lnTo>
                    <a:pt x="2783" y="4206"/>
                  </a:lnTo>
                  <a:lnTo>
                    <a:pt x="2783" y="4059"/>
                  </a:lnTo>
                  <a:lnTo>
                    <a:pt x="3118" y="4059"/>
                  </a:lnTo>
                  <a:cubicBezTo>
                    <a:pt x="3411" y="4059"/>
                    <a:pt x="3641" y="3808"/>
                    <a:pt x="3641" y="3536"/>
                  </a:cubicBezTo>
                  <a:cubicBezTo>
                    <a:pt x="3641" y="3243"/>
                    <a:pt x="3411" y="3013"/>
                    <a:pt x="3118" y="3013"/>
                  </a:cubicBezTo>
                  <a:lnTo>
                    <a:pt x="2783" y="3013"/>
                  </a:lnTo>
                  <a:lnTo>
                    <a:pt x="2783" y="2846"/>
                  </a:lnTo>
                  <a:lnTo>
                    <a:pt x="2909" y="2846"/>
                  </a:lnTo>
                  <a:cubicBezTo>
                    <a:pt x="3202" y="2846"/>
                    <a:pt x="3432" y="2616"/>
                    <a:pt x="3432" y="2323"/>
                  </a:cubicBezTo>
                  <a:cubicBezTo>
                    <a:pt x="3432" y="2030"/>
                    <a:pt x="3202" y="1800"/>
                    <a:pt x="2909" y="1800"/>
                  </a:cubicBezTo>
                  <a:lnTo>
                    <a:pt x="2783" y="1800"/>
                  </a:lnTo>
                  <a:lnTo>
                    <a:pt x="2783" y="1653"/>
                  </a:lnTo>
                  <a:lnTo>
                    <a:pt x="2804" y="1653"/>
                  </a:lnTo>
                  <a:cubicBezTo>
                    <a:pt x="3097" y="1653"/>
                    <a:pt x="3327" y="1402"/>
                    <a:pt x="3327" y="1130"/>
                  </a:cubicBezTo>
                  <a:cubicBezTo>
                    <a:pt x="3327" y="837"/>
                    <a:pt x="3097" y="607"/>
                    <a:pt x="2804" y="607"/>
                  </a:cubicBezTo>
                  <a:lnTo>
                    <a:pt x="2783" y="607"/>
                  </a:lnTo>
                  <a:lnTo>
                    <a:pt x="2783" y="523"/>
                  </a:lnTo>
                  <a:cubicBezTo>
                    <a:pt x="2783" y="230"/>
                    <a:pt x="2553" y="0"/>
                    <a:pt x="2260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47"/>
            <p:cNvSpPr/>
            <p:nvPr/>
          </p:nvSpPr>
          <p:spPr>
            <a:xfrm>
              <a:off x="3265471" y="1481150"/>
              <a:ext cx="319323" cy="1319223"/>
            </a:xfrm>
            <a:custGeom>
              <a:avLst/>
              <a:gdLst/>
              <a:ahLst/>
              <a:cxnLst/>
              <a:rect l="l" t="t" r="r" b="b"/>
              <a:pathLst>
                <a:path w="4541" h="26051" extrusionOk="0">
                  <a:moveTo>
                    <a:pt x="2867" y="15400"/>
                  </a:moveTo>
                  <a:lnTo>
                    <a:pt x="2867" y="16111"/>
                  </a:lnTo>
                  <a:lnTo>
                    <a:pt x="1674" y="16111"/>
                  </a:lnTo>
                  <a:lnTo>
                    <a:pt x="1674" y="15400"/>
                  </a:lnTo>
                  <a:close/>
                  <a:moveTo>
                    <a:pt x="3474" y="17178"/>
                  </a:moveTo>
                  <a:lnTo>
                    <a:pt x="3474" y="24272"/>
                  </a:lnTo>
                  <a:lnTo>
                    <a:pt x="3453" y="24272"/>
                  </a:lnTo>
                  <a:cubicBezTo>
                    <a:pt x="3453" y="24669"/>
                    <a:pt x="3139" y="24983"/>
                    <a:pt x="2741" y="24983"/>
                  </a:cubicBezTo>
                  <a:lnTo>
                    <a:pt x="1779" y="24983"/>
                  </a:lnTo>
                  <a:cubicBezTo>
                    <a:pt x="1381" y="24983"/>
                    <a:pt x="1068" y="24669"/>
                    <a:pt x="1068" y="24272"/>
                  </a:cubicBezTo>
                  <a:lnTo>
                    <a:pt x="1068" y="17178"/>
                  </a:lnTo>
                  <a:close/>
                  <a:moveTo>
                    <a:pt x="2260" y="0"/>
                  </a:moveTo>
                  <a:cubicBezTo>
                    <a:pt x="1967" y="0"/>
                    <a:pt x="1737" y="230"/>
                    <a:pt x="1737" y="523"/>
                  </a:cubicBezTo>
                  <a:lnTo>
                    <a:pt x="1737" y="607"/>
                  </a:lnTo>
                  <a:lnTo>
                    <a:pt x="1716" y="607"/>
                  </a:lnTo>
                  <a:cubicBezTo>
                    <a:pt x="1423" y="607"/>
                    <a:pt x="1193" y="837"/>
                    <a:pt x="1193" y="1130"/>
                  </a:cubicBezTo>
                  <a:cubicBezTo>
                    <a:pt x="1193" y="1402"/>
                    <a:pt x="1423" y="1653"/>
                    <a:pt x="1716" y="1653"/>
                  </a:cubicBezTo>
                  <a:lnTo>
                    <a:pt x="1737" y="1653"/>
                  </a:lnTo>
                  <a:lnTo>
                    <a:pt x="1737" y="1800"/>
                  </a:lnTo>
                  <a:lnTo>
                    <a:pt x="1612" y="1800"/>
                  </a:lnTo>
                  <a:cubicBezTo>
                    <a:pt x="1319" y="1800"/>
                    <a:pt x="1088" y="2030"/>
                    <a:pt x="1088" y="2323"/>
                  </a:cubicBezTo>
                  <a:cubicBezTo>
                    <a:pt x="1088" y="2616"/>
                    <a:pt x="1319" y="2846"/>
                    <a:pt x="1612" y="2846"/>
                  </a:cubicBezTo>
                  <a:lnTo>
                    <a:pt x="1737" y="2846"/>
                  </a:lnTo>
                  <a:lnTo>
                    <a:pt x="1737" y="3013"/>
                  </a:lnTo>
                  <a:lnTo>
                    <a:pt x="1402" y="3013"/>
                  </a:lnTo>
                  <a:cubicBezTo>
                    <a:pt x="1109" y="3013"/>
                    <a:pt x="879" y="3243"/>
                    <a:pt x="879" y="3536"/>
                  </a:cubicBezTo>
                  <a:cubicBezTo>
                    <a:pt x="879" y="3808"/>
                    <a:pt x="1109" y="4059"/>
                    <a:pt x="1402" y="4059"/>
                  </a:cubicBezTo>
                  <a:lnTo>
                    <a:pt x="1737" y="4059"/>
                  </a:lnTo>
                  <a:lnTo>
                    <a:pt x="1737" y="4206"/>
                  </a:lnTo>
                  <a:lnTo>
                    <a:pt x="1151" y="4206"/>
                  </a:lnTo>
                  <a:cubicBezTo>
                    <a:pt x="879" y="4206"/>
                    <a:pt x="628" y="4436"/>
                    <a:pt x="628" y="4729"/>
                  </a:cubicBezTo>
                  <a:cubicBezTo>
                    <a:pt x="628" y="5022"/>
                    <a:pt x="879" y="5252"/>
                    <a:pt x="1151" y="5252"/>
                  </a:cubicBezTo>
                  <a:lnTo>
                    <a:pt x="1737" y="5252"/>
                  </a:lnTo>
                  <a:lnTo>
                    <a:pt x="1737" y="5419"/>
                  </a:lnTo>
                  <a:lnTo>
                    <a:pt x="1402" y="5419"/>
                  </a:lnTo>
                  <a:cubicBezTo>
                    <a:pt x="1109" y="5419"/>
                    <a:pt x="879" y="5650"/>
                    <a:pt x="879" y="5943"/>
                  </a:cubicBezTo>
                  <a:cubicBezTo>
                    <a:pt x="879" y="6215"/>
                    <a:pt x="1109" y="6466"/>
                    <a:pt x="1402" y="6466"/>
                  </a:cubicBezTo>
                  <a:lnTo>
                    <a:pt x="1737" y="6466"/>
                  </a:lnTo>
                  <a:lnTo>
                    <a:pt x="1737" y="6612"/>
                  </a:lnTo>
                  <a:lnTo>
                    <a:pt x="1612" y="6612"/>
                  </a:lnTo>
                  <a:cubicBezTo>
                    <a:pt x="1319" y="6612"/>
                    <a:pt x="1088" y="6842"/>
                    <a:pt x="1088" y="7135"/>
                  </a:cubicBezTo>
                  <a:cubicBezTo>
                    <a:pt x="1088" y="7428"/>
                    <a:pt x="1319" y="7658"/>
                    <a:pt x="1612" y="7658"/>
                  </a:cubicBezTo>
                  <a:lnTo>
                    <a:pt x="1737" y="7658"/>
                  </a:lnTo>
                  <a:lnTo>
                    <a:pt x="1737" y="7826"/>
                  </a:lnTo>
                  <a:lnTo>
                    <a:pt x="1716" y="7826"/>
                  </a:lnTo>
                  <a:cubicBezTo>
                    <a:pt x="1423" y="7826"/>
                    <a:pt x="1193" y="8056"/>
                    <a:pt x="1193" y="8349"/>
                  </a:cubicBezTo>
                  <a:cubicBezTo>
                    <a:pt x="1193" y="8621"/>
                    <a:pt x="1423" y="8872"/>
                    <a:pt x="1716" y="8872"/>
                  </a:cubicBezTo>
                  <a:lnTo>
                    <a:pt x="1737" y="8872"/>
                  </a:lnTo>
                  <a:lnTo>
                    <a:pt x="1737" y="14354"/>
                  </a:lnTo>
                  <a:lnTo>
                    <a:pt x="1130" y="14354"/>
                  </a:lnTo>
                  <a:cubicBezTo>
                    <a:pt x="837" y="14354"/>
                    <a:pt x="607" y="14584"/>
                    <a:pt x="607" y="14877"/>
                  </a:cubicBezTo>
                  <a:lnTo>
                    <a:pt x="607" y="16111"/>
                  </a:lnTo>
                  <a:lnTo>
                    <a:pt x="524" y="16111"/>
                  </a:lnTo>
                  <a:cubicBezTo>
                    <a:pt x="252" y="16111"/>
                    <a:pt x="0" y="16342"/>
                    <a:pt x="0" y="16634"/>
                  </a:cubicBezTo>
                  <a:lnTo>
                    <a:pt x="0" y="24272"/>
                  </a:lnTo>
                  <a:cubicBezTo>
                    <a:pt x="0" y="25255"/>
                    <a:pt x="796" y="26050"/>
                    <a:pt x="1779" y="26050"/>
                  </a:cubicBezTo>
                  <a:lnTo>
                    <a:pt x="2762" y="26050"/>
                  </a:lnTo>
                  <a:cubicBezTo>
                    <a:pt x="3725" y="26050"/>
                    <a:pt x="4541" y="25234"/>
                    <a:pt x="4541" y="24272"/>
                  </a:cubicBezTo>
                  <a:lnTo>
                    <a:pt x="4541" y="16634"/>
                  </a:lnTo>
                  <a:cubicBezTo>
                    <a:pt x="4541" y="16342"/>
                    <a:pt x="4290" y="16111"/>
                    <a:pt x="3976" y="16111"/>
                  </a:cubicBezTo>
                  <a:lnTo>
                    <a:pt x="3913" y="16111"/>
                  </a:lnTo>
                  <a:lnTo>
                    <a:pt x="3913" y="14877"/>
                  </a:lnTo>
                  <a:cubicBezTo>
                    <a:pt x="3913" y="14584"/>
                    <a:pt x="3662" y="14354"/>
                    <a:pt x="3390" y="14354"/>
                  </a:cubicBezTo>
                  <a:lnTo>
                    <a:pt x="2783" y="14354"/>
                  </a:lnTo>
                  <a:lnTo>
                    <a:pt x="2783" y="8872"/>
                  </a:lnTo>
                  <a:lnTo>
                    <a:pt x="2804" y="8872"/>
                  </a:lnTo>
                  <a:cubicBezTo>
                    <a:pt x="3097" y="8872"/>
                    <a:pt x="3327" y="8621"/>
                    <a:pt x="3327" y="8349"/>
                  </a:cubicBezTo>
                  <a:cubicBezTo>
                    <a:pt x="3327" y="8056"/>
                    <a:pt x="3097" y="7826"/>
                    <a:pt x="2804" y="7826"/>
                  </a:cubicBezTo>
                  <a:lnTo>
                    <a:pt x="2783" y="7826"/>
                  </a:lnTo>
                  <a:lnTo>
                    <a:pt x="2783" y="7658"/>
                  </a:lnTo>
                  <a:lnTo>
                    <a:pt x="2909" y="7658"/>
                  </a:lnTo>
                  <a:cubicBezTo>
                    <a:pt x="3202" y="7658"/>
                    <a:pt x="3432" y="7428"/>
                    <a:pt x="3432" y="7135"/>
                  </a:cubicBezTo>
                  <a:cubicBezTo>
                    <a:pt x="3432" y="6842"/>
                    <a:pt x="3202" y="6612"/>
                    <a:pt x="2909" y="6612"/>
                  </a:cubicBezTo>
                  <a:lnTo>
                    <a:pt x="2783" y="6612"/>
                  </a:lnTo>
                  <a:lnTo>
                    <a:pt x="2783" y="6466"/>
                  </a:lnTo>
                  <a:lnTo>
                    <a:pt x="3118" y="6466"/>
                  </a:lnTo>
                  <a:cubicBezTo>
                    <a:pt x="3411" y="6466"/>
                    <a:pt x="3641" y="6215"/>
                    <a:pt x="3641" y="5943"/>
                  </a:cubicBezTo>
                  <a:cubicBezTo>
                    <a:pt x="3641" y="5650"/>
                    <a:pt x="3411" y="5419"/>
                    <a:pt x="3118" y="5419"/>
                  </a:cubicBezTo>
                  <a:lnTo>
                    <a:pt x="2783" y="5419"/>
                  </a:lnTo>
                  <a:lnTo>
                    <a:pt x="2783" y="5252"/>
                  </a:lnTo>
                  <a:lnTo>
                    <a:pt x="3348" y="5252"/>
                  </a:lnTo>
                  <a:cubicBezTo>
                    <a:pt x="3641" y="5252"/>
                    <a:pt x="3871" y="5022"/>
                    <a:pt x="3871" y="4729"/>
                  </a:cubicBezTo>
                  <a:cubicBezTo>
                    <a:pt x="3871" y="4436"/>
                    <a:pt x="3641" y="4206"/>
                    <a:pt x="3348" y="4206"/>
                  </a:cubicBezTo>
                  <a:lnTo>
                    <a:pt x="2783" y="4206"/>
                  </a:lnTo>
                  <a:lnTo>
                    <a:pt x="2783" y="4059"/>
                  </a:lnTo>
                  <a:lnTo>
                    <a:pt x="3118" y="4059"/>
                  </a:lnTo>
                  <a:cubicBezTo>
                    <a:pt x="3411" y="4059"/>
                    <a:pt x="3641" y="3808"/>
                    <a:pt x="3641" y="3536"/>
                  </a:cubicBezTo>
                  <a:cubicBezTo>
                    <a:pt x="3641" y="3243"/>
                    <a:pt x="3411" y="3013"/>
                    <a:pt x="3118" y="3013"/>
                  </a:cubicBezTo>
                  <a:lnTo>
                    <a:pt x="2783" y="3013"/>
                  </a:lnTo>
                  <a:lnTo>
                    <a:pt x="2783" y="2846"/>
                  </a:lnTo>
                  <a:lnTo>
                    <a:pt x="2909" y="2846"/>
                  </a:lnTo>
                  <a:cubicBezTo>
                    <a:pt x="3202" y="2846"/>
                    <a:pt x="3432" y="2616"/>
                    <a:pt x="3432" y="2323"/>
                  </a:cubicBezTo>
                  <a:cubicBezTo>
                    <a:pt x="3432" y="2030"/>
                    <a:pt x="3202" y="1800"/>
                    <a:pt x="2909" y="1800"/>
                  </a:cubicBezTo>
                  <a:lnTo>
                    <a:pt x="2783" y="1800"/>
                  </a:lnTo>
                  <a:lnTo>
                    <a:pt x="2783" y="1653"/>
                  </a:lnTo>
                  <a:lnTo>
                    <a:pt x="2804" y="1653"/>
                  </a:lnTo>
                  <a:cubicBezTo>
                    <a:pt x="3097" y="1653"/>
                    <a:pt x="3327" y="1402"/>
                    <a:pt x="3327" y="1130"/>
                  </a:cubicBezTo>
                  <a:cubicBezTo>
                    <a:pt x="3327" y="837"/>
                    <a:pt x="3097" y="607"/>
                    <a:pt x="2804" y="607"/>
                  </a:cubicBezTo>
                  <a:lnTo>
                    <a:pt x="2783" y="607"/>
                  </a:lnTo>
                  <a:lnTo>
                    <a:pt x="2783" y="523"/>
                  </a:lnTo>
                  <a:cubicBezTo>
                    <a:pt x="2783" y="230"/>
                    <a:pt x="2553" y="0"/>
                    <a:pt x="2260" y="0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47"/>
            <p:cNvSpPr/>
            <p:nvPr/>
          </p:nvSpPr>
          <p:spPr>
            <a:xfrm>
              <a:off x="3881202" y="1481150"/>
              <a:ext cx="319323" cy="1319223"/>
            </a:xfrm>
            <a:custGeom>
              <a:avLst/>
              <a:gdLst/>
              <a:ahLst/>
              <a:cxnLst/>
              <a:rect l="l" t="t" r="r" b="b"/>
              <a:pathLst>
                <a:path w="4541" h="26051" extrusionOk="0">
                  <a:moveTo>
                    <a:pt x="2867" y="15400"/>
                  </a:moveTo>
                  <a:lnTo>
                    <a:pt x="2867" y="16111"/>
                  </a:lnTo>
                  <a:lnTo>
                    <a:pt x="1674" y="16111"/>
                  </a:lnTo>
                  <a:lnTo>
                    <a:pt x="1674" y="15400"/>
                  </a:lnTo>
                  <a:close/>
                  <a:moveTo>
                    <a:pt x="3474" y="17178"/>
                  </a:moveTo>
                  <a:lnTo>
                    <a:pt x="3474" y="24272"/>
                  </a:lnTo>
                  <a:lnTo>
                    <a:pt x="3453" y="24272"/>
                  </a:lnTo>
                  <a:cubicBezTo>
                    <a:pt x="3453" y="24669"/>
                    <a:pt x="3139" y="24983"/>
                    <a:pt x="2741" y="24983"/>
                  </a:cubicBezTo>
                  <a:lnTo>
                    <a:pt x="1779" y="24983"/>
                  </a:lnTo>
                  <a:cubicBezTo>
                    <a:pt x="1381" y="24983"/>
                    <a:pt x="1068" y="24669"/>
                    <a:pt x="1068" y="24272"/>
                  </a:cubicBezTo>
                  <a:lnTo>
                    <a:pt x="1068" y="17178"/>
                  </a:lnTo>
                  <a:close/>
                  <a:moveTo>
                    <a:pt x="2260" y="0"/>
                  </a:moveTo>
                  <a:cubicBezTo>
                    <a:pt x="1967" y="0"/>
                    <a:pt x="1737" y="230"/>
                    <a:pt x="1737" y="523"/>
                  </a:cubicBezTo>
                  <a:lnTo>
                    <a:pt x="1737" y="607"/>
                  </a:lnTo>
                  <a:lnTo>
                    <a:pt x="1716" y="607"/>
                  </a:lnTo>
                  <a:cubicBezTo>
                    <a:pt x="1423" y="607"/>
                    <a:pt x="1193" y="837"/>
                    <a:pt x="1193" y="1130"/>
                  </a:cubicBezTo>
                  <a:cubicBezTo>
                    <a:pt x="1193" y="1402"/>
                    <a:pt x="1423" y="1653"/>
                    <a:pt x="1716" y="1653"/>
                  </a:cubicBezTo>
                  <a:lnTo>
                    <a:pt x="1737" y="1653"/>
                  </a:lnTo>
                  <a:lnTo>
                    <a:pt x="1737" y="1800"/>
                  </a:lnTo>
                  <a:lnTo>
                    <a:pt x="1612" y="1800"/>
                  </a:lnTo>
                  <a:cubicBezTo>
                    <a:pt x="1319" y="1800"/>
                    <a:pt x="1088" y="2030"/>
                    <a:pt x="1088" y="2323"/>
                  </a:cubicBezTo>
                  <a:cubicBezTo>
                    <a:pt x="1088" y="2616"/>
                    <a:pt x="1319" y="2846"/>
                    <a:pt x="1612" y="2846"/>
                  </a:cubicBezTo>
                  <a:lnTo>
                    <a:pt x="1737" y="2846"/>
                  </a:lnTo>
                  <a:lnTo>
                    <a:pt x="1737" y="3013"/>
                  </a:lnTo>
                  <a:lnTo>
                    <a:pt x="1402" y="3013"/>
                  </a:lnTo>
                  <a:cubicBezTo>
                    <a:pt x="1109" y="3013"/>
                    <a:pt x="879" y="3243"/>
                    <a:pt x="879" y="3536"/>
                  </a:cubicBezTo>
                  <a:cubicBezTo>
                    <a:pt x="879" y="3808"/>
                    <a:pt x="1109" y="4059"/>
                    <a:pt x="1402" y="4059"/>
                  </a:cubicBezTo>
                  <a:lnTo>
                    <a:pt x="1737" y="4059"/>
                  </a:lnTo>
                  <a:lnTo>
                    <a:pt x="1737" y="4206"/>
                  </a:lnTo>
                  <a:lnTo>
                    <a:pt x="1151" y="4206"/>
                  </a:lnTo>
                  <a:cubicBezTo>
                    <a:pt x="879" y="4206"/>
                    <a:pt x="628" y="4436"/>
                    <a:pt x="628" y="4729"/>
                  </a:cubicBezTo>
                  <a:cubicBezTo>
                    <a:pt x="628" y="5022"/>
                    <a:pt x="879" y="5252"/>
                    <a:pt x="1151" y="5252"/>
                  </a:cubicBezTo>
                  <a:lnTo>
                    <a:pt x="1737" y="5252"/>
                  </a:lnTo>
                  <a:lnTo>
                    <a:pt x="1737" y="5419"/>
                  </a:lnTo>
                  <a:lnTo>
                    <a:pt x="1402" y="5419"/>
                  </a:lnTo>
                  <a:cubicBezTo>
                    <a:pt x="1109" y="5419"/>
                    <a:pt x="879" y="5650"/>
                    <a:pt x="879" y="5943"/>
                  </a:cubicBezTo>
                  <a:cubicBezTo>
                    <a:pt x="879" y="6215"/>
                    <a:pt x="1109" y="6466"/>
                    <a:pt x="1402" y="6466"/>
                  </a:cubicBezTo>
                  <a:lnTo>
                    <a:pt x="1737" y="6466"/>
                  </a:lnTo>
                  <a:lnTo>
                    <a:pt x="1737" y="6612"/>
                  </a:lnTo>
                  <a:lnTo>
                    <a:pt x="1612" y="6612"/>
                  </a:lnTo>
                  <a:cubicBezTo>
                    <a:pt x="1319" y="6612"/>
                    <a:pt x="1088" y="6842"/>
                    <a:pt x="1088" y="7135"/>
                  </a:cubicBezTo>
                  <a:cubicBezTo>
                    <a:pt x="1088" y="7428"/>
                    <a:pt x="1319" y="7658"/>
                    <a:pt x="1612" y="7658"/>
                  </a:cubicBezTo>
                  <a:lnTo>
                    <a:pt x="1737" y="7658"/>
                  </a:lnTo>
                  <a:lnTo>
                    <a:pt x="1737" y="7826"/>
                  </a:lnTo>
                  <a:lnTo>
                    <a:pt x="1716" y="7826"/>
                  </a:lnTo>
                  <a:cubicBezTo>
                    <a:pt x="1423" y="7826"/>
                    <a:pt x="1193" y="8056"/>
                    <a:pt x="1193" y="8349"/>
                  </a:cubicBezTo>
                  <a:cubicBezTo>
                    <a:pt x="1193" y="8621"/>
                    <a:pt x="1423" y="8872"/>
                    <a:pt x="1716" y="8872"/>
                  </a:cubicBezTo>
                  <a:lnTo>
                    <a:pt x="1737" y="8872"/>
                  </a:lnTo>
                  <a:lnTo>
                    <a:pt x="1737" y="14354"/>
                  </a:lnTo>
                  <a:lnTo>
                    <a:pt x="1130" y="14354"/>
                  </a:lnTo>
                  <a:cubicBezTo>
                    <a:pt x="837" y="14354"/>
                    <a:pt x="607" y="14584"/>
                    <a:pt x="607" y="14877"/>
                  </a:cubicBezTo>
                  <a:lnTo>
                    <a:pt x="607" y="16111"/>
                  </a:lnTo>
                  <a:lnTo>
                    <a:pt x="524" y="16111"/>
                  </a:lnTo>
                  <a:cubicBezTo>
                    <a:pt x="252" y="16111"/>
                    <a:pt x="0" y="16342"/>
                    <a:pt x="0" y="16634"/>
                  </a:cubicBezTo>
                  <a:lnTo>
                    <a:pt x="0" y="24272"/>
                  </a:lnTo>
                  <a:cubicBezTo>
                    <a:pt x="0" y="25255"/>
                    <a:pt x="796" y="26050"/>
                    <a:pt x="1779" y="26050"/>
                  </a:cubicBezTo>
                  <a:lnTo>
                    <a:pt x="2762" y="26050"/>
                  </a:lnTo>
                  <a:cubicBezTo>
                    <a:pt x="3725" y="26050"/>
                    <a:pt x="4541" y="25234"/>
                    <a:pt x="4541" y="24272"/>
                  </a:cubicBezTo>
                  <a:lnTo>
                    <a:pt x="4541" y="16634"/>
                  </a:lnTo>
                  <a:cubicBezTo>
                    <a:pt x="4541" y="16342"/>
                    <a:pt x="4290" y="16111"/>
                    <a:pt x="3976" y="16111"/>
                  </a:cubicBezTo>
                  <a:lnTo>
                    <a:pt x="3913" y="16111"/>
                  </a:lnTo>
                  <a:lnTo>
                    <a:pt x="3913" y="14877"/>
                  </a:lnTo>
                  <a:cubicBezTo>
                    <a:pt x="3913" y="14584"/>
                    <a:pt x="3662" y="14354"/>
                    <a:pt x="3390" y="14354"/>
                  </a:cubicBezTo>
                  <a:lnTo>
                    <a:pt x="2783" y="14354"/>
                  </a:lnTo>
                  <a:lnTo>
                    <a:pt x="2783" y="8872"/>
                  </a:lnTo>
                  <a:lnTo>
                    <a:pt x="2804" y="8872"/>
                  </a:lnTo>
                  <a:cubicBezTo>
                    <a:pt x="3097" y="8872"/>
                    <a:pt x="3327" y="8621"/>
                    <a:pt x="3327" y="8349"/>
                  </a:cubicBezTo>
                  <a:cubicBezTo>
                    <a:pt x="3327" y="8056"/>
                    <a:pt x="3097" y="7826"/>
                    <a:pt x="2804" y="7826"/>
                  </a:cubicBezTo>
                  <a:lnTo>
                    <a:pt x="2783" y="7826"/>
                  </a:lnTo>
                  <a:lnTo>
                    <a:pt x="2783" y="7658"/>
                  </a:lnTo>
                  <a:lnTo>
                    <a:pt x="2909" y="7658"/>
                  </a:lnTo>
                  <a:cubicBezTo>
                    <a:pt x="3202" y="7658"/>
                    <a:pt x="3432" y="7428"/>
                    <a:pt x="3432" y="7135"/>
                  </a:cubicBezTo>
                  <a:cubicBezTo>
                    <a:pt x="3432" y="6842"/>
                    <a:pt x="3202" y="6612"/>
                    <a:pt x="2909" y="6612"/>
                  </a:cubicBezTo>
                  <a:lnTo>
                    <a:pt x="2783" y="6612"/>
                  </a:lnTo>
                  <a:lnTo>
                    <a:pt x="2783" y="6466"/>
                  </a:lnTo>
                  <a:lnTo>
                    <a:pt x="3118" y="6466"/>
                  </a:lnTo>
                  <a:cubicBezTo>
                    <a:pt x="3411" y="6466"/>
                    <a:pt x="3641" y="6215"/>
                    <a:pt x="3641" y="5943"/>
                  </a:cubicBezTo>
                  <a:cubicBezTo>
                    <a:pt x="3641" y="5650"/>
                    <a:pt x="3411" y="5419"/>
                    <a:pt x="3118" y="5419"/>
                  </a:cubicBezTo>
                  <a:lnTo>
                    <a:pt x="2783" y="5419"/>
                  </a:lnTo>
                  <a:lnTo>
                    <a:pt x="2783" y="5252"/>
                  </a:lnTo>
                  <a:lnTo>
                    <a:pt x="3348" y="5252"/>
                  </a:lnTo>
                  <a:cubicBezTo>
                    <a:pt x="3641" y="5252"/>
                    <a:pt x="3871" y="5022"/>
                    <a:pt x="3871" y="4729"/>
                  </a:cubicBezTo>
                  <a:cubicBezTo>
                    <a:pt x="3871" y="4436"/>
                    <a:pt x="3641" y="4206"/>
                    <a:pt x="3348" y="4206"/>
                  </a:cubicBezTo>
                  <a:lnTo>
                    <a:pt x="2783" y="4206"/>
                  </a:lnTo>
                  <a:lnTo>
                    <a:pt x="2783" y="4059"/>
                  </a:lnTo>
                  <a:lnTo>
                    <a:pt x="3118" y="4059"/>
                  </a:lnTo>
                  <a:cubicBezTo>
                    <a:pt x="3411" y="4059"/>
                    <a:pt x="3641" y="3808"/>
                    <a:pt x="3641" y="3536"/>
                  </a:cubicBezTo>
                  <a:cubicBezTo>
                    <a:pt x="3641" y="3243"/>
                    <a:pt x="3411" y="3013"/>
                    <a:pt x="3118" y="3013"/>
                  </a:cubicBezTo>
                  <a:lnTo>
                    <a:pt x="2783" y="3013"/>
                  </a:lnTo>
                  <a:lnTo>
                    <a:pt x="2783" y="2846"/>
                  </a:lnTo>
                  <a:lnTo>
                    <a:pt x="2909" y="2846"/>
                  </a:lnTo>
                  <a:cubicBezTo>
                    <a:pt x="3202" y="2846"/>
                    <a:pt x="3432" y="2616"/>
                    <a:pt x="3432" y="2323"/>
                  </a:cubicBezTo>
                  <a:cubicBezTo>
                    <a:pt x="3432" y="2030"/>
                    <a:pt x="3202" y="1800"/>
                    <a:pt x="2909" y="1800"/>
                  </a:cubicBezTo>
                  <a:lnTo>
                    <a:pt x="2783" y="1800"/>
                  </a:lnTo>
                  <a:lnTo>
                    <a:pt x="2783" y="1653"/>
                  </a:lnTo>
                  <a:lnTo>
                    <a:pt x="2804" y="1653"/>
                  </a:lnTo>
                  <a:cubicBezTo>
                    <a:pt x="3097" y="1653"/>
                    <a:pt x="3327" y="1402"/>
                    <a:pt x="3327" y="1130"/>
                  </a:cubicBezTo>
                  <a:cubicBezTo>
                    <a:pt x="3327" y="837"/>
                    <a:pt x="3097" y="607"/>
                    <a:pt x="2804" y="607"/>
                  </a:cubicBezTo>
                  <a:lnTo>
                    <a:pt x="2783" y="607"/>
                  </a:lnTo>
                  <a:lnTo>
                    <a:pt x="2783" y="523"/>
                  </a:lnTo>
                  <a:cubicBezTo>
                    <a:pt x="2783" y="230"/>
                    <a:pt x="2553" y="0"/>
                    <a:pt x="226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0" name="Google Shape;700;p47"/>
          <p:cNvSpPr txBox="1">
            <a:spLocks noGrp="1"/>
          </p:cNvSpPr>
          <p:nvPr>
            <p:ph type="title"/>
          </p:nvPr>
        </p:nvSpPr>
        <p:spPr>
          <a:xfrm>
            <a:off x="-2155875" y="232294"/>
            <a:ext cx="79500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Our growth</a:t>
            </a:r>
            <a:endParaRPr dirty="0">
              <a:solidFill>
                <a:schemeClr val="dk2"/>
              </a:solidFill>
            </a:endParaRPr>
          </a:p>
        </p:txBody>
      </p:sp>
      <p:sp>
        <p:nvSpPr>
          <p:cNvPr id="701" name="Google Shape;701;p47"/>
          <p:cNvSpPr txBox="1">
            <a:spLocks noGrp="1"/>
          </p:cNvSpPr>
          <p:nvPr>
            <p:ph type="title" idx="4294967295"/>
          </p:nvPr>
        </p:nvSpPr>
        <p:spPr>
          <a:xfrm>
            <a:off x="4735850" y="3184932"/>
            <a:ext cx="13446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600</a:t>
            </a:r>
            <a:endParaRPr/>
          </a:p>
        </p:txBody>
      </p:sp>
      <p:sp>
        <p:nvSpPr>
          <p:cNvPr id="702" name="Google Shape;702;p47"/>
          <p:cNvSpPr txBox="1"/>
          <p:nvPr/>
        </p:nvSpPr>
        <p:spPr>
          <a:xfrm>
            <a:off x="4664975" y="3774744"/>
            <a:ext cx="3837300" cy="5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To modify this graph, click on it, follow the link, change the data and paste the new graph here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03" name="Google Shape;703;p47"/>
          <p:cNvSpPr txBox="1">
            <a:spLocks noGrp="1"/>
          </p:cNvSpPr>
          <p:nvPr>
            <p:ph type="title" idx="4294967295"/>
          </p:nvPr>
        </p:nvSpPr>
        <p:spPr>
          <a:xfrm>
            <a:off x="4735850" y="2501913"/>
            <a:ext cx="13446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2,550</a:t>
            </a:r>
            <a:endParaRPr/>
          </a:p>
        </p:txBody>
      </p:sp>
      <p:sp>
        <p:nvSpPr>
          <p:cNvPr id="704" name="Google Shape;704;p47"/>
          <p:cNvSpPr txBox="1">
            <a:spLocks noGrp="1"/>
          </p:cNvSpPr>
          <p:nvPr>
            <p:ph type="subTitle" idx="4294967295"/>
          </p:nvPr>
        </p:nvSpPr>
        <p:spPr>
          <a:xfrm>
            <a:off x="5988575" y="2581300"/>
            <a:ext cx="2513700" cy="39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Expected income for 2020</a:t>
            </a:r>
            <a:endParaRPr/>
          </a:p>
        </p:txBody>
      </p:sp>
      <p:sp>
        <p:nvSpPr>
          <p:cNvPr id="705" name="Google Shape;705;p47"/>
          <p:cNvSpPr txBox="1">
            <a:spLocks noGrp="1"/>
          </p:cNvSpPr>
          <p:nvPr>
            <p:ph type="subTitle" idx="4294967295"/>
          </p:nvPr>
        </p:nvSpPr>
        <p:spPr>
          <a:xfrm>
            <a:off x="5988575" y="3240721"/>
            <a:ext cx="2513700" cy="39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New employees next year</a:t>
            </a:r>
            <a:endParaRPr/>
          </a:p>
        </p:txBody>
      </p:sp>
      <p:pic>
        <p:nvPicPr>
          <p:cNvPr id="706" name="Google Shape;706;p47" title="Points scored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4725" y="1962520"/>
            <a:ext cx="3847200" cy="2385279"/>
          </a:xfrm>
          <a:prstGeom prst="rect">
            <a:avLst/>
          </a:prstGeom>
          <a:noFill/>
          <a:ln>
            <a:noFill/>
          </a:ln>
        </p:spPr>
      </p:pic>
      <p:sp>
        <p:nvSpPr>
          <p:cNvPr id="707" name="Google Shape;707;p47"/>
          <p:cNvSpPr/>
          <p:nvPr/>
        </p:nvSpPr>
        <p:spPr>
          <a:xfrm>
            <a:off x="4342670" y="2718520"/>
            <a:ext cx="110546" cy="122853"/>
          </a:xfrm>
          <a:custGeom>
            <a:avLst/>
            <a:gdLst/>
            <a:ahLst/>
            <a:cxnLst/>
            <a:rect l="l" t="t" r="r" b="b"/>
            <a:pathLst>
              <a:path w="2506" h="2785" extrusionOk="0">
                <a:moveTo>
                  <a:pt x="1269" y="1"/>
                </a:moveTo>
                <a:cubicBezTo>
                  <a:pt x="1247" y="1"/>
                  <a:pt x="1228" y="20"/>
                  <a:pt x="1215" y="58"/>
                </a:cubicBezTo>
                <a:cubicBezTo>
                  <a:pt x="962" y="614"/>
                  <a:pt x="633" y="1095"/>
                  <a:pt x="76" y="1348"/>
                </a:cubicBezTo>
                <a:cubicBezTo>
                  <a:pt x="0" y="1374"/>
                  <a:pt x="0" y="1424"/>
                  <a:pt x="76" y="1475"/>
                </a:cubicBezTo>
                <a:cubicBezTo>
                  <a:pt x="633" y="1728"/>
                  <a:pt x="987" y="2209"/>
                  <a:pt x="1215" y="2765"/>
                </a:cubicBezTo>
                <a:cubicBezTo>
                  <a:pt x="1215" y="2778"/>
                  <a:pt x="1234" y="2784"/>
                  <a:pt x="1260" y="2784"/>
                </a:cubicBezTo>
                <a:cubicBezTo>
                  <a:pt x="1285" y="2784"/>
                  <a:pt x="1316" y="2778"/>
                  <a:pt x="1342" y="2765"/>
                </a:cubicBezTo>
                <a:cubicBezTo>
                  <a:pt x="1544" y="2183"/>
                  <a:pt x="1873" y="1728"/>
                  <a:pt x="2430" y="1475"/>
                </a:cubicBezTo>
                <a:cubicBezTo>
                  <a:pt x="2506" y="1424"/>
                  <a:pt x="2506" y="1374"/>
                  <a:pt x="2430" y="1348"/>
                </a:cubicBezTo>
                <a:cubicBezTo>
                  <a:pt x="1873" y="1095"/>
                  <a:pt x="1544" y="614"/>
                  <a:pt x="1342" y="58"/>
                </a:cubicBezTo>
                <a:cubicBezTo>
                  <a:pt x="1316" y="20"/>
                  <a:pt x="1291" y="1"/>
                  <a:pt x="1269" y="1"/>
                </a:cubicBezTo>
                <a:close/>
              </a:path>
            </a:pathLst>
          </a:custGeom>
          <a:solidFill>
            <a:srgbClr val="754C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" name="Google Shape;708;p47"/>
          <p:cNvSpPr/>
          <p:nvPr/>
        </p:nvSpPr>
        <p:spPr>
          <a:xfrm>
            <a:off x="1362845" y="2340545"/>
            <a:ext cx="110546" cy="122853"/>
          </a:xfrm>
          <a:custGeom>
            <a:avLst/>
            <a:gdLst/>
            <a:ahLst/>
            <a:cxnLst/>
            <a:rect l="l" t="t" r="r" b="b"/>
            <a:pathLst>
              <a:path w="2506" h="2785" extrusionOk="0">
                <a:moveTo>
                  <a:pt x="1269" y="1"/>
                </a:moveTo>
                <a:cubicBezTo>
                  <a:pt x="1247" y="1"/>
                  <a:pt x="1228" y="20"/>
                  <a:pt x="1215" y="58"/>
                </a:cubicBezTo>
                <a:cubicBezTo>
                  <a:pt x="962" y="614"/>
                  <a:pt x="633" y="1095"/>
                  <a:pt x="76" y="1348"/>
                </a:cubicBezTo>
                <a:cubicBezTo>
                  <a:pt x="0" y="1374"/>
                  <a:pt x="0" y="1424"/>
                  <a:pt x="76" y="1475"/>
                </a:cubicBezTo>
                <a:cubicBezTo>
                  <a:pt x="633" y="1728"/>
                  <a:pt x="987" y="2209"/>
                  <a:pt x="1215" y="2765"/>
                </a:cubicBezTo>
                <a:cubicBezTo>
                  <a:pt x="1215" y="2778"/>
                  <a:pt x="1234" y="2784"/>
                  <a:pt x="1260" y="2784"/>
                </a:cubicBezTo>
                <a:cubicBezTo>
                  <a:pt x="1285" y="2784"/>
                  <a:pt x="1316" y="2778"/>
                  <a:pt x="1342" y="2765"/>
                </a:cubicBezTo>
                <a:cubicBezTo>
                  <a:pt x="1544" y="2183"/>
                  <a:pt x="1873" y="1728"/>
                  <a:pt x="2430" y="1475"/>
                </a:cubicBezTo>
                <a:cubicBezTo>
                  <a:pt x="2506" y="1424"/>
                  <a:pt x="2506" y="1374"/>
                  <a:pt x="2430" y="1348"/>
                </a:cubicBezTo>
                <a:cubicBezTo>
                  <a:pt x="1873" y="1095"/>
                  <a:pt x="1544" y="614"/>
                  <a:pt x="1342" y="58"/>
                </a:cubicBezTo>
                <a:cubicBezTo>
                  <a:pt x="1316" y="20"/>
                  <a:pt x="1291" y="1"/>
                  <a:pt x="1269" y="1"/>
                </a:cubicBezTo>
                <a:close/>
              </a:path>
            </a:pathLst>
          </a:custGeom>
          <a:solidFill>
            <a:srgbClr val="754C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47"/>
          <p:cNvSpPr txBox="1">
            <a:spLocks noGrp="1"/>
          </p:cNvSpPr>
          <p:nvPr>
            <p:ph type="subTitle" idx="4294967295"/>
          </p:nvPr>
        </p:nvSpPr>
        <p:spPr>
          <a:xfrm>
            <a:off x="5794125" y="1779975"/>
            <a:ext cx="2624700" cy="39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Playfair Display"/>
                <a:ea typeface="Playfair Display"/>
                <a:cs typeface="Playfair Display"/>
                <a:sym typeface="Playfair Display"/>
              </a:rPr>
              <a:t>Sales per year</a:t>
            </a:r>
            <a:endParaRPr sz="30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cxnSp>
        <p:nvCxnSpPr>
          <p:cNvPr id="710" name="Google Shape;710;p47"/>
          <p:cNvCxnSpPr>
            <a:stCxn id="709" idx="1"/>
          </p:cNvCxnSpPr>
          <p:nvPr/>
        </p:nvCxnSpPr>
        <p:spPr>
          <a:xfrm rot="10800000">
            <a:off x="4888425" y="1975875"/>
            <a:ext cx="9057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48"/>
          <p:cNvSpPr txBox="1">
            <a:spLocks noGrp="1"/>
          </p:cNvSpPr>
          <p:nvPr>
            <p:ph type="title"/>
          </p:nvPr>
        </p:nvSpPr>
        <p:spPr>
          <a:xfrm>
            <a:off x="1338084" y="2741620"/>
            <a:ext cx="6140400" cy="144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$5,500,000</a:t>
            </a:r>
            <a:endParaRPr dirty="0"/>
          </a:p>
        </p:txBody>
      </p:sp>
      <p:grpSp>
        <p:nvGrpSpPr>
          <p:cNvPr id="716" name="Google Shape;716;p48"/>
          <p:cNvGrpSpPr/>
          <p:nvPr/>
        </p:nvGrpSpPr>
        <p:grpSpPr>
          <a:xfrm>
            <a:off x="6870532" y="2790820"/>
            <a:ext cx="2355107" cy="2914586"/>
            <a:chOff x="8418906" y="206089"/>
            <a:chExt cx="2438756" cy="3018107"/>
          </a:xfrm>
        </p:grpSpPr>
        <p:sp>
          <p:nvSpPr>
            <p:cNvPr id="717" name="Google Shape;717;p48"/>
            <p:cNvSpPr/>
            <p:nvPr/>
          </p:nvSpPr>
          <p:spPr>
            <a:xfrm rot="8999956">
              <a:off x="9035335" y="320748"/>
              <a:ext cx="1205898" cy="2788789"/>
            </a:xfrm>
            <a:custGeom>
              <a:avLst/>
              <a:gdLst/>
              <a:ahLst/>
              <a:cxnLst/>
              <a:rect l="l" t="t" r="r" b="b"/>
              <a:pathLst>
                <a:path w="48237" h="111554" extrusionOk="0">
                  <a:moveTo>
                    <a:pt x="39505" y="61207"/>
                  </a:moveTo>
                  <a:cubicBezTo>
                    <a:pt x="39834" y="64953"/>
                    <a:pt x="40214" y="68496"/>
                    <a:pt x="40644" y="72014"/>
                  </a:cubicBezTo>
                  <a:cubicBezTo>
                    <a:pt x="40999" y="74570"/>
                    <a:pt x="41429" y="77126"/>
                    <a:pt x="41935" y="79657"/>
                  </a:cubicBezTo>
                  <a:cubicBezTo>
                    <a:pt x="42062" y="80289"/>
                    <a:pt x="42188" y="80922"/>
                    <a:pt x="42011" y="81580"/>
                  </a:cubicBezTo>
                  <a:cubicBezTo>
                    <a:pt x="41825" y="82230"/>
                    <a:pt x="41448" y="82581"/>
                    <a:pt x="40921" y="82581"/>
                  </a:cubicBezTo>
                  <a:cubicBezTo>
                    <a:pt x="40730" y="82581"/>
                    <a:pt x="40519" y="82535"/>
                    <a:pt x="40290" y="82441"/>
                  </a:cubicBezTo>
                  <a:cubicBezTo>
                    <a:pt x="39252" y="82036"/>
                    <a:pt x="38620" y="81150"/>
                    <a:pt x="37936" y="80315"/>
                  </a:cubicBezTo>
                  <a:cubicBezTo>
                    <a:pt x="36367" y="78417"/>
                    <a:pt x="35583" y="76139"/>
                    <a:pt x="35026" y="73785"/>
                  </a:cubicBezTo>
                  <a:cubicBezTo>
                    <a:pt x="34646" y="72292"/>
                    <a:pt x="34469" y="70774"/>
                    <a:pt x="34216" y="69255"/>
                  </a:cubicBezTo>
                  <a:cubicBezTo>
                    <a:pt x="34191" y="69154"/>
                    <a:pt x="34216" y="69053"/>
                    <a:pt x="34292" y="68977"/>
                  </a:cubicBezTo>
                  <a:cubicBezTo>
                    <a:pt x="35532" y="67079"/>
                    <a:pt x="36595" y="65105"/>
                    <a:pt x="38012" y="63333"/>
                  </a:cubicBezTo>
                  <a:cubicBezTo>
                    <a:pt x="38518" y="62701"/>
                    <a:pt x="39075" y="62068"/>
                    <a:pt x="39505" y="61207"/>
                  </a:cubicBezTo>
                  <a:close/>
                  <a:moveTo>
                    <a:pt x="33710" y="69913"/>
                  </a:moveTo>
                  <a:cubicBezTo>
                    <a:pt x="33786" y="71027"/>
                    <a:pt x="34039" y="72090"/>
                    <a:pt x="34216" y="73178"/>
                  </a:cubicBezTo>
                  <a:cubicBezTo>
                    <a:pt x="34520" y="74696"/>
                    <a:pt x="34975" y="76139"/>
                    <a:pt x="35507" y="77581"/>
                  </a:cubicBezTo>
                  <a:cubicBezTo>
                    <a:pt x="35608" y="77784"/>
                    <a:pt x="35608" y="77961"/>
                    <a:pt x="35482" y="78138"/>
                  </a:cubicBezTo>
                  <a:cubicBezTo>
                    <a:pt x="33988" y="80669"/>
                    <a:pt x="32723" y="83352"/>
                    <a:pt x="31584" y="86085"/>
                  </a:cubicBezTo>
                  <a:cubicBezTo>
                    <a:pt x="31255" y="86895"/>
                    <a:pt x="30774" y="87629"/>
                    <a:pt x="30268" y="88413"/>
                  </a:cubicBezTo>
                  <a:cubicBezTo>
                    <a:pt x="30471" y="86211"/>
                    <a:pt x="30622" y="84086"/>
                    <a:pt x="30901" y="81960"/>
                  </a:cubicBezTo>
                  <a:cubicBezTo>
                    <a:pt x="31154" y="79986"/>
                    <a:pt x="31280" y="77986"/>
                    <a:pt x="31255" y="75987"/>
                  </a:cubicBezTo>
                  <a:cubicBezTo>
                    <a:pt x="31204" y="74949"/>
                    <a:pt x="31685" y="73937"/>
                    <a:pt x="31938" y="72925"/>
                  </a:cubicBezTo>
                  <a:cubicBezTo>
                    <a:pt x="32242" y="71761"/>
                    <a:pt x="33204" y="70951"/>
                    <a:pt x="33710" y="69913"/>
                  </a:cubicBezTo>
                  <a:close/>
                  <a:moveTo>
                    <a:pt x="31904" y="0"/>
                  </a:moveTo>
                  <a:cubicBezTo>
                    <a:pt x="31563" y="0"/>
                    <a:pt x="31580" y="443"/>
                    <a:pt x="31534" y="697"/>
                  </a:cubicBezTo>
                  <a:cubicBezTo>
                    <a:pt x="30875" y="3632"/>
                    <a:pt x="30268" y="6619"/>
                    <a:pt x="29509" y="9554"/>
                  </a:cubicBezTo>
                  <a:cubicBezTo>
                    <a:pt x="28876" y="12060"/>
                    <a:pt x="28168" y="14565"/>
                    <a:pt x="27206" y="16995"/>
                  </a:cubicBezTo>
                  <a:cubicBezTo>
                    <a:pt x="26320" y="19171"/>
                    <a:pt x="24802" y="20892"/>
                    <a:pt x="23308" y="22664"/>
                  </a:cubicBezTo>
                  <a:cubicBezTo>
                    <a:pt x="23283" y="22537"/>
                    <a:pt x="23233" y="22436"/>
                    <a:pt x="23207" y="22309"/>
                  </a:cubicBezTo>
                  <a:cubicBezTo>
                    <a:pt x="22802" y="20538"/>
                    <a:pt x="22423" y="18766"/>
                    <a:pt x="22043" y="16995"/>
                  </a:cubicBezTo>
                  <a:cubicBezTo>
                    <a:pt x="20930" y="11680"/>
                    <a:pt x="19740" y="6391"/>
                    <a:pt x="18677" y="1076"/>
                  </a:cubicBezTo>
                  <a:cubicBezTo>
                    <a:pt x="18653" y="932"/>
                    <a:pt x="18652" y="695"/>
                    <a:pt x="18433" y="695"/>
                  </a:cubicBezTo>
                  <a:cubicBezTo>
                    <a:pt x="18422" y="695"/>
                    <a:pt x="18411" y="695"/>
                    <a:pt x="18399" y="697"/>
                  </a:cubicBezTo>
                  <a:cubicBezTo>
                    <a:pt x="18146" y="722"/>
                    <a:pt x="18222" y="950"/>
                    <a:pt x="18222" y="1152"/>
                  </a:cubicBezTo>
                  <a:cubicBezTo>
                    <a:pt x="18298" y="2215"/>
                    <a:pt x="18500" y="3303"/>
                    <a:pt x="18728" y="4341"/>
                  </a:cubicBezTo>
                  <a:lnTo>
                    <a:pt x="20904" y="15071"/>
                  </a:lnTo>
                  <a:cubicBezTo>
                    <a:pt x="22018" y="20664"/>
                    <a:pt x="23359" y="26232"/>
                    <a:pt x="24979" y="31699"/>
                  </a:cubicBezTo>
                  <a:cubicBezTo>
                    <a:pt x="25940" y="34938"/>
                    <a:pt x="27079" y="38101"/>
                    <a:pt x="28851" y="40961"/>
                  </a:cubicBezTo>
                  <a:cubicBezTo>
                    <a:pt x="29661" y="42303"/>
                    <a:pt x="30445" y="43669"/>
                    <a:pt x="31204" y="45010"/>
                  </a:cubicBezTo>
                  <a:cubicBezTo>
                    <a:pt x="31635" y="45744"/>
                    <a:pt x="32065" y="46529"/>
                    <a:pt x="32141" y="47389"/>
                  </a:cubicBezTo>
                  <a:cubicBezTo>
                    <a:pt x="32318" y="50123"/>
                    <a:pt x="32343" y="52831"/>
                    <a:pt x="32672" y="55513"/>
                  </a:cubicBezTo>
                  <a:cubicBezTo>
                    <a:pt x="32799" y="56399"/>
                    <a:pt x="32647" y="57234"/>
                    <a:pt x="32217" y="58044"/>
                  </a:cubicBezTo>
                  <a:cubicBezTo>
                    <a:pt x="31534" y="59411"/>
                    <a:pt x="30926" y="60802"/>
                    <a:pt x="30268" y="62194"/>
                  </a:cubicBezTo>
                  <a:cubicBezTo>
                    <a:pt x="30142" y="62447"/>
                    <a:pt x="30116" y="62701"/>
                    <a:pt x="29888" y="62928"/>
                  </a:cubicBezTo>
                  <a:cubicBezTo>
                    <a:pt x="29762" y="62726"/>
                    <a:pt x="29661" y="62574"/>
                    <a:pt x="29559" y="62422"/>
                  </a:cubicBezTo>
                  <a:cubicBezTo>
                    <a:pt x="28901" y="61385"/>
                    <a:pt x="28218" y="60322"/>
                    <a:pt x="27383" y="59385"/>
                  </a:cubicBezTo>
                  <a:cubicBezTo>
                    <a:pt x="27299" y="59281"/>
                    <a:pt x="27250" y="59107"/>
                    <a:pt x="27079" y="59107"/>
                  </a:cubicBezTo>
                  <a:cubicBezTo>
                    <a:pt x="27043" y="59107"/>
                    <a:pt x="27001" y="59115"/>
                    <a:pt x="26953" y="59132"/>
                  </a:cubicBezTo>
                  <a:cubicBezTo>
                    <a:pt x="26978" y="59411"/>
                    <a:pt x="27155" y="59638"/>
                    <a:pt x="27282" y="59866"/>
                  </a:cubicBezTo>
                  <a:cubicBezTo>
                    <a:pt x="28016" y="61056"/>
                    <a:pt x="28724" y="62296"/>
                    <a:pt x="29408" y="63536"/>
                  </a:cubicBezTo>
                  <a:cubicBezTo>
                    <a:pt x="29509" y="63662"/>
                    <a:pt x="29610" y="63789"/>
                    <a:pt x="29509" y="63966"/>
                  </a:cubicBezTo>
                  <a:cubicBezTo>
                    <a:pt x="28674" y="65889"/>
                    <a:pt x="28294" y="67914"/>
                    <a:pt x="28218" y="70014"/>
                  </a:cubicBezTo>
                  <a:cubicBezTo>
                    <a:pt x="28168" y="71128"/>
                    <a:pt x="28269" y="72191"/>
                    <a:pt x="28648" y="73229"/>
                  </a:cubicBezTo>
                  <a:cubicBezTo>
                    <a:pt x="28931" y="73983"/>
                    <a:pt x="29342" y="74367"/>
                    <a:pt x="29879" y="74367"/>
                  </a:cubicBezTo>
                  <a:cubicBezTo>
                    <a:pt x="30206" y="74367"/>
                    <a:pt x="30580" y="74225"/>
                    <a:pt x="31002" y="73937"/>
                  </a:cubicBezTo>
                  <a:lnTo>
                    <a:pt x="31002" y="73937"/>
                  </a:lnTo>
                  <a:cubicBezTo>
                    <a:pt x="30268" y="75607"/>
                    <a:pt x="30546" y="77278"/>
                    <a:pt x="30496" y="78973"/>
                  </a:cubicBezTo>
                  <a:cubicBezTo>
                    <a:pt x="30496" y="79049"/>
                    <a:pt x="30445" y="79176"/>
                    <a:pt x="30445" y="79277"/>
                  </a:cubicBezTo>
                  <a:cubicBezTo>
                    <a:pt x="30167" y="81454"/>
                    <a:pt x="29990" y="83605"/>
                    <a:pt x="29787" y="85806"/>
                  </a:cubicBezTo>
                  <a:cubicBezTo>
                    <a:pt x="29661" y="87629"/>
                    <a:pt x="29484" y="89501"/>
                    <a:pt x="29281" y="91324"/>
                  </a:cubicBezTo>
                  <a:cubicBezTo>
                    <a:pt x="29129" y="92918"/>
                    <a:pt x="29306" y="94411"/>
                    <a:pt x="30167" y="95803"/>
                  </a:cubicBezTo>
                  <a:cubicBezTo>
                    <a:pt x="31078" y="97321"/>
                    <a:pt x="32065" y="98764"/>
                    <a:pt x="33179" y="100156"/>
                  </a:cubicBezTo>
                  <a:cubicBezTo>
                    <a:pt x="34849" y="102282"/>
                    <a:pt x="36114" y="104585"/>
                    <a:pt x="36393" y="107343"/>
                  </a:cubicBezTo>
                  <a:cubicBezTo>
                    <a:pt x="36494" y="108280"/>
                    <a:pt x="36519" y="109241"/>
                    <a:pt x="36241" y="110152"/>
                  </a:cubicBezTo>
                  <a:cubicBezTo>
                    <a:pt x="36165" y="110417"/>
                    <a:pt x="36048" y="110512"/>
                    <a:pt x="35856" y="110512"/>
                  </a:cubicBezTo>
                  <a:cubicBezTo>
                    <a:pt x="35791" y="110512"/>
                    <a:pt x="35717" y="110501"/>
                    <a:pt x="35633" y="110481"/>
                  </a:cubicBezTo>
                  <a:cubicBezTo>
                    <a:pt x="35330" y="110380"/>
                    <a:pt x="35077" y="110178"/>
                    <a:pt x="34824" y="110026"/>
                  </a:cubicBezTo>
                  <a:cubicBezTo>
                    <a:pt x="33330" y="109039"/>
                    <a:pt x="32065" y="107774"/>
                    <a:pt x="30875" y="106483"/>
                  </a:cubicBezTo>
                  <a:cubicBezTo>
                    <a:pt x="28142" y="103598"/>
                    <a:pt x="25940" y="100308"/>
                    <a:pt x="23536" y="97195"/>
                  </a:cubicBezTo>
                  <a:cubicBezTo>
                    <a:pt x="22650" y="96056"/>
                    <a:pt x="22625" y="94614"/>
                    <a:pt x="22524" y="93222"/>
                  </a:cubicBezTo>
                  <a:cubicBezTo>
                    <a:pt x="22423" y="91551"/>
                    <a:pt x="22397" y="89881"/>
                    <a:pt x="22347" y="88211"/>
                  </a:cubicBezTo>
                  <a:cubicBezTo>
                    <a:pt x="22321" y="85958"/>
                    <a:pt x="22043" y="83731"/>
                    <a:pt x="21992" y="81504"/>
                  </a:cubicBezTo>
                  <a:cubicBezTo>
                    <a:pt x="21942" y="79986"/>
                    <a:pt x="21436" y="78543"/>
                    <a:pt x="20930" y="77151"/>
                  </a:cubicBezTo>
                  <a:cubicBezTo>
                    <a:pt x="20879" y="76974"/>
                    <a:pt x="20803" y="76772"/>
                    <a:pt x="20550" y="76721"/>
                  </a:cubicBezTo>
                  <a:cubicBezTo>
                    <a:pt x="20525" y="76772"/>
                    <a:pt x="20525" y="76822"/>
                    <a:pt x="20246" y="76848"/>
                  </a:cubicBezTo>
                  <a:cubicBezTo>
                    <a:pt x="20246" y="76898"/>
                    <a:pt x="20272" y="76999"/>
                    <a:pt x="20272" y="77075"/>
                  </a:cubicBezTo>
                  <a:cubicBezTo>
                    <a:pt x="20499" y="78543"/>
                    <a:pt x="20955" y="80011"/>
                    <a:pt x="21056" y="81555"/>
                  </a:cubicBezTo>
                  <a:cubicBezTo>
                    <a:pt x="21183" y="83655"/>
                    <a:pt x="21385" y="85705"/>
                    <a:pt x="21461" y="87780"/>
                  </a:cubicBezTo>
                  <a:cubicBezTo>
                    <a:pt x="21562" y="90109"/>
                    <a:pt x="21512" y="92412"/>
                    <a:pt x="21815" y="94715"/>
                  </a:cubicBezTo>
                  <a:cubicBezTo>
                    <a:pt x="22018" y="95930"/>
                    <a:pt x="22347" y="97068"/>
                    <a:pt x="23106" y="98005"/>
                  </a:cubicBezTo>
                  <a:lnTo>
                    <a:pt x="24447" y="99726"/>
                  </a:lnTo>
                  <a:cubicBezTo>
                    <a:pt x="26852" y="102940"/>
                    <a:pt x="29180" y="106230"/>
                    <a:pt x="32166" y="108988"/>
                  </a:cubicBezTo>
                  <a:cubicBezTo>
                    <a:pt x="32596" y="109393"/>
                    <a:pt x="32799" y="109975"/>
                    <a:pt x="32723" y="110608"/>
                  </a:cubicBezTo>
                  <a:cubicBezTo>
                    <a:pt x="32687" y="110932"/>
                    <a:pt x="32574" y="111090"/>
                    <a:pt x="32357" y="111090"/>
                  </a:cubicBezTo>
                  <a:cubicBezTo>
                    <a:pt x="32269" y="111090"/>
                    <a:pt x="32164" y="111064"/>
                    <a:pt x="32040" y="111013"/>
                  </a:cubicBezTo>
                  <a:cubicBezTo>
                    <a:pt x="31837" y="110937"/>
                    <a:pt x="31685" y="110810"/>
                    <a:pt x="31508" y="110735"/>
                  </a:cubicBezTo>
                  <a:cubicBezTo>
                    <a:pt x="30622" y="110178"/>
                    <a:pt x="29863" y="109494"/>
                    <a:pt x="29155" y="108735"/>
                  </a:cubicBezTo>
                  <a:cubicBezTo>
                    <a:pt x="26700" y="106078"/>
                    <a:pt x="24194" y="103446"/>
                    <a:pt x="21714" y="100814"/>
                  </a:cubicBezTo>
                  <a:cubicBezTo>
                    <a:pt x="20373" y="99371"/>
                    <a:pt x="19006" y="97954"/>
                    <a:pt x="17791" y="96360"/>
                  </a:cubicBezTo>
                  <a:cubicBezTo>
                    <a:pt x="17412" y="95828"/>
                    <a:pt x="17083" y="95221"/>
                    <a:pt x="17007" y="94563"/>
                  </a:cubicBezTo>
                  <a:cubicBezTo>
                    <a:pt x="16880" y="93348"/>
                    <a:pt x="16754" y="92159"/>
                    <a:pt x="16653" y="90919"/>
                  </a:cubicBezTo>
                  <a:cubicBezTo>
                    <a:pt x="16475" y="88742"/>
                    <a:pt x="16399" y="86566"/>
                    <a:pt x="16374" y="84364"/>
                  </a:cubicBezTo>
                  <a:cubicBezTo>
                    <a:pt x="16349" y="82972"/>
                    <a:pt x="16248" y="81555"/>
                    <a:pt x="16197" y="80163"/>
                  </a:cubicBezTo>
                  <a:cubicBezTo>
                    <a:pt x="16146" y="79606"/>
                    <a:pt x="16070" y="79024"/>
                    <a:pt x="16020" y="78467"/>
                  </a:cubicBezTo>
                  <a:cubicBezTo>
                    <a:pt x="15995" y="78290"/>
                    <a:pt x="15969" y="78113"/>
                    <a:pt x="15767" y="78113"/>
                  </a:cubicBezTo>
                  <a:cubicBezTo>
                    <a:pt x="15564" y="78113"/>
                    <a:pt x="15488" y="78290"/>
                    <a:pt x="15488" y="78493"/>
                  </a:cubicBezTo>
                  <a:lnTo>
                    <a:pt x="15488" y="79252"/>
                  </a:lnTo>
                  <a:cubicBezTo>
                    <a:pt x="15615" y="81656"/>
                    <a:pt x="15716" y="84060"/>
                    <a:pt x="15741" y="86464"/>
                  </a:cubicBezTo>
                  <a:cubicBezTo>
                    <a:pt x="15741" y="87376"/>
                    <a:pt x="15817" y="88287"/>
                    <a:pt x="15868" y="89223"/>
                  </a:cubicBezTo>
                  <a:cubicBezTo>
                    <a:pt x="15969" y="90691"/>
                    <a:pt x="16121" y="92209"/>
                    <a:pt x="16248" y="93728"/>
                  </a:cubicBezTo>
                  <a:cubicBezTo>
                    <a:pt x="16349" y="94816"/>
                    <a:pt x="16526" y="95828"/>
                    <a:pt x="17235" y="96689"/>
                  </a:cubicBezTo>
                  <a:cubicBezTo>
                    <a:pt x="17665" y="97220"/>
                    <a:pt x="18095" y="97777"/>
                    <a:pt x="18525" y="98283"/>
                  </a:cubicBezTo>
                  <a:cubicBezTo>
                    <a:pt x="20676" y="100738"/>
                    <a:pt x="22954" y="103041"/>
                    <a:pt x="25207" y="105369"/>
                  </a:cubicBezTo>
                  <a:cubicBezTo>
                    <a:pt x="26194" y="106382"/>
                    <a:pt x="26953" y="107470"/>
                    <a:pt x="27484" y="108735"/>
                  </a:cubicBezTo>
                  <a:cubicBezTo>
                    <a:pt x="27661" y="109216"/>
                    <a:pt x="27788" y="109672"/>
                    <a:pt x="27788" y="110178"/>
                  </a:cubicBezTo>
                  <a:cubicBezTo>
                    <a:pt x="27788" y="110612"/>
                    <a:pt x="27581" y="110852"/>
                    <a:pt x="27269" y="110852"/>
                  </a:cubicBezTo>
                  <a:cubicBezTo>
                    <a:pt x="27144" y="110852"/>
                    <a:pt x="27003" y="110814"/>
                    <a:pt x="26852" y="110735"/>
                  </a:cubicBezTo>
                  <a:cubicBezTo>
                    <a:pt x="26472" y="110532"/>
                    <a:pt x="26194" y="110228"/>
                    <a:pt x="25890" y="109874"/>
                  </a:cubicBezTo>
                  <a:cubicBezTo>
                    <a:pt x="24346" y="107976"/>
                    <a:pt x="22726" y="106103"/>
                    <a:pt x="21056" y="104332"/>
                  </a:cubicBezTo>
                  <a:cubicBezTo>
                    <a:pt x="19057" y="102206"/>
                    <a:pt x="17083" y="100105"/>
                    <a:pt x="15083" y="97954"/>
                  </a:cubicBezTo>
                  <a:cubicBezTo>
                    <a:pt x="13843" y="96613"/>
                    <a:pt x="12958" y="95120"/>
                    <a:pt x="12603" y="93272"/>
                  </a:cubicBezTo>
                  <a:cubicBezTo>
                    <a:pt x="11971" y="89805"/>
                    <a:pt x="11515" y="86363"/>
                    <a:pt x="11034" y="82896"/>
                  </a:cubicBezTo>
                  <a:cubicBezTo>
                    <a:pt x="10705" y="80644"/>
                    <a:pt x="10326" y="78417"/>
                    <a:pt x="9263" y="76392"/>
                  </a:cubicBezTo>
                  <a:cubicBezTo>
                    <a:pt x="8529" y="74975"/>
                    <a:pt x="8048" y="73482"/>
                    <a:pt x="8377" y="71837"/>
                  </a:cubicBezTo>
                  <a:cubicBezTo>
                    <a:pt x="8402" y="71685"/>
                    <a:pt x="8402" y="71508"/>
                    <a:pt x="8225" y="71457"/>
                  </a:cubicBezTo>
                  <a:cubicBezTo>
                    <a:pt x="8208" y="71455"/>
                    <a:pt x="8192" y="71454"/>
                    <a:pt x="8177" y="71454"/>
                  </a:cubicBezTo>
                  <a:cubicBezTo>
                    <a:pt x="7983" y="71454"/>
                    <a:pt x="7894" y="71597"/>
                    <a:pt x="7871" y="71761"/>
                  </a:cubicBezTo>
                  <a:cubicBezTo>
                    <a:pt x="7744" y="72343"/>
                    <a:pt x="7643" y="72950"/>
                    <a:pt x="7719" y="73558"/>
                  </a:cubicBezTo>
                  <a:cubicBezTo>
                    <a:pt x="7845" y="74949"/>
                    <a:pt x="8402" y="76190"/>
                    <a:pt x="9010" y="77404"/>
                  </a:cubicBezTo>
                  <a:cubicBezTo>
                    <a:pt x="9263" y="77961"/>
                    <a:pt x="9541" y="78467"/>
                    <a:pt x="9693" y="79049"/>
                  </a:cubicBezTo>
                  <a:cubicBezTo>
                    <a:pt x="10123" y="80770"/>
                    <a:pt x="10376" y="82466"/>
                    <a:pt x="10579" y="84187"/>
                  </a:cubicBezTo>
                  <a:cubicBezTo>
                    <a:pt x="10958" y="87122"/>
                    <a:pt x="11414" y="90058"/>
                    <a:pt x="11971" y="93019"/>
                  </a:cubicBezTo>
                  <a:cubicBezTo>
                    <a:pt x="12325" y="94791"/>
                    <a:pt x="12907" y="96385"/>
                    <a:pt x="14096" y="97752"/>
                  </a:cubicBezTo>
                  <a:cubicBezTo>
                    <a:pt x="14830" y="98587"/>
                    <a:pt x="15514" y="99397"/>
                    <a:pt x="16324" y="100156"/>
                  </a:cubicBezTo>
                  <a:cubicBezTo>
                    <a:pt x="16501" y="100358"/>
                    <a:pt x="16627" y="100536"/>
                    <a:pt x="16728" y="100789"/>
                  </a:cubicBezTo>
                  <a:cubicBezTo>
                    <a:pt x="17108" y="101776"/>
                    <a:pt x="17209" y="102788"/>
                    <a:pt x="17083" y="103826"/>
                  </a:cubicBezTo>
                  <a:cubicBezTo>
                    <a:pt x="17032" y="104230"/>
                    <a:pt x="16982" y="104686"/>
                    <a:pt x="16703" y="105040"/>
                  </a:cubicBezTo>
                  <a:cubicBezTo>
                    <a:pt x="16546" y="105236"/>
                    <a:pt x="16403" y="105338"/>
                    <a:pt x="16259" y="105338"/>
                  </a:cubicBezTo>
                  <a:cubicBezTo>
                    <a:pt x="16124" y="105338"/>
                    <a:pt x="15989" y="105249"/>
                    <a:pt x="15843" y="105066"/>
                  </a:cubicBezTo>
                  <a:cubicBezTo>
                    <a:pt x="15514" y="104661"/>
                    <a:pt x="15261" y="104205"/>
                    <a:pt x="15058" y="103724"/>
                  </a:cubicBezTo>
                  <a:cubicBezTo>
                    <a:pt x="13540" y="100561"/>
                    <a:pt x="12072" y="97372"/>
                    <a:pt x="10528" y="94209"/>
                  </a:cubicBezTo>
                  <a:cubicBezTo>
                    <a:pt x="9693" y="92564"/>
                    <a:pt x="9111" y="90868"/>
                    <a:pt x="8934" y="89021"/>
                  </a:cubicBezTo>
                  <a:cubicBezTo>
                    <a:pt x="8731" y="86338"/>
                    <a:pt x="8554" y="83655"/>
                    <a:pt x="8301" y="80947"/>
                  </a:cubicBezTo>
                  <a:cubicBezTo>
                    <a:pt x="8225" y="79631"/>
                    <a:pt x="7997" y="78366"/>
                    <a:pt x="7592" y="77101"/>
                  </a:cubicBezTo>
                  <a:cubicBezTo>
                    <a:pt x="7213" y="75987"/>
                    <a:pt x="6707" y="74924"/>
                    <a:pt x="6504" y="73735"/>
                  </a:cubicBezTo>
                  <a:cubicBezTo>
                    <a:pt x="6454" y="73406"/>
                    <a:pt x="6251" y="72975"/>
                    <a:pt x="6454" y="72672"/>
                  </a:cubicBezTo>
                  <a:cubicBezTo>
                    <a:pt x="6631" y="72393"/>
                    <a:pt x="6732" y="72064"/>
                    <a:pt x="6833" y="71761"/>
                  </a:cubicBezTo>
                  <a:cubicBezTo>
                    <a:pt x="7086" y="70698"/>
                    <a:pt x="7213" y="69660"/>
                    <a:pt x="7365" y="68623"/>
                  </a:cubicBezTo>
                  <a:cubicBezTo>
                    <a:pt x="7770" y="66016"/>
                    <a:pt x="8048" y="63409"/>
                    <a:pt x="8301" y="60802"/>
                  </a:cubicBezTo>
                  <a:cubicBezTo>
                    <a:pt x="8529" y="58601"/>
                    <a:pt x="8655" y="56399"/>
                    <a:pt x="8883" y="54222"/>
                  </a:cubicBezTo>
                  <a:cubicBezTo>
                    <a:pt x="9111" y="51793"/>
                    <a:pt x="9389" y="49313"/>
                    <a:pt x="9668" y="46883"/>
                  </a:cubicBezTo>
                  <a:cubicBezTo>
                    <a:pt x="10022" y="43846"/>
                    <a:pt x="9870" y="40809"/>
                    <a:pt x="9364" y="37848"/>
                  </a:cubicBezTo>
                  <a:cubicBezTo>
                    <a:pt x="8782" y="34584"/>
                    <a:pt x="7921" y="31420"/>
                    <a:pt x="6783" y="28358"/>
                  </a:cubicBezTo>
                  <a:cubicBezTo>
                    <a:pt x="4859" y="23170"/>
                    <a:pt x="2809" y="18007"/>
                    <a:pt x="936" y="12794"/>
                  </a:cubicBezTo>
                  <a:cubicBezTo>
                    <a:pt x="810" y="12465"/>
                    <a:pt x="658" y="12186"/>
                    <a:pt x="506" y="11857"/>
                  </a:cubicBezTo>
                  <a:cubicBezTo>
                    <a:pt x="448" y="11760"/>
                    <a:pt x="374" y="11647"/>
                    <a:pt x="262" y="11647"/>
                  </a:cubicBezTo>
                  <a:cubicBezTo>
                    <a:pt x="229" y="11647"/>
                    <a:pt x="192" y="11657"/>
                    <a:pt x="152" y="11680"/>
                  </a:cubicBezTo>
                  <a:cubicBezTo>
                    <a:pt x="25" y="11731"/>
                    <a:pt x="0" y="11908"/>
                    <a:pt x="51" y="12060"/>
                  </a:cubicBezTo>
                  <a:cubicBezTo>
                    <a:pt x="127" y="12212"/>
                    <a:pt x="152" y="12414"/>
                    <a:pt x="202" y="12591"/>
                  </a:cubicBezTo>
                  <a:cubicBezTo>
                    <a:pt x="1696" y="16615"/>
                    <a:pt x="3062" y="20664"/>
                    <a:pt x="4606" y="24638"/>
                  </a:cubicBezTo>
                  <a:cubicBezTo>
                    <a:pt x="5770" y="27649"/>
                    <a:pt x="6909" y="30661"/>
                    <a:pt x="7719" y="33749"/>
                  </a:cubicBezTo>
                  <a:cubicBezTo>
                    <a:pt x="8377" y="36279"/>
                    <a:pt x="8883" y="38861"/>
                    <a:pt x="9060" y="41467"/>
                  </a:cubicBezTo>
                  <a:cubicBezTo>
                    <a:pt x="9263" y="44175"/>
                    <a:pt x="9010" y="46858"/>
                    <a:pt x="8681" y="49541"/>
                  </a:cubicBezTo>
                  <a:cubicBezTo>
                    <a:pt x="8428" y="51717"/>
                    <a:pt x="8225" y="53919"/>
                    <a:pt x="8023" y="56095"/>
                  </a:cubicBezTo>
                  <a:cubicBezTo>
                    <a:pt x="7896" y="57614"/>
                    <a:pt x="7795" y="59157"/>
                    <a:pt x="7643" y="60676"/>
                  </a:cubicBezTo>
                  <a:cubicBezTo>
                    <a:pt x="7491" y="62220"/>
                    <a:pt x="7289" y="63789"/>
                    <a:pt x="7137" y="65333"/>
                  </a:cubicBezTo>
                  <a:cubicBezTo>
                    <a:pt x="6960" y="67205"/>
                    <a:pt x="6656" y="69027"/>
                    <a:pt x="6403" y="70900"/>
                  </a:cubicBezTo>
                  <a:cubicBezTo>
                    <a:pt x="6352" y="71330"/>
                    <a:pt x="6023" y="71685"/>
                    <a:pt x="5998" y="72166"/>
                  </a:cubicBezTo>
                  <a:cubicBezTo>
                    <a:pt x="5947" y="73102"/>
                    <a:pt x="6023" y="74064"/>
                    <a:pt x="6352" y="74949"/>
                  </a:cubicBezTo>
                  <a:cubicBezTo>
                    <a:pt x="7112" y="77101"/>
                    <a:pt x="7668" y="79302"/>
                    <a:pt x="7871" y="81580"/>
                  </a:cubicBezTo>
                  <a:cubicBezTo>
                    <a:pt x="8048" y="84086"/>
                    <a:pt x="8250" y="86591"/>
                    <a:pt x="8503" y="89096"/>
                  </a:cubicBezTo>
                  <a:cubicBezTo>
                    <a:pt x="8630" y="90438"/>
                    <a:pt x="8883" y="91779"/>
                    <a:pt x="9440" y="93044"/>
                  </a:cubicBezTo>
                  <a:cubicBezTo>
                    <a:pt x="11161" y="96689"/>
                    <a:pt x="12907" y="100308"/>
                    <a:pt x="14628" y="103952"/>
                  </a:cubicBezTo>
                  <a:cubicBezTo>
                    <a:pt x="14856" y="104458"/>
                    <a:pt x="15134" y="104939"/>
                    <a:pt x="15488" y="105344"/>
                  </a:cubicBezTo>
                  <a:cubicBezTo>
                    <a:pt x="15741" y="105633"/>
                    <a:pt x="16034" y="105779"/>
                    <a:pt x="16323" y="105779"/>
                  </a:cubicBezTo>
                  <a:cubicBezTo>
                    <a:pt x="16642" y="105779"/>
                    <a:pt x="16957" y="105601"/>
                    <a:pt x="17209" y="105243"/>
                  </a:cubicBezTo>
                  <a:cubicBezTo>
                    <a:pt x="17336" y="105066"/>
                    <a:pt x="17412" y="104863"/>
                    <a:pt x="17488" y="104661"/>
                  </a:cubicBezTo>
                  <a:cubicBezTo>
                    <a:pt x="17741" y="103826"/>
                    <a:pt x="17741" y="102965"/>
                    <a:pt x="17614" y="102130"/>
                  </a:cubicBezTo>
                  <a:cubicBezTo>
                    <a:pt x="17589" y="101826"/>
                    <a:pt x="17538" y="101573"/>
                    <a:pt x="17513" y="101320"/>
                  </a:cubicBezTo>
                  <a:lnTo>
                    <a:pt x="17513" y="101320"/>
                  </a:lnTo>
                  <a:cubicBezTo>
                    <a:pt x="19765" y="103648"/>
                    <a:pt x="21967" y="105951"/>
                    <a:pt x="24068" y="108356"/>
                  </a:cubicBezTo>
                  <a:cubicBezTo>
                    <a:pt x="24726" y="109140"/>
                    <a:pt x="25333" y="110001"/>
                    <a:pt x="26092" y="110684"/>
                  </a:cubicBezTo>
                  <a:cubicBezTo>
                    <a:pt x="26432" y="111023"/>
                    <a:pt x="26794" y="111293"/>
                    <a:pt x="27269" y="111293"/>
                  </a:cubicBezTo>
                  <a:cubicBezTo>
                    <a:pt x="27290" y="111293"/>
                    <a:pt x="27311" y="111292"/>
                    <a:pt x="27332" y="111291"/>
                  </a:cubicBezTo>
                  <a:cubicBezTo>
                    <a:pt x="28142" y="111266"/>
                    <a:pt x="28598" y="110608"/>
                    <a:pt x="28395" y="109722"/>
                  </a:cubicBezTo>
                  <a:cubicBezTo>
                    <a:pt x="28294" y="109165"/>
                    <a:pt x="28142" y="108634"/>
                    <a:pt x="27914" y="108128"/>
                  </a:cubicBezTo>
                  <a:lnTo>
                    <a:pt x="27914" y="108128"/>
                  </a:lnTo>
                  <a:cubicBezTo>
                    <a:pt x="28598" y="108786"/>
                    <a:pt x="29180" y="109494"/>
                    <a:pt x="29888" y="110051"/>
                  </a:cubicBezTo>
                  <a:cubicBezTo>
                    <a:pt x="30622" y="110633"/>
                    <a:pt x="31306" y="111266"/>
                    <a:pt x="32217" y="111519"/>
                  </a:cubicBezTo>
                  <a:cubicBezTo>
                    <a:pt x="32304" y="111542"/>
                    <a:pt x="32389" y="111553"/>
                    <a:pt x="32471" y="111553"/>
                  </a:cubicBezTo>
                  <a:cubicBezTo>
                    <a:pt x="32838" y="111553"/>
                    <a:pt x="33135" y="111326"/>
                    <a:pt x="33280" y="110912"/>
                  </a:cubicBezTo>
                  <a:cubicBezTo>
                    <a:pt x="33356" y="110608"/>
                    <a:pt x="33406" y="110279"/>
                    <a:pt x="33305" y="109874"/>
                  </a:cubicBezTo>
                  <a:lnTo>
                    <a:pt x="33305" y="109874"/>
                  </a:lnTo>
                  <a:cubicBezTo>
                    <a:pt x="33558" y="110051"/>
                    <a:pt x="33710" y="110178"/>
                    <a:pt x="33912" y="110304"/>
                  </a:cubicBezTo>
                  <a:cubicBezTo>
                    <a:pt x="34317" y="110608"/>
                    <a:pt x="34722" y="110886"/>
                    <a:pt x="35203" y="111064"/>
                  </a:cubicBezTo>
                  <a:cubicBezTo>
                    <a:pt x="35439" y="111167"/>
                    <a:pt x="35648" y="111219"/>
                    <a:pt x="35830" y="111219"/>
                  </a:cubicBezTo>
                  <a:cubicBezTo>
                    <a:pt x="36274" y="111219"/>
                    <a:pt x="36568" y="110914"/>
                    <a:pt x="36747" y="110304"/>
                  </a:cubicBezTo>
                  <a:cubicBezTo>
                    <a:pt x="37101" y="109014"/>
                    <a:pt x="37000" y="107723"/>
                    <a:pt x="36772" y="106432"/>
                  </a:cubicBezTo>
                  <a:cubicBezTo>
                    <a:pt x="36443" y="104357"/>
                    <a:pt x="35583" y="102510"/>
                    <a:pt x="34317" y="100814"/>
                  </a:cubicBezTo>
                  <a:cubicBezTo>
                    <a:pt x="33052" y="99144"/>
                    <a:pt x="31761" y="97499"/>
                    <a:pt x="30673" y="95702"/>
                  </a:cubicBezTo>
                  <a:cubicBezTo>
                    <a:pt x="29990" y="94538"/>
                    <a:pt x="29559" y="93323"/>
                    <a:pt x="29737" y="91931"/>
                  </a:cubicBezTo>
                  <a:cubicBezTo>
                    <a:pt x="29813" y="90995"/>
                    <a:pt x="29914" y="90109"/>
                    <a:pt x="30369" y="89223"/>
                  </a:cubicBezTo>
                  <a:cubicBezTo>
                    <a:pt x="30774" y="88464"/>
                    <a:pt x="31306" y="87780"/>
                    <a:pt x="31660" y="86996"/>
                  </a:cubicBezTo>
                  <a:cubicBezTo>
                    <a:pt x="32546" y="84946"/>
                    <a:pt x="33583" y="82921"/>
                    <a:pt x="34596" y="80922"/>
                  </a:cubicBezTo>
                  <a:cubicBezTo>
                    <a:pt x="34975" y="80163"/>
                    <a:pt x="35380" y="79404"/>
                    <a:pt x="35811" y="78594"/>
                  </a:cubicBezTo>
                  <a:cubicBezTo>
                    <a:pt x="35886" y="78720"/>
                    <a:pt x="35962" y="78796"/>
                    <a:pt x="35988" y="78872"/>
                  </a:cubicBezTo>
                  <a:cubicBezTo>
                    <a:pt x="36696" y="80138"/>
                    <a:pt x="37582" y="81276"/>
                    <a:pt x="38620" y="82289"/>
                  </a:cubicBezTo>
                  <a:cubicBezTo>
                    <a:pt x="38999" y="82668"/>
                    <a:pt x="39480" y="82972"/>
                    <a:pt x="39986" y="83174"/>
                  </a:cubicBezTo>
                  <a:cubicBezTo>
                    <a:pt x="40283" y="83284"/>
                    <a:pt x="40565" y="83338"/>
                    <a:pt x="40827" y="83338"/>
                  </a:cubicBezTo>
                  <a:cubicBezTo>
                    <a:pt x="41595" y="83338"/>
                    <a:pt x="42196" y="82878"/>
                    <a:pt x="42517" y="82010"/>
                  </a:cubicBezTo>
                  <a:cubicBezTo>
                    <a:pt x="42720" y="81327"/>
                    <a:pt x="42694" y="80644"/>
                    <a:pt x="42568" y="79935"/>
                  </a:cubicBezTo>
                  <a:cubicBezTo>
                    <a:pt x="42163" y="77708"/>
                    <a:pt x="41834" y="75430"/>
                    <a:pt x="41454" y="73178"/>
                  </a:cubicBezTo>
                  <a:cubicBezTo>
                    <a:pt x="41277" y="72166"/>
                    <a:pt x="41302" y="71305"/>
                    <a:pt x="41960" y="70445"/>
                  </a:cubicBezTo>
                  <a:cubicBezTo>
                    <a:pt x="42897" y="69230"/>
                    <a:pt x="43555" y="67863"/>
                    <a:pt x="43934" y="66345"/>
                  </a:cubicBezTo>
                  <a:cubicBezTo>
                    <a:pt x="44618" y="63485"/>
                    <a:pt x="45427" y="60701"/>
                    <a:pt x="46263" y="57917"/>
                  </a:cubicBezTo>
                  <a:cubicBezTo>
                    <a:pt x="46642" y="56703"/>
                    <a:pt x="47022" y="55437"/>
                    <a:pt x="47123" y="54121"/>
                  </a:cubicBezTo>
                  <a:cubicBezTo>
                    <a:pt x="47250" y="52350"/>
                    <a:pt x="46997" y="50654"/>
                    <a:pt x="46642" y="48908"/>
                  </a:cubicBezTo>
                  <a:cubicBezTo>
                    <a:pt x="46085" y="46124"/>
                    <a:pt x="45554" y="43365"/>
                    <a:pt x="44997" y="40582"/>
                  </a:cubicBezTo>
                  <a:cubicBezTo>
                    <a:pt x="44415" y="37393"/>
                    <a:pt x="43858" y="34229"/>
                    <a:pt x="43276" y="31041"/>
                  </a:cubicBezTo>
                  <a:cubicBezTo>
                    <a:pt x="42897" y="29067"/>
                    <a:pt x="42770" y="27093"/>
                    <a:pt x="43200" y="25093"/>
                  </a:cubicBezTo>
                  <a:cubicBezTo>
                    <a:pt x="43681" y="22942"/>
                    <a:pt x="44415" y="20892"/>
                    <a:pt x="45174" y="18868"/>
                  </a:cubicBezTo>
                  <a:cubicBezTo>
                    <a:pt x="46111" y="16362"/>
                    <a:pt x="47224" y="13933"/>
                    <a:pt x="48034" y="11351"/>
                  </a:cubicBezTo>
                  <a:cubicBezTo>
                    <a:pt x="48110" y="11199"/>
                    <a:pt x="48161" y="11022"/>
                    <a:pt x="48211" y="10820"/>
                  </a:cubicBezTo>
                  <a:cubicBezTo>
                    <a:pt x="48237" y="10668"/>
                    <a:pt x="48237" y="10516"/>
                    <a:pt x="48034" y="10440"/>
                  </a:cubicBezTo>
                  <a:cubicBezTo>
                    <a:pt x="48010" y="10433"/>
                    <a:pt x="47988" y="10430"/>
                    <a:pt x="47968" y="10430"/>
                  </a:cubicBezTo>
                  <a:cubicBezTo>
                    <a:pt x="47837" y="10430"/>
                    <a:pt x="47774" y="10558"/>
                    <a:pt x="47730" y="10668"/>
                  </a:cubicBezTo>
                  <a:cubicBezTo>
                    <a:pt x="47705" y="10769"/>
                    <a:pt x="47629" y="10896"/>
                    <a:pt x="47604" y="10972"/>
                  </a:cubicBezTo>
                  <a:cubicBezTo>
                    <a:pt x="47098" y="12288"/>
                    <a:pt x="46617" y="13604"/>
                    <a:pt x="46060" y="14869"/>
                  </a:cubicBezTo>
                  <a:cubicBezTo>
                    <a:pt x="44871" y="17526"/>
                    <a:pt x="43808" y="20260"/>
                    <a:pt x="42947" y="23043"/>
                  </a:cubicBezTo>
                  <a:cubicBezTo>
                    <a:pt x="42264" y="25372"/>
                    <a:pt x="41884" y="27751"/>
                    <a:pt x="42315" y="30180"/>
                  </a:cubicBezTo>
                  <a:cubicBezTo>
                    <a:pt x="42694" y="32230"/>
                    <a:pt x="43049" y="34331"/>
                    <a:pt x="43428" y="36381"/>
                  </a:cubicBezTo>
                  <a:cubicBezTo>
                    <a:pt x="44213" y="40759"/>
                    <a:pt x="44997" y="45086"/>
                    <a:pt x="45959" y="49389"/>
                  </a:cubicBezTo>
                  <a:cubicBezTo>
                    <a:pt x="46516" y="52021"/>
                    <a:pt x="46617" y="54627"/>
                    <a:pt x="45756" y="57259"/>
                  </a:cubicBezTo>
                  <a:cubicBezTo>
                    <a:pt x="44845" y="60043"/>
                    <a:pt x="44061" y="62903"/>
                    <a:pt x="43453" y="65737"/>
                  </a:cubicBezTo>
                  <a:cubicBezTo>
                    <a:pt x="43074" y="67484"/>
                    <a:pt x="42315" y="69002"/>
                    <a:pt x="41277" y="70419"/>
                  </a:cubicBezTo>
                  <a:cubicBezTo>
                    <a:pt x="41225" y="70437"/>
                    <a:pt x="41196" y="70466"/>
                    <a:pt x="41167" y="70466"/>
                  </a:cubicBezTo>
                  <a:cubicBezTo>
                    <a:pt x="41154" y="70466"/>
                    <a:pt x="41141" y="70460"/>
                    <a:pt x="41125" y="70445"/>
                  </a:cubicBezTo>
                  <a:lnTo>
                    <a:pt x="40746" y="67408"/>
                  </a:lnTo>
                  <a:cubicBezTo>
                    <a:pt x="40518" y="65383"/>
                    <a:pt x="40290" y="63333"/>
                    <a:pt x="40037" y="61283"/>
                  </a:cubicBezTo>
                  <a:cubicBezTo>
                    <a:pt x="39986" y="60625"/>
                    <a:pt x="39936" y="60018"/>
                    <a:pt x="40315" y="59411"/>
                  </a:cubicBezTo>
                  <a:cubicBezTo>
                    <a:pt x="40619" y="59006"/>
                    <a:pt x="40746" y="58499"/>
                    <a:pt x="40872" y="58019"/>
                  </a:cubicBezTo>
                  <a:cubicBezTo>
                    <a:pt x="41404" y="56095"/>
                    <a:pt x="41808" y="54121"/>
                    <a:pt x="42062" y="52147"/>
                  </a:cubicBezTo>
                  <a:cubicBezTo>
                    <a:pt x="42213" y="50932"/>
                    <a:pt x="42315" y="49692"/>
                    <a:pt x="42416" y="48503"/>
                  </a:cubicBezTo>
                  <a:cubicBezTo>
                    <a:pt x="42441" y="48275"/>
                    <a:pt x="42517" y="48047"/>
                    <a:pt x="42315" y="47794"/>
                  </a:cubicBezTo>
                  <a:cubicBezTo>
                    <a:pt x="42087" y="48123"/>
                    <a:pt x="42062" y="48478"/>
                    <a:pt x="42011" y="48781"/>
                  </a:cubicBezTo>
                  <a:cubicBezTo>
                    <a:pt x="41631" y="51160"/>
                    <a:pt x="41176" y="53463"/>
                    <a:pt x="40670" y="55817"/>
                  </a:cubicBezTo>
                  <a:cubicBezTo>
                    <a:pt x="40265" y="57791"/>
                    <a:pt x="39632" y="59664"/>
                    <a:pt x="38518" y="61410"/>
                  </a:cubicBezTo>
                  <a:cubicBezTo>
                    <a:pt x="38012" y="62220"/>
                    <a:pt x="37329" y="62903"/>
                    <a:pt x="36772" y="63662"/>
                  </a:cubicBezTo>
                  <a:cubicBezTo>
                    <a:pt x="35254" y="65813"/>
                    <a:pt x="33963" y="68091"/>
                    <a:pt x="32521" y="70293"/>
                  </a:cubicBezTo>
                  <a:cubicBezTo>
                    <a:pt x="31837" y="71305"/>
                    <a:pt x="31204" y="72343"/>
                    <a:pt x="30496" y="73330"/>
                  </a:cubicBezTo>
                  <a:cubicBezTo>
                    <a:pt x="30266" y="73664"/>
                    <a:pt x="30051" y="73825"/>
                    <a:pt x="29854" y="73825"/>
                  </a:cubicBezTo>
                  <a:cubicBezTo>
                    <a:pt x="29619" y="73825"/>
                    <a:pt x="29410" y="73594"/>
                    <a:pt x="29230" y="73153"/>
                  </a:cubicBezTo>
                  <a:cubicBezTo>
                    <a:pt x="29028" y="72646"/>
                    <a:pt x="28876" y="72090"/>
                    <a:pt x="28851" y="71558"/>
                  </a:cubicBezTo>
                  <a:cubicBezTo>
                    <a:pt x="28724" y="69129"/>
                    <a:pt x="29003" y="66775"/>
                    <a:pt x="29939" y="64548"/>
                  </a:cubicBezTo>
                  <a:cubicBezTo>
                    <a:pt x="30901" y="62321"/>
                    <a:pt x="32014" y="60144"/>
                    <a:pt x="33052" y="57968"/>
                  </a:cubicBezTo>
                  <a:cubicBezTo>
                    <a:pt x="33406" y="57234"/>
                    <a:pt x="33482" y="56475"/>
                    <a:pt x="33432" y="55690"/>
                  </a:cubicBezTo>
                  <a:cubicBezTo>
                    <a:pt x="33280" y="53969"/>
                    <a:pt x="33179" y="52223"/>
                    <a:pt x="33027" y="50528"/>
                  </a:cubicBezTo>
                  <a:cubicBezTo>
                    <a:pt x="32925" y="49363"/>
                    <a:pt x="32824" y="48174"/>
                    <a:pt x="32647" y="47010"/>
                  </a:cubicBezTo>
                  <a:cubicBezTo>
                    <a:pt x="32394" y="45694"/>
                    <a:pt x="31761" y="44504"/>
                    <a:pt x="31027" y="43416"/>
                  </a:cubicBezTo>
                  <a:cubicBezTo>
                    <a:pt x="29737" y="41391"/>
                    <a:pt x="28851" y="39190"/>
                    <a:pt x="28269" y="36887"/>
                  </a:cubicBezTo>
                  <a:cubicBezTo>
                    <a:pt x="27484" y="33597"/>
                    <a:pt x="27459" y="30383"/>
                    <a:pt x="28750" y="27219"/>
                  </a:cubicBezTo>
                  <a:cubicBezTo>
                    <a:pt x="29256" y="25954"/>
                    <a:pt x="29686" y="24638"/>
                    <a:pt x="30142" y="23347"/>
                  </a:cubicBezTo>
                  <a:cubicBezTo>
                    <a:pt x="30167" y="23221"/>
                    <a:pt x="30369" y="23043"/>
                    <a:pt x="30142" y="22841"/>
                  </a:cubicBezTo>
                  <a:cubicBezTo>
                    <a:pt x="29939" y="22993"/>
                    <a:pt x="29863" y="23221"/>
                    <a:pt x="29762" y="23423"/>
                  </a:cubicBezTo>
                  <a:lnTo>
                    <a:pt x="28421" y="26156"/>
                  </a:lnTo>
                  <a:cubicBezTo>
                    <a:pt x="26877" y="29294"/>
                    <a:pt x="26573" y="32584"/>
                    <a:pt x="27358" y="35976"/>
                  </a:cubicBezTo>
                  <a:cubicBezTo>
                    <a:pt x="27383" y="36229"/>
                    <a:pt x="27459" y="36507"/>
                    <a:pt x="27510" y="36760"/>
                  </a:cubicBezTo>
                  <a:cubicBezTo>
                    <a:pt x="27282" y="36381"/>
                    <a:pt x="27130" y="36001"/>
                    <a:pt x="26978" y="35596"/>
                  </a:cubicBezTo>
                  <a:cubicBezTo>
                    <a:pt x="25611" y="31952"/>
                    <a:pt x="24751" y="28181"/>
                    <a:pt x="23688" y="24461"/>
                  </a:cubicBezTo>
                  <a:cubicBezTo>
                    <a:pt x="23486" y="23701"/>
                    <a:pt x="23536" y="23119"/>
                    <a:pt x="24118" y="22613"/>
                  </a:cubicBezTo>
                  <a:cubicBezTo>
                    <a:pt x="24321" y="22461"/>
                    <a:pt x="24447" y="22234"/>
                    <a:pt x="24599" y="22082"/>
                  </a:cubicBezTo>
                  <a:cubicBezTo>
                    <a:pt x="26523" y="20184"/>
                    <a:pt x="27737" y="17906"/>
                    <a:pt x="28598" y="15375"/>
                  </a:cubicBezTo>
                  <a:cubicBezTo>
                    <a:pt x="29281" y="13300"/>
                    <a:pt x="29914" y="11149"/>
                    <a:pt x="30420" y="8998"/>
                  </a:cubicBezTo>
                  <a:cubicBezTo>
                    <a:pt x="31053" y="6290"/>
                    <a:pt x="31660" y="3582"/>
                    <a:pt x="32192" y="849"/>
                  </a:cubicBezTo>
                  <a:cubicBezTo>
                    <a:pt x="32267" y="570"/>
                    <a:pt x="32419" y="89"/>
                    <a:pt x="32014" y="13"/>
                  </a:cubicBezTo>
                  <a:cubicBezTo>
                    <a:pt x="31974" y="4"/>
                    <a:pt x="31937" y="0"/>
                    <a:pt x="31904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48"/>
            <p:cNvSpPr/>
            <p:nvPr/>
          </p:nvSpPr>
          <p:spPr>
            <a:xfrm rot="8999956">
              <a:off x="9600339" y="1135461"/>
              <a:ext cx="41799" cy="110748"/>
            </a:xfrm>
            <a:custGeom>
              <a:avLst/>
              <a:gdLst/>
              <a:ahLst/>
              <a:cxnLst/>
              <a:rect l="l" t="t" r="r" b="b"/>
              <a:pathLst>
                <a:path w="1672" h="4430" extrusionOk="0">
                  <a:moveTo>
                    <a:pt x="203" y="0"/>
                  </a:moveTo>
                  <a:cubicBezTo>
                    <a:pt x="26" y="0"/>
                    <a:pt x="1" y="203"/>
                    <a:pt x="1" y="355"/>
                  </a:cubicBezTo>
                  <a:cubicBezTo>
                    <a:pt x="1" y="507"/>
                    <a:pt x="1" y="658"/>
                    <a:pt x="26" y="836"/>
                  </a:cubicBezTo>
                  <a:cubicBezTo>
                    <a:pt x="254" y="1848"/>
                    <a:pt x="532" y="2810"/>
                    <a:pt x="1013" y="3771"/>
                  </a:cubicBezTo>
                  <a:cubicBezTo>
                    <a:pt x="1140" y="4024"/>
                    <a:pt x="1216" y="4277"/>
                    <a:pt x="1519" y="4429"/>
                  </a:cubicBezTo>
                  <a:cubicBezTo>
                    <a:pt x="1671" y="4303"/>
                    <a:pt x="1595" y="4201"/>
                    <a:pt x="1545" y="4151"/>
                  </a:cubicBezTo>
                  <a:cubicBezTo>
                    <a:pt x="1367" y="3797"/>
                    <a:pt x="1266" y="3442"/>
                    <a:pt x="1165" y="3113"/>
                  </a:cubicBezTo>
                  <a:cubicBezTo>
                    <a:pt x="912" y="2177"/>
                    <a:pt x="684" y="1266"/>
                    <a:pt x="532" y="355"/>
                  </a:cubicBezTo>
                  <a:cubicBezTo>
                    <a:pt x="507" y="152"/>
                    <a:pt x="431" y="0"/>
                    <a:pt x="203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19" name="Google Shape;719;p48"/>
            <p:cNvGrpSpPr/>
            <p:nvPr/>
          </p:nvGrpSpPr>
          <p:grpSpPr>
            <a:xfrm>
              <a:off x="8733429" y="985137"/>
              <a:ext cx="1751094" cy="1026787"/>
              <a:chOff x="8733429" y="985137"/>
              <a:chExt cx="1751094" cy="1026787"/>
            </a:xfrm>
          </p:grpSpPr>
          <p:sp>
            <p:nvSpPr>
              <p:cNvPr id="720" name="Google Shape;720;p48"/>
              <p:cNvSpPr/>
              <p:nvPr/>
            </p:nvSpPr>
            <p:spPr>
              <a:xfrm rot="8999956">
                <a:off x="10279466" y="1817439"/>
                <a:ext cx="86698" cy="135722"/>
              </a:xfrm>
              <a:custGeom>
                <a:avLst/>
                <a:gdLst/>
                <a:ahLst/>
                <a:cxnLst/>
                <a:rect l="l" t="t" r="r" b="b"/>
                <a:pathLst>
                  <a:path w="3468" h="5429" extrusionOk="0">
                    <a:moveTo>
                      <a:pt x="1724" y="0"/>
                    </a:moveTo>
                    <a:cubicBezTo>
                      <a:pt x="1709" y="0"/>
                      <a:pt x="1696" y="7"/>
                      <a:pt x="1696" y="19"/>
                    </a:cubicBezTo>
                    <a:cubicBezTo>
                      <a:pt x="1392" y="1285"/>
                      <a:pt x="810" y="2272"/>
                      <a:pt x="51" y="2677"/>
                    </a:cubicBezTo>
                    <a:cubicBezTo>
                      <a:pt x="0" y="2677"/>
                      <a:pt x="0" y="2753"/>
                      <a:pt x="51" y="2753"/>
                    </a:cubicBezTo>
                    <a:cubicBezTo>
                      <a:pt x="810" y="3158"/>
                      <a:pt x="1392" y="4145"/>
                      <a:pt x="1696" y="5410"/>
                    </a:cubicBezTo>
                    <a:cubicBezTo>
                      <a:pt x="1709" y="5423"/>
                      <a:pt x="1728" y="5429"/>
                      <a:pt x="1743" y="5429"/>
                    </a:cubicBezTo>
                    <a:cubicBezTo>
                      <a:pt x="1759" y="5429"/>
                      <a:pt x="1772" y="5423"/>
                      <a:pt x="1772" y="5410"/>
                    </a:cubicBezTo>
                    <a:cubicBezTo>
                      <a:pt x="2075" y="4145"/>
                      <a:pt x="2658" y="3158"/>
                      <a:pt x="3417" y="2753"/>
                    </a:cubicBezTo>
                    <a:cubicBezTo>
                      <a:pt x="3467" y="2727"/>
                      <a:pt x="3467" y="2677"/>
                      <a:pt x="3417" y="2677"/>
                    </a:cubicBezTo>
                    <a:cubicBezTo>
                      <a:pt x="2658" y="2272"/>
                      <a:pt x="2075" y="1285"/>
                      <a:pt x="1772" y="19"/>
                    </a:cubicBezTo>
                    <a:cubicBezTo>
                      <a:pt x="1759" y="7"/>
                      <a:pt x="1740" y="0"/>
                      <a:pt x="172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721;p48"/>
              <p:cNvSpPr/>
              <p:nvPr/>
            </p:nvSpPr>
            <p:spPr>
              <a:xfrm rot="8999956">
                <a:off x="10416071" y="1922180"/>
                <a:ext cx="51274" cy="82448"/>
              </a:xfrm>
              <a:custGeom>
                <a:avLst/>
                <a:gdLst/>
                <a:ahLst/>
                <a:cxnLst/>
                <a:rect l="l" t="t" r="r" b="b"/>
                <a:pathLst>
                  <a:path w="2051" h="3298" extrusionOk="0">
                    <a:moveTo>
                      <a:pt x="1029" y="1"/>
                    </a:moveTo>
                    <a:cubicBezTo>
                      <a:pt x="1019" y="1"/>
                      <a:pt x="1013" y="14"/>
                      <a:pt x="1013" y="39"/>
                    </a:cubicBezTo>
                    <a:cubicBezTo>
                      <a:pt x="836" y="798"/>
                      <a:pt x="507" y="1380"/>
                      <a:pt x="26" y="1633"/>
                    </a:cubicBezTo>
                    <a:cubicBezTo>
                      <a:pt x="1" y="1633"/>
                      <a:pt x="1" y="1684"/>
                      <a:pt x="26" y="1684"/>
                    </a:cubicBezTo>
                    <a:cubicBezTo>
                      <a:pt x="456" y="1937"/>
                      <a:pt x="836" y="2519"/>
                      <a:pt x="1013" y="3278"/>
                    </a:cubicBezTo>
                    <a:cubicBezTo>
                      <a:pt x="1026" y="3291"/>
                      <a:pt x="1038" y="3297"/>
                      <a:pt x="1048" y="3297"/>
                    </a:cubicBezTo>
                    <a:cubicBezTo>
                      <a:pt x="1057" y="3297"/>
                      <a:pt x="1064" y="3291"/>
                      <a:pt x="1064" y="3278"/>
                    </a:cubicBezTo>
                    <a:cubicBezTo>
                      <a:pt x="1216" y="2519"/>
                      <a:pt x="1570" y="1937"/>
                      <a:pt x="2051" y="1684"/>
                    </a:cubicBezTo>
                    <a:lnTo>
                      <a:pt x="2051" y="1633"/>
                    </a:lnTo>
                    <a:cubicBezTo>
                      <a:pt x="1595" y="1380"/>
                      <a:pt x="1216" y="798"/>
                      <a:pt x="1064" y="39"/>
                    </a:cubicBezTo>
                    <a:cubicBezTo>
                      <a:pt x="1051" y="14"/>
                      <a:pt x="1038" y="1"/>
                      <a:pt x="102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48"/>
              <p:cNvSpPr/>
              <p:nvPr/>
            </p:nvSpPr>
            <p:spPr>
              <a:xfrm rot="8999956">
                <a:off x="8890674" y="997556"/>
                <a:ext cx="86048" cy="135747"/>
              </a:xfrm>
              <a:custGeom>
                <a:avLst/>
                <a:gdLst/>
                <a:ahLst/>
                <a:cxnLst/>
                <a:rect l="l" t="t" r="r" b="b"/>
                <a:pathLst>
                  <a:path w="3442" h="5430" extrusionOk="0">
                    <a:moveTo>
                      <a:pt x="1712" y="1"/>
                    </a:moveTo>
                    <a:cubicBezTo>
                      <a:pt x="1689" y="1"/>
                      <a:pt x="1671" y="7"/>
                      <a:pt x="1671" y="20"/>
                    </a:cubicBezTo>
                    <a:cubicBezTo>
                      <a:pt x="1392" y="1285"/>
                      <a:pt x="785" y="2272"/>
                      <a:pt x="26" y="2677"/>
                    </a:cubicBezTo>
                    <a:cubicBezTo>
                      <a:pt x="0" y="2677"/>
                      <a:pt x="0" y="2753"/>
                      <a:pt x="26" y="2753"/>
                    </a:cubicBezTo>
                    <a:cubicBezTo>
                      <a:pt x="785" y="3158"/>
                      <a:pt x="1392" y="4145"/>
                      <a:pt x="1671" y="5410"/>
                    </a:cubicBezTo>
                    <a:cubicBezTo>
                      <a:pt x="1696" y="5423"/>
                      <a:pt x="1721" y="5429"/>
                      <a:pt x="1740" y="5429"/>
                    </a:cubicBezTo>
                    <a:cubicBezTo>
                      <a:pt x="1759" y="5429"/>
                      <a:pt x="1772" y="5423"/>
                      <a:pt x="1772" y="5410"/>
                    </a:cubicBezTo>
                    <a:cubicBezTo>
                      <a:pt x="2050" y="4145"/>
                      <a:pt x="2658" y="3158"/>
                      <a:pt x="3417" y="2753"/>
                    </a:cubicBezTo>
                    <a:cubicBezTo>
                      <a:pt x="3442" y="2753"/>
                      <a:pt x="3442" y="2727"/>
                      <a:pt x="3417" y="2677"/>
                    </a:cubicBezTo>
                    <a:cubicBezTo>
                      <a:pt x="2658" y="2272"/>
                      <a:pt x="2050" y="1285"/>
                      <a:pt x="1772" y="20"/>
                    </a:cubicBezTo>
                    <a:cubicBezTo>
                      <a:pt x="1759" y="7"/>
                      <a:pt x="1734" y="1"/>
                      <a:pt x="17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723;p48"/>
              <p:cNvSpPr/>
              <p:nvPr/>
            </p:nvSpPr>
            <p:spPr>
              <a:xfrm rot="8999956">
                <a:off x="8920412" y="1178842"/>
                <a:ext cx="52524" cy="82573"/>
              </a:xfrm>
              <a:custGeom>
                <a:avLst/>
                <a:gdLst/>
                <a:ahLst/>
                <a:cxnLst/>
                <a:rect l="l" t="t" r="r" b="b"/>
                <a:pathLst>
                  <a:path w="2101" h="3303" extrusionOk="0">
                    <a:moveTo>
                      <a:pt x="1041" y="0"/>
                    </a:moveTo>
                    <a:cubicBezTo>
                      <a:pt x="1025" y="0"/>
                      <a:pt x="1013" y="7"/>
                      <a:pt x="1013" y="19"/>
                    </a:cubicBezTo>
                    <a:cubicBezTo>
                      <a:pt x="861" y="778"/>
                      <a:pt x="507" y="1386"/>
                      <a:pt x="51" y="1639"/>
                    </a:cubicBezTo>
                    <a:cubicBezTo>
                      <a:pt x="1" y="1639"/>
                      <a:pt x="1" y="1664"/>
                      <a:pt x="51" y="1664"/>
                    </a:cubicBezTo>
                    <a:cubicBezTo>
                      <a:pt x="481" y="1917"/>
                      <a:pt x="861" y="2525"/>
                      <a:pt x="1013" y="3284"/>
                    </a:cubicBezTo>
                    <a:cubicBezTo>
                      <a:pt x="1038" y="3297"/>
                      <a:pt x="1057" y="3303"/>
                      <a:pt x="1070" y="3303"/>
                    </a:cubicBezTo>
                    <a:cubicBezTo>
                      <a:pt x="1082" y="3303"/>
                      <a:pt x="1089" y="3297"/>
                      <a:pt x="1089" y="3284"/>
                    </a:cubicBezTo>
                    <a:cubicBezTo>
                      <a:pt x="1241" y="2525"/>
                      <a:pt x="1595" y="1917"/>
                      <a:pt x="2076" y="1664"/>
                    </a:cubicBezTo>
                    <a:cubicBezTo>
                      <a:pt x="2101" y="1664"/>
                      <a:pt x="2101" y="1639"/>
                      <a:pt x="2076" y="1639"/>
                    </a:cubicBezTo>
                    <a:cubicBezTo>
                      <a:pt x="1620" y="1386"/>
                      <a:pt x="1241" y="778"/>
                      <a:pt x="1089" y="19"/>
                    </a:cubicBezTo>
                    <a:cubicBezTo>
                      <a:pt x="1076" y="7"/>
                      <a:pt x="1057" y="0"/>
                      <a:pt x="10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48"/>
              <p:cNvSpPr/>
              <p:nvPr/>
            </p:nvSpPr>
            <p:spPr>
              <a:xfrm rot="8999956">
                <a:off x="8750606" y="998861"/>
                <a:ext cx="51274" cy="82448"/>
              </a:xfrm>
              <a:custGeom>
                <a:avLst/>
                <a:gdLst/>
                <a:ahLst/>
                <a:cxnLst/>
                <a:rect l="l" t="t" r="r" b="b"/>
                <a:pathLst>
                  <a:path w="2051" h="3298" extrusionOk="0">
                    <a:moveTo>
                      <a:pt x="1029" y="1"/>
                    </a:moveTo>
                    <a:cubicBezTo>
                      <a:pt x="1019" y="1"/>
                      <a:pt x="1013" y="13"/>
                      <a:pt x="1013" y="39"/>
                    </a:cubicBezTo>
                    <a:cubicBezTo>
                      <a:pt x="836" y="798"/>
                      <a:pt x="507" y="1380"/>
                      <a:pt x="26" y="1633"/>
                    </a:cubicBezTo>
                    <a:cubicBezTo>
                      <a:pt x="1" y="1633"/>
                      <a:pt x="1" y="1684"/>
                      <a:pt x="26" y="1684"/>
                    </a:cubicBezTo>
                    <a:cubicBezTo>
                      <a:pt x="456" y="1937"/>
                      <a:pt x="836" y="2519"/>
                      <a:pt x="1013" y="3278"/>
                    </a:cubicBezTo>
                    <a:cubicBezTo>
                      <a:pt x="1026" y="3291"/>
                      <a:pt x="1038" y="3297"/>
                      <a:pt x="1048" y="3297"/>
                    </a:cubicBezTo>
                    <a:cubicBezTo>
                      <a:pt x="1057" y="3297"/>
                      <a:pt x="1064" y="3291"/>
                      <a:pt x="1064" y="3278"/>
                    </a:cubicBezTo>
                    <a:cubicBezTo>
                      <a:pt x="1216" y="2519"/>
                      <a:pt x="1570" y="1937"/>
                      <a:pt x="2051" y="1684"/>
                    </a:cubicBezTo>
                    <a:lnTo>
                      <a:pt x="2051" y="1633"/>
                    </a:lnTo>
                    <a:cubicBezTo>
                      <a:pt x="1595" y="1380"/>
                      <a:pt x="1216" y="798"/>
                      <a:pt x="1064" y="39"/>
                    </a:cubicBezTo>
                    <a:cubicBezTo>
                      <a:pt x="1051" y="13"/>
                      <a:pt x="1038" y="1"/>
                      <a:pt x="102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25" name="Google Shape;725;p48"/>
            <p:cNvSpPr/>
            <p:nvPr/>
          </p:nvSpPr>
          <p:spPr>
            <a:xfrm rot="8999956">
              <a:off x="8648812" y="589321"/>
              <a:ext cx="207245" cy="147697"/>
            </a:xfrm>
            <a:custGeom>
              <a:avLst/>
              <a:gdLst/>
              <a:ahLst/>
              <a:cxnLst/>
              <a:rect l="l" t="t" r="r" b="b"/>
              <a:pathLst>
                <a:path w="8290" h="5908" extrusionOk="0">
                  <a:moveTo>
                    <a:pt x="3823" y="1"/>
                  </a:moveTo>
                  <a:cubicBezTo>
                    <a:pt x="3418" y="1"/>
                    <a:pt x="3011" y="152"/>
                    <a:pt x="2824" y="414"/>
                  </a:cubicBezTo>
                  <a:cubicBezTo>
                    <a:pt x="2545" y="794"/>
                    <a:pt x="2571" y="1325"/>
                    <a:pt x="2900" y="1831"/>
                  </a:cubicBezTo>
                  <a:cubicBezTo>
                    <a:pt x="2975" y="1958"/>
                    <a:pt x="3051" y="2084"/>
                    <a:pt x="3153" y="2211"/>
                  </a:cubicBezTo>
                  <a:cubicBezTo>
                    <a:pt x="2975" y="2135"/>
                    <a:pt x="2849" y="2008"/>
                    <a:pt x="2697" y="1882"/>
                  </a:cubicBezTo>
                  <a:cubicBezTo>
                    <a:pt x="2317" y="1553"/>
                    <a:pt x="1887" y="1300"/>
                    <a:pt x="1330" y="1198"/>
                  </a:cubicBezTo>
                  <a:cubicBezTo>
                    <a:pt x="1263" y="1189"/>
                    <a:pt x="1196" y="1185"/>
                    <a:pt x="1131" y="1185"/>
                  </a:cubicBezTo>
                  <a:cubicBezTo>
                    <a:pt x="473" y="1185"/>
                    <a:pt x="0" y="1641"/>
                    <a:pt x="116" y="2287"/>
                  </a:cubicBezTo>
                  <a:cubicBezTo>
                    <a:pt x="166" y="2565"/>
                    <a:pt x="369" y="2768"/>
                    <a:pt x="546" y="2945"/>
                  </a:cubicBezTo>
                  <a:cubicBezTo>
                    <a:pt x="1558" y="3932"/>
                    <a:pt x="2722" y="4742"/>
                    <a:pt x="3962" y="5450"/>
                  </a:cubicBezTo>
                  <a:cubicBezTo>
                    <a:pt x="4342" y="5678"/>
                    <a:pt x="4722" y="5855"/>
                    <a:pt x="5177" y="5906"/>
                  </a:cubicBezTo>
                  <a:cubicBezTo>
                    <a:pt x="5197" y="5907"/>
                    <a:pt x="5216" y="5907"/>
                    <a:pt x="5235" y="5907"/>
                  </a:cubicBezTo>
                  <a:cubicBezTo>
                    <a:pt x="5625" y="5907"/>
                    <a:pt x="5802" y="5659"/>
                    <a:pt x="5633" y="5273"/>
                  </a:cubicBezTo>
                  <a:cubicBezTo>
                    <a:pt x="5557" y="5045"/>
                    <a:pt x="5430" y="4817"/>
                    <a:pt x="5253" y="4640"/>
                  </a:cubicBezTo>
                  <a:cubicBezTo>
                    <a:pt x="4899" y="4159"/>
                    <a:pt x="4519" y="3704"/>
                    <a:pt x="4089" y="3198"/>
                  </a:cubicBezTo>
                  <a:cubicBezTo>
                    <a:pt x="4342" y="3198"/>
                    <a:pt x="4443" y="3400"/>
                    <a:pt x="4545" y="3476"/>
                  </a:cubicBezTo>
                  <a:cubicBezTo>
                    <a:pt x="5329" y="4159"/>
                    <a:pt x="6063" y="4843"/>
                    <a:pt x="6974" y="5324"/>
                  </a:cubicBezTo>
                  <a:cubicBezTo>
                    <a:pt x="7179" y="5426"/>
                    <a:pt x="7407" y="5586"/>
                    <a:pt x="7642" y="5586"/>
                  </a:cubicBezTo>
                  <a:cubicBezTo>
                    <a:pt x="7756" y="5586"/>
                    <a:pt x="7871" y="5549"/>
                    <a:pt x="7986" y="5450"/>
                  </a:cubicBezTo>
                  <a:cubicBezTo>
                    <a:pt x="8290" y="5121"/>
                    <a:pt x="8113" y="4742"/>
                    <a:pt x="7961" y="4413"/>
                  </a:cubicBezTo>
                  <a:cubicBezTo>
                    <a:pt x="7252" y="2843"/>
                    <a:pt x="6215" y="1553"/>
                    <a:pt x="4949" y="414"/>
                  </a:cubicBezTo>
                  <a:cubicBezTo>
                    <a:pt x="4747" y="262"/>
                    <a:pt x="4494" y="136"/>
                    <a:pt x="4241" y="60"/>
                  </a:cubicBezTo>
                  <a:cubicBezTo>
                    <a:pt x="4109" y="20"/>
                    <a:pt x="3966" y="1"/>
                    <a:pt x="38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48"/>
            <p:cNvSpPr/>
            <p:nvPr/>
          </p:nvSpPr>
          <p:spPr>
            <a:xfrm rot="8999956">
              <a:off x="8829897" y="502297"/>
              <a:ext cx="116097" cy="130772"/>
            </a:xfrm>
            <a:custGeom>
              <a:avLst/>
              <a:gdLst/>
              <a:ahLst/>
              <a:cxnLst/>
              <a:rect l="l" t="t" r="r" b="b"/>
              <a:pathLst>
                <a:path w="4644" h="5231" extrusionOk="0">
                  <a:moveTo>
                    <a:pt x="903" y="1"/>
                  </a:moveTo>
                  <a:cubicBezTo>
                    <a:pt x="333" y="1"/>
                    <a:pt x="1" y="414"/>
                    <a:pt x="164" y="1022"/>
                  </a:cubicBezTo>
                  <a:cubicBezTo>
                    <a:pt x="265" y="1351"/>
                    <a:pt x="367" y="1705"/>
                    <a:pt x="594" y="1983"/>
                  </a:cubicBezTo>
                  <a:cubicBezTo>
                    <a:pt x="1531" y="3249"/>
                    <a:pt x="2670" y="4337"/>
                    <a:pt x="4036" y="5122"/>
                  </a:cubicBezTo>
                  <a:cubicBezTo>
                    <a:pt x="4165" y="5194"/>
                    <a:pt x="4271" y="5231"/>
                    <a:pt x="4355" y="5231"/>
                  </a:cubicBezTo>
                  <a:cubicBezTo>
                    <a:pt x="4536" y="5231"/>
                    <a:pt x="4618" y="5062"/>
                    <a:pt x="4618" y="4717"/>
                  </a:cubicBezTo>
                  <a:cubicBezTo>
                    <a:pt x="4644" y="4514"/>
                    <a:pt x="4568" y="4286"/>
                    <a:pt x="4466" y="4135"/>
                  </a:cubicBezTo>
                  <a:cubicBezTo>
                    <a:pt x="3910" y="2996"/>
                    <a:pt x="3328" y="1857"/>
                    <a:pt x="2492" y="870"/>
                  </a:cubicBezTo>
                  <a:cubicBezTo>
                    <a:pt x="2113" y="440"/>
                    <a:pt x="1632" y="111"/>
                    <a:pt x="1050" y="9"/>
                  </a:cubicBezTo>
                  <a:cubicBezTo>
                    <a:pt x="999" y="4"/>
                    <a:pt x="951" y="1"/>
                    <a:pt x="9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48"/>
            <p:cNvSpPr/>
            <p:nvPr/>
          </p:nvSpPr>
          <p:spPr>
            <a:xfrm rot="8999956">
              <a:off x="9160568" y="463612"/>
              <a:ext cx="65824" cy="142197"/>
            </a:xfrm>
            <a:custGeom>
              <a:avLst/>
              <a:gdLst/>
              <a:ahLst/>
              <a:cxnLst/>
              <a:rect l="l" t="t" r="r" b="b"/>
              <a:pathLst>
                <a:path w="2633" h="5688" extrusionOk="0">
                  <a:moveTo>
                    <a:pt x="659" y="1"/>
                  </a:moveTo>
                  <a:cubicBezTo>
                    <a:pt x="549" y="1"/>
                    <a:pt x="439" y="28"/>
                    <a:pt x="330" y="94"/>
                  </a:cubicBezTo>
                  <a:cubicBezTo>
                    <a:pt x="26" y="246"/>
                    <a:pt x="1" y="499"/>
                    <a:pt x="1" y="778"/>
                  </a:cubicBezTo>
                  <a:cubicBezTo>
                    <a:pt x="1" y="1107"/>
                    <a:pt x="77" y="1410"/>
                    <a:pt x="152" y="1714"/>
                  </a:cubicBezTo>
                  <a:cubicBezTo>
                    <a:pt x="507" y="2701"/>
                    <a:pt x="937" y="3612"/>
                    <a:pt x="1519" y="4472"/>
                  </a:cubicBezTo>
                  <a:cubicBezTo>
                    <a:pt x="1848" y="4877"/>
                    <a:pt x="2101" y="5308"/>
                    <a:pt x="2633" y="5687"/>
                  </a:cubicBezTo>
                  <a:cubicBezTo>
                    <a:pt x="2531" y="3992"/>
                    <a:pt x="2380" y="2397"/>
                    <a:pt x="1747" y="879"/>
                  </a:cubicBezTo>
                  <a:cubicBezTo>
                    <a:pt x="1595" y="575"/>
                    <a:pt x="1393" y="271"/>
                    <a:pt x="1089" y="120"/>
                  </a:cubicBezTo>
                  <a:cubicBezTo>
                    <a:pt x="946" y="48"/>
                    <a:pt x="802" y="1"/>
                    <a:pt x="6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48"/>
            <p:cNvSpPr/>
            <p:nvPr/>
          </p:nvSpPr>
          <p:spPr>
            <a:xfrm rot="8999956">
              <a:off x="9227360" y="1364097"/>
              <a:ext cx="120222" cy="172621"/>
            </a:xfrm>
            <a:custGeom>
              <a:avLst/>
              <a:gdLst/>
              <a:ahLst/>
              <a:cxnLst/>
              <a:rect l="l" t="t" r="r" b="b"/>
              <a:pathLst>
                <a:path w="4809" h="6905" extrusionOk="0">
                  <a:moveTo>
                    <a:pt x="3464" y="0"/>
                  </a:moveTo>
                  <a:cubicBezTo>
                    <a:pt x="3072" y="0"/>
                    <a:pt x="2729" y="124"/>
                    <a:pt x="2405" y="340"/>
                  </a:cubicBezTo>
                  <a:cubicBezTo>
                    <a:pt x="1949" y="644"/>
                    <a:pt x="1645" y="1049"/>
                    <a:pt x="1392" y="1530"/>
                  </a:cubicBezTo>
                  <a:cubicBezTo>
                    <a:pt x="785" y="2643"/>
                    <a:pt x="507" y="3883"/>
                    <a:pt x="127" y="5073"/>
                  </a:cubicBezTo>
                  <a:cubicBezTo>
                    <a:pt x="0" y="5528"/>
                    <a:pt x="26" y="5959"/>
                    <a:pt x="152" y="6364"/>
                  </a:cubicBezTo>
                  <a:cubicBezTo>
                    <a:pt x="275" y="6749"/>
                    <a:pt x="422" y="6904"/>
                    <a:pt x="677" y="6904"/>
                  </a:cubicBezTo>
                  <a:cubicBezTo>
                    <a:pt x="791" y="6904"/>
                    <a:pt x="925" y="6874"/>
                    <a:pt x="1089" y="6819"/>
                  </a:cubicBezTo>
                  <a:cubicBezTo>
                    <a:pt x="1570" y="6667"/>
                    <a:pt x="1949" y="6338"/>
                    <a:pt x="2278" y="5959"/>
                  </a:cubicBezTo>
                  <a:cubicBezTo>
                    <a:pt x="3088" y="4972"/>
                    <a:pt x="3797" y="3934"/>
                    <a:pt x="4429" y="2820"/>
                  </a:cubicBezTo>
                  <a:cubicBezTo>
                    <a:pt x="4682" y="2365"/>
                    <a:pt x="4733" y="1859"/>
                    <a:pt x="4758" y="1479"/>
                  </a:cubicBezTo>
                  <a:cubicBezTo>
                    <a:pt x="4809" y="543"/>
                    <a:pt x="4455" y="138"/>
                    <a:pt x="3670" y="11"/>
                  </a:cubicBezTo>
                  <a:cubicBezTo>
                    <a:pt x="3600" y="4"/>
                    <a:pt x="3531" y="0"/>
                    <a:pt x="34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48"/>
            <p:cNvSpPr/>
            <p:nvPr/>
          </p:nvSpPr>
          <p:spPr>
            <a:xfrm rot="8999956">
              <a:off x="8908117" y="1301229"/>
              <a:ext cx="82898" cy="179371"/>
            </a:xfrm>
            <a:custGeom>
              <a:avLst/>
              <a:gdLst/>
              <a:ahLst/>
              <a:cxnLst/>
              <a:rect l="l" t="t" r="r" b="b"/>
              <a:pathLst>
                <a:path w="3316" h="7175" extrusionOk="0">
                  <a:moveTo>
                    <a:pt x="1174" y="1"/>
                  </a:moveTo>
                  <a:cubicBezTo>
                    <a:pt x="1130" y="1"/>
                    <a:pt x="1084" y="3"/>
                    <a:pt x="1038" y="8"/>
                  </a:cubicBezTo>
                  <a:cubicBezTo>
                    <a:pt x="583" y="33"/>
                    <a:pt x="279" y="312"/>
                    <a:pt x="178" y="716"/>
                  </a:cubicBezTo>
                  <a:cubicBezTo>
                    <a:pt x="0" y="1678"/>
                    <a:pt x="26" y="2589"/>
                    <a:pt x="380" y="3475"/>
                  </a:cubicBezTo>
                  <a:cubicBezTo>
                    <a:pt x="785" y="4513"/>
                    <a:pt x="1342" y="5474"/>
                    <a:pt x="1949" y="6385"/>
                  </a:cubicBezTo>
                  <a:cubicBezTo>
                    <a:pt x="2101" y="6613"/>
                    <a:pt x="2278" y="6841"/>
                    <a:pt x="2455" y="7018"/>
                  </a:cubicBezTo>
                  <a:cubicBezTo>
                    <a:pt x="2569" y="7122"/>
                    <a:pt x="2679" y="7174"/>
                    <a:pt x="2778" y="7174"/>
                  </a:cubicBezTo>
                  <a:cubicBezTo>
                    <a:pt x="2920" y="7174"/>
                    <a:pt x="3039" y="7065"/>
                    <a:pt x="3113" y="6841"/>
                  </a:cubicBezTo>
                  <a:cubicBezTo>
                    <a:pt x="3290" y="6385"/>
                    <a:pt x="3290" y="5905"/>
                    <a:pt x="3290" y="5398"/>
                  </a:cubicBezTo>
                  <a:cubicBezTo>
                    <a:pt x="3316" y="4816"/>
                    <a:pt x="3189" y="4209"/>
                    <a:pt x="3063" y="3576"/>
                  </a:cubicBezTo>
                  <a:cubicBezTo>
                    <a:pt x="2860" y="2564"/>
                    <a:pt x="2708" y="1552"/>
                    <a:pt x="2202" y="666"/>
                  </a:cubicBezTo>
                  <a:cubicBezTo>
                    <a:pt x="1972" y="229"/>
                    <a:pt x="1617" y="1"/>
                    <a:pt x="11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0" name="Google Shape;730;p48"/>
          <p:cNvSpPr txBox="1">
            <a:spLocks noGrp="1"/>
          </p:cNvSpPr>
          <p:nvPr>
            <p:ph type="subTitle" idx="1"/>
          </p:nvPr>
        </p:nvSpPr>
        <p:spPr>
          <a:xfrm>
            <a:off x="1338084" y="4084820"/>
            <a:ext cx="6140400" cy="40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Big numbers catch your audience’s attention</a:t>
            </a:r>
            <a:endParaRPr/>
          </a:p>
        </p:txBody>
      </p:sp>
      <p:sp>
        <p:nvSpPr>
          <p:cNvPr id="731" name="Google Shape;731;p48"/>
          <p:cNvSpPr/>
          <p:nvPr/>
        </p:nvSpPr>
        <p:spPr>
          <a:xfrm>
            <a:off x="2509220" y="4567770"/>
            <a:ext cx="110546" cy="122853"/>
          </a:xfrm>
          <a:custGeom>
            <a:avLst/>
            <a:gdLst/>
            <a:ahLst/>
            <a:cxnLst/>
            <a:rect l="l" t="t" r="r" b="b"/>
            <a:pathLst>
              <a:path w="2506" h="2785" extrusionOk="0">
                <a:moveTo>
                  <a:pt x="1269" y="1"/>
                </a:moveTo>
                <a:cubicBezTo>
                  <a:pt x="1247" y="1"/>
                  <a:pt x="1228" y="20"/>
                  <a:pt x="1215" y="58"/>
                </a:cubicBezTo>
                <a:cubicBezTo>
                  <a:pt x="962" y="614"/>
                  <a:pt x="633" y="1095"/>
                  <a:pt x="76" y="1348"/>
                </a:cubicBezTo>
                <a:cubicBezTo>
                  <a:pt x="0" y="1374"/>
                  <a:pt x="0" y="1424"/>
                  <a:pt x="76" y="1475"/>
                </a:cubicBezTo>
                <a:cubicBezTo>
                  <a:pt x="633" y="1728"/>
                  <a:pt x="987" y="2209"/>
                  <a:pt x="1215" y="2765"/>
                </a:cubicBezTo>
                <a:cubicBezTo>
                  <a:pt x="1215" y="2778"/>
                  <a:pt x="1234" y="2784"/>
                  <a:pt x="1260" y="2784"/>
                </a:cubicBezTo>
                <a:cubicBezTo>
                  <a:pt x="1285" y="2784"/>
                  <a:pt x="1316" y="2778"/>
                  <a:pt x="1342" y="2765"/>
                </a:cubicBezTo>
                <a:cubicBezTo>
                  <a:pt x="1544" y="2183"/>
                  <a:pt x="1873" y="1728"/>
                  <a:pt x="2430" y="1475"/>
                </a:cubicBezTo>
                <a:cubicBezTo>
                  <a:pt x="2506" y="1424"/>
                  <a:pt x="2506" y="1374"/>
                  <a:pt x="2430" y="1348"/>
                </a:cubicBezTo>
                <a:cubicBezTo>
                  <a:pt x="1873" y="1095"/>
                  <a:pt x="1544" y="614"/>
                  <a:pt x="1342" y="58"/>
                </a:cubicBezTo>
                <a:cubicBezTo>
                  <a:pt x="1316" y="20"/>
                  <a:pt x="1291" y="1"/>
                  <a:pt x="1269" y="1"/>
                </a:cubicBezTo>
                <a:close/>
              </a:path>
            </a:pathLst>
          </a:custGeom>
          <a:solidFill>
            <a:srgbClr val="754C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2" name="Google Shape;732;p48"/>
          <p:cNvSpPr/>
          <p:nvPr/>
        </p:nvSpPr>
        <p:spPr>
          <a:xfrm>
            <a:off x="2668420" y="4419570"/>
            <a:ext cx="110546" cy="122853"/>
          </a:xfrm>
          <a:custGeom>
            <a:avLst/>
            <a:gdLst/>
            <a:ahLst/>
            <a:cxnLst/>
            <a:rect l="l" t="t" r="r" b="b"/>
            <a:pathLst>
              <a:path w="2506" h="2785" extrusionOk="0">
                <a:moveTo>
                  <a:pt x="1269" y="1"/>
                </a:moveTo>
                <a:cubicBezTo>
                  <a:pt x="1247" y="1"/>
                  <a:pt x="1228" y="20"/>
                  <a:pt x="1215" y="58"/>
                </a:cubicBezTo>
                <a:cubicBezTo>
                  <a:pt x="962" y="614"/>
                  <a:pt x="633" y="1095"/>
                  <a:pt x="76" y="1348"/>
                </a:cubicBezTo>
                <a:cubicBezTo>
                  <a:pt x="0" y="1374"/>
                  <a:pt x="0" y="1424"/>
                  <a:pt x="76" y="1475"/>
                </a:cubicBezTo>
                <a:cubicBezTo>
                  <a:pt x="633" y="1728"/>
                  <a:pt x="987" y="2209"/>
                  <a:pt x="1215" y="2765"/>
                </a:cubicBezTo>
                <a:cubicBezTo>
                  <a:pt x="1215" y="2778"/>
                  <a:pt x="1234" y="2784"/>
                  <a:pt x="1260" y="2784"/>
                </a:cubicBezTo>
                <a:cubicBezTo>
                  <a:pt x="1285" y="2784"/>
                  <a:pt x="1316" y="2778"/>
                  <a:pt x="1342" y="2765"/>
                </a:cubicBezTo>
                <a:cubicBezTo>
                  <a:pt x="1544" y="2183"/>
                  <a:pt x="1873" y="1728"/>
                  <a:pt x="2430" y="1475"/>
                </a:cubicBezTo>
                <a:cubicBezTo>
                  <a:pt x="2506" y="1424"/>
                  <a:pt x="2506" y="1374"/>
                  <a:pt x="2430" y="1348"/>
                </a:cubicBezTo>
                <a:cubicBezTo>
                  <a:pt x="1873" y="1095"/>
                  <a:pt x="1544" y="614"/>
                  <a:pt x="1342" y="58"/>
                </a:cubicBezTo>
                <a:cubicBezTo>
                  <a:pt x="1316" y="20"/>
                  <a:pt x="1291" y="1"/>
                  <a:pt x="1269" y="1"/>
                </a:cubicBezTo>
                <a:close/>
              </a:path>
            </a:pathLst>
          </a:custGeom>
          <a:solidFill>
            <a:srgbClr val="754C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5775" y="803312"/>
            <a:ext cx="3502874" cy="2279239"/>
          </a:xfrm>
          <a:prstGeom prst="rect">
            <a:avLst/>
          </a:prstGeom>
        </p:spPr>
      </p:pic>
      <p:sp>
        <p:nvSpPr>
          <p:cNvPr id="21" name="Rectángulo 20"/>
          <p:cNvSpPr/>
          <p:nvPr/>
        </p:nvSpPr>
        <p:spPr>
          <a:xfrm>
            <a:off x="0" y="461557"/>
            <a:ext cx="9144000" cy="987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2"/>
          <p:cNvSpPr/>
          <p:nvPr/>
        </p:nvSpPr>
        <p:spPr>
          <a:xfrm rot="8100501">
            <a:off x="3738324" y="1681559"/>
            <a:ext cx="824922" cy="677091"/>
          </a:xfrm>
          <a:custGeom>
            <a:avLst/>
            <a:gdLst/>
            <a:ahLst/>
            <a:cxnLst/>
            <a:rect l="l" t="t" r="r" b="b"/>
            <a:pathLst>
              <a:path w="68054" h="65879" extrusionOk="0">
                <a:moveTo>
                  <a:pt x="16417" y="0"/>
                </a:moveTo>
                <a:cubicBezTo>
                  <a:pt x="12260" y="0"/>
                  <a:pt x="8797" y="1476"/>
                  <a:pt x="6176" y="4963"/>
                </a:cubicBezTo>
                <a:cubicBezTo>
                  <a:pt x="4911" y="6633"/>
                  <a:pt x="4278" y="8557"/>
                  <a:pt x="3418" y="10404"/>
                </a:cubicBezTo>
                <a:cubicBezTo>
                  <a:pt x="1595" y="14327"/>
                  <a:pt x="735" y="18477"/>
                  <a:pt x="355" y="22704"/>
                </a:cubicBezTo>
                <a:cubicBezTo>
                  <a:pt x="1" y="26424"/>
                  <a:pt x="482" y="30119"/>
                  <a:pt x="1089" y="33789"/>
                </a:cubicBezTo>
                <a:cubicBezTo>
                  <a:pt x="1697" y="37458"/>
                  <a:pt x="2911" y="40976"/>
                  <a:pt x="4379" y="44367"/>
                </a:cubicBezTo>
                <a:cubicBezTo>
                  <a:pt x="6708" y="49884"/>
                  <a:pt x="10225" y="54541"/>
                  <a:pt x="15312" y="57907"/>
                </a:cubicBezTo>
                <a:cubicBezTo>
                  <a:pt x="18678" y="60109"/>
                  <a:pt x="22221" y="61956"/>
                  <a:pt x="26119" y="63146"/>
                </a:cubicBezTo>
                <a:cubicBezTo>
                  <a:pt x="31433" y="64715"/>
                  <a:pt x="36824" y="65803"/>
                  <a:pt x="41430" y="65879"/>
                </a:cubicBezTo>
                <a:cubicBezTo>
                  <a:pt x="44796" y="65879"/>
                  <a:pt x="47175" y="65702"/>
                  <a:pt x="49478" y="65246"/>
                </a:cubicBezTo>
                <a:cubicBezTo>
                  <a:pt x="54160" y="64310"/>
                  <a:pt x="58513" y="62665"/>
                  <a:pt x="62056" y="59425"/>
                </a:cubicBezTo>
                <a:cubicBezTo>
                  <a:pt x="66307" y="55579"/>
                  <a:pt x="68054" y="50846"/>
                  <a:pt x="66915" y="45177"/>
                </a:cubicBezTo>
                <a:cubicBezTo>
                  <a:pt x="66054" y="41052"/>
                  <a:pt x="64257" y="37357"/>
                  <a:pt x="61954" y="33865"/>
                </a:cubicBezTo>
                <a:cubicBezTo>
                  <a:pt x="57450" y="27107"/>
                  <a:pt x="51983" y="21084"/>
                  <a:pt x="45884" y="15694"/>
                </a:cubicBezTo>
                <a:cubicBezTo>
                  <a:pt x="42771" y="12935"/>
                  <a:pt x="39608" y="10252"/>
                  <a:pt x="36115" y="8000"/>
                </a:cubicBezTo>
                <a:cubicBezTo>
                  <a:pt x="33129" y="6077"/>
                  <a:pt x="29839" y="4685"/>
                  <a:pt x="26751" y="2964"/>
                </a:cubicBezTo>
                <a:cubicBezTo>
                  <a:pt x="23967" y="1420"/>
                  <a:pt x="21057" y="281"/>
                  <a:pt x="17818" y="53"/>
                </a:cubicBezTo>
                <a:cubicBezTo>
                  <a:pt x="17342" y="18"/>
                  <a:pt x="16875" y="0"/>
                  <a:pt x="1641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32"/>
          <p:cNvSpPr/>
          <p:nvPr/>
        </p:nvSpPr>
        <p:spPr>
          <a:xfrm rot="-2408841">
            <a:off x="6889423" y="3123815"/>
            <a:ext cx="887412" cy="728477"/>
          </a:xfrm>
          <a:custGeom>
            <a:avLst/>
            <a:gdLst/>
            <a:ahLst/>
            <a:cxnLst/>
            <a:rect l="l" t="t" r="r" b="b"/>
            <a:pathLst>
              <a:path w="68054" h="65879" extrusionOk="0">
                <a:moveTo>
                  <a:pt x="16417" y="0"/>
                </a:moveTo>
                <a:cubicBezTo>
                  <a:pt x="12260" y="0"/>
                  <a:pt x="8797" y="1476"/>
                  <a:pt x="6176" y="4963"/>
                </a:cubicBezTo>
                <a:cubicBezTo>
                  <a:pt x="4911" y="6633"/>
                  <a:pt x="4278" y="8557"/>
                  <a:pt x="3418" y="10404"/>
                </a:cubicBezTo>
                <a:cubicBezTo>
                  <a:pt x="1595" y="14327"/>
                  <a:pt x="735" y="18477"/>
                  <a:pt x="355" y="22704"/>
                </a:cubicBezTo>
                <a:cubicBezTo>
                  <a:pt x="1" y="26424"/>
                  <a:pt x="482" y="30119"/>
                  <a:pt x="1089" y="33789"/>
                </a:cubicBezTo>
                <a:cubicBezTo>
                  <a:pt x="1697" y="37458"/>
                  <a:pt x="2911" y="40976"/>
                  <a:pt x="4379" y="44367"/>
                </a:cubicBezTo>
                <a:cubicBezTo>
                  <a:pt x="6708" y="49884"/>
                  <a:pt x="10225" y="54541"/>
                  <a:pt x="15312" y="57907"/>
                </a:cubicBezTo>
                <a:cubicBezTo>
                  <a:pt x="18678" y="60109"/>
                  <a:pt x="22221" y="61956"/>
                  <a:pt x="26119" y="63146"/>
                </a:cubicBezTo>
                <a:cubicBezTo>
                  <a:pt x="31433" y="64715"/>
                  <a:pt x="36824" y="65803"/>
                  <a:pt x="41430" y="65879"/>
                </a:cubicBezTo>
                <a:cubicBezTo>
                  <a:pt x="44796" y="65879"/>
                  <a:pt x="47175" y="65702"/>
                  <a:pt x="49478" y="65246"/>
                </a:cubicBezTo>
                <a:cubicBezTo>
                  <a:pt x="54160" y="64310"/>
                  <a:pt x="58513" y="62665"/>
                  <a:pt x="62056" y="59425"/>
                </a:cubicBezTo>
                <a:cubicBezTo>
                  <a:pt x="66307" y="55579"/>
                  <a:pt x="68054" y="50846"/>
                  <a:pt x="66915" y="45177"/>
                </a:cubicBezTo>
                <a:cubicBezTo>
                  <a:pt x="66054" y="41052"/>
                  <a:pt x="64257" y="37357"/>
                  <a:pt x="61954" y="33865"/>
                </a:cubicBezTo>
                <a:cubicBezTo>
                  <a:pt x="57450" y="27107"/>
                  <a:pt x="51983" y="21084"/>
                  <a:pt x="45884" y="15694"/>
                </a:cubicBezTo>
                <a:cubicBezTo>
                  <a:pt x="42771" y="12935"/>
                  <a:pt x="39608" y="10252"/>
                  <a:pt x="36115" y="8000"/>
                </a:cubicBezTo>
                <a:cubicBezTo>
                  <a:pt x="33129" y="6077"/>
                  <a:pt x="29839" y="4685"/>
                  <a:pt x="26751" y="2964"/>
                </a:cubicBezTo>
                <a:cubicBezTo>
                  <a:pt x="23967" y="1420"/>
                  <a:pt x="21057" y="281"/>
                  <a:pt x="17818" y="53"/>
                </a:cubicBezTo>
                <a:cubicBezTo>
                  <a:pt x="17342" y="18"/>
                  <a:pt x="16875" y="0"/>
                  <a:pt x="1641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32"/>
          <p:cNvSpPr/>
          <p:nvPr/>
        </p:nvSpPr>
        <p:spPr>
          <a:xfrm rot="3856903">
            <a:off x="6976446" y="1642774"/>
            <a:ext cx="683910" cy="754684"/>
          </a:xfrm>
          <a:custGeom>
            <a:avLst/>
            <a:gdLst/>
            <a:ahLst/>
            <a:cxnLst/>
            <a:rect l="l" t="t" r="r" b="b"/>
            <a:pathLst>
              <a:path w="70078" h="77330" extrusionOk="0">
                <a:moveTo>
                  <a:pt x="29231" y="0"/>
                </a:moveTo>
                <a:cubicBezTo>
                  <a:pt x="25789" y="25"/>
                  <a:pt x="22575" y="456"/>
                  <a:pt x="19411" y="1012"/>
                </a:cubicBezTo>
                <a:cubicBezTo>
                  <a:pt x="11389" y="2354"/>
                  <a:pt x="6276" y="6023"/>
                  <a:pt x="3644" y="11566"/>
                </a:cubicBezTo>
                <a:cubicBezTo>
                  <a:pt x="1721" y="15615"/>
                  <a:pt x="633" y="19942"/>
                  <a:pt x="304" y="24548"/>
                </a:cubicBezTo>
                <a:cubicBezTo>
                  <a:pt x="0" y="28496"/>
                  <a:pt x="0" y="32470"/>
                  <a:pt x="456" y="36595"/>
                </a:cubicBezTo>
                <a:cubicBezTo>
                  <a:pt x="1291" y="44061"/>
                  <a:pt x="2986" y="51628"/>
                  <a:pt x="6757" y="59296"/>
                </a:cubicBezTo>
                <a:cubicBezTo>
                  <a:pt x="8453" y="62788"/>
                  <a:pt x="10427" y="66180"/>
                  <a:pt x="13337" y="69419"/>
                </a:cubicBezTo>
                <a:cubicBezTo>
                  <a:pt x="15438" y="71798"/>
                  <a:pt x="18019" y="73924"/>
                  <a:pt x="21436" y="75366"/>
                </a:cubicBezTo>
                <a:cubicBezTo>
                  <a:pt x="24583" y="76712"/>
                  <a:pt x="27696" y="77330"/>
                  <a:pt x="30761" y="77330"/>
                </a:cubicBezTo>
                <a:cubicBezTo>
                  <a:pt x="31443" y="77330"/>
                  <a:pt x="32122" y="77299"/>
                  <a:pt x="32799" y="77239"/>
                </a:cubicBezTo>
                <a:cubicBezTo>
                  <a:pt x="37430" y="76834"/>
                  <a:pt x="40948" y="75215"/>
                  <a:pt x="43884" y="73013"/>
                </a:cubicBezTo>
                <a:cubicBezTo>
                  <a:pt x="46668" y="70938"/>
                  <a:pt x="48895" y="68508"/>
                  <a:pt x="51096" y="66053"/>
                </a:cubicBezTo>
                <a:cubicBezTo>
                  <a:pt x="53880" y="62915"/>
                  <a:pt x="56588" y="59752"/>
                  <a:pt x="58992" y="56436"/>
                </a:cubicBezTo>
                <a:cubicBezTo>
                  <a:pt x="60637" y="54108"/>
                  <a:pt x="62156" y="51754"/>
                  <a:pt x="63548" y="49299"/>
                </a:cubicBezTo>
                <a:cubicBezTo>
                  <a:pt x="65016" y="46718"/>
                  <a:pt x="66408" y="44086"/>
                  <a:pt x="67648" y="41302"/>
                </a:cubicBezTo>
                <a:cubicBezTo>
                  <a:pt x="68027" y="40138"/>
                  <a:pt x="68432" y="38873"/>
                  <a:pt x="68761" y="37607"/>
                </a:cubicBezTo>
                <a:cubicBezTo>
                  <a:pt x="69419" y="35127"/>
                  <a:pt x="69900" y="32647"/>
                  <a:pt x="69976" y="30040"/>
                </a:cubicBezTo>
                <a:cubicBezTo>
                  <a:pt x="70077" y="27383"/>
                  <a:pt x="69976" y="24700"/>
                  <a:pt x="69014" y="21891"/>
                </a:cubicBezTo>
                <a:cubicBezTo>
                  <a:pt x="67293" y="16880"/>
                  <a:pt x="62839" y="12856"/>
                  <a:pt x="57297" y="9263"/>
                </a:cubicBezTo>
                <a:cubicBezTo>
                  <a:pt x="54791" y="7618"/>
                  <a:pt x="51982" y="6352"/>
                  <a:pt x="49274" y="5011"/>
                </a:cubicBezTo>
                <a:cubicBezTo>
                  <a:pt x="47655" y="4226"/>
                  <a:pt x="45984" y="3568"/>
                  <a:pt x="44238" y="2986"/>
                </a:cubicBezTo>
                <a:cubicBezTo>
                  <a:pt x="41935" y="2227"/>
                  <a:pt x="39581" y="1721"/>
                  <a:pt x="37253" y="1189"/>
                </a:cubicBezTo>
                <a:cubicBezTo>
                  <a:pt x="34545" y="557"/>
                  <a:pt x="31863" y="0"/>
                  <a:pt x="2923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32"/>
          <p:cNvSpPr/>
          <p:nvPr/>
        </p:nvSpPr>
        <p:spPr>
          <a:xfrm rot="-4009698">
            <a:off x="3827261" y="3113120"/>
            <a:ext cx="647079" cy="890498"/>
          </a:xfrm>
          <a:custGeom>
            <a:avLst/>
            <a:gdLst/>
            <a:ahLst/>
            <a:cxnLst/>
            <a:rect l="l" t="t" r="r" b="b"/>
            <a:pathLst>
              <a:path w="31897" h="43901" extrusionOk="0">
                <a:moveTo>
                  <a:pt x="15242" y="0"/>
                </a:moveTo>
                <a:cubicBezTo>
                  <a:pt x="13916" y="0"/>
                  <a:pt x="12581" y="245"/>
                  <a:pt x="11338" y="689"/>
                </a:cubicBezTo>
                <a:cubicBezTo>
                  <a:pt x="8605" y="1676"/>
                  <a:pt x="6226" y="3524"/>
                  <a:pt x="4201" y="5675"/>
                </a:cubicBezTo>
                <a:cubicBezTo>
                  <a:pt x="2759" y="7219"/>
                  <a:pt x="1418" y="9016"/>
                  <a:pt x="760" y="11015"/>
                </a:cubicBezTo>
                <a:cubicBezTo>
                  <a:pt x="0" y="13343"/>
                  <a:pt x="101" y="15823"/>
                  <a:pt x="532" y="18202"/>
                </a:cubicBezTo>
                <a:cubicBezTo>
                  <a:pt x="2025" y="26427"/>
                  <a:pt x="7011" y="33513"/>
                  <a:pt x="12325" y="39967"/>
                </a:cubicBezTo>
                <a:cubicBezTo>
                  <a:pt x="13793" y="41738"/>
                  <a:pt x="15489" y="43586"/>
                  <a:pt x="17741" y="43864"/>
                </a:cubicBezTo>
                <a:cubicBezTo>
                  <a:pt x="17938" y="43889"/>
                  <a:pt x="18135" y="43901"/>
                  <a:pt x="18330" y="43901"/>
                </a:cubicBezTo>
                <a:cubicBezTo>
                  <a:pt x="20139" y="43901"/>
                  <a:pt x="21859" y="42900"/>
                  <a:pt x="23435" y="41941"/>
                </a:cubicBezTo>
                <a:cubicBezTo>
                  <a:pt x="25738" y="40549"/>
                  <a:pt x="28143" y="39056"/>
                  <a:pt x="29610" y="36778"/>
                </a:cubicBezTo>
                <a:cubicBezTo>
                  <a:pt x="30749" y="34981"/>
                  <a:pt x="31205" y="32830"/>
                  <a:pt x="31407" y="30704"/>
                </a:cubicBezTo>
                <a:cubicBezTo>
                  <a:pt x="31897" y="25718"/>
                  <a:pt x="31077" y="20624"/>
                  <a:pt x="29087" y="16055"/>
                </a:cubicBezTo>
                <a:lnTo>
                  <a:pt x="29087" y="16055"/>
                </a:lnTo>
                <a:cubicBezTo>
                  <a:pt x="27713" y="12285"/>
                  <a:pt x="26243" y="8548"/>
                  <a:pt x="23967" y="5245"/>
                </a:cubicBezTo>
                <a:cubicBezTo>
                  <a:pt x="22878" y="3625"/>
                  <a:pt x="21562" y="2107"/>
                  <a:pt x="19867" y="1170"/>
                </a:cubicBezTo>
                <a:cubicBezTo>
                  <a:pt x="18462" y="364"/>
                  <a:pt x="16859" y="0"/>
                  <a:pt x="1524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32"/>
          <p:cNvSpPr txBox="1">
            <a:spLocks noGrp="1"/>
          </p:cNvSpPr>
          <p:nvPr>
            <p:ph type="title" idx="15"/>
          </p:nvPr>
        </p:nvSpPr>
        <p:spPr>
          <a:xfrm>
            <a:off x="-1858842" y="65315"/>
            <a:ext cx="79500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Table of contents</a:t>
            </a:r>
            <a:endParaRPr dirty="0"/>
          </a:p>
        </p:txBody>
      </p:sp>
      <p:sp>
        <p:nvSpPr>
          <p:cNvPr id="327" name="Google Shape;327;p32"/>
          <p:cNvSpPr txBox="1">
            <a:spLocks noGrp="1"/>
          </p:cNvSpPr>
          <p:nvPr>
            <p:ph type="title"/>
          </p:nvPr>
        </p:nvSpPr>
        <p:spPr>
          <a:xfrm>
            <a:off x="2640544" y="2317651"/>
            <a:ext cx="30204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About the company</a:t>
            </a:r>
            <a:endParaRPr/>
          </a:p>
        </p:txBody>
      </p:sp>
      <p:sp>
        <p:nvSpPr>
          <p:cNvPr id="328" name="Google Shape;328;p32"/>
          <p:cNvSpPr txBox="1">
            <a:spLocks noGrp="1"/>
          </p:cNvSpPr>
          <p:nvPr>
            <p:ph type="subTitle" idx="1"/>
          </p:nvPr>
        </p:nvSpPr>
        <p:spPr>
          <a:xfrm>
            <a:off x="2640544" y="2642097"/>
            <a:ext cx="3020400" cy="3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Topic of the section</a:t>
            </a:r>
            <a:endParaRPr/>
          </a:p>
        </p:txBody>
      </p:sp>
      <p:sp>
        <p:nvSpPr>
          <p:cNvPr id="329" name="Google Shape;329;p32"/>
          <p:cNvSpPr txBox="1">
            <a:spLocks noGrp="1"/>
          </p:cNvSpPr>
          <p:nvPr>
            <p:ph type="title" idx="2"/>
          </p:nvPr>
        </p:nvSpPr>
        <p:spPr>
          <a:xfrm>
            <a:off x="3841494" y="1754901"/>
            <a:ext cx="618600" cy="37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330" name="Google Shape;330;p32"/>
          <p:cNvSpPr txBox="1">
            <a:spLocks noGrp="1"/>
          </p:cNvSpPr>
          <p:nvPr>
            <p:ph type="title" idx="3"/>
          </p:nvPr>
        </p:nvSpPr>
        <p:spPr>
          <a:xfrm>
            <a:off x="5808244" y="2317651"/>
            <a:ext cx="30204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services</a:t>
            </a:r>
            <a:endParaRPr/>
          </a:p>
        </p:txBody>
      </p:sp>
      <p:sp>
        <p:nvSpPr>
          <p:cNvPr id="331" name="Google Shape;331;p32"/>
          <p:cNvSpPr txBox="1">
            <a:spLocks noGrp="1"/>
          </p:cNvSpPr>
          <p:nvPr>
            <p:ph type="subTitle" idx="4"/>
          </p:nvPr>
        </p:nvSpPr>
        <p:spPr>
          <a:xfrm>
            <a:off x="5808244" y="2642097"/>
            <a:ext cx="3020400" cy="3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Topic of the section</a:t>
            </a:r>
            <a:endParaRPr/>
          </a:p>
        </p:txBody>
      </p:sp>
      <p:sp>
        <p:nvSpPr>
          <p:cNvPr id="332" name="Google Shape;332;p32"/>
          <p:cNvSpPr txBox="1">
            <a:spLocks noGrp="1"/>
          </p:cNvSpPr>
          <p:nvPr>
            <p:ph type="title" idx="5"/>
          </p:nvPr>
        </p:nvSpPr>
        <p:spPr>
          <a:xfrm>
            <a:off x="7009094" y="1754901"/>
            <a:ext cx="618600" cy="37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333" name="Google Shape;333;p32"/>
          <p:cNvSpPr txBox="1">
            <a:spLocks noGrp="1"/>
          </p:cNvSpPr>
          <p:nvPr>
            <p:ph type="title" idx="6"/>
          </p:nvPr>
        </p:nvSpPr>
        <p:spPr>
          <a:xfrm>
            <a:off x="2640544" y="3885897"/>
            <a:ext cx="30204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clients</a:t>
            </a:r>
            <a:endParaRPr/>
          </a:p>
        </p:txBody>
      </p:sp>
      <p:sp>
        <p:nvSpPr>
          <p:cNvPr id="334" name="Google Shape;334;p32"/>
          <p:cNvSpPr txBox="1">
            <a:spLocks noGrp="1"/>
          </p:cNvSpPr>
          <p:nvPr>
            <p:ph type="subTitle" idx="7"/>
          </p:nvPr>
        </p:nvSpPr>
        <p:spPr>
          <a:xfrm>
            <a:off x="2640544" y="4210351"/>
            <a:ext cx="3020400" cy="3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Topic of the section</a:t>
            </a:r>
            <a:endParaRPr/>
          </a:p>
        </p:txBody>
      </p:sp>
      <p:sp>
        <p:nvSpPr>
          <p:cNvPr id="335" name="Google Shape;335;p32"/>
          <p:cNvSpPr txBox="1">
            <a:spLocks noGrp="1"/>
          </p:cNvSpPr>
          <p:nvPr>
            <p:ph type="title" idx="8"/>
          </p:nvPr>
        </p:nvSpPr>
        <p:spPr>
          <a:xfrm>
            <a:off x="3841494" y="3323129"/>
            <a:ext cx="618600" cy="37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336" name="Google Shape;336;p32"/>
          <p:cNvSpPr txBox="1">
            <a:spLocks noGrp="1"/>
          </p:cNvSpPr>
          <p:nvPr>
            <p:ph type="title" idx="9"/>
          </p:nvPr>
        </p:nvSpPr>
        <p:spPr>
          <a:xfrm>
            <a:off x="5808244" y="3885896"/>
            <a:ext cx="30204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Expected projection</a:t>
            </a:r>
            <a:endParaRPr/>
          </a:p>
        </p:txBody>
      </p:sp>
      <p:sp>
        <p:nvSpPr>
          <p:cNvPr id="337" name="Google Shape;337;p32"/>
          <p:cNvSpPr txBox="1">
            <a:spLocks noGrp="1"/>
          </p:cNvSpPr>
          <p:nvPr>
            <p:ph type="subTitle" idx="13"/>
          </p:nvPr>
        </p:nvSpPr>
        <p:spPr>
          <a:xfrm>
            <a:off x="5808244" y="4210349"/>
            <a:ext cx="3020400" cy="3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Topic of the section</a:t>
            </a:r>
            <a:endParaRPr/>
          </a:p>
        </p:txBody>
      </p:sp>
      <p:sp>
        <p:nvSpPr>
          <p:cNvPr id="338" name="Google Shape;338;p32"/>
          <p:cNvSpPr txBox="1">
            <a:spLocks noGrp="1"/>
          </p:cNvSpPr>
          <p:nvPr>
            <p:ph type="title" idx="14"/>
          </p:nvPr>
        </p:nvSpPr>
        <p:spPr>
          <a:xfrm>
            <a:off x="7009094" y="3323129"/>
            <a:ext cx="618600" cy="37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339" name="Google Shape;339;p32"/>
          <p:cNvSpPr/>
          <p:nvPr/>
        </p:nvSpPr>
        <p:spPr>
          <a:xfrm>
            <a:off x="7907239" y="3353458"/>
            <a:ext cx="110546" cy="122853"/>
          </a:xfrm>
          <a:custGeom>
            <a:avLst/>
            <a:gdLst/>
            <a:ahLst/>
            <a:cxnLst/>
            <a:rect l="l" t="t" r="r" b="b"/>
            <a:pathLst>
              <a:path w="2506" h="2785" extrusionOk="0">
                <a:moveTo>
                  <a:pt x="1269" y="1"/>
                </a:moveTo>
                <a:cubicBezTo>
                  <a:pt x="1247" y="1"/>
                  <a:pt x="1228" y="20"/>
                  <a:pt x="1215" y="58"/>
                </a:cubicBezTo>
                <a:cubicBezTo>
                  <a:pt x="962" y="614"/>
                  <a:pt x="633" y="1095"/>
                  <a:pt x="76" y="1348"/>
                </a:cubicBezTo>
                <a:cubicBezTo>
                  <a:pt x="0" y="1374"/>
                  <a:pt x="0" y="1424"/>
                  <a:pt x="76" y="1475"/>
                </a:cubicBezTo>
                <a:cubicBezTo>
                  <a:pt x="633" y="1728"/>
                  <a:pt x="987" y="2209"/>
                  <a:pt x="1215" y="2765"/>
                </a:cubicBezTo>
                <a:cubicBezTo>
                  <a:pt x="1215" y="2778"/>
                  <a:pt x="1234" y="2784"/>
                  <a:pt x="1260" y="2784"/>
                </a:cubicBezTo>
                <a:cubicBezTo>
                  <a:pt x="1285" y="2784"/>
                  <a:pt x="1316" y="2778"/>
                  <a:pt x="1342" y="2765"/>
                </a:cubicBezTo>
                <a:cubicBezTo>
                  <a:pt x="1544" y="2183"/>
                  <a:pt x="1873" y="1728"/>
                  <a:pt x="2430" y="1475"/>
                </a:cubicBezTo>
                <a:cubicBezTo>
                  <a:pt x="2506" y="1424"/>
                  <a:pt x="2506" y="1374"/>
                  <a:pt x="2430" y="1348"/>
                </a:cubicBezTo>
                <a:cubicBezTo>
                  <a:pt x="1873" y="1095"/>
                  <a:pt x="1544" y="614"/>
                  <a:pt x="1342" y="58"/>
                </a:cubicBezTo>
                <a:cubicBezTo>
                  <a:pt x="1316" y="20"/>
                  <a:pt x="1291" y="1"/>
                  <a:pt x="126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32"/>
          <p:cNvSpPr/>
          <p:nvPr/>
        </p:nvSpPr>
        <p:spPr>
          <a:xfrm>
            <a:off x="3710639" y="1731783"/>
            <a:ext cx="110546" cy="122853"/>
          </a:xfrm>
          <a:custGeom>
            <a:avLst/>
            <a:gdLst/>
            <a:ahLst/>
            <a:cxnLst/>
            <a:rect l="l" t="t" r="r" b="b"/>
            <a:pathLst>
              <a:path w="2506" h="2785" extrusionOk="0">
                <a:moveTo>
                  <a:pt x="1269" y="1"/>
                </a:moveTo>
                <a:cubicBezTo>
                  <a:pt x="1247" y="1"/>
                  <a:pt x="1228" y="20"/>
                  <a:pt x="1215" y="58"/>
                </a:cubicBezTo>
                <a:cubicBezTo>
                  <a:pt x="962" y="614"/>
                  <a:pt x="633" y="1095"/>
                  <a:pt x="76" y="1348"/>
                </a:cubicBezTo>
                <a:cubicBezTo>
                  <a:pt x="0" y="1374"/>
                  <a:pt x="0" y="1424"/>
                  <a:pt x="76" y="1475"/>
                </a:cubicBezTo>
                <a:cubicBezTo>
                  <a:pt x="633" y="1728"/>
                  <a:pt x="987" y="2209"/>
                  <a:pt x="1215" y="2765"/>
                </a:cubicBezTo>
                <a:cubicBezTo>
                  <a:pt x="1215" y="2778"/>
                  <a:pt x="1234" y="2784"/>
                  <a:pt x="1260" y="2784"/>
                </a:cubicBezTo>
                <a:cubicBezTo>
                  <a:pt x="1285" y="2784"/>
                  <a:pt x="1316" y="2778"/>
                  <a:pt x="1342" y="2765"/>
                </a:cubicBezTo>
                <a:cubicBezTo>
                  <a:pt x="1544" y="2183"/>
                  <a:pt x="1873" y="1728"/>
                  <a:pt x="2430" y="1475"/>
                </a:cubicBezTo>
                <a:cubicBezTo>
                  <a:pt x="2506" y="1424"/>
                  <a:pt x="2506" y="1374"/>
                  <a:pt x="2430" y="1348"/>
                </a:cubicBezTo>
                <a:cubicBezTo>
                  <a:pt x="1873" y="1095"/>
                  <a:pt x="1544" y="614"/>
                  <a:pt x="1342" y="58"/>
                </a:cubicBezTo>
                <a:cubicBezTo>
                  <a:pt x="1316" y="20"/>
                  <a:pt x="1291" y="1"/>
                  <a:pt x="126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32"/>
          <p:cNvSpPr/>
          <p:nvPr/>
        </p:nvSpPr>
        <p:spPr>
          <a:xfrm>
            <a:off x="3841489" y="1560733"/>
            <a:ext cx="110546" cy="122853"/>
          </a:xfrm>
          <a:custGeom>
            <a:avLst/>
            <a:gdLst/>
            <a:ahLst/>
            <a:cxnLst/>
            <a:rect l="l" t="t" r="r" b="b"/>
            <a:pathLst>
              <a:path w="2506" h="2785" extrusionOk="0">
                <a:moveTo>
                  <a:pt x="1269" y="1"/>
                </a:moveTo>
                <a:cubicBezTo>
                  <a:pt x="1247" y="1"/>
                  <a:pt x="1228" y="20"/>
                  <a:pt x="1215" y="58"/>
                </a:cubicBezTo>
                <a:cubicBezTo>
                  <a:pt x="962" y="614"/>
                  <a:pt x="633" y="1095"/>
                  <a:pt x="76" y="1348"/>
                </a:cubicBezTo>
                <a:cubicBezTo>
                  <a:pt x="0" y="1374"/>
                  <a:pt x="0" y="1424"/>
                  <a:pt x="76" y="1475"/>
                </a:cubicBezTo>
                <a:cubicBezTo>
                  <a:pt x="633" y="1728"/>
                  <a:pt x="987" y="2209"/>
                  <a:pt x="1215" y="2765"/>
                </a:cubicBezTo>
                <a:cubicBezTo>
                  <a:pt x="1215" y="2778"/>
                  <a:pt x="1234" y="2784"/>
                  <a:pt x="1260" y="2784"/>
                </a:cubicBezTo>
                <a:cubicBezTo>
                  <a:pt x="1285" y="2784"/>
                  <a:pt x="1316" y="2778"/>
                  <a:pt x="1342" y="2765"/>
                </a:cubicBezTo>
                <a:cubicBezTo>
                  <a:pt x="1544" y="2183"/>
                  <a:pt x="1873" y="1728"/>
                  <a:pt x="2430" y="1475"/>
                </a:cubicBezTo>
                <a:cubicBezTo>
                  <a:pt x="2506" y="1424"/>
                  <a:pt x="2506" y="1374"/>
                  <a:pt x="2430" y="1348"/>
                </a:cubicBezTo>
                <a:cubicBezTo>
                  <a:pt x="1873" y="1095"/>
                  <a:pt x="1544" y="614"/>
                  <a:pt x="1342" y="58"/>
                </a:cubicBezTo>
                <a:cubicBezTo>
                  <a:pt x="1316" y="20"/>
                  <a:pt x="1291" y="1"/>
                  <a:pt x="126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128" y="2199352"/>
            <a:ext cx="1904026" cy="2577401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4" name="Google Shape;744;p25"/>
          <p:cNvGrpSpPr/>
          <p:nvPr/>
        </p:nvGrpSpPr>
        <p:grpSpPr>
          <a:xfrm>
            <a:off x="2596100" y="2124100"/>
            <a:ext cx="3951901" cy="1460775"/>
            <a:chOff x="2596100" y="2124100"/>
            <a:chExt cx="3951901" cy="1460775"/>
          </a:xfrm>
        </p:grpSpPr>
        <p:cxnSp>
          <p:nvCxnSpPr>
            <p:cNvPr id="745" name="Google Shape;745;p25"/>
            <p:cNvCxnSpPr/>
            <p:nvPr/>
          </p:nvCxnSpPr>
          <p:spPr>
            <a:xfrm rot="10800000">
              <a:off x="2596100" y="2124100"/>
              <a:ext cx="18213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6" name="Google Shape;746;p25"/>
            <p:cNvCxnSpPr/>
            <p:nvPr/>
          </p:nvCxnSpPr>
          <p:spPr>
            <a:xfrm rot="10800000">
              <a:off x="5793801" y="3584875"/>
              <a:ext cx="7542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7" name="Google Shape;747;p25"/>
            <p:cNvCxnSpPr/>
            <p:nvPr/>
          </p:nvCxnSpPr>
          <p:spPr>
            <a:xfrm rot="10800000">
              <a:off x="2596200" y="3584875"/>
              <a:ext cx="7656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8" name="Google Shape;748;p25"/>
            <p:cNvCxnSpPr/>
            <p:nvPr/>
          </p:nvCxnSpPr>
          <p:spPr>
            <a:xfrm rot="10800000">
              <a:off x="5307501" y="2133575"/>
              <a:ext cx="12405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49" name="Google Shape;749;p25"/>
          <p:cNvSpPr txBox="1">
            <a:spLocks noGrp="1"/>
          </p:cNvSpPr>
          <p:nvPr>
            <p:ph type="title"/>
          </p:nvPr>
        </p:nvSpPr>
        <p:spPr>
          <a:xfrm>
            <a:off x="-1244243" y="86606"/>
            <a:ext cx="79500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Real Estate Infographics</a:t>
            </a:r>
            <a:endParaRPr dirty="0"/>
          </a:p>
        </p:txBody>
      </p:sp>
      <p:sp>
        <p:nvSpPr>
          <p:cNvPr id="750" name="Google Shape;750;p25"/>
          <p:cNvSpPr/>
          <p:nvPr/>
        </p:nvSpPr>
        <p:spPr>
          <a:xfrm>
            <a:off x="4851282" y="4540213"/>
            <a:ext cx="16" cy="16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1" y="1"/>
                </a:move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9" name="Google Shape;759;p25"/>
          <p:cNvSpPr/>
          <p:nvPr/>
        </p:nvSpPr>
        <p:spPr>
          <a:xfrm rot="-30554">
            <a:off x="2733466" y="4055224"/>
            <a:ext cx="3677063" cy="625780"/>
          </a:xfrm>
          <a:custGeom>
            <a:avLst/>
            <a:gdLst/>
            <a:ahLst/>
            <a:cxnLst/>
            <a:rect l="l" t="t" r="r" b="b"/>
            <a:pathLst>
              <a:path w="278133" h="47334" extrusionOk="0">
                <a:moveTo>
                  <a:pt x="0" y="6471"/>
                </a:moveTo>
                <a:lnTo>
                  <a:pt x="160515" y="47334"/>
                </a:lnTo>
                <a:lnTo>
                  <a:pt x="278132" y="167"/>
                </a:lnTo>
                <a:lnTo>
                  <a:pt x="249779" y="0"/>
                </a:lnTo>
                <a:lnTo>
                  <a:pt x="220291" y="7606"/>
                </a:lnTo>
                <a:lnTo>
                  <a:pt x="196741" y="4170"/>
                </a:lnTo>
                <a:lnTo>
                  <a:pt x="172657" y="11108"/>
                </a:lnTo>
                <a:lnTo>
                  <a:pt x="157013" y="9007"/>
                </a:lnTo>
                <a:lnTo>
                  <a:pt x="134330" y="14811"/>
                </a:lnTo>
                <a:lnTo>
                  <a:pt x="91099" y="7772"/>
                </a:lnTo>
                <a:lnTo>
                  <a:pt x="60477" y="12342"/>
                </a:lnTo>
                <a:lnTo>
                  <a:pt x="37661" y="6471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0" name="Google Shape;760;p25"/>
          <p:cNvSpPr txBox="1"/>
          <p:nvPr/>
        </p:nvSpPr>
        <p:spPr>
          <a:xfrm>
            <a:off x="599250" y="2133625"/>
            <a:ext cx="18996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Despite being red, Mars is actually a cold place. It’s full of iron oxide dust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61" name="Google Shape;761;p25"/>
          <p:cNvSpPr txBox="1"/>
          <p:nvPr/>
        </p:nvSpPr>
        <p:spPr>
          <a:xfrm>
            <a:off x="6659375" y="3557525"/>
            <a:ext cx="18996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It has a beautiful name and is the second planet from the Sun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62" name="Google Shape;762;p25"/>
          <p:cNvSpPr txBox="1"/>
          <p:nvPr/>
        </p:nvSpPr>
        <p:spPr>
          <a:xfrm>
            <a:off x="6645142" y="2133620"/>
            <a:ext cx="18996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Saturn is the ringed one. It’s composed mostly of hydrogen and helium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63" name="Google Shape;763;p25"/>
          <p:cNvSpPr txBox="1"/>
          <p:nvPr/>
        </p:nvSpPr>
        <p:spPr>
          <a:xfrm>
            <a:off x="611975" y="3557586"/>
            <a:ext cx="18996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Jupiter is a gas giant and the biggest planet in 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the </a:t>
            </a: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Solar System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64" name="Google Shape;764;p25"/>
          <p:cNvSpPr txBox="1"/>
          <p:nvPr/>
        </p:nvSpPr>
        <p:spPr>
          <a:xfrm>
            <a:off x="1053263" y="3195206"/>
            <a:ext cx="1458300" cy="3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Jupiter </a:t>
            </a:r>
            <a:endParaRPr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65" name="Google Shape;765;p25"/>
          <p:cNvSpPr txBox="1"/>
          <p:nvPr/>
        </p:nvSpPr>
        <p:spPr>
          <a:xfrm>
            <a:off x="6663488" y="3195206"/>
            <a:ext cx="1458300" cy="3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Venus</a:t>
            </a:r>
            <a:endParaRPr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66" name="Google Shape;766;p25"/>
          <p:cNvSpPr txBox="1"/>
          <p:nvPr/>
        </p:nvSpPr>
        <p:spPr>
          <a:xfrm>
            <a:off x="1040561" y="1761706"/>
            <a:ext cx="1458300" cy="3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Mars</a:t>
            </a:r>
            <a:endParaRPr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67" name="Google Shape;767;p25"/>
          <p:cNvSpPr txBox="1"/>
          <p:nvPr/>
        </p:nvSpPr>
        <p:spPr>
          <a:xfrm>
            <a:off x="6645140" y="1761706"/>
            <a:ext cx="1458300" cy="3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Saturn</a:t>
            </a:r>
            <a:endParaRPr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0982" y="1248131"/>
            <a:ext cx="2189157" cy="3041424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p49"/>
          <p:cNvSpPr txBox="1">
            <a:spLocks noGrp="1"/>
          </p:cNvSpPr>
          <p:nvPr>
            <p:ph type="title" idx="15"/>
          </p:nvPr>
        </p:nvSpPr>
        <p:spPr>
          <a:xfrm>
            <a:off x="-1994939" y="162692"/>
            <a:ext cx="79500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Future projects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740" name="Google Shape;740;p49"/>
          <p:cNvSpPr txBox="1">
            <a:spLocks noGrp="1"/>
          </p:cNvSpPr>
          <p:nvPr>
            <p:ph type="title"/>
          </p:nvPr>
        </p:nvSpPr>
        <p:spPr>
          <a:xfrm>
            <a:off x="813650" y="2014422"/>
            <a:ext cx="2400600" cy="3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</a:t>
            </a:r>
            <a:endParaRPr/>
          </a:p>
        </p:txBody>
      </p:sp>
      <p:sp>
        <p:nvSpPr>
          <p:cNvPr id="741" name="Google Shape;741;p49"/>
          <p:cNvSpPr txBox="1">
            <a:spLocks noGrp="1"/>
          </p:cNvSpPr>
          <p:nvPr>
            <p:ph type="subTitle" idx="1"/>
          </p:nvPr>
        </p:nvSpPr>
        <p:spPr>
          <a:xfrm>
            <a:off x="813650" y="2387763"/>
            <a:ext cx="2400600" cy="48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 is the closest planet to the Sun</a:t>
            </a:r>
            <a:endParaRPr/>
          </a:p>
        </p:txBody>
      </p:sp>
      <p:sp>
        <p:nvSpPr>
          <p:cNvPr id="742" name="Google Shape;742;p49"/>
          <p:cNvSpPr txBox="1">
            <a:spLocks noGrp="1"/>
          </p:cNvSpPr>
          <p:nvPr>
            <p:ph type="title" idx="2"/>
          </p:nvPr>
        </p:nvSpPr>
        <p:spPr>
          <a:xfrm>
            <a:off x="3371700" y="2014422"/>
            <a:ext cx="2400600" cy="3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</a:t>
            </a:r>
            <a:endParaRPr/>
          </a:p>
        </p:txBody>
      </p:sp>
      <p:sp>
        <p:nvSpPr>
          <p:cNvPr id="743" name="Google Shape;743;p49"/>
          <p:cNvSpPr txBox="1">
            <a:spLocks noGrp="1"/>
          </p:cNvSpPr>
          <p:nvPr>
            <p:ph type="subTitle" idx="3"/>
          </p:nvPr>
        </p:nvSpPr>
        <p:spPr>
          <a:xfrm>
            <a:off x="3371700" y="2387763"/>
            <a:ext cx="2400600" cy="48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 is the second planet from the Sun</a:t>
            </a:r>
            <a:endParaRPr/>
          </a:p>
        </p:txBody>
      </p:sp>
      <p:sp>
        <p:nvSpPr>
          <p:cNvPr id="744" name="Google Shape;744;p49"/>
          <p:cNvSpPr txBox="1">
            <a:spLocks noGrp="1"/>
          </p:cNvSpPr>
          <p:nvPr>
            <p:ph type="title" idx="4"/>
          </p:nvPr>
        </p:nvSpPr>
        <p:spPr>
          <a:xfrm>
            <a:off x="5929750" y="2014422"/>
            <a:ext cx="2400600" cy="3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Mars</a:t>
            </a:r>
            <a:endParaRPr/>
          </a:p>
        </p:txBody>
      </p:sp>
      <p:sp>
        <p:nvSpPr>
          <p:cNvPr id="745" name="Google Shape;745;p49"/>
          <p:cNvSpPr txBox="1">
            <a:spLocks noGrp="1"/>
          </p:cNvSpPr>
          <p:nvPr>
            <p:ph type="subTitle" idx="5"/>
          </p:nvPr>
        </p:nvSpPr>
        <p:spPr>
          <a:xfrm>
            <a:off x="5929750" y="2387763"/>
            <a:ext cx="2400600" cy="48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Despite being red, Mars is actually a cold place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" name="Google Shape;746;p49"/>
          <p:cNvSpPr txBox="1">
            <a:spLocks noGrp="1"/>
          </p:cNvSpPr>
          <p:nvPr>
            <p:ph type="title" idx="6"/>
          </p:nvPr>
        </p:nvSpPr>
        <p:spPr>
          <a:xfrm>
            <a:off x="813650" y="3578400"/>
            <a:ext cx="2400600" cy="3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Jupiter</a:t>
            </a:r>
            <a:endParaRPr/>
          </a:p>
        </p:txBody>
      </p:sp>
      <p:sp>
        <p:nvSpPr>
          <p:cNvPr id="747" name="Google Shape;747;p49"/>
          <p:cNvSpPr txBox="1">
            <a:spLocks noGrp="1"/>
          </p:cNvSpPr>
          <p:nvPr>
            <p:ph type="subTitle" idx="7"/>
          </p:nvPr>
        </p:nvSpPr>
        <p:spPr>
          <a:xfrm>
            <a:off x="813650" y="3956026"/>
            <a:ext cx="2400600" cy="48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It’s the biggest planet in the Solar System</a:t>
            </a:r>
            <a:endParaRPr/>
          </a:p>
        </p:txBody>
      </p:sp>
      <p:sp>
        <p:nvSpPr>
          <p:cNvPr id="748" name="Google Shape;748;p49"/>
          <p:cNvSpPr txBox="1">
            <a:spLocks noGrp="1"/>
          </p:cNvSpPr>
          <p:nvPr>
            <p:ph type="title" idx="8"/>
          </p:nvPr>
        </p:nvSpPr>
        <p:spPr>
          <a:xfrm>
            <a:off x="3371700" y="3578400"/>
            <a:ext cx="2400600" cy="3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</a:t>
            </a:r>
            <a:endParaRPr/>
          </a:p>
        </p:txBody>
      </p:sp>
      <p:sp>
        <p:nvSpPr>
          <p:cNvPr id="749" name="Google Shape;749;p49"/>
          <p:cNvSpPr txBox="1">
            <a:spLocks noGrp="1"/>
          </p:cNvSpPr>
          <p:nvPr>
            <p:ph type="subTitle" idx="9"/>
          </p:nvPr>
        </p:nvSpPr>
        <p:spPr>
          <a:xfrm>
            <a:off x="3371700" y="3956026"/>
            <a:ext cx="2400600" cy="48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 is composed of hydrogen and helium</a:t>
            </a:r>
            <a:endParaRPr/>
          </a:p>
        </p:txBody>
      </p:sp>
      <p:sp>
        <p:nvSpPr>
          <p:cNvPr id="750" name="Google Shape;750;p49"/>
          <p:cNvSpPr txBox="1">
            <a:spLocks noGrp="1"/>
          </p:cNvSpPr>
          <p:nvPr>
            <p:ph type="title" idx="13"/>
          </p:nvPr>
        </p:nvSpPr>
        <p:spPr>
          <a:xfrm>
            <a:off x="5929750" y="3578400"/>
            <a:ext cx="2400600" cy="3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Neptune</a:t>
            </a:r>
            <a:endParaRPr/>
          </a:p>
        </p:txBody>
      </p:sp>
      <p:sp>
        <p:nvSpPr>
          <p:cNvPr id="751" name="Google Shape;751;p49"/>
          <p:cNvSpPr txBox="1">
            <a:spLocks noGrp="1"/>
          </p:cNvSpPr>
          <p:nvPr>
            <p:ph type="subTitle" idx="14"/>
          </p:nvPr>
        </p:nvSpPr>
        <p:spPr>
          <a:xfrm>
            <a:off x="5929750" y="3956026"/>
            <a:ext cx="2400600" cy="48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Neptune is the farthest planet from the Sun</a:t>
            </a:r>
            <a:endParaRPr/>
          </a:p>
        </p:txBody>
      </p:sp>
      <p:sp>
        <p:nvSpPr>
          <p:cNvPr id="752" name="Google Shape;752;p49"/>
          <p:cNvSpPr/>
          <p:nvPr/>
        </p:nvSpPr>
        <p:spPr>
          <a:xfrm>
            <a:off x="1980061" y="1611229"/>
            <a:ext cx="67786" cy="109197"/>
          </a:xfrm>
          <a:custGeom>
            <a:avLst/>
            <a:gdLst/>
            <a:ahLst/>
            <a:cxnLst/>
            <a:rect l="l" t="t" r="r" b="b"/>
            <a:pathLst>
              <a:path w="2051" h="3304" extrusionOk="0">
                <a:moveTo>
                  <a:pt x="1029" y="0"/>
                </a:moveTo>
                <a:cubicBezTo>
                  <a:pt x="1020" y="0"/>
                  <a:pt x="1013" y="7"/>
                  <a:pt x="1013" y="19"/>
                </a:cubicBezTo>
                <a:cubicBezTo>
                  <a:pt x="861" y="779"/>
                  <a:pt x="507" y="1386"/>
                  <a:pt x="26" y="1639"/>
                </a:cubicBezTo>
                <a:cubicBezTo>
                  <a:pt x="1" y="1639"/>
                  <a:pt x="1" y="1664"/>
                  <a:pt x="26" y="1664"/>
                </a:cubicBezTo>
                <a:cubicBezTo>
                  <a:pt x="482" y="1918"/>
                  <a:pt x="861" y="2525"/>
                  <a:pt x="1013" y="3284"/>
                </a:cubicBezTo>
                <a:cubicBezTo>
                  <a:pt x="1026" y="3297"/>
                  <a:pt x="1039" y="3303"/>
                  <a:pt x="1048" y="3303"/>
                </a:cubicBezTo>
                <a:cubicBezTo>
                  <a:pt x="1058" y="3303"/>
                  <a:pt x="1064" y="3297"/>
                  <a:pt x="1064" y="3284"/>
                </a:cubicBezTo>
                <a:cubicBezTo>
                  <a:pt x="1241" y="2525"/>
                  <a:pt x="1570" y="1918"/>
                  <a:pt x="2051" y="1664"/>
                </a:cubicBezTo>
                <a:lnTo>
                  <a:pt x="2051" y="1639"/>
                </a:lnTo>
                <a:cubicBezTo>
                  <a:pt x="1595" y="1386"/>
                  <a:pt x="1241" y="779"/>
                  <a:pt x="1064" y="19"/>
                </a:cubicBezTo>
                <a:cubicBezTo>
                  <a:pt x="1051" y="7"/>
                  <a:pt x="1039" y="0"/>
                  <a:pt x="10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53" name="Google Shape;753;p49"/>
          <p:cNvGrpSpPr/>
          <p:nvPr/>
        </p:nvGrpSpPr>
        <p:grpSpPr>
          <a:xfrm>
            <a:off x="4494049" y="1533526"/>
            <a:ext cx="251151" cy="264576"/>
            <a:chOff x="4494049" y="1685926"/>
            <a:chExt cx="251151" cy="264576"/>
          </a:xfrm>
        </p:grpSpPr>
        <p:sp>
          <p:nvSpPr>
            <p:cNvPr id="754" name="Google Shape;754;p49"/>
            <p:cNvSpPr/>
            <p:nvPr/>
          </p:nvSpPr>
          <p:spPr>
            <a:xfrm>
              <a:off x="4494049" y="1685926"/>
              <a:ext cx="164249" cy="264576"/>
            </a:xfrm>
            <a:custGeom>
              <a:avLst/>
              <a:gdLst/>
              <a:ahLst/>
              <a:cxnLst/>
              <a:rect l="l" t="t" r="r" b="b"/>
              <a:pathLst>
                <a:path w="2051" h="3304" extrusionOk="0">
                  <a:moveTo>
                    <a:pt x="1029" y="0"/>
                  </a:moveTo>
                  <a:cubicBezTo>
                    <a:pt x="1020" y="0"/>
                    <a:pt x="1013" y="7"/>
                    <a:pt x="1013" y="19"/>
                  </a:cubicBezTo>
                  <a:cubicBezTo>
                    <a:pt x="861" y="779"/>
                    <a:pt x="507" y="1386"/>
                    <a:pt x="26" y="1639"/>
                  </a:cubicBezTo>
                  <a:cubicBezTo>
                    <a:pt x="1" y="1639"/>
                    <a:pt x="1" y="1664"/>
                    <a:pt x="26" y="1664"/>
                  </a:cubicBezTo>
                  <a:cubicBezTo>
                    <a:pt x="482" y="1918"/>
                    <a:pt x="861" y="2525"/>
                    <a:pt x="1013" y="3284"/>
                  </a:cubicBezTo>
                  <a:cubicBezTo>
                    <a:pt x="1026" y="3297"/>
                    <a:pt x="1039" y="3303"/>
                    <a:pt x="1048" y="3303"/>
                  </a:cubicBezTo>
                  <a:cubicBezTo>
                    <a:pt x="1058" y="3303"/>
                    <a:pt x="1064" y="3297"/>
                    <a:pt x="1064" y="3284"/>
                  </a:cubicBezTo>
                  <a:cubicBezTo>
                    <a:pt x="1241" y="2525"/>
                    <a:pt x="1570" y="1918"/>
                    <a:pt x="2051" y="1664"/>
                  </a:cubicBezTo>
                  <a:lnTo>
                    <a:pt x="2051" y="1639"/>
                  </a:lnTo>
                  <a:cubicBezTo>
                    <a:pt x="1595" y="1386"/>
                    <a:pt x="1241" y="779"/>
                    <a:pt x="1064" y="19"/>
                  </a:cubicBezTo>
                  <a:cubicBezTo>
                    <a:pt x="1051" y="7"/>
                    <a:pt x="1039" y="0"/>
                    <a:pt x="10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49"/>
            <p:cNvSpPr/>
            <p:nvPr/>
          </p:nvSpPr>
          <p:spPr>
            <a:xfrm>
              <a:off x="4658299" y="1685926"/>
              <a:ext cx="86901" cy="139974"/>
            </a:xfrm>
            <a:custGeom>
              <a:avLst/>
              <a:gdLst/>
              <a:ahLst/>
              <a:cxnLst/>
              <a:rect l="l" t="t" r="r" b="b"/>
              <a:pathLst>
                <a:path w="2051" h="3304" extrusionOk="0">
                  <a:moveTo>
                    <a:pt x="1029" y="0"/>
                  </a:moveTo>
                  <a:cubicBezTo>
                    <a:pt x="1020" y="0"/>
                    <a:pt x="1013" y="7"/>
                    <a:pt x="1013" y="19"/>
                  </a:cubicBezTo>
                  <a:cubicBezTo>
                    <a:pt x="861" y="779"/>
                    <a:pt x="507" y="1386"/>
                    <a:pt x="26" y="1639"/>
                  </a:cubicBezTo>
                  <a:cubicBezTo>
                    <a:pt x="1" y="1639"/>
                    <a:pt x="1" y="1664"/>
                    <a:pt x="26" y="1664"/>
                  </a:cubicBezTo>
                  <a:cubicBezTo>
                    <a:pt x="482" y="1918"/>
                    <a:pt x="861" y="2525"/>
                    <a:pt x="1013" y="3284"/>
                  </a:cubicBezTo>
                  <a:cubicBezTo>
                    <a:pt x="1026" y="3297"/>
                    <a:pt x="1039" y="3303"/>
                    <a:pt x="1048" y="3303"/>
                  </a:cubicBezTo>
                  <a:cubicBezTo>
                    <a:pt x="1058" y="3303"/>
                    <a:pt x="1064" y="3297"/>
                    <a:pt x="1064" y="3284"/>
                  </a:cubicBezTo>
                  <a:cubicBezTo>
                    <a:pt x="1241" y="2525"/>
                    <a:pt x="1570" y="1918"/>
                    <a:pt x="2051" y="1664"/>
                  </a:cubicBezTo>
                  <a:lnTo>
                    <a:pt x="2051" y="1639"/>
                  </a:lnTo>
                  <a:cubicBezTo>
                    <a:pt x="1595" y="1386"/>
                    <a:pt x="1241" y="779"/>
                    <a:pt x="1064" y="19"/>
                  </a:cubicBezTo>
                  <a:cubicBezTo>
                    <a:pt x="1051" y="7"/>
                    <a:pt x="1039" y="0"/>
                    <a:pt x="10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6" name="Google Shape;756;p49"/>
          <p:cNvGrpSpPr/>
          <p:nvPr/>
        </p:nvGrpSpPr>
        <p:grpSpPr>
          <a:xfrm>
            <a:off x="1921374" y="3135613"/>
            <a:ext cx="185151" cy="220824"/>
            <a:chOff x="1921374" y="3281376"/>
            <a:chExt cx="185151" cy="220824"/>
          </a:xfrm>
        </p:grpSpPr>
        <p:sp>
          <p:nvSpPr>
            <p:cNvPr id="757" name="Google Shape;757;p49"/>
            <p:cNvSpPr/>
            <p:nvPr/>
          </p:nvSpPr>
          <p:spPr>
            <a:xfrm>
              <a:off x="1921374" y="3281376"/>
              <a:ext cx="86901" cy="139974"/>
            </a:xfrm>
            <a:custGeom>
              <a:avLst/>
              <a:gdLst/>
              <a:ahLst/>
              <a:cxnLst/>
              <a:rect l="l" t="t" r="r" b="b"/>
              <a:pathLst>
                <a:path w="2051" h="3304" extrusionOk="0">
                  <a:moveTo>
                    <a:pt x="1029" y="0"/>
                  </a:moveTo>
                  <a:cubicBezTo>
                    <a:pt x="1020" y="0"/>
                    <a:pt x="1013" y="7"/>
                    <a:pt x="1013" y="19"/>
                  </a:cubicBezTo>
                  <a:cubicBezTo>
                    <a:pt x="861" y="779"/>
                    <a:pt x="507" y="1386"/>
                    <a:pt x="26" y="1639"/>
                  </a:cubicBezTo>
                  <a:cubicBezTo>
                    <a:pt x="1" y="1639"/>
                    <a:pt x="1" y="1664"/>
                    <a:pt x="26" y="1664"/>
                  </a:cubicBezTo>
                  <a:cubicBezTo>
                    <a:pt x="482" y="1918"/>
                    <a:pt x="861" y="2525"/>
                    <a:pt x="1013" y="3284"/>
                  </a:cubicBezTo>
                  <a:cubicBezTo>
                    <a:pt x="1026" y="3297"/>
                    <a:pt x="1039" y="3303"/>
                    <a:pt x="1048" y="3303"/>
                  </a:cubicBezTo>
                  <a:cubicBezTo>
                    <a:pt x="1058" y="3303"/>
                    <a:pt x="1064" y="3297"/>
                    <a:pt x="1064" y="3284"/>
                  </a:cubicBezTo>
                  <a:cubicBezTo>
                    <a:pt x="1241" y="2525"/>
                    <a:pt x="1570" y="1918"/>
                    <a:pt x="2051" y="1664"/>
                  </a:cubicBezTo>
                  <a:lnTo>
                    <a:pt x="2051" y="1639"/>
                  </a:lnTo>
                  <a:cubicBezTo>
                    <a:pt x="1595" y="1386"/>
                    <a:pt x="1241" y="779"/>
                    <a:pt x="1064" y="19"/>
                  </a:cubicBezTo>
                  <a:cubicBezTo>
                    <a:pt x="1051" y="7"/>
                    <a:pt x="1039" y="0"/>
                    <a:pt x="10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49"/>
            <p:cNvSpPr/>
            <p:nvPr/>
          </p:nvSpPr>
          <p:spPr>
            <a:xfrm>
              <a:off x="2019624" y="3362226"/>
              <a:ext cx="86901" cy="139974"/>
            </a:xfrm>
            <a:custGeom>
              <a:avLst/>
              <a:gdLst/>
              <a:ahLst/>
              <a:cxnLst/>
              <a:rect l="l" t="t" r="r" b="b"/>
              <a:pathLst>
                <a:path w="2051" h="3304" extrusionOk="0">
                  <a:moveTo>
                    <a:pt x="1029" y="0"/>
                  </a:moveTo>
                  <a:cubicBezTo>
                    <a:pt x="1020" y="0"/>
                    <a:pt x="1013" y="7"/>
                    <a:pt x="1013" y="19"/>
                  </a:cubicBezTo>
                  <a:cubicBezTo>
                    <a:pt x="861" y="779"/>
                    <a:pt x="507" y="1386"/>
                    <a:pt x="26" y="1639"/>
                  </a:cubicBezTo>
                  <a:cubicBezTo>
                    <a:pt x="1" y="1639"/>
                    <a:pt x="1" y="1664"/>
                    <a:pt x="26" y="1664"/>
                  </a:cubicBezTo>
                  <a:cubicBezTo>
                    <a:pt x="482" y="1918"/>
                    <a:pt x="861" y="2525"/>
                    <a:pt x="1013" y="3284"/>
                  </a:cubicBezTo>
                  <a:cubicBezTo>
                    <a:pt x="1026" y="3297"/>
                    <a:pt x="1039" y="3303"/>
                    <a:pt x="1048" y="3303"/>
                  </a:cubicBezTo>
                  <a:cubicBezTo>
                    <a:pt x="1058" y="3303"/>
                    <a:pt x="1064" y="3297"/>
                    <a:pt x="1064" y="3284"/>
                  </a:cubicBezTo>
                  <a:cubicBezTo>
                    <a:pt x="1241" y="2525"/>
                    <a:pt x="1570" y="1918"/>
                    <a:pt x="2051" y="1664"/>
                  </a:cubicBezTo>
                  <a:lnTo>
                    <a:pt x="2051" y="1639"/>
                  </a:lnTo>
                  <a:cubicBezTo>
                    <a:pt x="1595" y="1386"/>
                    <a:pt x="1241" y="779"/>
                    <a:pt x="1064" y="19"/>
                  </a:cubicBezTo>
                  <a:cubicBezTo>
                    <a:pt x="1051" y="7"/>
                    <a:pt x="1039" y="0"/>
                    <a:pt x="10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9" name="Google Shape;759;p49"/>
          <p:cNvSpPr/>
          <p:nvPr/>
        </p:nvSpPr>
        <p:spPr>
          <a:xfrm>
            <a:off x="4537536" y="3191428"/>
            <a:ext cx="67786" cy="109197"/>
          </a:xfrm>
          <a:custGeom>
            <a:avLst/>
            <a:gdLst/>
            <a:ahLst/>
            <a:cxnLst/>
            <a:rect l="l" t="t" r="r" b="b"/>
            <a:pathLst>
              <a:path w="2051" h="3304" extrusionOk="0">
                <a:moveTo>
                  <a:pt x="1029" y="0"/>
                </a:moveTo>
                <a:cubicBezTo>
                  <a:pt x="1020" y="0"/>
                  <a:pt x="1013" y="7"/>
                  <a:pt x="1013" y="19"/>
                </a:cubicBezTo>
                <a:cubicBezTo>
                  <a:pt x="861" y="779"/>
                  <a:pt x="507" y="1386"/>
                  <a:pt x="26" y="1639"/>
                </a:cubicBezTo>
                <a:cubicBezTo>
                  <a:pt x="1" y="1639"/>
                  <a:pt x="1" y="1664"/>
                  <a:pt x="26" y="1664"/>
                </a:cubicBezTo>
                <a:cubicBezTo>
                  <a:pt x="482" y="1918"/>
                  <a:pt x="861" y="2525"/>
                  <a:pt x="1013" y="3284"/>
                </a:cubicBezTo>
                <a:cubicBezTo>
                  <a:pt x="1026" y="3297"/>
                  <a:pt x="1039" y="3303"/>
                  <a:pt x="1048" y="3303"/>
                </a:cubicBezTo>
                <a:cubicBezTo>
                  <a:pt x="1058" y="3303"/>
                  <a:pt x="1064" y="3297"/>
                  <a:pt x="1064" y="3284"/>
                </a:cubicBezTo>
                <a:cubicBezTo>
                  <a:pt x="1241" y="2525"/>
                  <a:pt x="1570" y="1918"/>
                  <a:pt x="2051" y="1664"/>
                </a:cubicBezTo>
                <a:lnTo>
                  <a:pt x="2051" y="1639"/>
                </a:lnTo>
                <a:cubicBezTo>
                  <a:pt x="1595" y="1386"/>
                  <a:pt x="1241" y="779"/>
                  <a:pt x="1064" y="19"/>
                </a:cubicBezTo>
                <a:cubicBezTo>
                  <a:pt x="1051" y="7"/>
                  <a:pt x="1039" y="0"/>
                  <a:pt x="10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0" name="Google Shape;760;p49"/>
          <p:cNvGrpSpPr/>
          <p:nvPr/>
        </p:nvGrpSpPr>
        <p:grpSpPr>
          <a:xfrm>
            <a:off x="7004474" y="3097500"/>
            <a:ext cx="251151" cy="264576"/>
            <a:chOff x="7004474" y="3243263"/>
            <a:chExt cx="251151" cy="264576"/>
          </a:xfrm>
        </p:grpSpPr>
        <p:sp>
          <p:nvSpPr>
            <p:cNvPr id="761" name="Google Shape;761;p49"/>
            <p:cNvSpPr/>
            <p:nvPr/>
          </p:nvSpPr>
          <p:spPr>
            <a:xfrm>
              <a:off x="7004474" y="3243264"/>
              <a:ext cx="164249" cy="264576"/>
            </a:xfrm>
            <a:custGeom>
              <a:avLst/>
              <a:gdLst/>
              <a:ahLst/>
              <a:cxnLst/>
              <a:rect l="l" t="t" r="r" b="b"/>
              <a:pathLst>
                <a:path w="2051" h="3304" extrusionOk="0">
                  <a:moveTo>
                    <a:pt x="1029" y="0"/>
                  </a:moveTo>
                  <a:cubicBezTo>
                    <a:pt x="1020" y="0"/>
                    <a:pt x="1013" y="7"/>
                    <a:pt x="1013" y="19"/>
                  </a:cubicBezTo>
                  <a:cubicBezTo>
                    <a:pt x="861" y="779"/>
                    <a:pt x="507" y="1386"/>
                    <a:pt x="26" y="1639"/>
                  </a:cubicBezTo>
                  <a:cubicBezTo>
                    <a:pt x="1" y="1639"/>
                    <a:pt x="1" y="1664"/>
                    <a:pt x="26" y="1664"/>
                  </a:cubicBezTo>
                  <a:cubicBezTo>
                    <a:pt x="482" y="1918"/>
                    <a:pt x="861" y="2525"/>
                    <a:pt x="1013" y="3284"/>
                  </a:cubicBezTo>
                  <a:cubicBezTo>
                    <a:pt x="1026" y="3297"/>
                    <a:pt x="1039" y="3303"/>
                    <a:pt x="1048" y="3303"/>
                  </a:cubicBezTo>
                  <a:cubicBezTo>
                    <a:pt x="1058" y="3303"/>
                    <a:pt x="1064" y="3297"/>
                    <a:pt x="1064" y="3284"/>
                  </a:cubicBezTo>
                  <a:cubicBezTo>
                    <a:pt x="1241" y="2525"/>
                    <a:pt x="1570" y="1918"/>
                    <a:pt x="2051" y="1664"/>
                  </a:cubicBezTo>
                  <a:lnTo>
                    <a:pt x="2051" y="1639"/>
                  </a:lnTo>
                  <a:cubicBezTo>
                    <a:pt x="1595" y="1386"/>
                    <a:pt x="1241" y="779"/>
                    <a:pt x="1064" y="19"/>
                  </a:cubicBezTo>
                  <a:cubicBezTo>
                    <a:pt x="1051" y="7"/>
                    <a:pt x="1039" y="0"/>
                    <a:pt x="10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49"/>
            <p:cNvSpPr/>
            <p:nvPr/>
          </p:nvSpPr>
          <p:spPr>
            <a:xfrm>
              <a:off x="7168724" y="3243263"/>
              <a:ext cx="86901" cy="139974"/>
            </a:xfrm>
            <a:custGeom>
              <a:avLst/>
              <a:gdLst/>
              <a:ahLst/>
              <a:cxnLst/>
              <a:rect l="l" t="t" r="r" b="b"/>
              <a:pathLst>
                <a:path w="2051" h="3304" extrusionOk="0">
                  <a:moveTo>
                    <a:pt x="1029" y="0"/>
                  </a:moveTo>
                  <a:cubicBezTo>
                    <a:pt x="1020" y="0"/>
                    <a:pt x="1013" y="7"/>
                    <a:pt x="1013" y="19"/>
                  </a:cubicBezTo>
                  <a:cubicBezTo>
                    <a:pt x="861" y="779"/>
                    <a:pt x="507" y="1386"/>
                    <a:pt x="26" y="1639"/>
                  </a:cubicBezTo>
                  <a:cubicBezTo>
                    <a:pt x="1" y="1639"/>
                    <a:pt x="1" y="1664"/>
                    <a:pt x="26" y="1664"/>
                  </a:cubicBezTo>
                  <a:cubicBezTo>
                    <a:pt x="482" y="1918"/>
                    <a:pt x="861" y="2525"/>
                    <a:pt x="1013" y="3284"/>
                  </a:cubicBezTo>
                  <a:cubicBezTo>
                    <a:pt x="1026" y="3297"/>
                    <a:pt x="1039" y="3303"/>
                    <a:pt x="1048" y="3303"/>
                  </a:cubicBezTo>
                  <a:cubicBezTo>
                    <a:pt x="1058" y="3303"/>
                    <a:pt x="1064" y="3297"/>
                    <a:pt x="1064" y="3284"/>
                  </a:cubicBezTo>
                  <a:cubicBezTo>
                    <a:pt x="1241" y="2525"/>
                    <a:pt x="1570" y="1918"/>
                    <a:pt x="2051" y="1664"/>
                  </a:cubicBezTo>
                  <a:lnTo>
                    <a:pt x="2051" y="1639"/>
                  </a:lnTo>
                  <a:cubicBezTo>
                    <a:pt x="1595" y="1386"/>
                    <a:pt x="1241" y="779"/>
                    <a:pt x="1064" y="19"/>
                  </a:cubicBezTo>
                  <a:cubicBezTo>
                    <a:pt x="1051" y="7"/>
                    <a:pt x="1039" y="0"/>
                    <a:pt x="10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3" name="Google Shape;763;p49"/>
          <p:cNvGrpSpPr/>
          <p:nvPr/>
        </p:nvGrpSpPr>
        <p:grpSpPr>
          <a:xfrm>
            <a:off x="7104499" y="1611226"/>
            <a:ext cx="185151" cy="220824"/>
            <a:chOff x="1921374" y="3281376"/>
            <a:chExt cx="185151" cy="220824"/>
          </a:xfrm>
        </p:grpSpPr>
        <p:sp>
          <p:nvSpPr>
            <p:cNvPr id="764" name="Google Shape;764;p49"/>
            <p:cNvSpPr/>
            <p:nvPr/>
          </p:nvSpPr>
          <p:spPr>
            <a:xfrm>
              <a:off x="1921374" y="3281376"/>
              <a:ext cx="86901" cy="139974"/>
            </a:xfrm>
            <a:custGeom>
              <a:avLst/>
              <a:gdLst/>
              <a:ahLst/>
              <a:cxnLst/>
              <a:rect l="l" t="t" r="r" b="b"/>
              <a:pathLst>
                <a:path w="2051" h="3304" extrusionOk="0">
                  <a:moveTo>
                    <a:pt x="1029" y="0"/>
                  </a:moveTo>
                  <a:cubicBezTo>
                    <a:pt x="1020" y="0"/>
                    <a:pt x="1013" y="7"/>
                    <a:pt x="1013" y="19"/>
                  </a:cubicBezTo>
                  <a:cubicBezTo>
                    <a:pt x="861" y="779"/>
                    <a:pt x="507" y="1386"/>
                    <a:pt x="26" y="1639"/>
                  </a:cubicBezTo>
                  <a:cubicBezTo>
                    <a:pt x="1" y="1639"/>
                    <a:pt x="1" y="1664"/>
                    <a:pt x="26" y="1664"/>
                  </a:cubicBezTo>
                  <a:cubicBezTo>
                    <a:pt x="482" y="1918"/>
                    <a:pt x="861" y="2525"/>
                    <a:pt x="1013" y="3284"/>
                  </a:cubicBezTo>
                  <a:cubicBezTo>
                    <a:pt x="1026" y="3297"/>
                    <a:pt x="1039" y="3303"/>
                    <a:pt x="1048" y="3303"/>
                  </a:cubicBezTo>
                  <a:cubicBezTo>
                    <a:pt x="1058" y="3303"/>
                    <a:pt x="1064" y="3297"/>
                    <a:pt x="1064" y="3284"/>
                  </a:cubicBezTo>
                  <a:cubicBezTo>
                    <a:pt x="1241" y="2525"/>
                    <a:pt x="1570" y="1918"/>
                    <a:pt x="2051" y="1664"/>
                  </a:cubicBezTo>
                  <a:lnTo>
                    <a:pt x="2051" y="1639"/>
                  </a:lnTo>
                  <a:cubicBezTo>
                    <a:pt x="1595" y="1386"/>
                    <a:pt x="1241" y="779"/>
                    <a:pt x="1064" y="19"/>
                  </a:cubicBezTo>
                  <a:cubicBezTo>
                    <a:pt x="1051" y="7"/>
                    <a:pt x="1039" y="0"/>
                    <a:pt x="10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49"/>
            <p:cNvSpPr/>
            <p:nvPr/>
          </p:nvSpPr>
          <p:spPr>
            <a:xfrm>
              <a:off x="2019624" y="3362226"/>
              <a:ext cx="86901" cy="139974"/>
            </a:xfrm>
            <a:custGeom>
              <a:avLst/>
              <a:gdLst/>
              <a:ahLst/>
              <a:cxnLst/>
              <a:rect l="l" t="t" r="r" b="b"/>
              <a:pathLst>
                <a:path w="2051" h="3304" extrusionOk="0">
                  <a:moveTo>
                    <a:pt x="1029" y="0"/>
                  </a:moveTo>
                  <a:cubicBezTo>
                    <a:pt x="1020" y="0"/>
                    <a:pt x="1013" y="7"/>
                    <a:pt x="1013" y="19"/>
                  </a:cubicBezTo>
                  <a:cubicBezTo>
                    <a:pt x="861" y="779"/>
                    <a:pt x="507" y="1386"/>
                    <a:pt x="26" y="1639"/>
                  </a:cubicBezTo>
                  <a:cubicBezTo>
                    <a:pt x="1" y="1639"/>
                    <a:pt x="1" y="1664"/>
                    <a:pt x="26" y="1664"/>
                  </a:cubicBezTo>
                  <a:cubicBezTo>
                    <a:pt x="482" y="1918"/>
                    <a:pt x="861" y="2525"/>
                    <a:pt x="1013" y="3284"/>
                  </a:cubicBezTo>
                  <a:cubicBezTo>
                    <a:pt x="1026" y="3297"/>
                    <a:pt x="1039" y="3303"/>
                    <a:pt x="1048" y="3303"/>
                  </a:cubicBezTo>
                  <a:cubicBezTo>
                    <a:pt x="1058" y="3303"/>
                    <a:pt x="1064" y="3297"/>
                    <a:pt x="1064" y="3284"/>
                  </a:cubicBezTo>
                  <a:cubicBezTo>
                    <a:pt x="1241" y="2525"/>
                    <a:pt x="1570" y="1918"/>
                    <a:pt x="2051" y="1664"/>
                  </a:cubicBezTo>
                  <a:lnTo>
                    <a:pt x="2051" y="1639"/>
                  </a:lnTo>
                  <a:cubicBezTo>
                    <a:pt x="1595" y="1386"/>
                    <a:pt x="1241" y="779"/>
                    <a:pt x="1064" y="19"/>
                  </a:cubicBezTo>
                  <a:cubicBezTo>
                    <a:pt x="1051" y="7"/>
                    <a:pt x="1039" y="0"/>
                    <a:pt x="10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Freeform 5"/>
          <p:cNvSpPr>
            <a:spLocks/>
          </p:cNvSpPr>
          <p:nvPr/>
        </p:nvSpPr>
        <p:spPr bwMode="auto">
          <a:xfrm>
            <a:off x="3918857" y="66455"/>
            <a:ext cx="5225144" cy="747813"/>
          </a:xfrm>
          <a:custGeom>
            <a:avLst/>
            <a:gdLst>
              <a:gd name="T0" fmla="*/ 420 w 421"/>
              <a:gd name="T1" fmla="*/ 22 h 128"/>
              <a:gd name="T2" fmla="*/ 395 w 421"/>
              <a:gd name="T3" fmla="*/ 16 h 128"/>
              <a:gd name="T4" fmla="*/ 354 w 421"/>
              <a:gd name="T5" fmla="*/ 16 h 128"/>
              <a:gd name="T6" fmla="*/ 254 w 421"/>
              <a:gd name="T7" fmla="*/ 56 h 128"/>
              <a:gd name="T8" fmla="*/ 189 w 421"/>
              <a:gd name="T9" fmla="*/ 95 h 128"/>
              <a:gd name="T10" fmla="*/ 105 w 421"/>
              <a:gd name="T11" fmla="*/ 124 h 128"/>
              <a:gd name="T12" fmla="*/ 20 w 421"/>
              <a:gd name="T13" fmla="*/ 109 h 128"/>
              <a:gd name="T14" fmla="*/ 1 w 421"/>
              <a:gd name="T15" fmla="*/ 95 h 128"/>
              <a:gd name="T16" fmla="*/ 0 w 421"/>
              <a:gd name="T17" fmla="*/ 93 h 128"/>
              <a:gd name="T18" fmla="*/ 2 w 421"/>
              <a:gd name="T19" fmla="*/ 92 h 128"/>
              <a:gd name="T20" fmla="*/ 25 w 421"/>
              <a:gd name="T21" fmla="*/ 99 h 128"/>
              <a:gd name="T22" fmla="*/ 73 w 421"/>
              <a:gd name="T23" fmla="*/ 112 h 128"/>
              <a:gd name="T24" fmla="*/ 111 w 421"/>
              <a:gd name="T25" fmla="*/ 110 h 128"/>
              <a:gd name="T26" fmla="*/ 210 w 421"/>
              <a:gd name="T27" fmla="*/ 68 h 128"/>
              <a:gd name="T28" fmla="*/ 279 w 421"/>
              <a:gd name="T29" fmla="*/ 27 h 128"/>
              <a:gd name="T30" fmla="*/ 347 w 421"/>
              <a:gd name="T31" fmla="*/ 4 h 128"/>
              <a:gd name="T32" fmla="*/ 414 w 421"/>
              <a:gd name="T33" fmla="*/ 7 h 128"/>
              <a:gd name="T34" fmla="*/ 420 w 421"/>
              <a:gd name="T35" fmla="*/ 16 h 128"/>
              <a:gd name="T36" fmla="*/ 420 w 421"/>
              <a:gd name="T37" fmla="*/ 22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21" h="128">
                <a:moveTo>
                  <a:pt x="420" y="22"/>
                </a:moveTo>
                <a:cubicBezTo>
                  <a:pt x="412" y="19"/>
                  <a:pt x="403" y="17"/>
                  <a:pt x="395" y="16"/>
                </a:cubicBezTo>
                <a:cubicBezTo>
                  <a:pt x="381" y="14"/>
                  <a:pt x="367" y="14"/>
                  <a:pt x="354" y="16"/>
                </a:cubicBezTo>
                <a:cubicBezTo>
                  <a:pt x="317" y="21"/>
                  <a:pt x="285" y="37"/>
                  <a:pt x="254" y="56"/>
                </a:cubicBezTo>
                <a:cubicBezTo>
                  <a:pt x="232" y="69"/>
                  <a:pt x="212" y="83"/>
                  <a:pt x="189" y="95"/>
                </a:cubicBezTo>
                <a:cubicBezTo>
                  <a:pt x="163" y="109"/>
                  <a:pt x="135" y="119"/>
                  <a:pt x="105" y="124"/>
                </a:cubicBezTo>
                <a:cubicBezTo>
                  <a:pt x="76" y="128"/>
                  <a:pt x="47" y="122"/>
                  <a:pt x="20" y="109"/>
                </a:cubicBezTo>
                <a:cubicBezTo>
                  <a:pt x="13" y="106"/>
                  <a:pt x="7" y="100"/>
                  <a:pt x="1" y="95"/>
                </a:cubicBezTo>
                <a:cubicBezTo>
                  <a:pt x="0" y="94"/>
                  <a:pt x="0" y="94"/>
                  <a:pt x="0" y="93"/>
                </a:cubicBezTo>
                <a:cubicBezTo>
                  <a:pt x="1" y="92"/>
                  <a:pt x="2" y="92"/>
                  <a:pt x="2" y="92"/>
                </a:cubicBezTo>
                <a:cubicBezTo>
                  <a:pt x="10" y="95"/>
                  <a:pt x="17" y="96"/>
                  <a:pt x="25" y="99"/>
                </a:cubicBezTo>
                <a:cubicBezTo>
                  <a:pt x="41" y="105"/>
                  <a:pt x="56" y="110"/>
                  <a:pt x="73" y="112"/>
                </a:cubicBezTo>
                <a:cubicBezTo>
                  <a:pt x="86" y="113"/>
                  <a:pt x="98" y="112"/>
                  <a:pt x="111" y="110"/>
                </a:cubicBezTo>
                <a:cubicBezTo>
                  <a:pt x="147" y="103"/>
                  <a:pt x="180" y="87"/>
                  <a:pt x="210" y="68"/>
                </a:cubicBezTo>
                <a:cubicBezTo>
                  <a:pt x="233" y="54"/>
                  <a:pt x="255" y="39"/>
                  <a:pt x="279" y="27"/>
                </a:cubicBezTo>
                <a:cubicBezTo>
                  <a:pt x="301" y="17"/>
                  <a:pt x="323" y="8"/>
                  <a:pt x="347" y="4"/>
                </a:cubicBezTo>
                <a:cubicBezTo>
                  <a:pt x="369" y="1"/>
                  <a:pt x="392" y="0"/>
                  <a:pt x="414" y="7"/>
                </a:cubicBezTo>
                <a:cubicBezTo>
                  <a:pt x="420" y="10"/>
                  <a:pt x="420" y="10"/>
                  <a:pt x="420" y="16"/>
                </a:cubicBezTo>
                <a:cubicBezTo>
                  <a:pt x="420" y="18"/>
                  <a:pt x="421" y="20"/>
                  <a:pt x="420" y="22"/>
                </a:cubicBezTo>
                <a:close/>
              </a:path>
            </a:pathLst>
          </a:custGeom>
          <a:solidFill>
            <a:srgbClr val="B5B1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grpSp>
        <p:nvGrpSpPr>
          <p:cNvPr id="32" name="Grupo 31"/>
          <p:cNvGrpSpPr/>
          <p:nvPr/>
        </p:nvGrpSpPr>
        <p:grpSpPr>
          <a:xfrm>
            <a:off x="7477754" y="229249"/>
            <a:ext cx="1471567" cy="342228"/>
            <a:chOff x="6315159" y="-1700765"/>
            <a:chExt cx="2701781" cy="628327"/>
          </a:xfrm>
        </p:grpSpPr>
        <p:sp>
          <p:nvSpPr>
            <p:cNvPr id="33" name="Freeform 6"/>
            <p:cNvSpPr>
              <a:spLocks/>
            </p:cNvSpPr>
            <p:nvPr userDrawn="1"/>
          </p:nvSpPr>
          <p:spPr bwMode="auto">
            <a:xfrm rot="10800000">
              <a:off x="8529045" y="-1597680"/>
              <a:ext cx="487895" cy="466335"/>
            </a:xfrm>
            <a:custGeom>
              <a:avLst/>
              <a:gdLst>
                <a:gd name="T0" fmla="*/ 20 w 39"/>
                <a:gd name="T1" fmla="*/ 0 h 39"/>
                <a:gd name="T2" fmla="*/ 39 w 39"/>
                <a:gd name="T3" fmla="*/ 20 h 39"/>
                <a:gd name="T4" fmla="*/ 19 w 39"/>
                <a:gd name="T5" fmla="*/ 39 h 39"/>
                <a:gd name="T6" fmla="*/ 0 w 39"/>
                <a:gd name="T7" fmla="*/ 19 h 39"/>
                <a:gd name="T8" fmla="*/ 20 w 39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20" y="0"/>
                  </a:moveTo>
                  <a:cubicBezTo>
                    <a:pt x="31" y="0"/>
                    <a:pt x="39" y="9"/>
                    <a:pt x="39" y="20"/>
                  </a:cubicBezTo>
                  <a:cubicBezTo>
                    <a:pt x="39" y="30"/>
                    <a:pt x="30" y="39"/>
                    <a:pt x="19" y="39"/>
                  </a:cubicBezTo>
                  <a:cubicBezTo>
                    <a:pt x="8" y="39"/>
                    <a:pt x="0" y="30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lose/>
                </a:path>
              </a:pathLst>
            </a:custGeom>
            <a:solidFill>
              <a:srgbClr val="E621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4" name="Oval 7"/>
            <p:cNvSpPr>
              <a:spLocks noChangeArrowheads="1"/>
            </p:cNvSpPr>
            <p:nvPr userDrawn="1"/>
          </p:nvSpPr>
          <p:spPr bwMode="auto">
            <a:xfrm rot="10800000">
              <a:off x="7878516" y="-1700765"/>
              <a:ext cx="451172" cy="427064"/>
            </a:xfrm>
            <a:prstGeom prst="ellipse">
              <a:avLst/>
            </a:prstGeom>
            <a:solidFill>
              <a:srgbClr val="E8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5" name="Freeform 8"/>
            <p:cNvSpPr>
              <a:spLocks/>
            </p:cNvSpPr>
            <p:nvPr userDrawn="1"/>
          </p:nvSpPr>
          <p:spPr bwMode="auto">
            <a:xfrm rot="10800000">
              <a:off x="7280453" y="-1700765"/>
              <a:ext cx="382973" cy="368160"/>
            </a:xfrm>
            <a:custGeom>
              <a:avLst/>
              <a:gdLst>
                <a:gd name="T0" fmla="*/ 15 w 31"/>
                <a:gd name="T1" fmla="*/ 30 h 31"/>
                <a:gd name="T2" fmla="*/ 0 w 31"/>
                <a:gd name="T3" fmla="*/ 15 h 31"/>
                <a:gd name="T4" fmla="*/ 15 w 31"/>
                <a:gd name="T5" fmla="*/ 0 h 31"/>
                <a:gd name="T6" fmla="*/ 31 w 31"/>
                <a:gd name="T7" fmla="*/ 16 h 31"/>
                <a:gd name="T8" fmla="*/ 15 w 31"/>
                <a:gd name="T9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1">
                  <a:moveTo>
                    <a:pt x="15" y="30"/>
                  </a:moveTo>
                  <a:cubicBezTo>
                    <a:pt x="7" y="31"/>
                    <a:pt x="0" y="24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4" y="0"/>
                    <a:pt x="31" y="7"/>
                    <a:pt x="31" y="16"/>
                  </a:cubicBezTo>
                  <a:cubicBezTo>
                    <a:pt x="30" y="24"/>
                    <a:pt x="24" y="30"/>
                    <a:pt x="15" y="30"/>
                  </a:cubicBezTo>
                  <a:close/>
                </a:path>
              </a:pathLst>
            </a:custGeom>
            <a:solidFill>
              <a:srgbClr val="ED6F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6" name="Freeform 9"/>
            <p:cNvSpPr>
              <a:spLocks/>
            </p:cNvSpPr>
            <p:nvPr userDrawn="1"/>
          </p:nvSpPr>
          <p:spPr bwMode="auto">
            <a:xfrm rot="10800000">
              <a:off x="6803052" y="-1514228"/>
              <a:ext cx="278048" cy="274892"/>
            </a:xfrm>
            <a:custGeom>
              <a:avLst/>
              <a:gdLst>
                <a:gd name="T0" fmla="*/ 22 w 22"/>
                <a:gd name="T1" fmla="*/ 11 h 23"/>
                <a:gd name="T2" fmla="*/ 11 w 22"/>
                <a:gd name="T3" fmla="*/ 22 h 23"/>
                <a:gd name="T4" fmla="*/ 0 w 22"/>
                <a:gd name="T5" fmla="*/ 11 h 23"/>
                <a:gd name="T6" fmla="*/ 11 w 22"/>
                <a:gd name="T7" fmla="*/ 0 h 23"/>
                <a:gd name="T8" fmla="*/ 22 w 22"/>
                <a:gd name="T9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22" y="11"/>
                  </a:moveTo>
                  <a:cubicBezTo>
                    <a:pt x="22" y="17"/>
                    <a:pt x="17" y="23"/>
                    <a:pt x="11" y="22"/>
                  </a:cubicBezTo>
                  <a:cubicBezTo>
                    <a:pt x="5" y="22"/>
                    <a:pt x="0" y="17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2" y="5"/>
                    <a:pt x="22" y="11"/>
                  </a:cubicBezTo>
                  <a:close/>
                </a:path>
              </a:pathLst>
            </a:custGeom>
            <a:solidFill>
              <a:srgbClr val="F187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7" name="Freeform 10"/>
            <p:cNvSpPr>
              <a:spLocks/>
            </p:cNvSpPr>
            <p:nvPr userDrawn="1"/>
          </p:nvSpPr>
          <p:spPr bwMode="auto">
            <a:xfrm rot="10800000">
              <a:off x="6315159" y="-1322788"/>
              <a:ext cx="278048" cy="250350"/>
            </a:xfrm>
            <a:custGeom>
              <a:avLst/>
              <a:gdLst>
                <a:gd name="T0" fmla="*/ 0 w 22"/>
                <a:gd name="T1" fmla="*/ 10 h 21"/>
                <a:gd name="T2" fmla="*/ 11 w 22"/>
                <a:gd name="T3" fmla="*/ 0 h 21"/>
                <a:gd name="T4" fmla="*/ 22 w 22"/>
                <a:gd name="T5" fmla="*/ 10 h 21"/>
                <a:gd name="T6" fmla="*/ 11 w 22"/>
                <a:gd name="T7" fmla="*/ 21 h 21"/>
                <a:gd name="T8" fmla="*/ 0 w 22"/>
                <a:gd name="T9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1">
                  <a:moveTo>
                    <a:pt x="0" y="10"/>
                  </a:moveTo>
                  <a:cubicBezTo>
                    <a:pt x="0" y="4"/>
                    <a:pt x="4" y="0"/>
                    <a:pt x="11" y="0"/>
                  </a:cubicBezTo>
                  <a:cubicBezTo>
                    <a:pt x="17" y="0"/>
                    <a:pt x="22" y="4"/>
                    <a:pt x="22" y="10"/>
                  </a:cubicBezTo>
                  <a:cubicBezTo>
                    <a:pt x="22" y="16"/>
                    <a:pt x="17" y="21"/>
                    <a:pt x="11" y="21"/>
                  </a:cubicBezTo>
                  <a:cubicBezTo>
                    <a:pt x="5" y="20"/>
                    <a:pt x="0" y="16"/>
                    <a:pt x="0" y="10"/>
                  </a:cubicBezTo>
                  <a:close/>
                </a:path>
              </a:pathLst>
            </a:custGeom>
            <a:solidFill>
              <a:srgbClr val="F7A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sp>
        <p:nvSpPr>
          <p:cNvPr id="5" name="Freeform 4"/>
          <p:cNvSpPr>
            <a:spLocks/>
          </p:cNvSpPr>
          <p:nvPr/>
        </p:nvSpPr>
        <p:spPr bwMode="auto">
          <a:xfrm>
            <a:off x="1549848" y="1173915"/>
            <a:ext cx="882651" cy="844550"/>
          </a:xfrm>
          <a:custGeom>
            <a:avLst/>
            <a:gdLst>
              <a:gd name="T0" fmla="*/ 27 w 232"/>
              <a:gd name="T1" fmla="*/ 169 h 222"/>
              <a:gd name="T2" fmla="*/ 13 w 232"/>
              <a:gd name="T3" fmla="*/ 141 h 222"/>
              <a:gd name="T4" fmla="*/ 54 w 232"/>
              <a:gd name="T5" fmla="*/ 26 h 222"/>
              <a:gd name="T6" fmla="*/ 180 w 232"/>
              <a:gd name="T7" fmla="*/ 38 h 222"/>
              <a:gd name="T8" fmla="*/ 149 w 232"/>
              <a:gd name="T9" fmla="*/ 205 h 222"/>
              <a:gd name="T10" fmla="*/ 28 w 232"/>
              <a:gd name="T11" fmla="*/ 172 h 222"/>
              <a:gd name="T12" fmla="*/ 27 w 232"/>
              <a:gd name="T13" fmla="*/ 169 h 222"/>
              <a:gd name="T14" fmla="*/ 25 w 232"/>
              <a:gd name="T15" fmla="*/ 162 h 222"/>
              <a:gd name="T16" fmla="*/ 18 w 232"/>
              <a:gd name="T17" fmla="*/ 149 h 222"/>
              <a:gd name="T18" fmla="*/ 25 w 232"/>
              <a:gd name="T19" fmla="*/ 163 h 222"/>
              <a:gd name="T20" fmla="*/ 27 w 232"/>
              <a:gd name="T21" fmla="*/ 169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32" h="222">
                <a:moveTo>
                  <a:pt x="27" y="169"/>
                </a:moveTo>
                <a:cubicBezTo>
                  <a:pt x="20" y="161"/>
                  <a:pt x="16" y="151"/>
                  <a:pt x="13" y="141"/>
                </a:cubicBezTo>
                <a:cubicBezTo>
                  <a:pt x="0" y="96"/>
                  <a:pt x="16" y="52"/>
                  <a:pt x="54" y="26"/>
                </a:cubicBezTo>
                <a:cubicBezTo>
                  <a:pt x="92" y="0"/>
                  <a:pt x="146" y="5"/>
                  <a:pt x="180" y="38"/>
                </a:cubicBezTo>
                <a:cubicBezTo>
                  <a:pt x="232" y="88"/>
                  <a:pt x="216" y="177"/>
                  <a:pt x="149" y="205"/>
                </a:cubicBezTo>
                <a:cubicBezTo>
                  <a:pt x="105" y="222"/>
                  <a:pt x="57" y="209"/>
                  <a:pt x="28" y="172"/>
                </a:cubicBezTo>
                <a:cubicBezTo>
                  <a:pt x="28" y="171"/>
                  <a:pt x="27" y="170"/>
                  <a:pt x="27" y="169"/>
                </a:cubicBezTo>
                <a:cubicBezTo>
                  <a:pt x="29" y="166"/>
                  <a:pt x="25" y="164"/>
                  <a:pt x="25" y="162"/>
                </a:cubicBezTo>
                <a:cubicBezTo>
                  <a:pt x="22" y="158"/>
                  <a:pt x="20" y="153"/>
                  <a:pt x="18" y="149"/>
                </a:cubicBezTo>
                <a:cubicBezTo>
                  <a:pt x="20" y="154"/>
                  <a:pt x="22" y="158"/>
                  <a:pt x="25" y="163"/>
                </a:cubicBezTo>
                <a:cubicBezTo>
                  <a:pt x="26" y="165"/>
                  <a:pt x="29" y="166"/>
                  <a:pt x="27" y="169"/>
                </a:cubicBezTo>
                <a:close/>
              </a:path>
            </a:pathLst>
          </a:custGeom>
          <a:solidFill>
            <a:srgbClr val="1111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1633986" y="1227890"/>
            <a:ext cx="692150" cy="700088"/>
          </a:xfrm>
          <a:custGeom>
            <a:avLst/>
            <a:gdLst>
              <a:gd name="T0" fmla="*/ 109 w 182"/>
              <a:gd name="T1" fmla="*/ 180 h 184"/>
              <a:gd name="T2" fmla="*/ 53 w 182"/>
              <a:gd name="T3" fmla="*/ 175 h 184"/>
              <a:gd name="T4" fmla="*/ 4 w 182"/>
              <a:gd name="T5" fmla="*/ 116 h 184"/>
              <a:gd name="T6" fmla="*/ 9 w 182"/>
              <a:gd name="T7" fmla="*/ 64 h 184"/>
              <a:gd name="T8" fmla="*/ 19 w 182"/>
              <a:gd name="T9" fmla="*/ 45 h 184"/>
              <a:gd name="T10" fmla="*/ 19 w 182"/>
              <a:gd name="T11" fmla="*/ 45 h 184"/>
              <a:gd name="T12" fmla="*/ 41 w 182"/>
              <a:gd name="T13" fmla="*/ 24 h 184"/>
              <a:gd name="T14" fmla="*/ 156 w 182"/>
              <a:gd name="T15" fmla="*/ 45 h 184"/>
              <a:gd name="T16" fmla="*/ 153 w 182"/>
              <a:gd name="T17" fmla="*/ 154 h 184"/>
              <a:gd name="T18" fmla="*/ 112 w 182"/>
              <a:gd name="T19" fmla="*/ 180 h 184"/>
              <a:gd name="T20" fmla="*/ 109 w 182"/>
              <a:gd name="T21" fmla="*/ 180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82" h="184">
                <a:moveTo>
                  <a:pt x="109" y="180"/>
                </a:moveTo>
                <a:cubicBezTo>
                  <a:pt x="89" y="184"/>
                  <a:pt x="71" y="184"/>
                  <a:pt x="53" y="175"/>
                </a:cubicBezTo>
                <a:cubicBezTo>
                  <a:pt x="27" y="163"/>
                  <a:pt x="10" y="144"/>
                  <a:pt x="4" y="116"/>
                </a:cubicBezTo>
                <a:cubicBezTo>
                  <a:pt x="0" y="98"/>
                  <a:pt x="2" y="81"/>
                  <a:pt x="9" y="64"/>
                </a:cubicBezTo>
                <a:cubicBezTo>
                  <a:pt x="11" y="57"/>
                  <a:pt x="14" y="50"/>
                  <a:pt x="19" y="45"/>
                </a:cubicBezTo>
                <a:cubicBezTo>
                  <a:pt x="19" y="45"/>
                  <a:pt x="19" y="45"/>
                  <a:pt x="19" y="45"/>
                </a:cubicBezTo>
                <a:cubicBezTo>
                  <a:pt x="24" y="35"/>
                  <a:pt x="33" y="29"/>
                  <a:pt x="41" y="24"/>
                </a:cubicBezTo>
                <a:cubicBezTo>
                  <a:pt x="79" y="0"/>
                  <a:pt x="129" y="9"/>
                  <a:pt x="156" y="45"/>
                </a:cubicBezTo>
                <a:cubicBezTo>
                  <a:pt x="182" y="77"/>
                  <a:pt x="179" y="125"/>
                  <a:pt x="153" y="154"/>
                </a:cubicBezTo>
                <a:cubicBezTo>
                  <a:pt x="142" y="167"/>
                  <a:pt x="128" y="175"/>
                  <a:pt x="112" y="180"/>
                </a:cubicBezTo>
                <a:cubicBezTo>
                  <a:pt x="111" y="181"/>
                  <a:pt x="110" y="181"/>
                  <a:pt x="109" y="18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702249" y="1227890"/>
            <a:ext cx="642938" cy="700088"/>
          </a:xfrm>
          <a:custGeom>
            <a:avLst/>
            <a:gdLst>
              <a:gd name="T0" fmla="*/ 91 w 169"/>
              <a:gd name="T1" fmla="*/ 180 h 184"/>
              <a:gd name="T2" fmla="*/ 109 w 169"/>
              <a:gd name="T3" fmla="*/ 173 h 184"/>
              <a:gd name="T4" fmla="*/ 141 w 169"/>
              <a:gd name="T5" fmla="*/ 50 h 184"/>
              <a:gd name="T6" fmla="*/ 14 w 169"/>
              <a:gd name="T7" fmla="*/ 32 h 184"/>
              <a:gd name="T8" fmla="*/ 1 w 169"/>
              <a:gd name="T9" fmla="*/ 45 h 184"/>
              <a:gd name="T10" fmla="*/ 2 w 169"/>
              <a:gd name="T11" fmla="*/ 41 h 184"/>
              <a:gd name="T12" fmla="*/ 14 w 169"/>
              <a:gd name="T13" fmla="*/ 28 h 184"/>
              <a:gd name="T14" fmla="*/ 51 w 169"/>
              <a:gd name="T15" fmla="*/ 10 h 184"/>
              <a:gd name="T16" fmla="*/ 105 w 169"/>
              <a:gd name="T17" fmla="*/ 16 h 184"/>
              <a:gd name="T18" fmla="*/ 133 w 169"/>
              <a:gd name="T19" fmla="*/ 36 h 184"/>
              <a:gd name="T20" fmla="*/ 148 w 169"/>
              <a:gd name="T21" fmla="*/ 57 h 184"/>
              <a:gd name="T22" fmla="*/ 150 w 169"/>
              <a:gd name="T23" fmla="*/ 59 h 184"/>
              <a:gd name="T24" fmla="*/ 157 w 169"/>
              <a:gd name="T25" fmla="*/ 112 h 184"/>
              <a:gd name="T26" fmla="*/ 123 w 169"/>
              <a:gd name="T27" fmla="*/ 168 h 184"/>
              <a:gd name="T28" fmla="*/ 103 w 169"/>
              <a:gd name="T29" fmla="*/ 179 h 184"/>
              <a:gd name="T30" fmla="*/ 95 w 169"/>
              <a:gd name="T31" fmla="*/ 183 h 184"/>
              <a:gd name="T32" fmla="*/ 91 w 169"/>
              <a:gd name="T33" fmla="*/ 180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69" h="184">
                <a:moveTo>
                  <a:pt x="91" y="180"/>
                </a:moveTo>
                <a:cubicBezTo>
                  <a:pt x="97" y="178"/>
                  <a:pt x="103" y="176"/>
                  <a:pt x="109" y="173"/>
                </a:cubicBezTo>
                <a:cubicBezTo>
                  <a:pt x="154" y="149"/>
                  <a:pt x="169" y="92"/>
                  <a:pt x="141" y="50"/>
                </a:cubicBezTo>
                <a:cubicBezTo>
                  <a:pt x="111" y="6"/>
                  <a:pt x="51" y="0"/>
                  <a:pt x="14" y="32"/>
                </a:cubicBezTo>
                <a:cubicBezTo>
                  <a:pt x="10" y="36"/>
                  <a:pt x="6" y="41"/>
                  <a:pt x="1" y="45"/>
                </a:cubicBezTo>
                <a:cubicBezTo>
                  <a:pt x="0" y="43"/>
                  <a:pt x="1" y="42"/>
                  <a:pt x="2" y="41"/>
                </a:cubicBezTo>
                <a:cubicBezTo>
                  <a:pt x="6" y="36"/>
                  <a:pt x="9" y="32"/>
                  <a:pt x="14" y="28"/>
                </a:cubicBezTo>
                <a:cubicBezTo>
                  <a:pt x="25" y="20"/>
                  <a:pt x="37" y="13"/>
                  <a:pt x="51" y="10"/>
                </a:cubicBezTo>
                <a:cubicBezTo>
                  <a:pt x="70" y="7"/>
                  <a:pt x="88" y="8"/>
                  <a:pt x="105" y="16"/>
                </a:cubicBezTo>
                <a:cubicBezTo>
                  <a:pt x="116" y="21"/>
                  <a:pt x="126" y="27"/>
                  <a:pt x="133" y="36"/>
                </a:cubicBezTo>
                <a:cubicBezTo>
                  <a:pt x="139" y="42"/>
                  <a:pt x="144" y="49"/>
                  <a:pt x="148" y="57"/>
                </a:cubicBezTo>
                <a:cubicBezTo>
                  <a:pt x="148" y="58"/>
                  <a:pt x="149" y="59"/>
                  <a:pt x="150" y="59"/>
                </a:cubicBezTo>
                <a:cubicBezTo>
                  <a:pt x="157" y="76"/>
                  <a:pt x="159" y="93"/>
                  <a:pt x="157" y="112"/>
                </a:cubicBezTo>
                <a:cubicBezTo>
                  <a:pt x="153" y="135"/>
                  <a:pt x="141" y="153"/>
                  <a:pt x="123" y="168"/>
                </a:cubicBezTo>
                <a:cubicBezTo>
                  <a:pt x="117" y="172"/>
                  <a:pt x="110" y="176"/>
                  <a:pt x="103" y="179"/>
                </a:cubicBezTo>
                <a:cubicBezTo>
                  <a:pt x="101" y="181"/>
                  <a:pt x="97" y="179"/>
                  <a:pt x="95" y="183"/>
                </a:cubicBezTo>
                <a:cubicBezTo>
                  <a:pt x="94" y="184"/>
                  <a:pt x="92" y="182"/>
                  <a:pt x="91" y="180"/>
                </a:cubicBezTo>
                <a:close/>
              </a:path>
            </a:pathLst>
          </a:custGeom>
          <a:solidFill>
            <a:srgbClr val="4C3C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660974" y="1391403"/>
            <a:ext cx="46038" cy="79375"/>
          </a:xfrm>
          <a:custGeom>
            <a:avLst/>
            <a:gdLst>
              <a:gd name="T0" fmla="*/ 12 w 12"/>
              <a:gd name="T1" fmla="*/ 2 h 21"/>
              <a:gd name="T2" fmla="*/ 2 w 12"/>
              <a:gd name="T3" fmla="*/ 21 h 21"/>
              <a:gd name="T4" fmla="*/ 7 w 12"/>
              <a:gd name="T5" fmla="*/ 5 h 21"/>
              <a:gd name="T6" fmla="*/ 12 w 12"/>
              <a:gd name="T7" fmla="*/ 2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" h="21">
                <a:moveTo>
                  <a:pt x="12" y="2"/>
                </a:moveTo>
                <a:cubicBezTo>
                  <a:pt x="9" y="8"/>
                  <a:pt x="5" y="15"/>
                  <a:pt x="2" y="21"/>
                </a:cubicBezTo>
                <a:cubicBezTo>
                  <a:pt x="0" y="15"/>
                  <a:pt x="4" y="10"/>
                  <a:pt x="7" y="5"/>
                </a:cubicBezTo>
                <a:cubicBezTo>
                  <a:pt x="8" y="3"/>
                  <a:pt x="9" y="0"/>
                  <a:pt x="12" y="2"/>
                </a:cubicBezTo>
                <a:close/>
              </a:path>
            </a:pathLst>
          </a:custGeom>
          <a:solidFill>
            <a:srgbClr val="4C3C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2208661" y="1364415"/>
            <a:ext cx="65088" cy="92075"/>
          </a:xfrm>
          <a:custGeom>
            <a:avLst/>
            <a:gdLst>
              <a:gd name="T0" fmla="*/ 17 w 17"/>
              <a:gd name="T1" fmla="*/ 23 h 24"/>
              <a:gd name="T2" fmla="*/ 16 w 17"/>
              <a:gd name="T3" fmla="*/ 23 h 24"/>
              <a:gd name="T4" fmla="*/ 0 w 17"/>
              <a:gd name="T5" fmla="*/ 0 h 24"/>
              <a:gd name="T6" fmla="*/ 17 w 17"/>
              <a:gd name="T7" fmla="*/ 23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" h="24">
                <a:moveTo>
                  <a:pt x="17" y="23"/>
                </a:moveTo>
                <a:cubicBezTo>
                  <a:pt x="17" y="24"/>
                  <a:pt x="16" y="24"/>
                  <a:pt x="16" y="23"/>
                </a:cubicBezTo>
                <a:cubicBezTo>
                  <a:pt x="11" y="16"/>
                  <a:pt x="5" y="8"/>
                  <a:pt x="0" y="0"/>
                </a:cubicBezTo>
                <a:cubicBezTo>
                  <a:pt x="8" y="6"/>
                  <a:pt x="13" y="14"/>
                  <a:pt x="17" y="23"/>
                </a:cubicBezTo>
                <a:close/>
              </a:path>
            </a:pathLst>
          </a:custGeom>
          <a:solidFill>
            <a:srgbClr val="B9B2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1614936" y="1737478"/>
            <a:ext cx="30163" cy="53975"/>
          </a:xfrm>
          <a:custGeom>
            <a:avLst/>
            <a:gdLst>
              <a:gd name="T0" fmla="*/ 8 w 8"/>
              <a:gd name="T1" fmla="*/ 14 h 14"/>
              <a:gd name="T2" fmla="*/ 0 w 8"/>
              <a:gd name="T3" fmla="*/ 0 h 14"/>
              <a:gd name="T4" fmla="*/ 8 w 8"/>
              <a:gd name="T5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" h="14">
                <a:moveTo>
                  <a:pt x="8" y="14"/>
                </a:moveTo>
                <a:cubicBezTo>
                  <a:pt x="3" y="10"/>
                  <a:pt x="2" y="5"/>
                  <a:pt x="0" y="0"/>
                </a:cubicBezTo>
                <a:cubicBezTo>
                  <a:pt x="3" y="5"/>
                  <a:pt x="7" y="9"/>
                  <a:pt x="8" y="14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1694311" y="1859715"/>
            <a:ext cx="26988" cy="22225"/>
          </a:xfrm>
          <a:custGeom>
            <a:avLst/>
            <a:gdLst>
              <a:gd name="T0" fmla="*/ 0 w 7"/>
              <a:gd name="T1" fmla="*/ 0 h 6"/>
              <a:gd name="T2" fmla="*/ 7 w 7"/>
              <a:gd name="T3" fmla="*/ 6 h 6"/>
              <a:gd name="T4" fmla="*/ 0 w 7"/>
              <a:gd name="T5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6">
                <a:moveTo>
                  <a:pt x="0" y="0"/>
                </a:moveTo>
                <a:cubicBezTo>
                  <a:pt x="4" y="0"/>
                  <a:pt x="4" y="5"/>
                  <a:pt x="7" y="6"/>
                </a:cubicBezTo>
                <a:cubicBezTo>
                  <a:pt x="4" y="4"/>
                  <a:pt x="2" y="2"/>
                  <a:pt x="0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1641924" y="1791453"/>
            <a:ext cx="22225" cy="30163"/>
          </a:xfrm>
          <a:custGeom>
            <a:avLst/>
            <a:gdLst>
              <a:gd name="T0" fmla="*/ 1 w 6"/>
              <a:gd name="T1" fmla="*/ 0 h 8"/>
              <a:gd name="T2" fmla="*/ 5 w 6"/>
              <a:gd name="T3" fmla="*/ 5 h 8"/>
              <a:gd name="T4" fmla="*/ 3 w 6"/>
              <a:gd name="T5" fmla="*/ 7 h 8"/>
              <a:gd name="T6" fmla="*/ 3 w 6"/>
              <a:gd name="T7" fmla="*/ 7 h 8"/>
              <a:gd name="T8" fmla="*/ 1 w 6"/>
              <a:gd name="T9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8">
                <a:moveTo>
                  <a:pt x="1" y="0"/>
                </a:moveTo>
                <a:cubicBezTo>
                  <a:pt x="3" y="1"/>
                  <a:pt x="4" y="4"/>
                  <a:pt x="5" y="5"/>
                </a:cubicBezTo>
                <a:cubicBezTo>
                  <a:pt x="6" y="8"/>
                  <a:pt x="4" y="6"/>
                  <a:pt x="3" y="7"/>
                </a:cubicBezTo>
                <a:cubicBezTo>
                  <a:pt x="3" y="7"/>
                  <a:pt x="3" y="7"/>
                  <a:pt x="3" y="7"/>
                </a:cubicBezTo>
                <a:cubicBezTo>
                  <a:pt x="4" y="4"/>
                  <a:pt x="0" y="3"/>
                  <a:pt x="1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1672086" y="1832728"/>
            <a:ext cx="22225" cy="26988"/>
          </a:xfrm>
          <a:custGeom>
            <a:avLst/>
            <a:gdLst>
              <a:gd name="T0" fmla="*/ 6 w 6"/>
              <a:gd name="T1" fmla="*/ 7 h 7"/>
              <a:gd name="T2" fmla="*/ 0 w 6"/>
              <a:gd name="T3" fmla="*/ 2 h 7"/>
              <a:gd name="T4" fmla="*/ 1 w 6"/>
              <a:gd name="T5" fmla="*/ 0 h 7"/>
              <a:gd name="T6" fmla="*/ 6 w 6"/>
              <a:gd name="T7" fmla="*/ 7 h 7"/>
              <a:gd name="T8" fmla="*/ 6 w 6"/>
              <a:gd name="T9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7">
                <a:moveTo>
                  <a:pt x="6" y="7"/>
                </a:moveTo>
                <a:cubicBezTo>
                  <a:pt x="4" y="5"/>
                  <a:pt x="2" y="3"/>
                  <a:pt x="0" y="2"/>
                </a:cubicBezTo>
                <a:cubicBezTo>
                  <a:pt x="0" y="1"/>
                  <a:pt x="1" y="1"/>
                  <a:pt x="1" y="0"/>
                </a:cubicBezTo>
                <a:cubicBezTo>
                  <a:pt x="3" y="3"/>
                  <a:pt x="6" y="4"/>
                  <a:pt x="6" y="7"/>
                </a:cubicBezTo>
                <a:cubicBezTo>
                  <a:pt x="6" y="7"/>
                  <a:pt x="6" y="7"/>
                  <a:pt x="6" y="7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50" name="Freeform 4"/>
          <p:cNvSpPr>
            <a:spLocks/>
          </p:cNvSpPr>
          <p:nvPr/>
        </p:nvSpPr>
        <p:spPr bwMode="auto">
          <a:xfrm>
            <a:off x="4148529" y="1168197"/>
            <a:ext cx="882651" cy="844550"/>
          </a:xfrm>
          <a:custGeom>
            <a:avLst/>
            <a:gdLst>
              <a:gd name="T0" fmla="*/ 27 w 232"/>
              <a:gd name="T1" fmla="*/ 169 h 222"/>
              <a:gd name="T2" fmla="*/ 13 w 232"/>
              <a:gd name="T3" fmla="*/ 141 h 222"/>
              <a:gd name="T4" fmla="*/ 54 w 232"/>
              <a:gd name="T5" fmla="*/ 26 h 222"/>
              <a:gd name="T6" fmla="*/ 180 w 232"/>
              <a:gd name="T7" fmla="*/ 38 h 222"/>
              <a:gd name="T8" fmla="*/ 149 w 232"/>
              <a:gd name="T9" fmla="*/ 205 h 222"/>
              <a:gd name="T10" fmla="*/ 28 w 232"/>
              <a:gd name="T11" fmla="*/ 172 h 222"/>
              <a:gd name="T12" fmla="*/ 27 w 232"/>
              <a:gd name="T13" fmla="*/ 169 h 222"/>
              <a:gd name="T14" fmla="*/ 25 w 232"/>
              <a:gd name="T15" fmla="*/ 162 h 222"/>
              <a:gd name="T16" fmla="*/ 18 w 232"/>
              <a:gd name="T17" fmla="*/ 149 h 222"/>
              <a:gd name="T18" fmla="*/ 25 w 232"/>
              <a:gd name="T19" fmla="*/ 163 h 222"/>
              <a:gd name="T20" fmla="*/ 27 w 232"/>
              <a:gd name="T21" fmla="*/ 169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32" h="222">
                <a:moveTo>
                  <a:pt x="27" y="169"/>
                </a:moveTo>
                <a:cubicBezTo>
                  <a:pt x="20" y="161"/>
                  <a:pt x="16" y="151"/>
                  <a:pt x="13" y="141"/>
                </a:cubicBezTo>
                <a:cubicBezTo>
                  <a:pt x="0" y="96"/>
                  <a:pt x="16" y="52"/>
                  <a:pt x="54" y="26"/>
                </a:cubicBezTo>
                <a:cubicBezTo>
                  <a:pt x="92" y="0"/>
                  <a:pt x="146" y="5"/>
                  <a:pt x="180" y="38"/>
                </a:cubicBezTo>
                <a:cubicBezTo>
                  <a:pt x="232" y="88"/>
                  <a:pt x="216" y="177"/>
                  <a:pt x="149" y="205"/>
                </a:cubicBezTo>
                <a:cubicBezTo>
                  <a:pt x="105" y="222"/>
                  <a:pt x="57" y="209"/>
                  <a:pt x="28" y="172"/>
                </a:cubicBezTo>
                <a:cubicBezTo>
                  <a:pt x="28" y="171"/>
                  <a:pt x="27" y="170"/>
                  <a:pt x="27" y="169"/>
                </a:cubicBezTo>
                <a:cubicBezTo>
                  <a:pt x="29" y="166"/>
                  <a:pt x="25" y="164"/>
                  <a:pt x="25" y="162"/>
                </a:cubicBezTo>
                <a:cubicBezTo>
                  <a:pt x="22" y="158"/>
                  <a:pt x="20" y="153"/>
                  <a:pt x="18" y="149"/>
                </a:cubicBezTo>
                <a:cubicBezTo>
                  <a:pt x="20" y="154"/>
                  <a:pt x="22" y="158"/>
                  <a:pt x="25" y="163"/>
                </a:cubicBezTo>
                <a:cubicBezTo>
                  <a:pt x="26" y="165"/>
                  <a:pt x="29" y="166"/>
                  <a:pt x="27" y="169"/>
                </a:cubicBezTo>
                <a:close/>
              </a:path>
            </a:pathLst>
          </a:custGeom>
          <a:solidFill>
            <a:srgbClr val="1111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51" name="Freeform 5"/>
          <p:cNvSpPr>
            <a:spLocks/>
          </p:cNvSpPr>
          <p:nvPr/>
        </p:nvSpPr>
        <p:spPr bwMode="auto">
          <a:xfrm>
            <a:off x="4232667" y="1222172"/>
            <a:ext cx="692150" cy="700088"/>
          </a:xfrm>
          <a:custGeom>
            <a:avLst/>
            <a:gdLst>
              <a:gd name="T0" fmla="*/ 109 w 182"/>
              <a:gd name="T1" fmla="*/ 180 h 184"/>
              <a:gd name="T2" fmla="*/ 53 w 182"/>
              <a:gd name="T3" fmla="*/ 175 h 184"/>
              <a:gd name="T4" fmla="*/ 4 w 182"/>
              <a:gd name="T5" fmla="*/ 116 h 184"/>
              <a:gd name="T6" fmla="*/ 9 w 182"/>
              <a:gd name="T7" fmla="*/ 64 h 184"/>
              <a:gd name="T8" fmla="*/ 19 w 182"/>
              <a:gd name="T9" fmla="*/ 45 h 184"/>
              <a:gd name="T10" fmla="*/ 19 w 182"/>
              <a:gd name="T11" fmla="*/ 45 h 184"/>
              <a:gd name="T12" fmla="*/ 41 w 182"/>
              <a:gd name="T13" fmla="*/ 24 h 184"/>
              <a:gd name="T14" fmla="*/ 156 w 182"/>
              <a:gd name="T15" fmla="*/ 45 h 184"/>
              <a:gd name="T16" fmla="*/ 153 w 182"/>
              <a:gd name="T17" fmla="*/ 154 h 184"/>
              <a:gd name="T18" fmla="*/ 112 w 182"/>
              <a:gd name="T19" fmla="*/ 180 h 184"/>
              <a:gd name="T20" fmla="*/ 109 w 182"/>
              <a:gd name="T21" fmla="*/ 180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82" h="184">
                <a:moveTo>
                  <a:pt x="109" y="180"/>
                </a:moveTo>
                <a:cubicBezTo>
                  <a:pt x="89" y="184"/>
                  <a:pt x="71" y="184"/>
                  <a:pt x="53" y="175"/>
                </a:cubicBezTo>
                <a:cubicBezTo>
                  <a:pt x="27" y="163"/>
                  <a:pt x="10" y="144"/>
                  <a:pt x="4" y="116"/>
                </a:cubicBezTo>
                <a:cubicBezTo>
                  <a:pt x="0" y="98"/>
                  <a:pt x="2" y="81"/>
                  <a:pt x="9" y="64"/>
                </a:cubicBezTo>
                <a:cubicBezTo>
                  <a:pt x="11" y="57"/>
                  <a:pt x="14" y="50"/>
                  <a:pt x="19" y="45"/>
                </a:cubicBezTo>
                <a:cubicBezTo>
                  <a:pt x="19" y="45"/>
                  <a:pt x="19" y="45"/>
                  <a:pt x="19" y="45"/>
                </a:cubicBezTo>
                <a:cubicBezTo>
                  <a:pt x="24" y="35"/>
                  <a:pt x="33" y="29"/>
                  <a:pt x="41" y="24"/>
                </a:cubicBezTo>
                <a:cubicBezTo>
                  <a:pt x="79" y="0"/>
                  <a:pt x="129" y="9"/>
                  <a:pt x="156" y="45"/>
                </a:cubicBezTo>
                <a:cubicBezTo>
                  <a:pt x="182" y="77"/>
                  <a:pt x="179" y="125"/>
                  <a:pt x="153" y="154"/>
                </a:cubicBezTo>
                <a:cubicBezTo>
                  <a:pt x="142" y="167"/>
                  <a:pt x="128" y="175"/>
                  <a:pt x="112" y="180"/>
                </a:cubicBezTo>
                <a:cubicBezTo>
                  <a:pt x="111" y="181"/>
                  <a:pt x="110" y="181"/>
                  <a:pt x="109" y="180"/>
                </a:cubicBezTo>
                <a:close/>
              </a:path>
            </a:pathLst>
          </a:custGeom>
          <a:solidFill>
            <a:srgbClr val="D58DA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52" name="Freeform 6"/>
          <p:cNvSpPr>
            <a:spLocks/>
          </p:cNvSpPr>
          <p:nvPr/>
        </p:nvSpPr>
        <p:spPr bwMode="auto">
          <a:xfrm>
            <a:off x="4300930" y="1222172"/>
            <a:ext cx="642938" cy="700088"/>
          </a:xfrm>
          <a:custGeom>
            <a:avLst/>
            <a:gdLst>
              <a:gd name="T0" fmla="*/ 91 w 169"/>
              <a:gd name="T1" fmla="*/ 180 h 184"/>
              <a:gd name="T2" fmla="*/ 109 w 169"/>
              <a:gd name="T3" fmla="*/ 173 h 184"/>
              <a:gd name="T4" fmla="*/ 141 w 169"/>
              <a:gd name="T5" fmla="*/ 50 h 184"/>
              <a:gd name="T6" fmla="*/ 14 w 169"/>
              <a:gd name="T7" fmla="*/ 32 h 184"/>
              <a:gd name="T8" fmla="*/ 1 w 169"/>
              <a:gd name="T9" fmla="*/ 45 h 184"/>
              <a:gd name="T10" fmla="*/ 2 w 169"/>
              <a:gd name="T11" fmla="*/ 41 h 184"/>
              <a:gd name="T12" fmla="*/ 14 w 169"/>
              <a:gd name="T13" fmla="*/ 28 h 184"/>
              <a:gd name="T14" fmla="*/ 51 w 169"/>
              <a:gd name="T15" fmla="*/ 10 h 184"/>
              <a:gd name="T16" fmla="*/ 105 w 169"/>
              <a:gd name="T17" fmla="*/ 16 h 184"/>
              <a:gd name="T18" fmla="*/ 133 w 169"/>
              <a:gd name="T19" fmla="*/ 36 h 184"/>
              <a:gd name="T20" fmla="*/ 148 w 169"/>
              <a:gd name="T21" fmla="*/ 57 h 184"/>
              <a:gd name="T22" fmla="*/ 150 w 169"/>
              <a:gd name="T23" fmla="*/ 59 h 184"/>
              <a:gd name="T24" fmla="*/ 157 w 169"/>
              <a:gd name="T25" fmla="*/ 112 h 184"/>
              <a:gd name="T26" fmla="*/ 123 w 169"/>
              <a:gd name="T27" fmla="*/ 168 h 184"/>
              <a:gd name="T28" fmla="*/ 103 w 169"/>
              <a:gd name="T29" fmla="*/ 179 h 184"/>
              <a:gd name="T30" fmla="*/ 95 w 169"/>
              <a:gd name="T31" fmla="*/ 183 h 184"/>
              <a:gd name="T32" fmla="*/ 91 w 169"/>
              <a:gd name="T33" fmla="*/ 180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69" h="184">
                <a:moveTo>
                  <a:pt x="91" y="180"/>
                </a:moveTo>
                <a:cubicBezTo>
                  <a:pt x="97" y="178"/>
                  <a:pt x="103" y="176"/>
                  <a:pt x="109" y="173"/>
                </a:cubicBezTo>
                <a:cubicBezTo>
                  <a:pt x="154" y="149"/>
                  <a:pt x="169" y="92"/>
                  <a:pt x="141" y="50"/>
                </a:cubicBezTo>
                <a:cubicBezTo>
                  <a:pt x="111" y="6"/>
                  <a:pt x="51" y="0"/>
                  <a:pt x="14" y="32"/>
                </a:cubicBezTo>
                <a:cubicBezTo>
                  <a:pt x="10" y="36"/>
                  <a:pt x="6" y="41"/>
                  <a:pt x="1" y="45"/>
                </a:cubicBezTo>
                <a:cubicBezTo>
                  <a:pt x="0" y="43"/>
                  <a:pt x="1" y="42"/>
                  <a:pt x="2" y="41"/>
                </a:cubicBezTo>
                <a:cubicBezTo>
                  <a:pt x="6" y="36"/>
                  <a:pt x="9" y="32"/>
                  <a:pt x="14" y="28"/>
                </a:cubicBezTo>
                <a:cubicBezTo>
                  <a:pt x="25" y="20"/>
                  <a:pt x="37" y="13"/>
                  <a:pt x="51" y="10"/>
                </a:cubicBezTo>
                <a:cubicBezTo>
                  <a:pt x="70" y="7"/>
                  <a:pt x="88" y="8"/>
                  <a:pt x="105" y="16"/>
                </a:cubicBezTo>
                <a:cubicBezTo>
                  <a:pt x="116" y="21"/>
                  <a:pt x="126" y="27"/>
                  <a:pt x="133" y="36"/>
                </a:cubicBezTo>
                <a:cubicBezTo>
                  <a:pt x="139" y="42"/>
                  <a:pt x="144" y="49"/>
                  <a:pt x="148" y="57"/>
                </a:cubicBezTo>
                <a:cubicBezTo>
                  <a:pt x="148" y="58"/>
                  <a:pt x="149" y="59"/>
                  <a:pt x="150" y="59"/>
                </a:cubicBezTo>
                <a:cubicBezTo>
                  <a:pt x="157" y="76"/>
                  <a:pt x="159" y="93"/>
                  <a:pt x="157" y="112"/>
                </a:cubicBezTo>
                <a:cubicBezTo>
                  <a:pt x="153" y="135"/>
                  <a:pt x="141" y="153"/>
                  <a:pt x="123" y="168"/>
                </a:cubicBezTo>
                <a:cubicBezTo>
                  <a:pt x="117" y="172"/>
                  <a:pt x="110" y="176"/>
                  <a:pt x="103" y="179"/>
                </a:cubicBezTo>
                <a:cubicBezTo>
                  <a:pt x="101" y="181"/>
                  <a:pt x="97" y="179"/>
                  <a:pt x="95" y="183"/>
                </a:cubicBezTo>
                <a:cubicBezTo>
                  <a:pt x="94" y="184"/>
                  <a:pt x="92" y="182"/>
                  <a:pt x="91" y="180"/>
                </a:cubicBezTo>
                <a:close/>
              </a:path>
            </a:pathLst>
          </a:custGeom>
          <a:solidFill>
            <a:srgbClr val="4C3C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53" name="Freeform 7"/>
          <p:cNvSpPr>
            <a:spLocks/>
          </p:cNvSpPr>
          <p:nvPr/>
        </p:nvSpPr>
        <p:spPr bwMode="auto">
          <a:xfrm>
            <a:off x="4259655" y="1385685"/>
            <a:ext cx="46038" cy="79375"/>
          </a:xfrm>
          <a:custGeom>
            <a:avLst/>
            <a:gdLst>
              <a:gd name="T0" fmla="*/ 12 w 12"/>
              <a:gd name="T1" fmla="*/ 2 h 21"/>
              <a:gd name="T2" fmla="*/ 2 w 12"/>
              <a:gd name="T3" fmla="*/ 21 h 21"/>
              <a:gd name="T4" fmla="*/ 7 w 12"/>
              <a:gd name="T5" fmla="*/ 5 h 21"/>
              <a:gd name="T6" fmla="*/ 12 w 12"/>
              <a:gd name="T7" fmla="*/ 2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" h="21">
                <a:moveTo>
                  <a:pt x="12" y="2"/>
                </a:moveTo>
                <a:cubicBezTo>
                  <a:pt x="9" y="8"/>
                  <a:pt x="5" y="15"/>
                  <a:pt x="2" y="21"/>
                </a:cubicBezTo>
                <a:cubicBezTo>
                  <a:pt x="0" y="15"/>
                  <a:pt x="4" y="10"/>
                  <a:pt x="7" y="5"/>
                </a:cubicBezTo>
                <a:cubicBezTo>
                  <a:pt x="8" y="3"/>
                  <a:pt x="9" y="0"/>
                  <a:pt x="12" y="2"/>
                </a:cubicBezTo>
                <a:close/>
              </a:path>
            </a:pathLst>
          </a:custGeom>
          <a:solidFill>
            <a:srgbClr val="4C3C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54" name="Freeform 8"/>
          <p:cNvSpPr>
            <a:spLocks/>
          </p:cNvSpPr>
          <p:nvPr/>
        </p:nvSpPr>
        <p:spPr bwMode="auto">
          <a:xfrm>
            <a:off x="4807342" y="1358697"/>
            <a:ext cx="65088" cy="92075"/>
          </a:xfrm>
          <a:custGeom>
            <a:avLst/>
            <a:gdLst>
              <a:gd name="T0" fmla="*/ 17 w 17"/>
              <a:gd name="T1" fmla="*/ 23 h 24"/>
              <a:gd name="T2" fmla="*/ 16 w 17"/>
              <a:gd name="T3" fmla="*/ 23 h 24"/>
              <a:gd name="T4" fmla="*/ 0 w 17"/>
              <a:gd name="T5" fmla="*/ 0 h 24"/>
              <a:gd name="T6" fmla="*/ 17 w 17"/>
              <a:gd name="T7" fmla="*/ 23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" h="24">
                <a:moveTo>
                  <a:pt x="17" y="23"/>
                </a:moveTo>
                <a:cubicBezTo>
                  <a:pt x="17" y="24"/>
                  <a:pt x="16" y="24"/>
                  <a:pt x="16" y="23"/>
                </a:cubicBezTo>
                <a:cubicBezTo>
                  <a:pt x="11" y="16"/>
                  <a:pt x="5" y="8"/>
                  <a:pt x="0" y="0"/>
                </a:cubicBezTo>
                <a:cubicBezTo>
                  <a:pt x="8" y="6"/>
                  <a:pt x="13" y="14"/>
                  <a:pt x="17" y="23"/>
                </a:cubicBezTo>
                <a:close/>
              </a:path>
            </a:pathLst>
          </a:custGeom>
          <a:solidFill>
            <a:srgbClr val="B9B2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55" name="Freeform 9"/>
          <p:cNvSpPr>
            <a:spLocks/>
          </p:cNvSpPr>
          <p:nvPr/>
        </p:nvSpPr>
        <p:spPr bwMode="auto">
          <a:xfrm>
            <a:off x="4213617" y="1731760"/>
            <a:ext cx="30163" cy="53975"/>
          </a:xfrm>
          <a:custGeom>
            <a:avLst/>
            <a:gdLst>
              <a:gd name="T0" fmla="*/ 8 w 8"/>
              <a:gd name="T1" fmla="*/ 14 h 14"/>
              <a:gd name="T2" fmla="*/ 0 w 8"/>
              <a:gd name="T3" fmla="*/ 0 h 14"/>
              <a:gd name="T4" fmla="*/ 8 w 8"/>
              <a:gd name="T5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" h="14">
                <a:moveTo>
                  <a:pt x="8" y="14"/>
                </a:moveTo>
                <a:cubicBezTo>
                  <a:pt x="3" y="10"/>
                  <a:pt x="2" y="5"/>
                  <a:pt x="0" y="0"/>
                </a:cubicBezTo>
                <a:cubicBezTo>
                  <a:pt x="3" y="5"/>
                  <a:pt x="7" y="9"/>
                  <a:pt x="8" y="14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56" name="Freeform 10"/>
          <p:cNvSpPr>
            <a:spLocks/>
          </p:cNvSpPr>
          <p:nvPr/>
        </p:nvSpPr>
        <p:spPr bwMode="auto">
          <a:xfrm>
            <a:off x="4292992" y="1853997"/>
            <a:ext cx="26988" cy="22225"/>
          </a:xfrm>
          <a:custGeom>
            <a:avLst/>
            <a:gdLst>
              <a:gd name="T0" fmla="*/ 0 w 7"/>
              <a:gd name="T1" fmla="*/ 0 h 6"/>
              <a:gd name="T2" fmla="*/ 7 w 7"/>
              <a:gd name="T3" fmla="*/ 6 h 6"/>
              <a:gd name="T4" fmla="*/ 0 w 7"/>
              <a:gd name="T5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6">
                <a:moveTo>
                  <a:pt x="0" y="0"/>
                </a:moveTo>
                <a:cubicBezTo>
                  <a:pt x="4" y="0"/>
                  <a:pt x="4" y="5"/>
                  <a:pt x="7" y="6"/>
                </a:cubicBezTo>
                <a:cubicBezTo>
                  <a:pt x="4" y="4"/>
                  <a:pt x="2" y="2"/>
                  <a:pt x="0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57" name="Freeform 11"/>
          <p:cNvSpPr>
            <a:spLocks/>
          </p:cNvSpPr>
          <p:nvPr/>
        </p:nvSpPr>
        <p:spPr bwMode="auto">
          <a:xfrm>
            <a:off x="4240605" y="1785735"/>
            <a:ext cx="22225" cy="30163"/>
          </a:xfrm>
          <a:custGeom>
            <a:avLst/>
            <a:gdLst>
              <a:gd name="T0" fmla="*/ 1 w 6"/>
              <a:gd name="T1" fmla="*/ 0 h 8"/>
              <a:gd name="T2" fmla="*/ 5 w 6"/>
              <a:gd name="T3" fmla="*/ 5 h 8"/>
              <a:gd name="T4" fmla="*/ 3 w 6"/>
              <a:gd name="T5" fmla="*/ 7 h 8"/>
              <a:gd name="T6" fmla="*/ 3 w 6"/>
              <a:gd name="T7" fmla="*/ 7 h 8"/>
              <a:gd name="T8" fmla="*/ 1 w 6"/>
              <a:gd name="T9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8">
                <a:moveTo>
                  <a:pt x="1" y="0"/>
                </a:moveTo>
                <a:cubicBezTo>
                  <a:pt x="3" y="1"/>
                  <a:pt x="4" y="4"/>
                  <a:pt x="5" y="5"/>
                </a:cubicBezTo>
                <a:cubicBezTo>
                  <a:pt x="6" y="8"/>
                  <a:pt x="4" y="6"/>
                  <a:pt x="3" y="7"/>
                </a:cubicBezTo>
                <a:cubicBezTo>
                  <a:pt x="3" y="7"/>
                  <a:pt x="3" y="7"/>
                  <a:pt x="3" y="7"/>
                </a:cubicBezTo>
                <a:cubicBezTo>
                  <a:pt x="4" y="4"/>
                  <a:pt x="0" y="3"/>
                  <a:pt x="1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58" name="Freeform 12"/>
          <p:cNvSpPr>
            <a:spLocks/>
          </p:cNvSpPr>
          <p:nvPr/>
        </p:nvSpPr>
        <p:spPr bwMode="auto">
          <a:xfrm>
            <a:off x="4270767" y="1827010"/>
            <a:ext cx="22225" cy="26988"/>
          </a:xfrm>
          <a:custGeom>
            <a:avLst/>
            <a:gdLst>
              <a:gd name="T0" fmla="*/ 6 w 6"/>
              <a:gd name="T1" fmla="*/ 7 h 7"/>
              <a:gd name="T2" fmla="*/ 0 w 6"/>
              <a:gd name="T3" fmla="*/ 2 h 7"/>
              <a:gd name="T4" fmla="*/ 1 w 6"/>
              <a:gd name="T5" fmla="*/ 0 h 7"/>
              <a:gd name="T6" fmla="*/ 6 w 6"/>
              <a:gd name="T7" fmla="*/ 7 h 7"/>
              <a:gd name="T8" fmla="*/ 6 w 6"/>
              <a:gd name="T9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7">
                <a:moveTo>
                  <a:pt x="6" y="7"/>
                </a:moveTo>
                <a:cubicBezTo>
                  <a:pt x="4" y="5"/>
                  <a:pt x="2" y="3"/>
                  <a:pt x="0" y="2"/>
                </a:cubicBezTo>
                <a:cubicBezTo>
                  <a:pt x="0" y="1"/>
                  <a:pt x="1" y="1"/>
                  <a:pt x="1" y="0"/>
                </a:cubicBezTo>
                <a:cubicBezTo>
                  <a:pt x="3" y="3"/>
                  <a:pt x="6" y="4"/>
                  <a:pt x="6" y="7"/>
                </a:cubicBezTo>
                <a:cubicBezTo>
                  <a:pt x="6" y="7"/>
                  <a:pt x="6" y="7"/>
                  <a:pt x="6" y="7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59" name="Freeform 4"/>
          <p:cNvSpPr>
            <a:spLocks/>
          </p:cNvSpPr>
          <p:nvPr/>
        </p:nvSpPr>
        <p:spPr bwMode="auto">
          <a:xfrm>
            <a:off x="6730876" y="1135756"/>
            <a:ext cx="882651" cy="844550"/>
          </a:xfrm>
          <a:custGeom>
            <a:avLst/>
            <a:gdLst>
              <a:gd name="T0" fmla="*/ 27 w 232"/>
              <a:gd name="T1" fmla="*/ 169 h 222"/>
              <a:gd name="T2" fmla="*/ 13 w 232"/>
              <a:gd name="T3" fmla="*/ 141 h 222"/>
              <a:gd name="T4" fmla="*/ 54 w 232"/>
              <a:gd name="T5" fmla="*/ 26 h 222"/>
              <a:gd name="T6" fmla="*/ 180 w 232"/>
              <a:gd name="T7" fmla="*/ 38 h 222"/>
              <a:gd name="T8" fmla="*/ 149 w 232"/>
              <a:gd name="T9" fmla="*/ 205 h 222"/>
              <a:gd name="T10" fmla="*/ 28 w 232"/>
              <a:gd name="T11" fmla="*/ 172 h 222"/>
              <a:gd name="T12" fmla="*/ 27 w 232"/>
              <a:gd name="T13" fmla="*/ 169 h 222"/>
              <a:gd name="T14" fmla="*/ 25 w 232"/>
              <a:gd name="T15" fmla="*/ 162 h 222"/>
              <a:gd name="T16" fmla="*/ 18 w 232"/>
              <a:gd name="T17" fmla="*/ 149 h 222"/>
              <a:gd name="T18" fmla="*/ 25 w 232"/>
              <a:gd name="T19" fmla="*/ 163 h 222"/>
              <a:gd name="T20" fmla="*/ 27 w 232"/>
              <a:gd name="T21" fmla="*/ 169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32" h="222">
                <a:moveTo>
                  <a:pt x="27" y="169"/>
                </a:moveTo>
                <a:cubicBezTo>
                  <a:pt x="20" y="161"/>
                  <a:pt x="16" y="151"/>
                  <a:pt x="13" y="141"/>
                </a:cubicBezTo>
                <a:cubicBezTo>
                  <a:pt x="0" y="96"/>
                  <a:pt x="16" y="52"/>
                  <a:pt x="54" y="26"/>
                </a:cubicBezTo>
                <a:cubicBezTo>
                  <a:pt x="92" y="0"/>
                  <a:pt x="146" y="5"/>
                  <a:pt x="180" y="38"/>
                </a:cubicBezTo>
                <a:cubicBezTo>
                  <a:pt x="232" y="88"/>
                  <a:pt x="216" y="177"/>
                  <a:pt x="149" y="205"/>
                </a:cubicBezTo>
                <a:cubicBezTo>
                  <a:pt x="105" y="222"/>
                  <a:pt x="57" y="209"/>
                  <a:pt x="28" y="172"/>
                </a:cubicBezTo>
                <a:cubicBezTo>
                  <a:pt x="28" y="171"/>
                  <a:pt x="27" y="170"/>
                  <a:pt x="27" y="169"/>
                </a:cubicBezTo>
                <a:cubicBezTo>
                  <a:pt x="29" y="166"/>
                  <a:pt x="25" y="164"/>
                  <a:pt x="25" y="162"/>
                </a:cubicBezTo>
                <a:cubicBezTo>
                  <a:pt x="22" y="158"/>
                  <a:pt x="20" y="153"/>
                  <a:pt x="18" y="149"/>
                </a:cubicBezTo>
                <a:cubicBezTo>
                  <a:pt x="20" y="154"/>
                  <a:pt x="22" y="158"/>
                  <a:pt x="25" y="163"/>
                </a:cubicBezTo>
                <a:cubicBezTo>
                  <a:pt x="26" y="165"/>
                  <a:pt x="29" y="166"/>
                  <a:pt x="27" y="169"/>
                </a:cubicBezTo>
                <a:close/>
              </a:path>
            </a:pathLst>
          </a:custGeom>
          <a:solidFill>
            <a:srgbClr val="1111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60" name="Freeform 5"/>
          <p:cNvSpPr>
            <a:spLocks/>
          </p:cNvSpPr>
          <p:nvPr/>
        </p:nvSpPr>
        <p:spPr bwMode="auto">
          <a:xfrm>
            <a:off x="6815014" y="1189731"/>
            <a:ext cx="692150" cy="700088"/>
          </a:xfrm>
          <a:custGeom>
            <a:avLst/>
            <a:gdLst>
              <a:gd name="T0" fmla="*/ 109 w 182"/>
              <a:gd name="T1" fmla="*/ 180 h 184"/>
              <a:gd name="T2" fmla="*/ 53 w 182"/>
              <a:gd name="T3" fmla="*/ 175 h 184"/>
              <a:gd name="T4" fmla="*/ 4 w 182"/>
              <a:gd name="T5" fmla="*/ 116 h 184"/>
              <a:gd name="T6" fmla="*/ 9 w 182"/>
              <a:gd name="T7" fmla="*/ 64 h 184"/>
              <a:gd name="T8" fmla="*/ 19 w 182"/>
              <a:gd name="T9" fmla="*/ 45 h 184"/>
              <a:gd name="T10" fmla="*/ 19 w 182"/>
              <a:gd name="T11" fmla="*/ 45 h 184"/>
              <a:gd name="T12" fmla="*/ 41 w 182"/>
              <a:gd name="T13" fmla="*/ 24 h 184"/>
              <a:gd name="T14" fmla="*/ 156 w 182"/>
              <a:gd name="T15" fmla="*/ 45 h 184"/>
              <a:gd name="T16" fmla="*/ 153 w 182"/>
              <a:gd name="T17" fmla="*/ 154 h 184"/>
              <a:gd name="T18" fmla="*/ 112 w 182"/>
              <a:gd name="T19" fmla="*/ 180 h 184"/>
              <a:gd name="T20" fmla="*/ 109 w 182"/>
              <a:gd name="T21" fmla="*/ 180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82" h="184">
                <a:moveTo>
                  <a:pt x="109" y="180"/>
                </a:moveTo>
                <a:cubicBezTo>
                  <a:pt x="89" y="184"/>
                  <a:pt x="71" y="184"/>
                  <a:pt x="53" y="175"/>
                </a:cubicBezTo>
                <a:cubicBezTo>
                  <a:pt x="27" y="163"/>
                  <a:pt x="10" y="144"/>
                  <a:pt x="4" y="116"/>
                </a:cubicBezTo>
                <a:cubicBezTo>
                  <a:pt x="0" y="98"/>
                  <a:pt x="2" y="81"/>
                  <a:pt x="9" y="64"/>
                </a:cubicBezTo>
                <a:cubicBezTo>
                  <a:pt x="11" y="57"/>
                  <a:pt x="14" y="50"/>
                  <a:pt x="19" y="45"/>
                </a:cubicBezTo>
                <a:cubicBezTo>
                  <a:pt x="19" y="45"/>
                  <a:pt x="19" y="45"/>
                  <a:pt x="19" y="45"/>
                </a:cubicBezTo>
                <a:cubicBezTo>
                  <a:pt x="24" y="35"/>
                  <a:pt x="33" y="29"/>
                  <a:pt x="41" y="24"/>
                </a:cubicBezTo>
                <a:cubicBezTo>
                  <a:pt x="79" y="0"/>
                  <a:pt x="129" y="9"/>
                  <a:pt x="156" y="45"/>
                </a:cubicBezTo>
                <a:cubicBezTo>
                  <a:pt x="182" y="77"/>
                  <a:pt x="179" y="125"/>
                  <a:pt x="153" y="154"/>
                </a:cubicBezTo>
                <a:cubicBezTo>
                  <a:pt x="142" y="167"/>
                  <a:pt x="128" y="175"/>
                  <a:pt x="112" y="180"/>
                </a:cubicBezTo>
                <a:cubicBezTo>
                  <a:pt x="111" y="181"/>
                  <a:pt x="110" y="181"/>
                  <a:pt x="109" y="18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61" name="Freeform 6"/>
          <p:cNvSpPr>
            <a:spLocks/>
          </p:cNvSpPr>
          <p:nvPr/>
        </p:nvSpPr>
        <p:spPr bwMode="auto">
          <a:xfrm>
            <a:off x="6883277" y="1189731"/>
            <a:ext cx="642938" cy="700088"/>
          </a:xfrm>
          <a:custGeom>
            <a:avLst/>
            <a:gdLst>
              <a:gd name="T0" fmla="*/ 91 w 169"/>
              <a:gd name="T1" fmla="*/ 180 h 184"/>
              <a:gd name="T2" fmla="*/ 109 w 169"/>
              <a:gd name="T3" fmla="*/ 173 h 184"/>
              <a:gd name="T4" fmla="*/ 141 w 169"/>
              <a:gd name="T5" fmla="*/ 50 h 184"/>
              <a:gd name="T6" fmla="*/ 14 w 169"/>
              <a:gd name="T7" fmla="*/ 32 h 184"/>
              <a:gd name="T8" fmla="*/ 1 w 169"/>
              <a:gd name="T9" fmla="*/ 45 h 184"/>
              <a:gd name="T10" fmla="*/ 2 w 169"/>
              <a:gd name="T11" fmla="*/ 41 h 184"/>
              <a:gd name="T12" fmla="*/ 14 w 169"/>
              <a:gd name="T13" fmla="*/ 28 h 184"/>
              <a:gd name="T14" fmla="*/ 51 w 169"/>
              <a:gd name="T15" fmla="*/ 10 h 184"/>
              <a:gd name="T16" fmla="*/ 105 w 169"/>
              <a:gd name="T17" fmla="*/ 16 h 184"/>
              <a:gd name="T18" fmla="*/ 133 w 169"/>
              <a:gd name="T19" fmla="*/ 36 h 184"/>
              <a:gd name="T20" fmla="*/ 148 w 169"/>
              <a:gd name="T21" fmla="*/ 57 h 184"/>
              <a:gd name="T22" fmla="*/ 150 w 169"/>
              <a:gd name="T23" fmla="*/ 59 h 184"/>
              <a:gd name="T24" fmla="*/ 157 w 169"/>
              <a:gd name="T25" fmla="*/ 112 h 184"/>
              <a:gd name="T26" fmla="*/ 123 w 169"/>
              <a:gd name="T27" fmla="*/ 168 h 184"/>
              <a:gd name="T28" fmla="*/ 103 w 169"/>
              <a:gd name="T29" fmla="*/ 179 h 184"/>
              <a:gd name="T30" fmla="*/ 95 w 169"/>
              <a:gd name="T31" fmla="*/ 183 h 184"/>
              <a:gd name="T32" fmla="*/ 91 w 169"/>
              <a:gd name="T33" fmla="*/ 180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69" h="184">
                <a:moveTo>
                  <a:pt x="91" y="180"/>
                </a:moveTo>
                <a:cubicBezTo>
                  <a:pt x="97" y="178"/>
                  <a:pt x="103" y="176"/>
                  <a:pt x="109" y="173"/>
                </a:cubicBezTo>
                <a:cubicBezTo>
                  <a:pt x="154" y="149"/>
                  <a:pt x="169" y="92"/>
                  <a:pt x="141" y="50"/>
                </a:cubicBezTo>
                <a:cubicBezTo>
                  <a:pt x="111" y="6"/>
                  <a:pt x="51" y="0"/>
                  <a:pt x="14" y="32"/>
                </a:cubicBezTo>
                <a:cubicBezTo>
                  <a:pt x="10" y="36"/>
                  <a:pt x="6" y="41"/>
                  <a:pt x="1" y="45"/>
                </a:cubicBezTo>
                <a:cubicBezTo>
                  <a:pt x="0" y="43"/>
                  <a:pt x="1" y="42"/>
                  <a:pt x="2" y="41"/>
                </a:cubicBezTo>
                <a:cubicBezTo>
                  <a:pt x="6" y="36"/>
                  <a:pt x="9" y="32"/>
                  <a:pt x="14" y="28"/>
                </a:cubicBezTo>
                <a:cubicBezTo>
                  <a:pt x="25" y="20"/>
                  <a:pt x="37" y="13"/>
                  <a:pt x="51" y="10"/>
                </a:cubicBezTo>
                <a:cubicBezTo>
                  <a:pt x="70" y="7"/>
                  <a:pt x="88" y="8"/>
                  <a:pt x="105" y="16"/>
                </a:cubicBezTo>
                <a:cubicBezTo>
                  <a:pt x="116" y="21"/>
                  <a:pt x="126" y="27"/>
                  <a:pt x="133" y="36"/>
                </a:cubicBezTo>
                <a:cubicBezTo>
                  <a:pt x="139" y="42"/>
                  <a:pt x="144" y="49"/>
                  <a:pt x="148" y="57"/>
                </a:cubicBezTo>
                <a:cubicBezTo>
                  <a:pt x="148" y="58"/>
                  <a:pt x="149" y="59"/>
                  <a:pt x="150" y="59"/>
                </a:cubicBezTo>
                <a:cubicBezTo>
                  <a:pt x="157" y="76"/>
                  <a:pt x="159" y="93"/>
                  <a:pt x="157" y="112"/>
                </a:cubicBezTo>
                <a:cubicBezTo>
                  <a:pt x="153" y="135"/>
                  <a:pt x="141" y="153"/>
                  <a:pt x="123" y="168"/>
                </a:cubicBezTo>
                <a:cubicBezTo>
                  <a:pt x="117" y="172"/>
                  <a:pt x="110" y="176"/>
                  <a:pt x="103" y="179"/>
                </a:cubicBezTo>
                <a:cubicBezTo>
                  <a:pt x="101" y="181"/>
                  <a:pt x="97" y="179"/>
                  <a:pt x="95" y="183"/>
                </a:cubicBezTo>
                <a:cubicBezTo>
                  <a:pt x="94" y="184"/>
                  <a:pt x="92" y="182"/>
                  <a:pt x="91" y="180"/>
                </a:cubicBezTo>
                <a:close/>
              </a:path>
            </a:pathLst>
          </a:custGeom>
          <a:solidFill>
            <a:srgbClr val="4C3C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62" name="Freeform 7"/>
          <p:cNvSpPr>
            <a:spLocks/>
          </p:cNvSpPr>
          <p:nvPr/>
        </p:nvSpPr>
        <p:spPr bwMode="auto">
          <a:xfrm>
            <a:off x="6842002" y="1353244"/>
            <a:ext cx="46038" cy="79375"/>
          </a:xfrm>
          <a:custGeom>
            <a:avLst/>
            <a:gdLst>
              <a:gd name="T0" fmla="*/ 12 w 12"/>
              <a:gd name="T1" fmla="*/ 2 h 21"/>
              <a:gd name="T2" fmla="*/ 2 w 12"/>
              <a:gd name="T3" fmla="*/ 21 h 21"/>
              <a:gd name="T4" fmla="*/ 7 w 12"/>
              <a:gd name="T5" fmla="*/ 5 h 21"/>
              <a:gd name="T6" fmla="*/ 12 w 12"/>
              <a:gd name="T7" fmla="*/ 2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" h="21">
                <a:moveTo>
                  <a:pt x="12" y="2"/>
                </a:moveTo>
                <a:cubicBezTo>
                  <a:pt x="9" y="8"/>
                  <a:pt x="5" y="15"/>
                  <a:pt x="2" y="21"/>
                </a:cubicBezTo>
                <a:cubicBezTo>
                  <a:pt x="0" y="15"/>
                  <a:pt x="4" y="10"/>
                  <a:pt x="7" y="5"/>
                </a:cubicBezTo>
                <a:cubicBezTo>
                  <a:pt x="8" y="3"/>
                  <a:pt x="9" y="0"/>
                  <a:pt x="12" y="2"/>
                </a:cubicBezTo>
                <a:close/>
              </a:path>
            </a:pathLst>
          </a:custGeom>
          <a:solidFill>
            <a:srgbClr val="4C3C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63" name="Freeform 8"/>
          <p:cNvSpPr>
            <a:spLocks/>
          </p:cNvSpPr>
          <p:nvPr/>
        </p:nvSpPr>
        <p:spPr bwMode="auto">
          <a:xfrm>
            <a:off x="7389689" y="1326256"/>
            <a:ext cx="65088" cy="92075"/>
          </a:xfrm>
          <a:custGeom>
            <a:avLst/>
            <a:gdLst>
              <a:gd name="T0" fmla="*/ 17 w 17"/>
              <a:gd name="T1" fmla="*/ 23 h 24"/>
              <a:gd name="T2" fmla="*/ 16 w 17"/>
              <a:gd name="T3" fmla="*/ 23 h 24"/>
              <a:gd name="T4" fmla="*/ 0 w 17"/>
              <a:gd name="T5" fmla="*/ 0 h 24"/>
              <a:gd name="T6" fmla="*/ 17 w 17"/>
              <a:gd name="T7" fmla="*/ 23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" h="24">
                <a:moveTo>
                  <a:pt x="17" y="23"/>
                </a:moveTo>
                <a:cubicBezTo>
                  <a:pt x="17" y="24"/>
                  <a:pt x="16" y="24"/>
                  <a:pt x="16" y="23"/>
                </a:cubicBezTo>
                <a:cubicBezTo>
                  <a:pt x="11" y="16"/>
                  <a:pt x="5" y="8"/>
                  <a:pt x="0" y="0"/>
                </a:cubicBezTo>
                <a:cubicBezTo>
                  <a:pt x="8" y="6"/>
                  <a:pt x="13" y="14"/>
                  <a:pt x="17" y="23"/>
                </a:cubicBezTo>
                <a:close/>
              </a:path>
            </a:pathLst>
          </a:custGeom>
          <a:solidFill>
            <a:srgbClr val="B9B2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64" name="Freeform 9"/>
          <p:cNvSpPr>
            <a:spLocks/>
          </p:cNvSpPr>
          <p:nvPr/>
        </p:nvSpPr>
        <p:spPr bwMode="auto">
          <a:xfrm>
            <a:off x="6795964" y="1699319"/>
            <a:ext cx="30163" cy="53975"/>
          </a:xfrm>
          <a:custGeom>
            <a:avLst/>
            <a:gdLst>
              <a:gd name="T0" fmla="*/ 8 w 8"/>
              <a:gd name="T1" fmla="*/ 14 h 14"/>
              <a:gd name="T2" fmla="*/ 0 w 8"/>
              <a:gd name="T3" fmla="*/ 0 h 14"/>
              <a:gd name="T4" fmla="*/ 8 w 8"/>
              <a:gd name="T5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" h="14">
                <a:moveTo>
                  <a:pt x="8" y="14"/>
                </a:moveTo>
                <a:cubicBezTo>
                  <a:pt x="3" y="10"/>
                  <a:pt x="2" y="5"/>
                  <a:pt x="0" y="0"/>
                </a:cubicBezTo>
                <a:cubicBezTo>
                  <a:pt x="3" y="5"/>
                  <a:pt x="7" y="9"/>
                  <a:pt x="8" y="14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65" name="Freeform 10"/>
          <p:cNvSpPr>
            <a:spLocks/>
          </p:cNvSpPr>
          <p:nvPr/>
        </p:nvSpPr>
        <p:spPr bwMode="auto">
          <a:xfrm>
            <a:off x="6875339" y="1821556"/>
            <a:ext cx="26988" cy="22225"/>
          </a:xfrm>
          <a:custGeom>
            <a:avLst/>
            <a:gdLst>
              <a:gd name="T0" fmla="*/ 0 w 7"/>
              <a:gd name="T1" fmla="*/ 0 h 6"/>
              <a:gd name="T2" fmla="*/ 7 w 7"/>
              <a:gd name="T3" fmla="*/ 6 h 6"/>
              <a:gd name="T4" fmla="*/ 0 w 7"/>
              <a:gd name="T5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6">
                <a:moveTo>
                  <a:pt x="0" y="0"/>
                </a:moveTo>
                <a:cubicBezTo>
                  <a:pt x="4" y="0"/>
                  <a:pt x="4" y="5"/>
                  <a:pt x="7" y="6"/>
                </a:cubicBezTo>
                <a:cubicBezTo>
                  <a:pt x="4" y="4"/>
                  <a:pt x="2" y="2"/>
                  <a:pt x="0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66" name="Freeform 11"/>
          <p:cNvSpPr>
            <a:spLocks/>
          </p:cNvSpPr>
          <p:nvPr/>
        </p:nvSpPr>
        <p:spPr bwMode="auto">
          <a:xfrm>
            <a:off x="6822952" y="1753294"/>
            <a:ext cx="22225" cy="30163"/>
          </a:xfrm>
          <a:custGeom>
            <a:avLst/>
            <a:gdLst>
              <a:gd name="T0" fmla="*/ 1 w 6"/>
              <a:gd name="T1" fmla="*/ 0 h 8"/>
              <a:gd name="T2" fmla="*/ 5 w 6"/>
              <a:gd name="T3" fmla="*/ 5 h 8"/>
              <a:gd name="T4" fmla="*/ 3 w 6"/>
              <a:gd name="T5" fmla="*/ 7 h 8"/>
              <a:gd name="T6" fmla="*/ 3 w 6"/>
              <a:gd name="T7" fmla="*/ 7 h 8"/>
              <a:gd name="T8" fmla="*/ 1 w 6"/>
              <a:gd name="T9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8">
                <a:moveTo>
                  <a:pt x="1" y="0"/>
                </a:moveTo>
                <a:cubicBezTo>
                  <a:pt x="3" y="1"/>
                  <a:pt x="4" y="4"/>
                  <a:pt x="5" y="5"/>
                </a:cubicBezTo>
                <a:cubicBezTo>
                  <a:pt x="6" y="8"/>
                  <a:pt x="4" y="6"/>
                  <a:pt x="3" y="7"/>
                </a:cubicBezTo>
                <a:cubicBezTo>
                  <a:pt x="3" y="7"/>
                  <a:pt x="3" y="7"/>
                  <a:pt x="3" y="7"/>
                </a:cubicBezTo>
                <a:cubicBezTo>
                  <a:pt x="4" y="4"/>
                  <a:pt x="0" y="3"/>
                  <a:pt x="1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67" name="Freeform 12"/>
          <p:cNvSpPr>
            <a:spLocks/>
          </p:cNvSpPr>
          <p:nvPr/>
        </p:nvSpPr>
        <p:spPr bwMode="auto">
          <a:xfrm>
            <a:off x="6853114" y="1794569"/>
            <a:ext cx="22225" cy="26988"/>
          </a:xfrm>
          <a:custGeom>
            <a:avLst/>
            <a:gdLst>
              <a:gd name="T0" fmla="*/ 6 w 6"/>
              <a:gd name="T1" fmla="*/ 7 h 7"/>
              <a:gd name="T2" fmla="*/ 0 w 6"/>
              <a:gd name="T3" fmla="*/ 2 h 7"/>
              <a:gd name="T4" fmla="*/ 1 w 6"/>
              <a:gd name="T5" fmla="*/ 0 h 7"/>
              <a:gd name="T6" fmla="*/ 6 w 6"/>
              <a:gd name="T7" fmla="*/ 7 h 7"/>
              <a:gd name="T8" fmla="*/ 6 w 6"/>
              <a:gd name="T9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7">
                <a:moveTo>
                  <a:pt x="6" y="7"/>
                </a:moveTo>
                <a:cubicBezTo>
                  <a:pt x="4" y="5"/>
                  <a:pt x="2" y="3"/>
                  <a:pt x="0" y="2"/>
                </a:cubicBezTo>
                <a:cubicBezTo>
                  <a:pt x="0" y="1"/>
                  <a:pt x="1" y="1"/>
                  <a:pt x="1" y="0"/>
                </a:cubicBezTo>
                <a:cubicBezTo>
                  <a:pt x="3" y="3"/>
                  <a:pt x="6" y="4"/>
                  <a:pt x="6" y="7"/>
                </a:cubicBezTo>
                <a:cubicBezTo>
                  <a:pt x="6" y="7"/>
                  <a:pt x="6" y="7"/>
                  <a:pt x="6" y="7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68" name="Freeform 4"/>
          <p:cNvSpPr>
            <a:spLocks/>
          </p:cNvSpPr>
          <p:nvPr/>
        </p:nvSpPr>
        <p:spPr bwMode="auto">
          <a:xfrm>
            <a:off x="1610173" y="2882051"/>
            <a:ext cx="882651" cy="844550"/>
          </a:xfrm>
          <a:custGeom>
            <a:avLst/>
            <a:gdLst>
              <a:gd name="T0" fmla="*/ 27 w 232"/>
              <a:gd name="T1" fmla="*/ 169 h 222"/>
              <a:gd name="T2" fmla="*/ 13 w 232"/>
              <a:gd name="T3" fmla="*/ 141 h 222"/>
              <a:gd name="T4" fmla="*/ 54 w 232"/>
              <a:gd name="T5" fmla="*/ 26 h 222"/>
              <a:gd name="T6" fmla="*/ 180 w 232"/>
              <a:gd name="T7" fmla="*/ 38 h 222"/>
              <a:gd name="T8" fmla="*/ 149 w 232"/>
              <a:gd name="T9" fmla="*/ 205 h 222"/>
              <a:gd name="T10" fmla="*/ 28 w 232"/>
              <a:gd name="T11" fmla="*/ 172 h 222"/>
              <a:gd name="T12" fmla="*/ 27 w 232"/>
              <a:gd name="T13" fmla="*/ 169 h 222"/>
              <a:gd name="T14" fmla="*/ 25 w 232"/>
              <a:gd name="T15" fmla="*/ 162 h 222"/>
              <a:gd name="T16" fmla="*/ 18 w 232"/>
              <a:gd name="T17" fmla="*/ 149 h 222"/>
              <a:gd name="T18" fmla="*/ 25 w 232"/>
              <a:gd name="T19" fmla="*/ 163 h 222"/>
              <a:gd name="T20" fmla="*/ 27 w 232"/>
              <a:gd name="T21" fmla="*/ 169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32" h="222">
                <a:moveTo>
                  <a:pt x="27" y="169"/>
                </a:moveTo>
                <a:cubicBezTo>
                  <a:pt x="20" y="161"/>
                  <a:pt x="16" y="151"/>
                  <a:pt x="13" y="141"/>
                </a:cubicBezTo>
                <a:cubicBezTo>
                  <a:pt x="0" y="96"/>
                  <a:pt x="16" y="52"/>
                  <a:pt x="54" y="26"/>
                </a:cubicBezTo>
                <a:cubicBezTo>
                  <a:pt x="92" y="0"/>
                  <a:pt x="146" y="5"/>
                  <a:pt x="180" y="38"/>
                </a:cubicBezTo>
                <a:cubicBezTo>
                  <a:pt x="232" y="88"/>
                  <a:pt x="216" y="177"/>
                  <a:pt x="149" y="205"/>
                </a:cubicBezTo>
                <a:cubicBezTo>
                  <a:pt x="105" y="222"/>
                  <a:pt x="57" y="209"/>
                  <a:pt x="28" y="172"/>
                </a:cubicBezTo>
                <a:cubicBezTo>
                  <a:pt x="28" y="171"/>
                  <a:pt x="27" y="170"/>
                  <a:pt x="27" y="169"/>
                </a:cubicBezTo>
                <a:cubicBezTo>
                  <a:pt x="29" y="166"/>
                  <a:pt x="25" y="164"/>
                  <a:pt x="25" y="162"/>
                </a:cubicBezTo>
                <a:cubicBezTo>
                  <a:pt x="22" y="158"/>
                  <a:pt x="20" y="153"/>
                  <a:pt x="18" y="149"/>
                </a:cubicBezTo>
                <a:cubicBezTo>
                  <a:pt x="20" y="154"/>
                  <a:pt x="22" y="158"/>
                  <a:pt x="25" y="163"/>
                </a:cubicBezTo>
                <a:cubicBezTo>
                  <a:pt x="26" y="165"/>
                  <a:pt x="29" y="166"/>
                  <a:pt x="27" y="169"/>
                </a:cubicBezTo>
                <a:close/>
              </a:path>
            </a:pathLst>
          </a:custGeom>
          <a:solidFill>
            <a:srgbClr val="1111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69" name="Freeform 5"/>
          <p:cNvSpPr>
            <a:spLocks/>
          </p:cNvSpPr>
          <p:nvPr/>
        </p:nvSpPr>
        <p:spPr bwMode="auto">
          <a:xfrm>
            <a:off x="1694311" y="2936026"/>
            <a:ext cx="692150" cy="700088"/>
          </a:xfrm>
          <a:custGeom>
            <a:avLst/>
            <a:gdLst>
              <a:gd name="T0" fmla="*/ 109 w 182"/>
              <a:gd name="T1" fmla="*/ 180 h 184"/>
              <a:gd name="T2" fmla="*/ 53 w 182"/>
              <a:gd name="T3" fmla="*/ 175 h 184"/>
              <a:gd name="T4" fmla="*/ 4 w 182"/>
              <a:gd name="T5" fmla="*/ 116 h 184"/>
              <a:gd name="T6" fmla="*/ 9 w 182"/>
              <a:gd name="T7" fmla="*/ 64 h 184"/>
              <a:gd name="T8" fmla="*/ 19 w 182"/>
              <a:gd name="T9" fmla="*/ 45 h 184"/>
              <a:gd name="T10" fmla="*/ 19 w 182"/>
              <a:gd name="T11" fmla="*/ 45 h 184"/>
              <a:gd name="T12" fmla="*/ 41 w 182"/>
              <a:gd name="T13" fmla="*/ 24 h 184"/>
              <a:gd name="T14" fmla="*/ 156 w 182"/>
              <a:gd name="T15" fmla="*/ 45 h 184"/>
              <a:gd name="T16" fmla="*/ 153 w 182"/>
              <a:gd name="T17" fmla="*/ 154 h 184"/>
              <a:gd name="T18" fmla="*/ 112 w 182"/>
              <a:gd name="T19" fmla="*/ 180 h 184"/>
              <a:gd name="T20" fmla="*/ 109 w 182"/>
              <a:gd name="T21" fmla="*/ 180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82" h="184">
                <a:moveTo>
                  <a:pt x="109" y="180"/>
                </a:moveTo>
                <a:cubicBezTo>
                  <a:pt x="89" y="184"/>
                  <a:pt x="71" y="184"/>
                  <a:pt x="53" y="175"/>
                </a:cubicBezTo>
                <a:cubicBezTo>
                  <a:pt x="27" y="163"/>
                  <a:pt x="10" y="144"/>
                  <a:pt x="4" y="116"/>
                </a:cubicBezTo>
                <a:cubicBezTo>
                  <a:pt x="0" y="98"/>
                  <a:pt x="2" y="81"/>
                  <a:pt x="9" y="64"/>
                </a:cubicBezTo>
                <a:cubicBezTo>
                  <a:pt x="11" y="57"/>
                  <a:pt x="14" y="50"/>
                  <a:pt x="19" y="45"/>
                </a:cubicBezTo>
                <a:cubicBezTo>
                  <a:pt x="19" y="45"/>
                  <a:pt x="19" y="45"/>
                  <a:pt x="19" y="45"/>
                </a:cubicBezTo>
                <a:cubicBezTo>
                  <a:pt x="24" y="35"/>
                  <a:pt x="33" y="29"/>
                  <a:pt x="41" y="24"/>
                </a:cubicBezTo>
                <a:cubicBezTo>
                  <a:pt x="79" y="0"/>
                  <a:pt x="129" y="9"/>
                  <a:pt x="156" y="45"/>
                </a:cubicBezTo>
                <a:cubicBezTo>
                  <a:pt x="182" y="77"/>
                  <a:pt x="179" y="125"/>
                  <a:pt x="153" y="154"/>
                </a:cubicBezTo>
                <a:cubicBezTo>
                  <a:pt x="142" y="167"/>
                  <a:pt x="128" y="175"/>
                  <a:pt x="112" y="180"/>
                </a:cubicBezTo>
                <a:cubicBezTo>
                  <a:pt x="111" y="181"/>
                  <a:pt x="110" y="181"/>
                  <a:pt x="109" y="180"/>
                </a:cubicBezTo>
                <a:close/>
              </a:path>
            </a:pathLst>
          </a:custGeom>
          <a:solidFill>
            <a:srgbClr val="95D4F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70" name="Freeform 6"/>
          <p:cNvSpPr>
            <a:spLocks/>
          </p:cNvSpPr>
          <p:nvPr/>
        </p:nvSpPr>
        <p:spPr bwMode="auto">
          <a:xfrm>
            <a:off x="1762574" y="2936026"/>
            <a:ext cx="642938" cy="700088"/>
          </a:xfrm>
          <a:custGeom>
            <a:avLst/>
            <a:gdLst>
              <a:gd name="T0" fmla="*/ 91 w 169"/>
              <a:gd name="T1" fmla="*/ 180 h 184"/>
              <a:gd name="T2" fmla="*/ 109 w 169"/>
              <a:gd name="T3" fmla="*/ 173 h 184"/>
              <a:gd name="T4" fmla="*/ 141 w 169"/>
              <a:gd name="T5" fmla="*/ 50 h 184"/>
              <a:gd name="T6" fmla="*/ 14 w 169"/>
              <a:gd name="T7" fmla="*/ 32 h 184"/>
              <a:gd name="T8" fmla="*/ 1 w 169"/>
              <a:gd name="T9" fmla="*/ 45 h 184"/>
              <a:gd name="T10" fmla="*/ 2 w 169"/>
              <a:gd name="T11" fmla="*/ 41 h 184"/>
              <a:gd name="T12" fmla="*/ 14 w 169"/>
              <a:gd name="T13" fmla="*/ 28 h 184"/>
              <a:gd name="T14" fmla="*/ 51 w 169"/>
              <a:gd name="T15" fmla="*/ 10 h 184"/>
              <a:gd name="T16" fmla="*/ 105 w 169"/>
              <a:gd name="T17" fmla="*/ 16 h 184"/>
              <a:gd name="T18" fmla="*/ 133 w 169"/>
              <a:gd name="T19" fmla="*/ 36 h 184"/>
              <a:gd name="T20" fmla="*/ 148 w 169"/>
              <a:gd name="T21" fmla="*/ 57 h 184"/>
              <a:gd name="T22" fmla="*/ 150 w 169"/>
              <a:gd name="T23" fmla="*/ 59 h 184"/>
              <a:gd name="T24" fmla="*/ 157 w 169"/>
              <a:gd name="T25" fmla="*/ 112 h 184"/>
              <a:gd name="T26" fmla="*/ 123 w 169"/>
              <a:gd name="T27" fmla="*/ 168 h 184"/>
              <a:gd name="T28" fmla="*/ 103 w 169"/>
              <a:gd name="T29" fmla="*/ 179 h 184"/>
              <a:gd name="T30" fmla="*/ 95 w 169"/>
              <a:gd name="T31" fmla="*/ 183 h 184"/>
              <a:gd name="T32" fmla="*/ 91 w 169"/>
              <a:gd name="T33" fmla="*/ 180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69" h="184">
                <a:moveTo>
                  <a:pt x="91" y="180"/>
                </a:moveTo>
                <a:cubicBezTo>
                  <a:pt x="97" y="178"/>
                  <a:pt x="103" y="176"/>
                  <a:pt x="109" y="173"/>
                </a:cubicBezTo>
                <a:cubicBezTo>
                  <a:pt x="154" y="149"/>
                  <a:pt x="169" y="92"/>
                  <a:pt x="141" y="50"/>
                </a:cubicBezTo>
                <a:cubicBezTo>
                  <a:pt x="111" y="6"/>
                  <a:pt x="51" y="0"/>
                  <a:pt x="14" y="32"/>
                </a:cubicBezTo>
                <a:cubicBezTo>
                  <a:pt x="10" y="36"/>
                  <a:pt x="6" y="41"/>
                  <a:pt x="1" y="45"/>
                </a:cubicBezTo>
                <a:cubicBezTo>
                  <a:pt x="0" y="43"/>
                  <a:pt x="1" y="42"/>
                  <a:pt x="2" y="41"/>
                </a:cubicBezTo>
                <a:cubicBezTo>
                  <a:pt x="6" y="36"/>
                  <a:pt x="9" y="32"/>
                  <a:pt x="14" y="28"/>
                </a:cubicBezTo>
                <a:cubicBezTo>
                  <a:pt x="25" y="20"/>
                  <a:pt x="37" y="13"/>
                  <a:pt x="51" y="10"/>
                </a:cubicBezTo>
                <a:cubicBezTo>
                  <a:pt x="70" y="7"/>
                  <a:pt x="88" y="8"/>
                  <a:pt x="105" y="16"/>
                </a:cubicBezTo>
                <a:cubicBezTo>
                  <a:pt x="116" y="21"/>
                  <a:pt x="126" y="27"/>
                  <a:pt x="133" y="36"/>
                </a:cubicBezTo>
                <a:cubicBezTo>
                  <a:pt x="139" y="42"/>
                  <a:pt x="144" y="49"/>
                  <a:pt x="148" y="57"/>
                </a:cubicBezTo>
                <a:cubicBezTo>
                  <a:pt x="148" y="58"/>
                  <a:pt x="149" y="59"/>
                  <a:pt x="150" y="59"/>
                </a:cubicBezTo>
                <a:cubicBezTo>
                  <a:pt x="157" y="76"/>
                  <a:pt x="159" y="93"/>
                  <a:pt x="157" y="112"/>
                </a:cubicBezTo>
                <a:cubicBezTo>
                  <a:pt x="153" y="135"/>
                  <a:pt x="141" y="153"/>
                  <a:pt x="123" y="168"/>
                </a:cubicBezTo>
                <a:cubicBezTo>
                  <a:pt x="117" y="172"/>
                  <a:pt x="110" y="176"/>
                  <a:pt x="103" y="179"/>
                </a:cubicBezTo>
                <a:cubicBezTo>
                  <a:pt x="101" y="181"/>
                  <a:pt x="97" y="179"/>
                  <a:pt x="95" y="183"/>
                </a:cubicBezTo>
                <a:cubicBezTo>
                  <a:pt x="94" y="184"/>
                  <a:pt x="92" y="182"/>
                  <a:pt x="91" y="180"/>
                </a:cubicBezTo>
                <a:close/>
              </a:path>
            </a:pathLst>
          </a:custGeom>
          <a:solidFill>
            <a:srgbClr val="4C3C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71" name="Freeform 7"/>
          <p:cNvSpPr>
            <a:spLocks/>
          </p:cNvSpPr>
          <p:nvPr/>
        </p:nvSpPr>
        <p:spPr bwMode="auto">
          <a:xfrm>
            <a:off x="1721299" y="3099539"/>
            <a:ext cx="46038" cy="79375"/>
          </a:xfrm>
          <a:custGeom>
            <a:avLst/>
            <a:gdLst>
              <a:gd name="T0" fmla="*/ 12 w 12"/>
              <a:gd name="T1" fmla="*/ 2 h 21"/>
              <a:gd name="T2" fmla="*/ 2 w 12"/>
              <a:gd name="T3" fmla="*/ 21 h 21"/>
              <a:gd name="T4" fmla="*/ 7 w 12"/>
              <a:gd name="T5" fmla="*/ 5 h 21"/>
              <a:gd name="T6" fmla="*/ 12 w 12"/>
              <a:gd name="T7" fmla="*/ 2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" h="21">
                <a:moveTo>
                  <a:pt x="12" y="2"/>
                </a:moveTo>
                <a:cubicBezTo>
                  <a:pt x="9" y="8"/>
                  <a:pt x="5" y="15"/>
                  <a:pt x="2" y="21"/>
                </a:cubicBezTo>
                <a:cubicBezTo>
                  <a:pt x="0" y="15"/>
                  <a:pt x="4" y="10"/>
                  <a:pt x="7" y="5"/>
                </a:cubicBezTo>
                <a:cubicBezTo>
                  <a:pt x="8" y="3"/>
                  <a:pt x="9" y="0"/>
                  <a:pt x="12" y="2"/>
                </a:cubicBezTo>
                <a:close/>
              </a:path>
            </a:pathLst>
          </a:custGeom>
          <a:solidFill>
            <a:srgbClr val="4C3C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72" name="Freeform 8"/>
          <p:cNvSpPr>
            <a:spLocks/>
          </p:cNvSpPr>
          <p:nvPr/>
        </p:nvSpPr>
        <p:spPr bwMode="auto">
          <a:xfrm>
            <a:off x="2268986" y="3072551"/>
            <a:ext cx="65088" cy="92075"/>
          </a:xfrm>
          <a:custGeom>
            <a:avLst/>
            <a:gdLst>
              <a:gd name="T0" fmla="*/ 17 w 17"/>
              <a:gd name="T1" fmla="*/ 23 h 24"/>
              <a:gd name="T2" fmla="*/ 16 w 17"/>
              <a:gd name="T3" fmla="*/ 23 h 24"/>
              <a:gd name="T4" fmla="*/ 0 w 17"/>
              <a:gd name="T5" fmla="*/ 0 h 24"/>
              <a:gd name="T6" fmla="*/ 17 w 17"/>
              <a:gd name="T7" fmla="*/ 23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" h="24">
                <a:moveTo>
                  <a:pt x="17" y="23"/>
                </a:moveTo>
                <a:cubicBezTo>
                  <a:pt x="17" y="24"/>
                  <a:pt x="16" y="24"/>
                  <a:pt x="16" y="23"/>
                </a:cubicBezTo>
                <a:cubicBezTo>
                  <a:pt x="11" y="16"/>
                  <a:pt x="5" y="8"/>
                  <a:pt x="0" y="0"/>
                </a:cubicBezTo>
                <a:cubicBezTo>
                  <a:pt x="8" y="6"/>
                  <a:pt x="13" y="14"/>
                  <a:pt x="17" y="23"/>
                </a:cubicBezTo>
                <a:close/>
              </a:path>
            </a:pathLst>
          </a:custGeom>
          <a:solidFill>
            <a:srgbClr val="B9B2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73" name="Freeform 9"/>
          <p:cNvSpPr>
            <a:spLocks/>
          </p:cNvSpPr>
          <p:nvPr/>
        </p:nvSpPr>
        <p:spPr bwMode="auto">
          <a:xfrm>
            <a:off x="1675261" y="3445614"/>
            <a:ext cx="30163" cy="53975"/>
          </a:xfrm>
          <a:custGeom>
            <a:avLst/>
            <a:gdLst>
              <a:gd name="T0" fmla="*/ 8 w 8"/>
              <a:gd name="T1" fmla="*/ 14 h 14"/>
              <a:gd name="T2" fmla="*/ 0 w 8"/>
              <a:gd name="T3" fmla="*/ 0 h 14"/>
              <a:gd name="T4" fmla="*/ 8 w 8"/>
              <a:gd name="T5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" h="14">
                <a:moveTo>
                  <a:pt x="8" y="14"/>
                </a:moveTo>
                <a:cubicBezTo>
                  <a:pt x="3" y="10"/>
                  <a:pt x="2" y="5"/>
                  <a:pt x="0" y="0"/>
                </a:cubicBezTo>
                <a:cubicBezTo>
                  <a:pt x="3" y="5"/>
                  <a:pt x="7" y="9"/>
                  <a:pt x="8" y="14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74" name="Freeform 10"/>
          <p:cNvSpPr>
            <a:spLocks/>
          </p:cNvSpPr>
          <p:nvPr/>
        </p:nvSpPr>
        <p:spPr bwMode="auto">
          <a:xfrm>
            <a:off x="1754636" y="3567851"/>
            <a:ext cx="26988" cy="22225"/>
          </a:xfrm>
          <a:custGeom>
            <a:avLst/>
            <a:gdLst>
              <a:gd name="T0" fmla="*/ 0 w 7"/>
              <a:gd name="T1" fmla="*/ 0 h 6"/>
              <a:gd name="T2" fmla="*/ 7 w 7"/>
              <a:gd name="T3" fmla="*/ 6 h 6"/>
              <a:gd name="T4" fmla="*/ 0 w 7"/>
              <a:gd name="T5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6">
                <a:moveTo>
                  <a:pt x="0" y="0"/>
                </a:moveTo>
                <a:cubicBezTo>
                  <a:pt x="4" y="0"/>
                  <a:pt x="4" y="5"/>
                  <a:pt x="7" y="6"/>
                </a:cubicBezTo>
                <a:cubicBezTo>
                  <a:pt x="4" y="4"/>
                  <a:pt x="2" y="2"/>
                  <a:pt x="0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75" name="Freeform 11"/>
          <p:cNvSpPr>
            <a:spLocks/>
          </p:cNvSpPr>
          <p:nvPr/>
        </p:nvSpPr>
        <p:spPr bwMode="auto">
          <a:xfrm>
            <a:off x="1702249" y="3499589"/>
            <a:ext cx="22225" cy="30163"/>
          </a:xfrm>
          <a:custGeom>
            <a:avLst/>
            <a:gdLst>
              <a:gd name="T0" fmla="*/ 1 w 6"/>
              <a:gd name="T1" fmla="*/ 0 h 8"/>
              <a:gd name="T2" fmla="*/ 5 w 6"/>
              <a:gd name="T3" fmla="*/ 5 h 8"/>
              <a:gd name="T4" fmla="*/ 3 w 6"/>
              <a:gd name="T5" fmla="*/ 7 h 8"/>
              <a:gd name="T6" fmla="*/ 3 w 6"/>
              <a:gd name="T7" fmla="*/ 7 h 8"/>
              <a:gd name="T8" fmla="*/ 1 w 6"/>
              <a:gd name="T9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8">
                <a:moveTo>
                  <a:pt x="1" y="0"/>
                </a:moveTo>
                <a:cubicBezTo>
                  <a:pt x="3" y="1"/>
                  <a:pt x="4" y="4"/>
                  <a:pt x="5" y="5"/>
                </a:cubicBezTo>
                <a:cubicBezTo>
                  <a:pt x="6" y="8"/>
                  <a:pt x="4" y="6"/>
                  <a:pt x="3" y="7"/>
                </a:cubicBezTo>
                <a:cubicBezTo>
                  <a:pt x="3" y="7"/>
                  <a:pt x="3" y="7"/>
                  <a:pt x="3" y="7"/>
                </a:cubicBezTo>
                <a:cubicBezTo>
                  <a:pt x="4" y="4"/>
                  <a:pt x="0" y="3"/>
                  <a:pt x="1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76" name="Freeform 12"/>
          <p:cNvSpPr>
            <a:spLocks/>
          </p:cNvSpPr>
          <p:nvPr/>
        </p:nvSpPr>
        <p:spPr bwMode="auto">
          <a:xfrm>
            <a:off x="1732411" y="3540864"/>
            <a:ext cx="22225" cy="26988"/>
          </a:xfrm>
          <a:custGeom>
            <a:avLst/>
            <a:gdLst>
              <a:gd name="T0" fmla="*/ 6 w 6"/>
              <a:gd name="T1" fmla="*/ 7 h 7"/>
              <a:gd name="T2" fmla="*/ 0 w 6"/>
              <a:gd name="T3" fmla="*/ 2 h 7"/>
              <a:gd name="T4" fmla="*/ 1 w 6"/>
              <a:gd name="T5" fmla="*/ 0 h 7"/>
              <a:gd name="T6" fmla="*/ 6 w 6"/>
              <a:gd name="T7" fmla="*/ 7 h 7"/>
              <a:gd name="T8" fmla="*/ 6 w 6"/>
              <a:gd name="T9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7">
                <a:moveTo>
                  <a:pt x="6" y="7"/>
                </a:moveTo>
                <a:cubicBezTo>
                  <a:pt x="4" y="5"/>
                  <a:pt x="2" y="3"/>
                  <a:pt x="0" y="2"/>
                </a:cubicBezTo>
                <a:cubicBezTo>
                  <a:pt x="0" y="1"/>
                  <a:pt x="1" y="1"/>
                  <a:pt x="1" y="0"/>
                </a:cubicBezTo>
                <a:cubicBezTo>
                  <a:pt x="3" y="3"/>
                  <a:pt x="6" y="4"/>
                  <a:pt x="6" y="7"/>
                </a:cubicBezTo>
                <a:cubicBezTo>
                  <a:pt x="6" y="7"/>
                  <a:pt x="6" y="7"/>
                  <a:pt x="6" y="7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77" name="Freeform 4"/>
          <p:cNvSpPr>
            <a:spLocks/>
          </p:cNvSpPr>
          <p:nvPr/>
        </p:nvSpPr>
        <p:spPr bwMode="auto">
          <a:xfrm>
            <a:off x="4148529" y="2871568"/>
            <a:ext cx="882651" cy="844550"/>
          </a:xfrm>
          <a:custGeom>
            <a:avLst/>
            <a:gdLst>
              <a:gd name="T0" fmla="*/ 27 w 232"/>
              <a:gd name="T1" fmla="*/ 169 h 222"/>
              <a:gd name="T2" fmla="*/ 13 w 232"/>
              <a:gd name="T3" fmla="*/ 141 h 222"/>
              <a:gd name="T4" fmla="*/ 54 w 232"/>
              <a:gd name="T5" fmla="*/ 26 h 222"/>
              <a:gd name="T6" fmla="*/ 180 w 232"/>
              <a:gd name="T7" fmla="*/ 38 h 222"/>
              <a:gd name="T8" fmla="*/ 149 w 232"/>
              <a:gd name="T9" fmla="*/ 205 h 222"/>
              <a:gd name="T10" fmla="*/ 28 w 232"/>
              <a:gd name="T11" fmla="*/ 172 h 222"/>
              <a:gd name="T12" fmla="*/ 27 w 232"/>
              <a:gd name="T13" fmla="*/ 169 h 222"/>
              <a:gd name="T14" fmla="*/ 25 w 232"/>
              <a:gd name="T15" fmla="*/ 162 h 222"/>
              <a:gd name="T16" fmla="*/ 18 w 232"/>
              <a:gd name="T17" fmla="*/ 149 h 222"/>
              <a:gd name="T18" fmla="*/ 25 w 232"/>
              <a:gd name="T19" fmla="*/ 163 h 222"/>
              <a:gd name="T20" fmla="*/ 27 w 232"/>
              <a:gd name="T21" fmla="*/ 169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32" h="222">
                <a:moveTo>
                  <a:pt x="27" y="169"/>
                </a:moveTo>
                <a:cubicBezTo>
                  <a:pt x="20" y="161"/>
                  <a:pt x="16" y="151"/>
                  <a:pt x="13" y="141"/>
                </a:cubicBezTo>
                <a:cubicBezTo>
                  <a:pt x="0" y="96"/>
                  <a:pt x="16" y="52"/>
                  <a:pt x="54" y="26"/>
                </a:cubicBezTo>
                <a:cubicBezTo>
                  <a:pt x="92" y="0"/>
                  <a:pt x="146" y="5"/>
                  <a:pt x="180" y="38"/>
                </a:cubicBezTo>
                <a:cubicBezTo>
                  <a:pt x="232" y="88"/>
                  <a:pt x="216" y="177"/>
                  <a:pt x="149" y="205"/>
                </a:cubicBezTo>
                <a:cubicBezTo>
                  <a:pt x="105" y="222"/>
                  <a:pt x="57" y="209"/>
                  <a:pt x="28" y="172"/>
                </a:cubicBezTo>
                <a:cubicBezTo>
                  <a:pt x="28" y="171"/>
                  <a:pt x="27" y="170"/>
                  <a:pt x="27" y="169"/>
                </a:cubicBezTo>
                <a:cubicBezTo>
                  <a:pt x="29" y="166"/>
                  <a:pt x="25" y="164"/>
                  <a:pt x="25" y="162"/>
                </a:cubicBezTo>
                <a:cubicBezTo>
                  <a:pt x="22" y="158"/>
                  <a:pt x="20" y="153"/>
                  <a:pt x="18" y="149"/>
                </a:cubicBezTo>
                <a:cubicBezTo>
                  <a:pt x="20" y="154"/>
                  <a:pt x="22" y="158"/>
                  <a:pt x="25" y="163"/>
                </a:cubicBezTo>
                <a:cubicBezTo>
                  <a:pt x="26" y="165"/>
                  <a:pt x="29" y="166"/>
                  <a:pt x="27" y="169"/>
                </a:cubicBezTo>
                <a:close/>
              </a:path>
            </a:pathLst>
          </a:custGeom>
          <a:solidFill>
            <a:srgbClr val="1111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78" name="Freeform 5"/>
          <p:cNvSpPr>
            <a:spLocks/>
          </p:cNvSpPr>
          <p:nvPr/>
        </p:nvSpPr>
        <p:spPr bwMode="auto">
          <a:xfrm>
            <a:off x="4232667" y="2925543"/>
            <a:ext cx="692150" cy="700088"/>
          </a:xfrm>
          <a:custGeom>
            <a:avLst/>
            <a:gdLst>
              <a:gd name="T0" fmla="*/ 109 w 182"/>
              <a:gd name="T1" fmla="*/ 180 h 184"/>
              <a:gd name="T2" fmla="*/ 53 w 182"/>
              <a:gd name="T3" fmla="*/ 175 h 184"/>
              <a:gd name="T4" fmla="*/ 4 w 182"/>
              <a:gd name="T5" fmla="*/ 116 h 184"/>
              <a:gd name="T6" fmla="*/ 9 w 182"/>
              <a:gd name="T7" fmla="*/ 64 h 184"/>
              <a:gd name="T8" fmla="*/ 19 w 182"/>
              <a:gd name="T9" fmla="*/ 45 h 184"/>
              <a:gd name="T10" fmla="*/ 19 w 182"/>
              <a:gd name="T11" fmla="*/ 45 h 184"/>
              <a:gd name="T12" fmla="*/ 41 w 182"/>
              <a:gd name="T13" fmla="*/ 24 h 184"/>
              <a:gd name="T14" fmla="*/ 156 w 182"/>
              <a:gd name="T15" fmla="*/ 45 h 184"/>
              <a:gd name="T16" fmla="*/ 153 w 182"/>
              <a:gd name="T17" fmla="*/ 154 h 184"/>
              <a:gd name="T18" fmla="*/ 112 w 182"/>
              <a:gd name="T19" fmla="*/ 180 h 184"/>
              <a:gd name="T20" fmla="*/ 109 w 182"/>
              <a:gd name="T21" fmla="*/ 180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82" h="184">
                <a:moveTo>
                  <a:pt x="109" y="180"/>
                </a:moveTo>
                <a:cubicBezTo>
                  <a:pt x="89" y="184"/>
                  <a:pt x="71" y="184"/>
                  <a:pt x="53" y="175"/>
                </a:cubicBezTo>
                <a:cubicBezTo>
                  <a:pt x="27" y="163"/>
                  <a:pt x="10" y="144"/>
                  <a:pt x="4" y="116"/>
                </a:cubicBezTo>
                <a:cubicBezTo>
                  <a:pt x="0" y="98"/>
                  <a:pt x="2" y="81"/>
                  <a:pt x="9" y="64"/>
                </a:cubicBezTo>
                <a:cubicBezTo>
                  <a:pt x="11" y="57"/>
                  <a:pt x="14" y="50"/>
                  <a:pt x="19" y="45"/>
                </a:cubicBezTo>
                <a:cubicBezTo>
                  <a:pt x="19" y="45"/>
                  <a:pt x="19" y="45"/>
                  <a:pt x="19" y="45"/>
                </a:cubicBezTo>
                <a:cubicBezTo>
                  <a:pt x="24" y="35"/>
                  <a:pt x="33" y="29"/>
                  <a:pt x="41" y="24"/>
                </a:cubicBezTo>
                <a:cubicBezTo>
                  <a:pt x="79" y="0"/>
                  <a:pt x="129" y="9"/>
                  <a:pt x="156" y="45"/>
                </a:cubicBezTo>
                <a:cubicBezTo>
                  <a:pt x="182" y="77"/>
                  <a:pt x="179" y="125"/>
                  <a:pt x="153" y="154"/>
                </a:cubicBezTo>
                <a:cubicBezTo>
                  <a:pt x="142" y="167"/>
                  <a:pt x="128" y="175"/>
                  <a:pt x="112" y="180"/>
                </a:cubicBezTo>
                <a:cubicBezTo>
                  <a:pt x="111" y="181"/>
                  <a:pt x="110" y="181"/>
                  <a:pt x="109" y="18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79" name="Freeform 6"/>
          <p:cNvSpPr>
            <a:spLocks/>
          </p:cNvSpPr>
          <p:nvPr/>
        </p:nvSpPr>
        <p:spPr bwMode="auto">
          <a:xfrm>
            <a:off x="4300930" y="2925543"/>
            <a:ext cx="642938" cy="700088"/>
          </a:xfrm>
          <a:custGeom>
            <a:avLst/>
            <a:gdLst>
              <a:gd name="T0" fmla="*/ 91 w 169"/>
              <a:gd name="T1" fmla="*/ 180 h 184"/>
              <a:gd name="T2" fmla="*/ 109 w 169"/>
              <a:gd name="T3" fmla="*/ 173 h 184"/>
              <a:gd name="T4" fmla="*/ 141 w 169"/>
              <a:gd name="T5" fmla="*/ 50 h 184"/>
              <a:gd name="T6" fmla="*/ 14 w 169"/>
              <a:gd name="T7" fmla="*/ 32 h 184"/>
              <a:gd name="T8" fmla="*/ 1 w 169"/>
              <a:gd name="T9" fmla="*/ 45 h 184"/>
              <a:gd name="T10" fmla="*/ 2 w 169"/>
              <a:gd name="T11" fmla="*/ 41 h 184"/>
              <a:gd name="T12" fmla="*/ 14 w 169"/>
              <a:gd name="T13" fmla="*/ 28 h 184"/>
              <a:gd name="T14" fmla="*/ 51 w 169"/>
              <a:gd name="T15" fmla="*/ 10 h 184"/>
              <a:gd name="T16" fmla="*/ 105 w 169"/>
              <a:gd name="T17" fmla="*/ 16 h 184"/>
              <a:gd name="T18" fmla="*/ 133 w 169"/>
              <a:gd name="T19" fmla="*/ 36 h 184"/>
              <a:gd name="T20" fmla="*/ 148 w 169"/>
              <a:gd name="T21" fmla="*/ 57 h 184"/>
              <a:gd name="T22" fmla="*/ 150 w 169"/>
              <a:gd name="T23" fmla="*/ 59 h 184"/>
              <a:gd name="T24" fmla="*/ 157 w 169"/>
              <a:gd name="T25" fmla="*/ 112 h 184"/>
              <a:gd name="T26" fmla="*/ 123 w 169"/>
              <a:gd name="T27" fmla="*/ 168 h 184"/>
              <a:gd name="T28" fmla="*/ 103 w 169"/>
              <a:gd name="T29" fmla="*/ 179 h 184"/>
              <a:gd name="T30" fmla="*/ 95 w 169"/>
              <a:gd name="T31" fmla="*/ 183 h 184"/>
              <a:gd name="T32" fmla="*/ 91 w 169"/>
              <a:gd name="T33" fmla="*/ 180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69" h="184">
                <a:moveTo>
                  <a:pt x="91" y="180"/>
                </a:moveTo>
                <a:cubicBezTo>
                  <a:pt x="97" y="178"/>
                  <a:pt x="103" y="176"/>
                  <a:pt x="109" y="173"/>
                </a:cubicBezTo>
                <a:cubicBezTo>
                  <a:pt x="154" y="149"/>
                  <a:pt x="169" y="92"/>
                  <a:pt x="141" y="50"/>
                </a:cubicBezTo>
                <a:cubicBezTo>
                  <a:pt x="111" y="6"/>
                  <a:pt x="51" y="0"/>
                  <a:pt x="14" y="32"/>
                </a:cubicBezTo>
                <a:cubicBezTo>
                  <a:pt x="10" y="36"/>
                  <a:pt x="6" y="41"/>
                  <a:pt x="1" y="45"/>
                </a:cubicBezTo>
                <a:cubicBezTo>
                  <a:pt x="0" y="43"/>
                  <a:pt x="1" y="42"/>
                  <a:pt x="2" y="41"/>
                </a:cubicBezTo>
                <a:cubicBezTo>
                  <a:pt x="6" y="36"/>
                  <a:pt x="9" y="32"/>
                  <a:pt x="14" y="28"/>
                </a:cubicBezTo>
                <a:cubicBezTo>
                  <a:pt x="25" y="20"/>
                  <a:pt x="37" y="13"/>
                  <a:pt x="51" y="10"/>
                </a:cubicBezTo>
                <a:cubicBezTo>
                  <a:pt x="70" y="7"/>
                  <a:pt x="88" y="8"/>
                  <a:pt x="105" y="16"/>
                </a:cubicBezTo>
                <a:cubicBezTo>
                  <a:pt x="116" y="21"/>
                  <a:pt x="126" y="27"/>
                  <a:pt x="133" y="36"/>
                </a:cubicBezTo>
                <a:cubicBezTo>
                  <a:pt x="139" y="42"/>
                  <a:pt x="144" y="49"/>
                  <a:pt x="148" y="57"/>
                </a:cubicBezTo>
                <a:cubicBezTo>
                  <a:pt x="148" y="58"/>
                  <a:pt x="149" y="59"/>
                  <a:pt x="150" y="59"/>
                </a:cubicBezTo>
                <a:cubicBezTo>
                  <a:pt x="157" y="76"/>
                  <a:pt x="159" y="93"/>
                  <a:pt x="157" y="112"/>
                </a:cubicBezTo>
                <a:cubicBezTo>
                  <a:pt x="153" y="135"/>
                  <a:pt x="141" y="153"/>
                  <a:pt x="123" y="168"/>
                </a:cubicBezTo>
                <a:cubicBezTo>
                  <a:pt x="117" y="172"/>
                  <a:pt x="110" y="176"/>
                  <a:pt x="103" y="179"/>
                </a:cubicBezTo>
                <a:cubicBezTo>
                  <a:pt x="101" y="181"/>
                  <a:pt x="97" y="179"/>
                  <a:pt x="95" y="183"/>
                </a:cubicBezTo>
                <a:cubicBezTo>
                  <a:pt x="94" y="184"/>
                  <a:pt x="92" y="182"/>
                  <a:pt x="91" y="180"/>
                </a:cubicBezTo>
                <a:close/>
              </a:path>
            </a:pathLst>
          </a:custGeom>
          <a:solidFill>
            <a:srgbClr val="4C3C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80" name="Freeform 7"/>
          <p:cNvSpPr>
            <a:spLocks/>
          </p:cNvSpPr>
          <p:nvPr/>
        </p:nvSpPr>
        <p:spPr bwMode="auto">
          <a:xfrm>
            <a:off x="4259655" y="3089056"/>
            <a:ext cx="46038" cy="79375"/>
          </a:xfrm>
          <a:custGeom>
            <a:avLst/>
            <a:gdLst>
              <a:gd name="T0" fmla="*/ 12 w 12"/>
              <a:gd name="T1" fmla="*/ 2 h 21"/>
              <a:gd name="T2" fmla="*/ 2 w 12"/>
              <a:gd name="T3" fmla="*/ 21 h 21"/>
              <a:gd name="T4" fmla="*/ 7 w 12"/>
              <a:gd name="T5" fmla="*/ 5 h 21"/>
              <a:gd name="T6" fmla="*/ 12 w 12"/>
              <a:gd name="T7" fmla="*/ 2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" h="21">
                <a:moveTo>
                  <a:pt x="12" y="2"/>
                </a:moveTo>
                <a:cubicBezTo>
                  <a:pt x="9" y="8"/>
                  <a:pt x="5" y="15"/>
                  <a:pt x="2" y="21"/>
                </a:cubicBezTo>
                <a:cubicBezTo>
                  <a:pt x="0" y="15"/>
                  <a:pt x="4" y="10"/>
                  <a:pt x="7" y="5"/>
                </a:cubicBezTo>
                <a:cubicBezTo>
                  <a:pt x="8" y="3"/>
                  <a:pt x="9" y="0"/>
                  <a:pt x="12" y="2"/>
                </a:cubicBezTo>
                <a:close/>
              </a:path>
            </a:pathLst>
          </a:custGeom>
          <a:solidFill>
            <a:srgbClr val="4C3C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81" name="Freeform 8"/>
          <p:cNvSpPr>
            <a:spLocks/>
          </p:cNvSpPr>
          <p:nvPr/>
        </p:nvSpPr>
        <p:spPr bwMode="auto">
          <a:xfrm>
            <a:off x="4807342" y="3062068"/>
            <a:ext cx="65088" cy="92075"/>
          </a:xfrm>
          <a:custGeom>
            <a:avLst/>
            <a:gdLst>
              <a:gd name="T0" fmla="*/ 17 w 17"/>
              <a:gd name="T1" fmla="*/ 23 h 24"/>
              <a:gd name="T2" fmla="*/ 16 w 17"/>
              <a:gd name="T3" fmla="*/ 23 h 24"/>
              <a:gd name="T4" fmla="*/ 0 w 17"/>
              <a:gd name="T5" fmla="*/ 0 h 24"/>
              <a:gd name="T6" fmla="*/ 17 w 17"/>
              <a:gd name="T7" fmla="*/ 23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" h="24">
                <a:moveTo>
                  <a:pt x="17" y="23"/>
                </a:moveTo>
                <a:cubicBezTo>
                  <a:pt x="17" y="24"/>
                  <a:pt x="16" y="24"/>
                  <a:pt x="16" y="23"/>
                </a:cubicBezTo>
                <a:cubicBezTo>
                  <a:pt x="11" y="16"/>
                  <a:pt x="5" y="8"/>
                  <a:pt x="0" y="0"/>
                </a:cubicBezTo>
                <a:cubicBezTo>
                  <a:pt x="8" y="6"/>
                  <a:pt x="13" y="14"/>
                  <a:pt x="17" y="23"/>
                </a:cubicBezTo>
                <a:close/>
              </a:path>
            </a:pathLst>
          </a:custGeom>
          <a:solidFill>
            <a:srgbClr val="B9B2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82" name="Freeform 9"/>
          <p:cNvSpPr>
            <a:spLocks/>
          </p:cNvSpPr>
          <p:nvPr/>
        </p:nvSpPr>
        <p:spPr bwMode="auto">
          <a:xfrm>
            <a:off x="4213617" y="3435131"/>
            <a:ext cx="30163" cy="53975"/>
          </a:xfrm>
          <a:custGeom>
            <a:avLst/>
            <a:gdLst>
              <a:gd name="T0" fmla="*/ 8 w 8"/>
              <a:gd name="T1" fmla="*/ 14 h 14"/>
              <a:gd name="T2" fmla="*/ 0 w 8"/>
              <a:gd name="T3" fmla="*/ 0 h 14"/>
              <a:gd name="T4" fmla="*/ 8 w 8"/>
              <a:gd name="T5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" h="14">
                <a:moveTo>
                  <a:pt x="8" y="14"/>
                </a:moveTo>
                <a:cubicBezTo>
                  <a:pt x="3" y="10"/>
                  <a:pt x="2" y="5"/>
                  <a:pt x="0" y="0"/>
                </a:cubicBezTo>
                <a:cubicBezTo>
                  <a:pt x="3" y="5"/>
                  <a:pt x="7" y="9"/>
                  <a:pt x="8" y="14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83" name="Freeform 10"/>
          <p:cNvSpPr>
            <a:spLocks/>
          </p:cNvSpPr>
          <p:nvPr/>
        </p:nvSpPr>
        <p:spPr bwMode="auto">
          <a:xfrm>
            <a:off x="4292992" y="3557368"/>
            <a:ext cx="26988" cy="22225"/>
          </a:xfrm>
          <a:custGeom>
            <a:avLst/>
            <a:gdLst>
              <a:gd name="T0" fmla="*/ 0 w 7"/>
              <a:gd name="T1" fmla="*/ 0 h 6"/>
              <a:gd name="T2" fmla="*/ 7 w 7"/>
              <a:gd name="T3" fmla="*/ 6 h 6"/>
              <a:gd name="T4" fmla="*/ 0 w 7"/>
              <a:gd name="T5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6">
                <a:moveTo>
                  <a:pt x="0" y="0"/>
                </a:moveTo>
                <a:cubicBezTo>
                  <a:pt x="4" y="0"/>
                  <a:pt x="4" y="5"/>
                  <a:pt x="7" y="6"/>
                </a:cubicBezTo>
                <a:cubicBezTo>
                  <a:pt x="4" y="4"/>
                  <a:pt x="2" y="2"/>
                  <a:pt x="0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84" name="Freeform 11"/>
          <p:cNvSpPr>
            <a:spLocks/>
          </p:cNvSpPr>
          <p:nvPr/>
        </p:nvSpPr>
        <p:spPr bwMode="auto">
          <a:xfrm>
            <a:off x="4240605" y="3489106"/>
            <a:ext cx="22225" cy="30163"/>
          </a:xfrm>
          <a:custGeom>
            <a:avLst/>
            <a:gdLst>
              <a:gd name="T0" fmla="*/ 1 w 6"/>
              <a:gd name="T1" fmla="*/ 0 h 8"/>
              <a:gd name="T2" fmla="*/ 5 w 6"/>
              <a:gd name="T3" fmla="*/ 5 h 8"/>
              <a:gd name="T4" fmla="*/ 3 w 6"/>
              <a:gd name="T5" fmla="*/ 7 h 8"/>
              <a:gd name="T6" fmla="*/ 3 w 6"/>
              <a:gd name="T7" fmla="*/ 7 h 8"/>
              <a:gd name="T8" fmla="*/ 1 w 6"/>
              <a:gd name="T9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8">
                <a:moveTo>
                  <a:pt x="1" y="0"/>
                </a:moveTo>
                <a:cubicBezTo>
                  <a:pt x="3" y="1"/>
                  <a:pt x="4" y="4"/>
                  <a:pt x="5" y="5"/>
                </a:cubicBezTo>
                <a:cubicBezTo>
                  <a:pt x="6" y="8"/>
                  <a:pt x="4" y="6"/>
                  <a:pt x="3" y="7"/>
                </a:cubicBezTo>
                <a:cubicBezTo>
                  <a:pt x="3" y="7"/>
                  <a:pt x="3" y="7"/>
                  <a:pt x="3" y="7"/>
                </a:cubicBezTo>
                <a:cubicBezTo>
                  <a:pt x="4" y="4"/>
                  <a:pt x="0" y="3"/>
                  <a:pt x="1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85" name="Freeform 12"/>
          <p:cNvSpPr>
            <a:spLocks/>
          </p:cNvSpPr>
          <p:nvPr/>
        </p:nvSpPr>
        <p:spPr bwMode="auto">
          <a:xfrm>
            <a:off x="4270767" y="3530381"/>
            <a:ext cx="22225" cy="26988"/>
          </a:xfrm>
          <a:custGeom>
            <a:avLst/>
            <a:gdLst>
              <a:gd name="T0" fmla="*/ 6 w 6"/>
              <a:gd name="T1" fmla="*/ 7 h 7"/>
              <a:gd name="T2" fmla="*/ 0 w 6"/>
              <a:gd name="T3" fmla="*/ 2 h 7"/>
              <a:gd name="T4" fmla="*/ 1 w 6"/>
              <a:gd name="T5" fmla="*/ 0 h 7"/>
              <a:gd name="T6" fmla="*/ 6 w 6"/>
              <a:gd name="T7" fmla="*/ 7 h 7"/>
              <a:gd name="T8" fmla="*/ 6 w 6"/>
              <a:gd name="T9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7">
                <a:moveTo>
                  <a:pt x="6" y="7"/>
                </a:moveTo>
                <a:cubicBezTo>
                  <a:pt x="4" y="5"/>
                  <a:pt x="2" y="3"/>
                  <a:pt x="0" y="2"/>
                </a:cubicBezTo>
                <a:cubicBezTo>
                  <a:pt x="0" y="1"/>
                  <a:pt x="1" y="1"/>
                  <a:pt x="1" y="0"/>
                </a:cubicBezTo>
                <a:cubicBezTo>
                  <a:pt x="3" y="3"/>
                  <a:pt x="6" y="4"/>
                  <a:pt x="6" y="7"/>
                </a:cubicBezTo>
                <a:cubicBezTo>
                  <a:pt x="6" y="7"/>
                  <a:pt x="6" y="7"/>
                  <a:pt x="6" y="7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86" name="Freeform 4"/>
          <p:cNvSpPr>
            <a:spLocks/>
          </p:cNvSpPr>
          <p:nvPr/>
        </p:nvSpPr>
        <p:spPr bwMode="auto">
          <a:xfrm>
            <a:off x="6738814" y="2843029"/>
            <a:ext cx="882651" cy="844550"/>
          </a:xfrm>
          <a:custGeom>
            <a:avLst/>
            <a:gdLst>
              <a:gd name="T0" fmla="*/ 27 w 232"/>
              <a:gd name="T1" fmla="*/ 169 h 222"/>
              <a:gd name="T2" fmla="*/ 13 w 232"/>
              <a:gd name="T3" fmla="*/ 141 h 222"/>
              <a:gd name="T4" fmla="*/ 54 w 232"/>
              <a:gd name="T5" fmla="*/ 26 h 222"/>
              <a:gd name="T6" fmla="*/ 180 w 232"/>
              <a:gd name="T7" fmla="*/ 38 h 222"/>
              <a:gd name="T8" fmla="*/ 149 w 232"/>
              <a:gd name="T9" fmla="*/ 205 h 222"/>
              <a:gd name="T10" fmla="*/ 28 w 232"/>
              <a:gd name="T11" fmla="*/ 172 h 222"/>
              <a:gd name="T12" fmla="*/ 27 w 232"/>
              <a:gd name="T13" fmla="*/ 169 h 222"/>
              <a:gd name="T14" fmla="*/ 25 w 232"/>
              <a:gd name="T15" fmla="*/ 162 h 222"/>
              <a:gd name="T16" fmla="*/ 18 w 232"/>
              <a:gd name="T17" fmla="*/ 149 h 222"/>
              <a:gd name="T18" fmla="*/ 25 w 232"/>
              <a:gd name="T19" fmla="*/ 163 h 222"/>
              <a:gd name="T20" fmla="*/ 27 w 232"/>
              <a:gd name="T21" fmla="*/ 169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32" h="222">
                <a:moveTo>
                  <a:pt x="27" y="169"/>
                </a:moveTo>
                <a:cubicBezTo>
                  <a:pt x="20" y="161"/>
                  <a:pt x="16" y="151"/>
                  <a:pt x="13" y="141"/>
                </a:cubicBezTo>
                <a:cubicBezTo>
                  <a:pt x="0" y="96"/>
                  <a:pt x="16" y="52"/>
                  <a:pt x="54" y="26"/>
                </a:cubicBezTo>
                <a:cubicBezTo>
                  <a:pt x="92" y="0"/>
                  <a:pt x="146" y="5"/>
                  <a:pt x="180" y="38"/>
                </a:cubicBezTo>
                <a:cubicBezTo>
                  <a:pt x="232" y="88"/>
                  <a:pt x="216" y="177"/>
                  <a:pt x="149" y="205"/>
                </a:cubicBezTo>
                <a:cubicBezTo>
                  <a:pt x="105" y="222"/>
                  <a:pt x="57" y="209"/>
                  <a:pt x="28" y="172"/>
                </a:cubicBezTo>
                <a:cubicBezTo>
                  <a:pt x="28" y="171"/>
                  <a:pt x="27" y="170"/>
                  <a:pt x="27" y="169"/>
                </a:cubicBezTo>
                <a:cubicBezTo>
                  <a:pt x="29" y="166"/>
                  <a:pt x="25" y="164"/>
                  <a:pt x="25" y="162"/>
                </a:cubicBezTo>
                <a:cubicBezTo>
                  <a:pt x="22" y="158"/>
                  <a:pt x="20" y="153"/>
                  <a:pt x="18" y="149"/>
                </a:cubicBezTo>
                <a:cubicBezTo>
                  <a:pt x="20" y="154"/>
                  <a:pt x="22" y="158"/>
                  <a:pt x="25" y="163"/>
                </a:cubicBezTo>
                <a:cubicBezTo>
                  <a:pt x="26" y="165"/>
                  <a:pt x="29" y="166"/>
                  <a:pt x="27" y="169"/>
                </a:cubicBezTo>
                <a:close/>
              </a:path>
            </a:pathLst>
          </a:custGeom>
          <a:solidFill>
            <a:srgbClr val="1111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87" name="Freeform 5"/>
          <p:cNvSpPr>
            <a:spLocks/>
          </p:cNvSpPr>
          <p:nvPr/>
        </p:nvSpPr>
        <p:spPr bwMode="auto">
          <a:xfrm>
            <a:off x="6822952" y="2897004"/>
            <a:ext cx="692150" cy="700088"/>
          </a:xfrm>
          <a:custGeom>
            <a:avLst/>
            <a:gdLst>
              <a:gd name="T0" fmla="*/ 109 w 182"/>
              <a:gd name="T1" fmla="*/ 180 h 184"/>
              <a:gd name="T2" fmla="*/ 53 w 182"/>
              <a:gd name="T3" fmla="*/ 175 h 184"/>
              <a:gd name="T4" fmla="*/ 4 w 182"/>
              <a:gd name="T5" fmla="*/ 116 h 184"/>
              <a:gd name="T6" fmla="*/ 9 w 182"/>
              <a:gd name="T7" fmla="*/ 64 h 184"/>
              <a:gd name="T8" fmla="*/ 19 w 182"/>
              <a:gd name="T9" fmla="*/ 45 h 184"/>
              <a:gd name="T10" fmla="*/ 19 w 182"/>
              <a:gd name="T11" fmla="*/ 45 h 184"/>
              <a:gd name="T12" fmla="*/ 41 w 182"/>
              <a:gd name="T13" fmla="*/ 24 h 184"/>
              <a:gd name="T14" fmla="*/ 156 w 182"/>
              <a:gd name="T15" fmla="*/ 45 h 184"/>
              <a:gd name="T16" fmla="*/ 153 w 182"/>
              <a:gd name="T17" fmla="*/ 154 h 184"/>
              <a:gd name="T18" fmla="*/ 112 w 182"/>
              <a:gd name="T19" fmla="*/ 180 h 184"/>
              <a:gd name="T20" fmla="*/ 109 w 182"/>
              <a:gd name="T21" fmla="*/ 180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82" h="184">
                <a:moveTo>
                  <a:pt x="109" y="180"/>
                </a:moveTo>
                <a:cubicBezTo>
                  <a:pt x="89" y="184"/>
                  <a:pt x="71" y="184"/>
                  <a:pt x="53" y="175"/>
                </a:cubicBezTo>
                <a:cubicBezTo>
                  <a:pt x="27" y="163"/>
                  <a:pt x="10" y="144"/>
                  <a:pt x="4" y="116"/>
                </a:cubicBezTo>
                <a:cubicBezTo>
                  <a:pt x="0" y="98"/>
                  <a:pt x="2" y="81"/>
                  <a:pt x="9" y="64"/>
                </a:cubicBezTo>
                <a:cubicBezTo>
                  <a:pt x="11" y="57"/>
                  <a:pt x="14" y="50"/>
                  <a:pt x="19" y="45"/>
                </a:cubicBezTo>
                <a:cubicBezTo>
                  <a:pt x="19" y="45"/>
                  <a:pt x="19" y="45"/>
                  <a:pt x="19" y="45"/>
                </a:cubicBezTo>
                <a:cubicBezTo>
                  <a:pt x="24" y="35"/>
                  <a:pt x="33" y="29"/>
                  <a:pt x="41" y="24"/>
                </a:cubicBezTo>
                <a:cubicBezTo>
                  <a:pt x="79" y="0"/>
                  <a:pt x="129" y="9"/>
                  <a:pt x="156" y="45"/>
                </a:cubicBezTo>
                <a:cubicBezTo>
                  <a:pt x="182" y="77"/>
                  <a:pt x="179" y="125"/>
                  <a:pt x="153" y="154"/>
                </a:cubicBezTo>
                <a:cubicBezTo>
                  <a:pt x="142" y="167"/>
                  <a:pt x="128" y="175"/>
                  <a:pt x="112" y="180"/>
                </a:cubicBezTo>
                <a:cubicBezTo>
                  <a:pt x="111" y="181"/>
                  <a:pt x="110" y="181"/>
                  <a:pt x="109" y="18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88" name="Freeform 6"/>
          <p:cNvSpPr>
            <a:spLocks/>
          </p:cNvSpPr>
          <p:nvPr/>
        </p:nvSpPr>
        <p:spPr bwMode="auto">
          <a:xfrm>
            <a:off x="6891215" y="2897004"/>
            <a:ext cx="642938" cy="700088"/>
          </a:xfrm>
          <a:custGeom>
            <a:avLst/>
            <a:gdLst>
              <a:gd name="T0" fmla="*/ 91 w 169"/>
              <a:gd name="T1" fmla="*/ 180 h 184"/>
              <a:gd name="T2" fmla="*/ 109 w 169"/>
              <a:gd name="T3" fmla="*/ 173 h 184"/>
              <a:gd name="T4" fmla="*/ 141 w 169"/>
              <a:gd name="T5" fmla="*/ 50 h 184"/>
              <a:gd name="T6" fmla="*/ 14 w 169"/>
              <a:gd name="T7" fmla="*/ 32 h 184"/>
              <a:gd name="T8" fmla="*/ 1 w 169"/>
              <a:gd name="T9" fmla="*/ 45 h 184"/>
              <a:gd name="T10" fmla="*/ 2 w 169"/>
              <a:gd name="T11" fmla="*/ 41 h 184"/>
              <a:gd name="T12" fmla="*/ 14 w 169"/>
              <a:gd name="T13" fmla="*/ 28 h 184"/>
              <a:gd name="T14" fmla="*/ 51 w 169"/>
              <a:gd name="T15" fmla="*/ 10 h 184"/>
              <a:gd name="T16" fmla="*/ 105 w 169"/>
              <a:gd name="T17" fmla="*/ 16 h 184"/>
              <a:gd name="T18" fmla="*/ 133 w 169"/>
              <a:gd name="T19" fmla="*/ 36 h 184"/>
              <a:gd name="T20" fmla="*/ 148 w 169"/>
              <a:gd name="T21" fmla="*/ 57 h 184"/>
              <a:gd name="T22" fmla="*/ 150 w 169"/>
              <a:gd name="T23" fmla="*/ 59 h 184"/>
              <a:gd name="T24" fmla="*/ 157 w 169"/>
              <a:gd name="T25" fmla="*/ 112 h 184"/>
              <a:gd name="T26" fmla="*/ 123 w 169"/>
              <a:gd name="T27" fmla="*/ 168 h 184"/>
              <a:gd name="T28" fmla="*/ 103 w 169"/>
              <a:gd name="T29" fmla="*/ 179 h 184"/>
              <a:gd name="T30" fmla="*/ 95 w 169"/>
              <a:gd name="T31" fmla="*/ 183 h 184"/>
              <a:gd name="T32" fmla="*/ 91 w 169"/>
              <a:gd name="T33" fmla="*/ 180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69" h="184">
                <a:moveTo>
                  <a:pt x="91" y="180"/>
                </a:moveTo>
                <a:cubicBezTo>
                  <a:pt x="97" y="178"/>
                  <a:pt x="103" y="176"/>
                  <a:pt x="109" y="173"/>
                </a:cubicBezTo>
                <a:cubicBezTo>
                  <a:pt x="154" y="149"/>
                  <a:pt x="169" y="92"/>
                  <a:pt x="141" y="50"/>
                </a:cubicBezTo>
                <a:cubicBezTo>
                  <a:pt x="111" y="6"/>
                  <a:pt x="51" y="0"/>
                  <a:pt x="14" y="32"/>
                </a:cubicBezTo>
                <a:cubicBezTo>
                  <a:pt x="10" y="36"/>
                  <a:pt x="6" y="41"/>
                  <a:pt x="1" y="45"/>
                </a:cubicBezTo>
                <a:cubicBezTo>
                  <a:pt x="0" y="43"/>
                  <a:pt x="1" y="42"/>
                  <a:pt x="2" y="41"/>
                </a:cubicBezTo>
                <a:cubicBezTo>
                  <a:pt x="6" y="36"/>
                  <a:pt x="9" y="32"/>
                  <a:pt x="14" y="28"/>
                </a:cubicBezTo>
                <a:cubicBezTo>
                  <a:pt x="25" y="20"/>
                  <a:pt x="37" y="13"/>
                  <a:pt x="51" y="10"/>
                </a:cubicBezTo>
                <a:cubicBezTo>
                  <a:pt x="70" y="7"/>
                  <a:pt x="88" y="8"/>
                  <a:pt x="105" y="16"/>
                </a:cubicBezTo>
                <a:cubicBezTo>
                  <a:pt x="116" y="21"/>
                  <a:pt x="126" y="27"/>
                  <a:pt x="133" y="36"/>
                </a:cubicBezTo>
                <a:cubicBezTo>
                  <a:pt x="139" y="42"/>
                  <a:pt x="144" y="49"/>
                  <a:pt x="148" y="57"/>
                </a:cubicBezTo>
                <a:cubicBezTo>
                  <a:pt x="148" y="58"/>
                  <a:pt x="149" y="59"/>
                  <a:pt x="150" y="59"/>
                </a:cubicBezTo>
                <a:cubicBezTo>
                  <a:pt x="157" y="76"/>
                  <a:pt x="159" y="93"/>
                  <a:pt x="157" y="112"/>
                </a:cubicBezTo>
                <a:cubicBezTo>
                  <a:pt x="153" y="135"/>
                  <a:pt x="141" y="153"/>
                  <a:pt x="123" y="168"/>
                </a:cubicBezTo>
                <a:cubicBezTo>
                  <a:pt x="117" y="172"/>
                  <a:pt x="110" y="176"/>
                  <a:pt x="103" y="179"/>
                </a:cubicBezTo>
                <a:cubicBezTo>
                  <a:pt x="101" y="181"/>
                  <a:pt x="97" y="179"/>
                  <a:pt x="95" y="183"/>
                </a:cubicBezTo>
                <a:cubicBezTo>
                  <a:pt x="94" y="184"/>
                  <a:pt x="92" y="182"/>
                  <a:pt x="91" y="180"/>
                </a:cubicBezTo>
                <a:close/>
              </a:path>
            </a:pathLst>
          </a:custGeom>
          <a:solidFill>
            <a:srgbClr val="4C3C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89" name="Freeform 7"/>
          <p:cNvSpPr>
            <a:spLocks/>
          </p:cNvSpPr>
          <p:nvPr/>
        </p:nvSpPr>
        <p:spPr bwMode="auto">
          <a:xfrm>
            <a:off x="6849940" y="3060517"/>
            <a:ext cx="46038" cy="79375"/>
          </a:xfrm>
          <a:custGeom>
            <a:avLst/>
            <a:gdLst>
              <a:gd name="T0" fmla="*/ 12 w 12"/>
              <a:gd name="T1" fmla="*/ 2 h 21"/>
              <a:gd name="T2" fmla="*/ 2 w 12"/>
              <a:gd name="T3" fmla="*/ 21 h 21"/>
              <a:gd name="T4" fmla="*/ 7 w 12"/>
              <a:gd name="T5" fmla="*/ 5 h 21"/>
              <a:gd name="T6" fmla="*/ 12 w 12"/>
              <a:gd name="T7" fmla="*/ 2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" h="21">
                <a:moveTo>
                  <a:pt x="12" y="2"/>
                </a:moveTo>
                <a:cubicBezTo>
                  <a:pt x="9" y="8"/>
                  <a:pt x="5" y="15"/>
                  <a:pt x="2" y="21"/>
                </a:cubicBezTo>
                <a:cubicBezTo>
                  <a:pt x="0" y="15"/>
                  <a:pt x="4" y="10"/>
                  <a:pt x="7" y="5"/>
                </a:cubicBezTo>
                <a:cubicBezTo>
                  <a:pt x="8" y="3"/>
                  <a:pt x="9" y="0"/>
                  <a:pt x="12" y="2"/>
                </a:cubicBezTo>
                <a:close/>
              </a:path>
            </a:pathLst>
          </a:custGeom>
          <a:solidFill>
            <a:srgbClr val="4C3C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90" name="Freeform 8"/>
          <p:cNvSpPr>
            <a:spLocks/>
          </p:cNvSpPr>
          <p:nvPr/>
        </p:nvSpPr>
        <p:spPr bwMode="auto">
          <a:xfrm>
            <a:off x="7397627" y="3033529"/>
            <a:ext cx="65088" cy="92075"/>
          </a:xfrm>
          <a:custGeom>
            <a:avLst/>
            <a:gdLst>
              <a:gd name="T0" fmla="*/ 17 w 17"/>
              <a:gd name="T1" fmla="*/ 23 h 24"/>
              <a:gd name="T2" fmla="*/ 16 w 17"/>
              <a:gd name="T3" fmla="*/ 23 h 24"/>
              <a:gd name="T4" fmla="*/ 0 w 17"/>
              <a:gd name="T5" fmla="*/ 0 h 24"/>
              <a:gd name="T6" fmla="*/ 17 w 17"/>
              <a:gd name="T7" fmla="*/ 23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" h="24">
                <a:moveTo>
                  <a:pt x="17" y="23"/>
                </a:moveTo>
                <a:cubicBezTo>
                  <a:pt x="17" y="24"/>
                  <a:pt x="16" y="24"/>
                  <a:pt x="16" y="23"/>
                </a:cubicBezTo>
                <a:cubicBezTo>
                  <a:pt x="11" y="16"/>
                  <a:pt x="5" y="8"/>
                  <a:pt x="0" y="0"/>
                </a:cubicBezTo>
                <a:cubicBezTo>
                  <a:pt x="8" y="6"/>
                  <a:pt x="13" y="14"/>
                  <a:pt x="17" y="23"/>
                </a:cubicBezTo>
                <a:close/>
              </a:path>
            </a:pathLst>
          </a:custGeom>
          <a:solidFill>
            <a:srgbClr val="B9B2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91" name="Freeform 9"/>
          <p:cNvSpPr>
            <a:spLocks/>
          </p:cNvSpPr>
          <p:nvPr/>
        </p:nvSpPr>
        <p:spPr bwMode="auto">
          <a:xfrm>
            <a:off x="6803902" y="3406592"/>
            <a:ext cx="30163" cy="53975"/>
          </a:xfrm>
          <a:custGeom>
            <a:avLst/>
            <a:gdLst>
              <a:gd name="T0" fmla="*/ 8 w 8"/>
              <a:gd name="T1" fmla="*/ 14 h 14"/>
              <a:gd name="T2" fmla="*/ 0 w 8"/>
              <a:gd name="T3" fmla="*/ 0 h 14"/>
              <a:gd name="T4" fmla="*/ 8 w 8"/>
              <a:gd name="T5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" h="14">
                <a:moveTo>
                  <a:pt x="8" y="14"/>
                </a:moveTo>
                <a:cubicBezTo>
                  <a:pt x="3" y="10"/>
                  <a:pt x="2" y="5"/>
                  <a:pt x="0" y="0"/>
                </a:cubicBezTo>
                <a:cubicBezTo>
                  <a:pt x="3" y="5"/>
                  <a:pt x="7" y="9"/>
                  <a:pt x="8" y="14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92" name="Freeform 10"/>
          <p:cNvSpPr>
            <a:spLocks/>
          </p:cNvSpPr>
          <p:nvPr/>
        </p:nvSpPr>
        <p:spPr bwMode="auto">
          <a:xfrm>
            <a:off x="6883277" y="3528829"/>
            <a:ext cx="26988" cy="22225"/>
          </a:xfrm>
          <a:custGeom>
            <a:avLst/>
            <a:gdLst>
              <a:gd name="T0" fmla="*/ 0 w 7"/>
              <a:gd name="T1" fmla="*/ 0 h 6"/>
              <a:gd name="T2" fmla="*/ 7 w 7"/>
              <a:gd name="T3" fmla="*/ 6 h 6"/>
              <a:gd name="T4" fmla="*/ 0 w 7"/>
              <a:gd name="T5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6">
                <a:moveTo>
                  <a:pt x="0" y="0"/>
                </a:moveTo>
                <a:cubicBezTo>
                  <a:pt x="4" y="0"/>
                  <a:pt x="4" y="5"/>
                  <a:pt x="7" y="6"/>
                </a:cubicBezTo>
                <a:cubicBezTo>
                  <a:pt x="4" y="4"/>
                  <a:pt x="2" y="2"/>
                  <a:pt x="0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93" name="Freeform 11"/>
          <p:cNvSpPr>
            <a:spLocks/>
          </p:cNvSpPr>
          <p:nvPr/>
        </p:nvSpPr>
        <p:spPr bwMode="auto">
          <a:xfrm>
            <a:off x="6830890" y="3460567"/>
            <a:ext cx="22225" cy="30163"/>
          </a:xfrm>
          <a:custGeom>
            <a:avLst/>
            <a:gdLst>
              <a:gd name="T0" fmla="*/ 1 w 6"/>
              <a:gd name="T1" fmla="*/ 0 h 8"/>
              <a:gd name="T2" fmla="*/ 5 w 6"/>
              <a:gd name="T3" fmla="*/ 5 h 8"/>
              <a:gd name="T4" fmla="*/ 3 w 6"/>
              <a:gd name="T5" fmla="*/ 7 h 8"/>
              <a:gd name="T6" fmla="*/ 3 w 6"/>
              <a:gd name="T7" fmla="*/ 7 h 8"/>
              <a:gd name="T8" fmla="*/ 1 w 6"/>
              <a:gd name="T9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8">
                <a:moveTo>
                  <a:pt x="1" y="0"/>
                </a:moveTo>
                <a:cubicBezTo>
                  <a:pt x="3" y="1"/>
                  <a:pt x="4" y="4"/>
                  <a:pt x="5" y="5"/>
                </a:cubicBezTo>
                <a:cubicBezTo>
                  <a:pt x="6" y="8"/>
                  <a:pt x="4" y="6"/>
                  <a:pt x="3" y="7"/>
                </a:cubicBezTo>
                <a:cubicBezTo>
                  <a:pt x="3" y="7"/>
                  <a:pt x="3" y="7"/>
                  <a:pt x="3" y="7"/>
                </a:cubicBezTo>
                <a:cubicBezTo>
                  <a:pt x="4" y="4"/>
                  <a:pt x="0" y="3"/>
                  <a:pt x="1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94" name="Freeform 12"/>
          <p:cNvSpPr>
            <a:spLocks/>
          </p:cNvSpPr>
          <p:nvPr/>
        </p:nvSpPr>
        <p:spPr bwMode="auto">
          <a:xfrm>
            <a:off x="6861052" y="3501842"/>
            <a:ext cx="22225" cy="26988"/>
          </a:xfrm>
          <a:custGeom>
            <a:avLst/>
            <a:gdLst>
              <a:gd name="T0" fmla="*/ 6 w 6"/>
              <a:gd name="T1" fmla="*/ 7 h 7"/>
              <a:gd name="T2" fmla="*/ 0 w 6"/>
              <a:gd name="T3" fmla="*/ 2 h 7"/>
              <a:gd name="T4" fmla="*/ 1 w 6"/>
              <a:gd name="T5" fmla="*/ 0 h 7"/>
              <a:gd name="T6" fmla="*/ 6 w 6"/>
              <a:gd name="T7" fmla="*/ 7 h 7"/>
              <a:gd name="T8" fmla="*/ 6 w 6"/>
              <a:gd name="T9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7">
                <a:moveTo>
                  <a:pt x="6" y="7"/>
                </a:moveTo>
                <a:cubicBezTo>
                  <a:pt x="4" y="5"/>
                  <a:pt x="2" y="3"/>
                  <a:pt x="0" y="2"/>
                </a:cubicBezTo>
                <a:cubicBezTo>
                  <a:pt x="0" y="1"/>
                  <a:pt x="1" y="1"/>
                  <a:pt x="1" y="0"/>
                </a:cubicBezTo>
                <a:cubicBezTo>
                  <a:pt x="3" y="3"/>
                  <a:pt x="6" y="4"/>
                  <a:pt x="6" y="7"/>
                </a:cubicBezTo>
                <a:cubicBezTo>
                  <a:pt x="6" y="7"/>
                  <a:pt x="6" y="7"/>
                  <a:pt x="6" y="7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/>
          <p:cNvSpPr/>
          <p:nvPr/>
        </p:nvSpPr>
        <p:spPr>
          <a:xfrm>
            <a:off x="4495800" y="4498575"/>
            <a:ext cx="4289612" cy="43201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00" name="Google Shape;900;p29"/>
          <p:cNvSpPr txBox="1">
            <a:spLocks noGrp="1"/>
          </p:cNvSpPr>
          <p:nvPr>
            <p:ph type="title"/>
          </p:nvPr>
        </p:nvSpPr>
        <p:spPr>
          <a:xfrm>
            <a:off x="658789" y="536650"/>
            <a:ext cx="34290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Real Estate Infographics</a:t>
            </a:r>
            <a:endParaRPr/>
          </a:p>
        </p:txBody>
      </p:sp>
      <p:sp>
        <p:nvSpPr>
          <p:cNvPr id="902" name="Google Shape;902;p29"/>
          <p:cNvSpPr txBox="1"/>
          <p:nvPr/>
        </p:nvSpPr>
        <p:spPr>
          <a:xfrm>
            <a:off x="674025" y="1498450"/>
            <a:ext cx="2001000" cy="5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It’s the smallest planet in the Solar System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03" name="Google Shape;903;p29"/>
          <p:cNvSpPr txBox="1"/>
          <p:nvPr/>
        </p:nvSpPr>
        <p:spPr>
          <a:xfrm>
            <a:off x="674025" y="4000300"/>
            <a:ext cx="2001000" cy="5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Venus has a very poisonous atmosphere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04" name="Google Shape;904;p29"/>
          <p:cNvSpPr txBox="1"/>
          <p:nvPr/>
        </p:nvSpPr>
        <p:spPr>
          <a:xfrm>
            <a:off x="674025" y="2123913"/>
            <a:ext cx="2001000" cy="5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It’s the biggest planet in the Solar System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05" name="Google Shape;905;p29"/>
          <p:cNvSpPr txBox="1"/>
          <p:nvPr/>
        </p:nvSpPr>
        <p:spPr>
          <a:xfrm>
            <a:off x="674025" y="2749375"/>
            <a:ext cx="2001000" cy="5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It’s composed mostly of hydrogen and helium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06" name="Google Shape;906;p29"/>
          <p:cNvSpPr txBox="1"/>
          <p:nvPr/>
        </p:nvSpPr>
        <p:spPr>
          <a:xfrm>
            <a:off x="674025" y="3374838"/>
            <a:ext cx="2001000" cy="5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It’s a cold place. It’s full of iron oxide dust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07" name="Google Shape;907;p29"/>
          <p:cNvSpPr txBox="1"/>
          <p:nvPr/>
        </p:nvSpPr>
        <p:spPr>
          <a:xfrm>
            <a:off x="3549600" y="4069575"/>
            <a:ext cx="946200" cy="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Venus</a:t>
            </a:r>
            <a:endParaRPr sz="1600" b="1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08" name="Google Shape;908;p29"/>
          <p:cNvSpPr txBox="1"/>
          <p:nvPr/>
        </p:nvSpPr>
        <p:spPr>
          <a:xfrm>
            <a:off x="3549600" y="3443734"/>
            <a:ext cx="946200" cy="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Mars</a:t>
            </a:r>
            <a:endParaRPr sz="1600" b="1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09" name="Google Shape;909;p29"/>
          <p:cNvSpPr txBox="1"/>
          <p:nvPr/>
        </p:nvSpPr>
        <p:spPr>
          <a:xfrm>
            <a:off x="3549600" y="2817881"/>
            <a:ext cx="946200" cy="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6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Saturn</a:t>
            </a:r>
            <a:endParaRPr sz="1600" b="1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10" name="Google Shape;910;p29"/>
          <p:cNvSpPr txBox="1"/>
          <p:nvPr/>
        </p:nvSpPr>
        <p:spPr>
          <a:xfrm>
            <a:off x="3549600" y="2192028"/>
            <a:ext cx="946200" cy="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Jupiter</a:t>
            </a:r>
            <a:endParaRPr sz="1600" b="1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11" name="Google Shape;911;p29"/>
          <p:cNvSpPr txBox="1"/>
          <p:nvPr/>
        </p:nvSpPr>
        <p:spPr>
          <a:xfrm>
            <a:off x="3549600" y="1564600"/>
            <a:ext cx="946200" cy="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Mercury</a:t>
            </a:r>
            <a:endParaRPr sz="1600" b="1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912" name="Google Shape;912;p29"/>
          <p:cNvCxnSpPr/>
          <p:nvPr/>
        </p:nvCxnSpPr>
        <p:spPr>
          <a:xfrm>
            <a:off x="2675025" y="1781450"/>
            <a:ext cx="850800" cy="0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diamond" w="med" len="med"/>
            <a:tailEnd type="diamond" w="med" len="med"/>
          </a:ln>
        </p:spPr>
      </p:cxnSp>
      <p:cxnSp>
        <p:nvCxnSpPr>
          <p:cNvPr id="913" name="Google Shape;913;p29"/>
          <p:cNvCxnSpPr/>
          <p:nvPr/>
        </p:nvCxnSpPr>
        <p:spPr>
          <a:xfrm>
            <a:off x="2675025" y="2408878"/>
            <a:ext cx="8508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diamond" w="med" len="med"/>
            <a:tailEnd type="diamond" w="med" len="med"/>
          </a:ln>
        </p:spPr>
      </p:cxnSp>
      <p:cxnSp>
        <p:nvCxnSpPr>
          <p:cNvPr id="914" name="Google Shape;914;p29"/>
          <p:cNvCxnSpPr/>
          <p:nvPr/>
        </p:nvCxnSpPr>
        <p:spPr>
          <a:xfrm>
            <a:off x="2675025" y="3034731"/>
            <a:ext cx="8508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diamond" w="med" len="med"/>
            <a:tailEnd type="diamond" w="med" len="med"/>
          </a:ln>
        </p:spPr>
      </p:cxnSp>
      <p:cxnSp>
        <p:nvCxnSpPr>
          <p:cNvPr id="915" name="Google Shape;915;p29"/>
          <p:cNvCxnSpPr/>
          <p:nvPr/>
        </p:nvCxnSpPr>
        <p:spPr>
          <a:xfrm>
            <a:off x="2675025" y="3660584"/>
            <a:ext cx="8508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diamond" w="med" len="med"/>
            <a:tailEnd type="diamond" w="med" len="med"/>
          </a:ln>
        </p:spPr>
      </p:cxnSp>
      <p:cxnSp>
        <p:nvCxnSpPr>
          <p:cNvPr id="916" name="Google Shape;916;p29"/>
          <p:cNvCxnSpPr/>
          <p:nvPr/>
        </p:nvCxnSpPr>
        <p:spPr>
          <a:xfrm>
            <a:off x="2675025" y="4283300"/>
            <a:ext cx="850800" cy="300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diamond" w="med" len="med"/>
            <a:tailEnd type="diamond" w="med" len="med"/>
          </a:ln>
        </p:spPr>
      </p:cxn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2364" y="905016"/>
            <a:ext cx="3630096" cy="382573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p50"/>
          <p:cNvSpPr txBox="1">
            <a:spLocks noGrp="1"/>
          </p:cNvSpPr>
          <p:nvPr>
            <p:ph type="title" idx="4"/>
          </p:nvPr>
        </p:nvSpPr>
        <p:spPr>
          <a:xfrm>
            <a:off x="596975" y="655216"/>
            <a:ext cx="79500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Testimonials</a:t>
            </a:r>
            <a:endParaRPr/>
          </a:p>
        </p:txBody>
      </p:sp>
      <p:sp>
        <p:nvSpPr>
          <p:cNvPr id="771" name="Google Shape;771;p50"/>
          <p:cNvSpPr txBox="1">
            <a:spLocks noGrp="1"/>
          </p:cNvSpPr>
          <p:nvPr>
            <p:ph type="subTitle" idx="1"/>
          </p:nvPr>
        </p:nvSpPr>
        <p:spPr>
          <a:xfrm>
            <a:off x="852813" y="3998462"/>
            <a:ext cx="2444400" cy="79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“Mercury is the closest planet to the Sun and the smallest one”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72" name="Google Shape;772;p50"/>
          <p:cNvSpPr txBox="1">
            <a:spLocks noGrp="1"/>
          </p:cNvSpPr>
          <p:nvPr>
            <p:ph type="title"/>
          </p:nvPr>
        </p:nvSpPr>
        <p:spPr>
          <a:xfrm>
            <a:off x="852818" y="3627062"/>
            <a:ext cx="24444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Helena James</a:t>
            </a:r>
            <a:endParaRPr/>
          </a:p>
        </p:txBody>
      </p:sp>
      <p:sp>
        <p:nvSpPr>
          <p:cNvPr id="773" name="Google Shape;773;p50"/>
          <p:cNvSpPr txBox="1">
            <a:spLocks noGrp="1"/>
          </p:cNvSpPr>
          <p:nvPr>
            <p:ph type="title" idx="2"/>
          </p:nvPr>
        </p:nvSpPr>
        <p:spPr>
          <a:xfrm>
            <a:off x="6102575" y="3627062"/>
            <a:ext cx="24444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Alice Patterson</a:t>
            </a:r>
            <a:endParaRPr/>
          </a:p>
        </p:txBody>
      </p:sp>
      <p:sp>
        <p:nvSpPr>
          <p:cNvPr id="774" name="Google Shape;774;p50"/>
          <p:cNvSpPr txBox="1">
            <a:spLocks noGrp="1"/>
          </p:cNvSpPr>
          <p:nvPr>
            <p:ph type="subTitle" idx="3"/>
          </p:nvPr>
        </p:nvSpPr>
        <p:spPr>
          <a:xfrm>
            <a:off x="6102564" y="3998462"/>
            <a:ext cx="2444400" cy="79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“Venus has a beautiful name and is the second planet from the Sun”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98" name="Google Shape;798;p50"/>
          <p:cNvSpPr txBox="1">
            <a:spLocks noGrp="1"/>
          </p:cNvSpPr>
          <p:nvPr>
            <p:ph type="title" idx="5"/>
          </p:nvPr>
        </p:nvSpPr>
        <p:spPr>
          <a:xfrm>
            <a:off x="3477689" y="3627062"/>
            <a:ext cx="24444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Susan Bonnes</a:t>
            </a:r>
            <a:endParaRPr/>
          </a:p>
        </p:txBody>
      </p:sp>
      <p:sp>
        <p:nvSpPr>
          <p:cNvPr id="799" name="Google Shape;799;p50"/>
          <p:cNvSpPr txBox="1">
            <a:spLocks noGrp="1"/>
          </p:cNvSpPr>
          <p:nvPr>
            <p:ph type="subTitle" idx="6"/>
          </p:nvPr>
        </p:nvSpPr>
        <p:spPr>
          <a:xfrm>
            <a:off x="3477683" y="3998462"/>
            <a:ext cx="2444400" cy="79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“Despite being red, Mars is a cold place full of iron oxide dust”</a:t>
            </a:r>
            <a:endParaRPr/>
          </a:p>
        </p:txBody>
      </p:sp>
      <p:sp>
        <p:nvSpPr>
          <p:cNvPr id="2" name="Rectángulo 1"/>
          <p:cNvSpPr/>
          <p:nvPr/>
        </p:nvSpPr>
        <p:spPr>
          <a:xfrm>
            <a:off x="0" y="1050829"/>
            <a:ext cx="9144000" cy="987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9794" y="18914"/>
            <a:ext cx="1094340" cy="110801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4942" y="1796115"/>
            <a:ext cx="940141" cy="164524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7001" y="1967655"/>
            <a:ext cx="922793" cy="137020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12946" y="2261622"/>
            <a:ext cx="1373874" cy="117974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" name="Google Shape;1132;p30"/>
          <p:cNvSpPr txBox="1">
            <a:spLocks noGrp="1"/>
          </p:cNvSpPr>
          <p:nvPr>
            <p:ph type="title"/>
          </p:nvPr>
        </p:nvSpPr>
        <p:spPr>
          <a:xfrm>
            <a:off x="-1209500" y="93513"/>
            <a:ext cx="79500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Real Estate Infographics</a:t>
            </a:r>
            <a:endParaRPr dirty="0"/>
          </a:p>
        </p:txBody>
      </p:sp>
      <p:sp>
        <p:nvSpPr>
          <p:cNvPr id="1331" name="Google Shape;1331;p30"/>
          <p:cNvSpPr/>
          <p:nvPr/>
        </p:nvSpPr>
        <p:spPr>
          <a:xfrm>
            <a:off x="1912112" y="2370175"/>
            <a:ext cx="1433871" cy="2300395"/>
          </a:xfrm>
          <a:custGeom>
            <a:avLst/>
            <a:gdLst/>
            <a:ahLst/>
            <a:cxnLst/>
            <a:rect l="l" t="t" r="r" b="b"/>
            <a:pathLst>
              <a:path w="84395" h="135397" fill="none" extrusionOk="0">
                <a:moveTo>
                  <a:pt x="1" y="0"/>
                </a:moveTo>
                <a:lnTo>
                  <a:pt x="54106" y="0"/>
                </a:lnTo>
                <a:lnTo>
                  <a:pt x="84394" y="135397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2" name="Google Shape;1332;p30"/>
          <p:cNvSpPr/>
          <p:nvPr/>
        </p:nvSpPr>
        <p:spPr>
          <a:xfrm rot="10800000" flipH="1">
            <a:off x="5920998" y="3452247"/>
            <a:ext cx="1179395" cy="1089297"/>
          </a:xfrm>
          <a:custGeom>
            <a:avLst/>
            <a:gdLst/>
            <a:ahLst/>
            <a:cxnLst/>
            <a:rect l="l" t="t" r="r" b="b"/>
            <a:pathLst>
              <a:path w="69417" h="64114" fill="none" extrusionOk="0">
                <a:moveTo>
                  <a:pt x="1" y="1"/>
                </a:moveTo>
                <a:lnTo>
                  <a:pt x="21383" y="64114"/>
                </a:lnTo>
                <a:lnTo>
                  <a:pt x="69417" y="64114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3" name="Google Shape;1333;p30"/>
          <p:cNvSpPr txBox="1"/>
          <p:nvPr/>
        </p:nvSpPr>
        <p:spPr>
          <a:xfrm>
            <a:off x="6740500" y="2735250"/>
            <a:ext cx="1796100" cy="5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b="1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42%</a:t>
            </a:r>
            <a:endParaRPr sz="5000" b="1">
              <a:solidFill>
                <a:schemeClr val="accent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34" name="Google Shape;1334;p30"/>
          <p:cNvSpPr txBox="1"/>
          <p:nvPr/>
        </p:nvSpPr>
        <p:spPr>
          <a:xfrm>
            <a:off x="6750450" y="3514625"/>
            <a:ext cx="1796100" cy="8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Despite being red, Mars is a cold place. It’s full of iron oxide dust and it has a reddish cast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r" rtl="0">
              <a:spcBef>
                <a:spcPts val="1600"/>
              </a:spcBef>
              <a:spcAft>
                <a:spcPts val="1600"/>
              </a:spcAft>
              <a:buNone/>
            </a:pP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35" name="Google Shape;1335;p30"/>
          <p:cNvSpPr txBox="1"/>
          <p:nvPr/>
        </p:nvSpPr>
        <p:spPr>
          <a:xfrm>
            <a:off x="597450" y="2430418"/>
            <a:ext cx="1796100" cy="8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Jupiter is a gas giant and also the biggest planet in the entire Solar System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36" name="Google Shape;1336;p30"/>
          <p:cNvSpPr txBox="1"/>
          <p:nvPr/>
        </p:nvSpPr>
        <p:spPr>
          <a:xfrm>
            <a:off x="581575" y="1554143"/>
            <a:ext cx="1796100" cy="6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58%</a:t>
            </a:r>
            <a:endParaRPr sz="5000" b="1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3932" y="1009362"/>
            <a:ext cx="3031840" cy="4212175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" name="Google Shape;1689;p34"/>
          <p:cNvSpPr txBox="1">
            <a:spLocks noGrp="1"/>
          </p:cNvSpPr>
          <p:nvPr>
            <p:ph type="title"/>
          </p:nvPr>
        </p:nvSpPr>
        <p:spPr>
          <a:xfrm>
            <a:off x="-472235" y="105576"/>
            <a:ext cx="6286489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Real Estate Infographics</a:t>
            </a:r>
            <a:endParaRPr dirty="0"/>
          </a:p>
        </p:txBody>
      </p:sp>
      <p:sp>
        <p:nvSpPr>
          <p:cNvPr id="1716" name="Google Shape;1716;p34"/>
          <p:cNvSpPr txBox="1"/>
          <p:nvPr/>
        </p:nvSpPr>
        <p:spPr>
          <a:xfrm>
            <a:off x="714000" y="3289631"/>
            <a:ext cx="17892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Jupiter</a:t>
            </a:r>
            <a:endParaRPr sz="1800" b="1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17" name="Google Shape;1717;p34"/>
          <p:cNvSpPr txBox="1"/>
          <p:nvPr/>
        </p:nvSpPr>
        <p:spPr>
          <a:xfrm>
            <a:off x="2685000" y="3289631"/>
            <a:ext cx="17892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Mars</a:t>
            </a:r>
            <a:endParaRPr sz="1800" b="1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18" name="Google Shape;1718;p34"/>
          <p:cNvSpPr txBox="1"/>
          <p:nvPr/>
        </p:nvSpPr>
        <p:spPr>
          <a:xfrm>
            <a:off x="6640800" y="3289631"/>
            <a:ext cx="17892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Saturn</a:t>
            </a:r>
            <a:endParaRPr sz="1800" b="1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19" name="Google Shape;1719;p34"/>
          <p:cNvSpPr txBox="1"/>
          <p:nvPr/>
        </p:nvSpPr>
        <p:spPr>
          <a:xfrm>
            <a:off x="4656000" y="3289631"/>
            <a:ext cx="17892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Venus</a:t>
            </a:r>
            <a:endParaRPr sz="1800" b="1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20" name="Google Shape;1720;p34"/>
          <p:cNvSpPr txBox="1"/>
          <p:nvPr/>
        </p:nvSpPr>
        <p:spPr>
          <a:xfrm>
            <a:off x="2634400" y="3728804"/>
            <a:ext cx="18996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Despite being red, Mars is actually a cold place. It’s full of iron oxide dust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21" name="Google Shape;1721;p34"/>
          <p:cNvSpPr txBox="1"/>
          <p:nvPr/>
        </p:nvSpPr>
        <p:spPr>
          <a:xfrm>
            <a:off x="6585601" y="3728804"/>
            <a:ext cx="18996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Saturn is a gas giant, composed mostly of hydrogen and helium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22" name="Google Shape;1722;p34"/>
          <p:cNvSpPr txBox="1"/>
          <p:nvPr/>
        </p:nvSpPr>
        <p:spPr>
          <a:xfrm>
            <a:off x="4610001" y="3728804"/>
            <a:ext cx="18996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Venus has a beautiful name and is the second planet from the Sun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23" name="Google Shape;1723;p34"/>
          <p:cNvSpPr txBox="1"/>
          <p:nvPr/>
        </p:nvSpPr>
        <p:spPr>
          <a:xfrm>
            <a:off x="658800" y="3728804"/>
            <a:ext cx="18996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Jupiter is a gas giant and the biggest planet in 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the </a:t>
            </a: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Solar System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136" y="2033258"/>
            <a:ext cx="607500" cy="1080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0850" y="2033258"/>
            <a:ext cx="697500" cy="1125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1850" y="2078258"/>
            <a:ext cx="1057500" cy="1035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55071" y="2055758"/>
            <a:ext cx="675000" cy="11025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p51"/>
          <p:cNvSpPr txBox="1">
            <a:spLocks noGrp="1"/>
          </p:cNvSpPr>
          <p:nvPr>
            <p:ph type="body" idx="1"/>
          </p:nvPr>
        </p:nvSpPr>
        <p:spPr>
          <a:xfrm>
            <a:off x="720275" y="2997548"/>
            <a:ext cx="2943600" cy="99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You can replace the image on the screen with your own work. Just right-click on it and select “Replace image”</a:t>
            </a:r>
            <a:endParaRPr dirty="0"/>
          </a:p>
        </p:txBody>
      </p:sp>
      <p:sp>
        <p:nvSpPr>
          <p:cNvPr id="833" name="Google Shape;833;p51"/>
          <p:cNvSpPr txBox="1">
            <a:spLocks noGrp="1"/>
          </p:cNvSpPr>
          <p:nvPr>
            <p:ph type="title"/>
          </p:nvPr>
        </p:nvSpPr>
        <p:spPr>
          <a:xfrm>
            <a:off x="720275" y="472120"/>
            <a:ext cx="2950800" cy="99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Check our website</a:t>
            </a:r>
            <a:endParaRPr dirty="0"/>
          </a:p>
        </p:txBody>
      </p:sp>
      <p:sp>
        <p:nvSpPr>
          <p:cNvPr id="18" name="Freeform 5"/>
          <p:cNvSpPr>
            <a:spLocks/>
          </p:cNvSpPr>
          <p:nvPr/>
        </p:nvSpPr>
        <p:spPr bwMode="auto">
          <a:xfrm>
            <a:off x="-25811" y="4570733"/>
            <a:ext cx="9219686" cy="589392"/>
          </a:xfrm>
          <a:custGeom>
            <a:avLst/>
            <a:gdLst>
              <a:gd name="T0" fmla="*/ 108 w 640"/>
              <a:gd name="T1" fmla="*/ 2 h 65"/>
              <a:gd name="T2" fmla="*/ 161 w 640"/>
              <a:gd name="T3" fmla="*/ 1 h 65"/>
              <a:gd name="T4" fmla="*/ 259 w 640"/>
              <a:gd name="T5" fmla="*/ 9 h 65"/>
              <a:gd name="T6" fmla="*/ 299 w 640"/>
              <a:gd name="T7" fmla="*/ 14 h 65"/>
              <a:gd name="T8" fmla="*/ 392 w 640"/>
              <a:gd name="T9" fmla="*/ 26 h 65"/>
              <a:gd name="T10" fmla="*/ 525 w 640"/>
              <a:gd name="T11" fmla="*/ 29 h 65"/>
              <a:gd name="T12" fmla="*/ 631 w 640"/>
              <a:gd name="T13" fmla="*/ 18 h 65"/>
              <a:gd name="T14" fmla="*/ 636 w 640"/>
              <a:gd name="T15" fmla="*/ 19 h 65"/>
              <a:gd name="T16" fmla="*/ 633 w 640"/>
              <a:gd name="T17" fmla="*/ 30 h 65"/>
              <a:gd name="T18" fmla="*/ 584 w 640"/>
              <a:gd name="T19" fmla="*/ 44 h 65"/>
              <a:gd name="T20" fmla="*/ 492 w 640"/>
              <a:gd name="T21" fmla="*/ 63 h 65"/>
              <a:gd name="T22" fmla="*/ 485 w 640"/>
              <a:gd name="T23" fmla="*/ 63 h 65"/>
              <a:gd name="T24" fmla="*/ 423 w 640"/>
              <a:gd name="T25" fmla="*/ 64 h 65"/>
              <a:gd name="T26" fmla="*/ 360 w 640"/>
              <a:gd name="T27" fmla="*/ 54 h 65"/>
              <a:gd name="T28" fmla="*/ 245 w 640"/>
              <a:gd name="T29" fmla="*/ 27 h 65"/>
              <a:gd name="T30" fmla="*/ 190 w 640"/>
              <a:gd name="T31" fmla="*/ 21 h 65"/>
              <a:gd name="T32" fmla="*/ 152 w 640"/>
              <a:gd name="T33" fmla="*/ 21 h 65"/>
              <a:gd name="T34" fmla="*/ 66 w 640"/>
              <a:gd name="T35" fmla="*/ 31 h 65"/>
              <a:gd name="T36" fmla="*/ 0 w 640"/>
              <a:gd name="T37" fmla="*/ 47 h 65"/>
              <a:gd name="T38" fmla="*/ 0 w 640"/>
              <a:gd name="T39" fmla="*/ 33 h 65"/>
              <a:gd name="T40" fmla="*/ 3 w 640"/>
              <a:gd name="T41" fmla="*/ 29 h 65"/>
              <a:gd name="T42" fmla="*/ 66 w 640"/>
              <a:gd name="T43" fmla="*/ 7 h 65"/>
              <a:gd name="T44" fmla="*/ 100 w 640"/>
              <a:gd name="T45" fmla="*/ 3 h 65"/>
              <a:gd name="T46" fmla="*/ 108 w 640"/>
              <a:gd name="T47" fmla="*/ 2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640" h="65">
                <a:moveTo>
                  <a:pt x="108" y="2"/>
                </a:moveTo>
                <a:cubicBezTo>
                  <a:pt x="125" y="1"/>
                  <a:pt x="143" y="0"/>
                  <a:pt x="161" y="1"/>
                </a:cubicBezTo>
                <a:cubicBezTo>
                  <a:pt x="194" y="2"/>
                  <a:pt x="226" y="4"/>
                  <a:pt x="259" y="9"/>
                </a:cubicBezTo>
                <a:cubicBezTo>
                  <a:pt x="272" y="11"/>
                  <a:pt x="286" y="12"/>
                  <a:pt x="299" y="14"/>
                </a:cubicBezTo>
                <a:cubicBezTo>
                  <a:pt x="330" y="19"/>
                  <a:pt x="361" y="23"/>
                  <a:pt x="392" y="26"/>
                </a:cubicBezTo>
                <a:cubicBezTo>
                  <a:pt x="436" y="30"/>
                  <a:pt x="480" y="31"/>
                  <a:pt x="525" y="29"/>
                </a:cubicBezTo>
                <a:cubicBezTo>
                  <a:pt x="560" y="28"/>
                  <a:pt x="596" y="24"/>
                  <a:pt x="631" y="18"/>
                </a:cubicBezTo>
                <a:cubicBezTo>
                  <a:pt x="633" y="18"/>
                  <a:pt x="637" y="15"/>
                  <a:pt x="636" y="19"/>
                </a:cubicBezTo>
                <a:cubicBezTo>
                  <a:pt x="636" y="23"/>
                  <a:pt x="640" y="28"/>
                  <a:pt x="633" y="30"/>
                </a:cubicBezTo>
                <a:cubicBezTo>
                  <a:pt x="617" y="34"/>
                  <a:pt x="601" y="39"/>
                  <a:pt x="584" y="44"/>
                </a:cubicBezTo>
                <a:cubicBezTo>
                  <a:pt x="554" y="53"/>
                  <a:pt x="523" y="58"/>
                  <a:pt x="492" y="63"/>
                </a:cubicBezTo>
                <a:cubicBezTo>
                  <a:pt x="490" y="63"/>
                  <a:pt x="487" y="63"/>
                  <a:pt x="485" y="63"/>
                </a:cubicBezTo>
                <a:cubicBezTo>
                  <a:pt x="464" y="63"/>
                  <a:pt x="444" y="63"/>
                  <a:pt x="423" y="64"/>
                </a:cubicBezTo>
                <a:cubicBezTo>
                  <a:pt x="401" y="65"/>
                  <a:pt x="381" y="59"/>
                  <a:pt x="360" y="54"/>
                </a:cubicBezTo>
                <a:cubicBezTo>
                  <a:pt x="322" y="45"/>
                  <a:pt x="284" y="34"/>
                  <a:pt x="245" y="27"/>
                </a:cubicBezTo>
                <a:cubicBezTo>
                  <a:pt x="227" y="24"/>
                  <a:pt x="209" y="22"/>
                  <a:pt x="190" y="21"/>
                </a:cubicBezTo>
                <a:cubicBezTo>
                  <a:pt x="177" y="21"/>
                  <a:pt x="165" y="20"/>
                  <a:pt x="152" y="21"/>
                </a:cubicBezTo>
                <a:cubicBezTo>
                  <a:pt x="123" y="22"/>
                  <a:pt x="95" y="26"/>
                  <a:pt x="66" y="31"/>
                </a:cubicBezTo>
                <a:cubicBezTo>
                  <a:pt x="44" y="34"/>
                  <a:pt x="22" y="39"/>
                  <a:pt x="0" y="47"/>
                </a:cubicBezTo>
                <a:cubicBezTo>
                  <a:pt x="0" y="42"/>
                  <a:pt x="0" y="38"/>
                  <a:pt x="0" y="33"/>
                </a:cubicBezTo>
                <a:cubicBezTo>
                  <a:pt x="0" y="31"/>
                  <a:pt x="2" y="30"/>
                  <a:pt x="3" y="29"/>
                </a:cubicBezTo>
                <a:cubicBezTo>
                  <a:pt x="22" y="17"/>
                  <a:pt x="44" y="11"/>
                  <a:pt x="66" y="7"/>
                </a:cubicBezTo>
                <a:cubicBezTo>
                  <a:pt x="77" y="5"/>
                  <a:pt x="88" y="3"/>
                  <a:pt x="100" y="3"/>
                </a:cubicBezTo>
                <a:cubicBezTo>
                  <a:pt x="103" y="2"/>
                  <a:pt x="105" y="3"/>
                  <a:pt x="108" y="2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-39297" y="4815290"/>
            <a:ext cx="5242863" cy="326417"/>
          </a:xfrm>
          <a:custGeom>
            <a:avLst/>
            <a:gdLst>
              <a:gd name="T0" fmla="*/ 364 w 364"/>
              <a:gd name="T1" fmla="*/ 36 h 36"/>
              <a:gd name="T2" fmla="*/ 336 w 364"/>
              <a:gd name="T3" fmla="*/ 36 h 36"/>
              <a:gd name="T4" fmla="*/ 6 w 364"/>
              <a:gd name="T5" fmla="*/ 36 h 36"/>
              <a:gd name="T6" fmla="*/ 0 w 364"/>
              <a:gd name="T7" fmla="*/ 31 h 36"/>
              <a:gd name="T8" fmla="*/ 4 w 364"/>
              <a:gd name="T9" fmla="*/ 27 h 36"/>
              <a:gd name="T10" fmla="*/ 33 w 364"/>
              <a:gd name="T11" fmla="*/ 19 h 36"/>
              <a:gd name="T12" fmla="*/ 78 w 364"/>
              <a:gd name="T13" fmla="*/ 10 h 36"/>
              <a:gd name="T14" fmla="*/ 191 w 364"/>
              <a:gd name="T15" fmla="*/ 3 h 36"/>
              <a:gd name="T16" fmla="*/ 233 w 364"/>
              <a:gd name="T17" fmla="*/ 7 h 36"/>
              <a:gd name="T18" fmla="*/ 333 w 364"/>
              <a:gd name="T19" fmla="*/ 28 h 36"/>
              <a:gd name="T20" fmla="*/ 364 w 364"/>
              <a:gd name="T21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64" h="36">
                <a:moveTo>
                  <a:pt x="364" y="36"/>
                </a:moveTo>
                <a:cubicBezTo>
                  <a:pt x="355" y="36"/>
                  <a:pt x="345" y="36"/>
                  <a:pt x="336" y="36"/>
                </a:cubicBezTo>
                <a:cubicBezTo>
                  <a:pt x="226" y="36"/>
                  <a:pt x="116" y="36"/>
                  <a:pt x="6" y="36"/>
                </a:cubicBezTo>
                <a:cubicBezTo>
                  <a:pt x="2" y="36"/>
                  <a:pt x="0" y="36"/>
                  <a:pt x="0" y="31"/>
                </a:cubicBezTo>
                <a:cubicBezTo>
                  <a:pt x="1" y="28"/>
                  <a:pt x="2" y="28"/>
                  <a:pt x="4" y="27"/>
                </a:cubicBezTo>
                <a:cubicBezTo>
                  <a:pt x="13" y="24"/>
                  <a:pt x="23" y="22"/>
                  <a:pt x="33" y="19"/>
                </a:cubicBezTo>
                <a:cubicBezTo>
                  <a:pt x="48" y="15"/>
                  <a:pt x="63" y="13"/>
                  <a:pt x="78" y="10"/>
                </a:cubicBezTo>
                <a:cubicBezTo>
                  <a:pt x="115" y="4"/>
                  <a:pt x="153" y="0"/>
                  <a:pt x="191" y="3"/>
                </a:cubicBezTo>
                <a:cubicBezTo>
                  <a:pt x="205" y="3"/>
                  <a:pt x="219" y="5"/>
                  <a:pt x="233" y="7"/>
                </a:cubicBezTo>
                <a:cubicBezTo>
                  <a:pt x="267" y="12"/>
                  <a:pt x="300" y="20"/>
                  <a:pt x="333" y="28"/>
                </a:cubicBezTo>
                <a:cubicBezTo>
                  <a:pt x="343" y="31"/>
                  <a:pt x="354" y="33"/>
                  <a:pt x="364" y="36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0" name="Freeform 7"/>
          <p:cNvSpPr>
            <a:spLocks/>
          </p:cNvSpPr>
          <p:nvPr/>
        </p:nvSpPr>
        <p:spPr bwMode="auto">
          <a:xfrm>
            <a:off x="7767681" y="4906359"/>
            <a:ext cx="1382363" cy="235348"/>
          </a:xfrm>
          <a:custGeom>
            <a:avLst/>
            <a:gdLst>
              <a:gd name="T0" fmla="*/ 0 w 96"/>
              <a:gd name="T1" fmla="*/ 26 h 26"/>
              <a:gd name="T2" fmla="*/ 13 w 96"/>
              <a:gd name="T3" fmla="*/ 23 h 26"/>
              <a:gd name="T4" fmla="*/ 90 w 96"/>
              <a:gd name="T5" fmla="*/ 2 h 26"/>
              <a:gd name="T6" fmla="*/ 96 w 96"/>
              <a:gd name="T7" fmla="*/ 6 h 26"/>
              <a:gd name="T8" fmla="*/ 96 w 96"/>
              <a:gd name="T9" fmla="*/ 23 h 26"/>
              <a:gd name="T10" fmla="*/ 92 w 96"/>
              <a:gd name="T11" fmla="*/ 26 h 26"/>
              <a:gd name="T12" fmla="*/ 0 w 96"/>
              <a:gd name="T13" fmla="*/ 26 h 26"/>
              <a:gd name="T14" fmla="*/ 0 w 96"/>
              <a:gd name="T15" fmla="*/ 2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6" h="26">
                <a:moveTo>
                  <a:pt x="0" y="26"/>
                </a:moveTo>
                <a:cubicBezTo>
                  <a:pt x="4" y="25"/>
                  <a:pt x="8" y="24"/>
                  <a:pt x="13" y="23"/>
                </a:cubicBezTo>
                <a:cubicBezTo>
                  <a:pt x="39" y="17"/>
                  <a:pt x="65" y="9"/>
                  <a:pt x="90" y="2"/>
                </a:cubicBezTo>
                <a:cubicBezTo>
                  <a:pt x="95" y="0"/>
                  <a:pt x="96" y="1"/>
                  <a:pt x="96" y="6"/>
                </a:cubicBezTo>
                <a:cubicBezTo>
                  <a:pt x="95" y="11"/>
                  <a:pt x="96" y="17"/>
                  <a:pt x="96" y="23"/>
                </a:cubicBezTo>
                <a:cubicBezTo>
                  <a:pt x="96" y="25"/>
                  <a:pt x="95" y="26"/>
                  <a:pt x="92" y="26"/>
                </a:cubicBezTo>
                <a:cubicBezTo>
                  <a:pt x="62" y="26"/>
                  <a:pt x="31" y="26"/>
                  <a:pt x="0" y="26"/>
                </a:cubicBezTo>
                <a:cubicBezTo>
                  <a:pt x="0" y="26"/>
                  <a:pt x="0" y="26"/>
                  <a:pt x="0" y="26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-83128" y="4570733"/>
            <a:ext cx="288274" cy="181116"/>
          </a:xfrm>
          <a:custGeom>
            <a:avLst/>
            <a:gdLst>
              <a:gd name="T0" fmla="*/ 10 w 20"/>
              <a:gd name="T1" fmla="*/ 20 h 20"/>
              <a:gd name="T2" fmla="*/ 0 w 20"/>
              <a:gd name="T3" fmla="*/ 10 h 20"/>
              <a:gd name="T4" fmla="*/ 10 w 20"/>
              <a:gd name="T5" fmla="*/ 0 h 20"/>
              <a:gd name="T6" fmla="*/ 20 w 20"/>
              <a:gd name="T7" fmla="*/ 10 h 20"/>
              <a:gd name="T8" fmla="*/ 10 w 20"/>
              <a:gd name="T9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" h="20">
                <a:moveTo>
                  <a:pt x="10" y="20"/>
                </a:moveTo>
                <a:cubicBezTo>
                  <a:pt x="4" y="19"/>
                  <a:pt x="0" y="16"/>
                  <a:pt x="0" y="10"/>
                </a:cubicBezTo>
                <a:cubicBezTo>
                  <a:pt x="0" y="3"/>
                  <a:pt x="4" y="0"/>
                  <a:pt x="10" y="0"/>
                </a:cubicBezTo>
                <a:cubicBezTo>
                  <a:pt x="16" y="0"/>
                  <a:pt x="20" y="4"/>
                  <a:pt x="20" y="10"/>
                </a:cubicBezTo>
                <a:cubicBezTo>
                  <a:pt x="20" y="15"/>
                  <a:pt x="16" y="20"/>
                  <a:pt x="10" y="20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2" name="Oval 9"/>
          <p:cNvSpPr>
            <a:spLocks noChangeArrowheads="1"/>
          </p:cNvSpPr>
          <p:nvPr/>
        </p:nvSpPr>
        <p:spPr bwMode="auto">
          <a:xfrm>
            <a:off x="262463" y="4525710"/>
            <a:ext cx="158466" cy="10846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3" name="Freeform 10"/>
          <p:cNvSpPr>
            <a:spLocks/>
          </p:cNvSpPr>
          <p:nvPr/>
        </p:nvSpPr>
        <p:spPr bwMode="auto">
          <a:xfrm>
            <a:off x="522078" y="4498083"/>
            <a:ext cx="143294" cy="100279"/>
          </a:xfrm>
          <a:custGeom>
            <a:avLst/>
            <a:gdLst>
              <a:gd name="T0" fmla="*/ 5 w 10"/>
              <a:gd name="T1" fmla="*/ 10 h 11"/>
              <a:gd name="T2" fmla="*/ 0 w 10"/>
              <a:gd name="T3" fmla="*/ 6 h 11"/>
              <a:gd name="T4" fmla="*/ 6 w 10"/>
              <a:gd name="T5" fmla="*/ 0 h 11"/>
              <a:gd name="T6" fmla="*/ 10 w 10"/>
              <a:gd name="T7" fmla="*/ 5 h 11"/>
              <a:gd name="T8" fmla="*/ 5 w 10"/>
              <a:gd name="T9" fmla="*/ 1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11">
                <a:moveTo>
                  <a:pt x="5" y="10"/>
                </a:moveTo>
                <a:cubicBezTo>
                  <a:pt x="2" y="11"/>
                  <a:pt x="0" y="9"/>
                  <a:pt x="0" y="6"/>
                </a:cubicBezTo>
                <a:cubicBezTo>
                  <a:pt x="0" y="2"/>
                  <a:pt x="2" y="1"/>
                  <a:pt x="6" y="0"/>
                </a:cubicBezTo>
                <a:cubicBezTo>
                  <a:pt x="8" y="0"/>
                  <a:pt x="10" y="2"/>
                  <a:pt x="10" y="5"/>
                </a:cubicBezTo>
                <a:cubicBezTo>
                  <a:pt x="10" y="9"/>
                  <a:pt x="8" y="10"/>
                  <a:pt x="5" y="10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4" name="Freeform 11"/>
          <p:cNvSpPr>
            <a:spLocks/>
          </p:cNvSpPr>
          <p:nvPr/>
        </p:nvSpPr>
        <p:spPr bwMode="auto">
          <a:xfrm>
            <a:off x="753033" y="4488873"/>
            <a:ext cx="114635" cy="81860"/>
          </a:xfrm>
          <a:custGeom>
            <a:avLst/>
            <a:gdLst>
              <a:gd name="T0" fmla="*/ 8 w 8"/>
              <a:gd name="T1" fmla="*/ 4 h 9"/>
              <a:gd name="T2" fmla="*/ 4 w 8"/>
              <a:gd name="T3" fmla="*/ 9 h 9"/>
              <a:gd name="T4" fmla="*/ 0 w 8"/>
              <a:gd name="T5" fmla="*/ 4 h 9"/>
              <a:gd name="T6" fmla="*/ 4 w 8"/>
              <a:gd name="T7" fmla="*/ 0 h 9"/>
              <a:gd name="T8" fmla="*/ 8 w 8"/>
              <a:gd name="T9" fmla="*/ 4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9">
                <a:moveTo>
                  <a:pt x="8" y="4"/>
                </a:moveTo>
                <a:cubicBezTo>
                  <a:pt x="8" y="7"/>
                  <a:pt x="7" y="9"/>
                  <a:pt x="4" y="9"/>
                </a:cubicBezTo>
                <a:cubicBezTo>
                  <a:pt x="2" y="9"/>
                  <a:pt x="0" y="7"/>
                  <a:pt x="0" y="4"/>
                </a:cubicBezTo>
                <a:cubicBezTo>
                  <a:pt x="0" y="2"/>
                  <a:pt x="2" y="1"/>
                  <a:pt x="4" y="0"/>
                </a:cubicBezTo>
                <a:cubicBezTo>
                  <a:pt x="7" y="0"/>
                  <a:pt x="8" y="2"/>
                  <a:pt x="8" y="4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5" name="Oval 12"/>
          <p:cNvSpPr>
            <a:spLocks noChangeArrowheads="1"/>
          </p:cNvSpPr>
          <p:nvPr/>
        </p:nvSpPr>
        <p:spPr bwMode="auto">
          <a:xfrm>
            <a:off x="940158" y="4516501"/>
            <a:ext cx="85977" cy="5423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grpSp>
        <p:nvGrpSpPr>
          <p:cNvPr id="3" name="Grupo 2"/>
          <p:cNvGrpSpPr/>
          <p:nvPr/>
        </p:nvGrpSpPr>
        <p:grpSpPr>
          <a:xfrm>
            <a:off x="4309902" y="1734471"/>
            <a:ext cx="4351443" cy="3101527"/>
            <a:chOff x="4546602" y="1239245"/>
            <a:chExt cx="3612674" cy="2574963"/>
          </a:xfrm>
        </p:grpSpPr>
        <p:grpSp>
          <p:nvGrpSpPr>
            <p:cNvPr id="819" name="Google Shape;819;p51"/>
            <p:cNvGrpSpPr/>
            <p:nvPr/>
          </p:nvGrpSpPr>
          <p:grpSpPr>
            <a:xfrm>
              <a:off x="4546602" y="1302772"/>
              <a:ext cx="3209962" cy="2511436"/>
              <a:chOff x="5120845" y="3603614"/>
              <a:chExt cx="1415764" cy="1217784"/>
            </a:xfrm>
          </p:grpSpPr>
          <p:sp>
            <p:nvSpPr>
              <p:cNvPr id="820" name="Google Shape;820;p51"/>
              <p:cNvSpPr/>
              <p:nvPr/>
            </p:nvSpPr>
            <p:spPr>
              <a:xfrm>
                <a:off x="5610415" y="4619118"/>
                <a:ext cx="436609" cy="202279"/>
              </a:xfrm>
              <a:custGeom>
                <a:avLst/>
                <a:gdLst/>
                <a:ahLst/>
                <a:cxnLst/>
                <a:rect l="l" t="t" r="r" b="b"/>
                <a:pathLst>
                  <a:path w="21049" h="9341" extrusionOk="0">
                    <a:moveTo>
                      <a:pt x="20915" y="8407"/>
                    </a:moveTo>
                    <a:cubicBezTo>
                      <a:pt x="20915" y="8407"/>
                      <a:pt x="20015" y="7373"/>
                      <a:pt x="18881" y="6305"/>
                    </a:cubicBezTo>
                    <a:cubicBezTo>
                      <a:pt x="17746" y="5204"/>
                      <a:pt x="17913" y="4371"/>
                      <a:pt x="17913" y="4371"/>
                    </a:cubicBezTo>
                    <a:lnTo>
                      <a:pt x="17613" y="1"/>
                    </a:lnTo>
                    <a:lnTo>
                      <a:pt x="10675" y="1"/>
                    </a:lnTo>
                    <a:lnTo>
                      <a:pt x="10341" y="1"/>
                    </a:lnTo>
                    <a:lnTo>
                      <a:pt x="3403" y="1"/>
                    </a:lnTo>
                    <a:lnTo>
                      <a:pt x="3103" y="4371"/>
                    </a:lnTo>
                    <a:cubicBezTo>
                      <a:pt x="3103" y="4371"/>
                      <a:pt x="3269" y="5204"/>
                      <a:pt x="2135" y="6305"/>
                    </a:cubicBezTo>
                    <a:cubicBezTo>
                      <a:pt x="1034" y="7373"/>
                      <a:pt x="134" y="8407"/>
                      <a:pt x="134" y="8407"/>
                    </a:cubicBezTo>
                    <a:cubicBezTo>
                      <a:pt x="134" y="8407"/>
                      <a:pt x="0" y="8640"/>
                      <a:pt x="0" y="8974"/>
                    </a:cubicBezTo>
                    <a:cubicBezTo>
                      <a:pt x="0" y="9341"/>
                      <a:pt x="201" y="9341"/>
                      <a:pt x="968" y="9341"/>
                    </a:cubicBezTo>
                    <a:lnTo>
                      <a:pt x="10341" y="9341"/>
                    </a:lnTo>
                    <a:lnTo>
                      <a:pt x="10675" y="9341"/>
                    </a:lnTo>
                    <a:lnTo>
                      <a:pt x="20081" y="9341"/>
                    </a:lnTo>
                    <a:cubicBezTo>
                      <a:pt x="20849" y="9341"/>
                      <a:pt x="21049" y="9341"/>
                      <a:pt x="21049" y="8974"/>
                    </a:cubicBezTo>
                    <a:cubicBezTo>
                      <a:pt x="21049" y="8640"/>
                      <a:pt x="20915" y="8407"/>
                      <a:pt x="20915" y="8407"/>
                    </a:cubicBezTo>
                    <a:close/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" name="Google Shape;821;p51"/>
              <p:cNvSpPr/>
              <p:nvPr/>
            </p:nvSpPr>
            <p:spPr>
              <a:xfrm>
                <a:off x="5120845" y="3603614"/>
                <a:ext cx="1415764" cy="1012727"/>
              </a:xfrm>
              <a:custGeom>
                <a:avLst/>
                <a:gdLst/>
                <a:ahLst/>
                <a:cxnLst/>
                <a:rect l="l" t="t" r="r" b="b"/>
                <a:pathLst>
                  <a:path w="59411" h="42498" extrusionOk="0">
                    <a:moveTo>
                      <a:pt x="2569" y="1"/>
                    </a:moveTo>
                    <a:cubicBezTo>
                      <a:pt x="1135" y="1"/>
                      <a:pt x="1" y="1001"/>
                      <a:pt x="1" y="2235"/>
                    </a:cubicBezTo>
                    <a:lnTo>
                      <a:pt x="1" y="40263"/>
                    </a:lnTo>
                    <a:cubicBezTo>
                      <a:pt x="1" y="41464"/>
                      <a:pt x="1135" y="42498"/>
                      <a:pt x="2569" y="42498"/>
                    </a:cubicBezTo>
                    <a:lnTo>
                      <a:pt x="56842" y="42498"/>
                    </a:lnTo>
                    <a:cubicBezTo>
                      <a:pt x="58243" y="42498"/>
                      <a:pt x="59377" y="41497"/>
                      <a:pt x="59377" y="40263"/>
                    </a:cubicBezTo>
                    <a:lnTo>
                      <a:pt x="59410" y="40263"/>
                    </a:lnTo>
                    <a:lnTo>
                      <a:pt x="59410" y="2235"/>
                    </a:lnTo>
                    <a:cubicBezTo>
                      <a:pt x="59410" y="1001"/>
                      <a:pt x="58243" y="1"/>
                      <a:pt x="568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" name="Google Shape;822;p51"/>
              <p:cNvSpPr/>
              <p:nvPr/>
            </p:nvSpPr>
            <p:spPr>
              <a:xfrm>
                <a:off x="5798876" y="4526449"/>
                <a:ext cx="58080" cy="65999"/>
              </a:xfrm>
              <a:custGeom>
                <a:avLst/>
                <a:gdLst/>
                <a:ahLst/>
                <a:cxnLst/>
                <a:rect l="l" t="t" r="r" b="b"/>
                <a:pathLst>
                  <a:path w="2770" h="2769" extrusionOk="0">
                    <a:moveTo>
                      <a:pt x="1402" y="0"/>
                    </a:moveTo>
                    <a:cubicBezTo>
                      <a:pt x="635" y="0"/>
                      <a:pt x="1" y="601"/>
                      <a:pt x="1" y="1368"/>
                    </a:cubicBezTo>
                    <a:cubicBezTo>
                      <a:pt x="1" y="2135"/>
                      <a:pt x="635" y="2769"/>
                      <a:pt x="1402" y="2769"/>
                    </a:cubicBezTo>
                    <a:cubicBezTo>
                      <a:pt x="2169" y="2769"/>
                      <a:pt x="2770" y="2135"/>
                      <a:pt x="2770" y="1368"/>
                    </a:cubicBezTo>
                    <a:cubicBezTo>
                      <a:pt x="2770" y="601"/>
                      <a:pt x="2136" y="0"/>
                      <a:pt x="1402" y="0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23" name="Google Shape;823;p51"/>
            <p:cNvSpPr/>
            <p:nvPr/>
          </p:nvSpPr>
          <p:spPr>
            <a:xfrm>
              <a:off x="7267632" y="3008851"/>
              <a:ext cx="111" cy="3761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1" y="33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833AB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30" name="Google Shape;830;p51"/>
            <p:cNvGrpSpPr/>
            <p:nvPr/>
          </p:nvGrpSpPr>
          <p:grpSpPr>
            <a:xfrm>
              <a:off x="7903966" y="1239245"/>
              <a:ext cx="255310" cy="313985"/>
              <a:chOff x="6397076" y="1496446"/>
              <a:chExt cx="234401" cy="288271"/>
            </a:xfrm>
          </p:grpSpPr>
          <p:sp>
            <p:nvSpPr>
              <p:cNvPr id="831" name="Google Shape;831;p51"/>
              <p:cNvSpPr/>
              <p:nvPr/>
            </p:nvSpPr>
            <p:spPr>
              <a:xfrm>
                <a:off x="6397076" y="1619163"/>
                <a:ext cx="145174" cy="165554"/>
              </a:xfrm>
              <a:custGeom>
                <a:avLst/>
                <a:gdLst/>
                <a:ahLst/>
                <a:cxnLst/>
                <a:rect l="l" t="t" r="r" b="b"/>
                <a:pathLst>
                  <a:path w="3291" h="3753" extrusionOk="0">
                    <a:moveTo>
                      <a:pt x="1645" y="0"/>
                    </a:moveTo>
                    <a:cubicBezTo>
                      <a:pt x="1614" y="0"/>
                      <a:pt x="1582" y="19"/>
                      <a:pt x="1569" y="57"/>
                    </a:cubicBezTo>
                    <a:cubicBezTo>
                      <a:pt x="1266" y="816"/>
                      <a:pt x="810" y="1449"/>
                      <a:pt x="51" y="1778"/>
                    </a:cubicBezTo>
                    <a:cubicBezTo>
                      <a:pt x="0" y="1829"/>
                      <a:pt x="0" y="1905"/>
                      <a:pt x="51" y="1955"/>
                    </a:cubicBezTo>
                    <a:cubicBezTo>
                      <a:pt x="810" y="2259"/>
                      <a:pt x="1266" y="2892"/>
                      <a:pt x="1569" y="3676"/>
                    </a:cubicBezTo>
                    <a:cubicBezTo>
                      <a:pt x="1569" y="3727"/>
                      <a:pt x="1601" y="3752"/>
                      <a:pt x="1636" y="3752"/>
                    </a:cubicBezTo>
                    <a:cubicBezTo>
                      <a:pt x="1671" y="3752"/>
                      <a:pt x="1709" y="3727"/>
                      <a:pt x="1721" y="3676"/>
                    </a:cubicBezTo>
                    <a:cubicBezTo>
                      <a:pt x="2050" y="2917"/>
                      <a:pt x="2455" y="2284"/>
                      <a:pt x="3214" y="1955"/>
                    </a:cubicBezTo>
                    <a:cubicBezTo>
                      <a:pt x="3290" y="1905"/>
                      <a:pt x="3290" y="1829"/>
                      <a:pt x="3214" y="1778"/>
                    </a:cubicBezTo>
                    <a:cubicBezTo>
                      <a:pt x="2455" y="1474"/>
                      <a:pt x="2050" y="842"/>
                      <a:pt x="1721" y="57"/>
                    </a:cubicBezTo>
                    <a:cubicBezTo>
                      <a:pt x="1709" y="19"/>
                      <a:pt x="1677" y="0"/>
                      <a:pt x="1645" y="0"/>
                    </a:cubicBezTo>
                    <a:close/>
                  </a:path>
                </a:pathLst>
              </a:custGeom>
              <a:solidFill>
                <a:srgbClr val="754C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" name="Google Shape;832;p51"/>
              <p:cNvSpPr/>
              <p:nvPr/>
            </p:nvSpPr>
            <p:spPr>
              <a:xfrm>
                <a:off x="6542250" y="1496446"/>
                <a:ext cx="89227" cy="101753"/>
              </a:xfrm>
              <a:custGeom>
                <a:avLst/>
                <a:gdLst/>
                <a:ahLst/>
                <a:cxnLst/>
                <a:rect l="l" t="t" r="r" b="b"/>
                <a:pathLst>
                  <a:path w="3291" h="3753" extrusionOk="0">
                    <a:moveTo>
                      <a:pt x="1645" y="0"/>
                    </a:moveTo>
                    <a:cubicBezTo>
                      <a:pt x="1614" y="0"/>
                      <a:pt x="1582" y="19"/>
                      <a:pt x="1569" y="57"/>
                    </a:cubicBezTo>
                    <a:cubicBezTo>
                      <a:pt x="1266" y="816"/>
                      <a:pt x="810" y="1449"/>
                      <a:pt x="51" y="1778"/>
                    </a:cubicBezTo>
                    <a:cubicBezTo>
                      <a:pt x="0" y="1829"/>
                      <a:pt x="0" y="1905"/>
                      <a:pt x="51" y="1955"/>
                    </a:cubicBezTo>
                    <a:cubicBezTo>
                      <a:pt x="810" y="2259"/>
                      <a:pt x="1266" y="2892"/>
                      <a:pt x="1569" y="3676"/>
                    </a:cubicBezTo>
                    <a:cubicBezTo>
                      <a:pt x="1569" y="3727"/>
                      <a:pt x="1601" y="3752"/>
                      <a:pt x="1636" y="3752"/>
                    </a:cubicBezTo>
                    <a:cubicBezTo>
                      <a:pt x="1671" y="3752"/>
                      <a:pt x="1709" y="3727"/>
                      <a:pt x="1721" y="3676"/>
                    </a:cubicBezTo>
                    <a:cubicBezTo>
                      <a:pt x="2050" y="2917"/>
                      <a:pt x="2455" y="2284"/>
                      <a:pt x="3214" y="1955"/>
                    </a:cubicBezTo>
                    <a:cubicBezTo>
                      <a:pt x="3290" y="1905"/>
                      <a:pt x="3290" y="1829"/>
                      <a:pt x="3214" y="1778"/>
                    </a:cubicBezTo>
                    <a:cubicBezTo>
                      <a:pt x="2455" y="1474"/>
                      <a:pt x="2050" y="842"/>
                      <a:pt x="1721" y="57"/>
                    </a:cubicBezTo>
                    <a:cubicBezTo>
                      <a:pt x="1709" y="19"/>
                      <a:pt x="1677" y="0"/>
                      <a:pt x="1645" y="0"/>
                    </a:cubicBezTo>
                    <a:close/>
                  </a:path>
                </a:pathLst>
              </a:custGeom>
              <a:solidFill>
                <a:srgbClr val="754C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7" name="Google Shape;818;p51"/>
          <p:cNvSpPr txBox="1">
            <a:spLocks/>
          </p:cNvSpPr>
          <p:nvPr/>
        </p:nvSpPr>
        <p:spPr>
          <a:xfrm>
            <a:off x="753033" y="1921463"/>
            <a:ext cx="29436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>
              <a:spcAft>
                <a:spcPts val="1600"/>
              </a:spcAft>
              <a:buFont typeface="Montserrat"/>
              <a:buNone/>
            </a:pPr>
            <a:r>
              <a:rPr lang="en-US" dirty="0" smtClean="0"/>
              <a:t>You can replace the image on the screen with your own work. Just right-click on it and select “Replace image”</a:t>
            </a:r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1432" y="2039007"/>
            <a:ext cx="3806312" cy="1998055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p52"/>
          <p:cNvSpPr txBox="1">
            <a:spLocks noGrp="1"/>
          </p:cNvSpPr>
          <p:nvPr>
            <p:ph type="title"/>
          </p:nvPr>
        </p:nvSpPr>
        <p:spPr>
          <a:xfrm>
            <a:off x="596975" y="655216"/>
            <a:ext cx="79500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Team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43" name="Google Shape;843;p52"/>
          <p:cNvSpPr txBox="1">
            <a:spLocks noGrp="1"/>
          </p:cNvSpPr>
          <p:nvPr>
            <p:ph type="title" idx="2"/>
          </p:nvPr>
        </p:nvSpPr>
        <p:spPr>
          <a:xfrm>
            <a:off x="724725" y="2533975"/>
            <a:ext cx="1524900" cy="50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Rose Doe</a:t>
            </a:r>
            <a:endParaRPr/>
          </a:p>
        </p:txBody>
      </p:sp>
      <p:sp>
        <p:nvSpPr>
          <p:cNvPr id="844" name="Google Shape;844;p52"/>
          <p:cNvSpPr txBox="1">
            <a:spLocks noGrp="1"/>
          </p:cNvSpPr>
          <p:nvPr>
            <p:ph type="subTitle" idx="1"/>
          </p:nvPr>
        </p:nvSpPr>
        <p:spPr>
          <a:xfrm>
            <a:off x="728021" y="2940471"/>
            <a:ext cx="1524900" cy="42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Salon C.E.O.</a:t>
            </a:r>
            <a:endParaRPr/>
          </a:p>
        </p:txBody>
      </p:sp>
      <p:sp>
        <p:nvSpPr>
          <p:cNvPr id="845" name="Google Shape;845;p52"/>
          <p:cNvSpPr txBox="1">
            <a:spLocks noGrp="1"/>
          </p:cNvSpPr>
          <p:nvPr>
            <p:ph type="title" idx="3"/>
          </p:nvPr>
        </p:nvSpPr>
        <p:spPr>
          <a:xfrm>
            <a:off x="6893996" y="2548621"/>
            <a:ext cx="1524900" cy="50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Alexa Kong</a:t>
            </a:r>
            <a:endParaRPr/>
          </a:p>
        </p:txBody>
      </p:sp>
      <p:sp>
        <p:nvSpPr>
          <p:cNvPr id="846" name="Google Shape;846;p52"/>
          <p:cNvSpPr txBox="1">
            <a:spLocks noGrp="1"/>
          </p:cNvSpPr>
          <p:nvPr>
            <p:ph type="subTitle" idx="4"/>
          </p:nvPr>
        </p:nvSpPr>
        <p:spPr>
          <a:xfrm>
            <a:off x="6883209" y="2940471"/>
            <a:ext cx="1524900" cy="42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Makeup Artist</a:t>
            </a:r>
            <a:endParaRPr/>
          </a:p>
        </p:txBody>
      </p:sp>
      <p:grpSp>
        <p:nvGrpSpPr>
          <p:cNvPr id="847" name="Google Shape;847;p52"/>
          <p:cNvGrpSpPr/>
          <p:nvPr/>
        </p:nvGrpSpPr>
        <p:grpSpPr>
          <a:xfrm>
            <a:off x="4483087" y="1989350"/>
            <a:ext cx="195141" cy="358137"/>
            <a:chOff x="8491100" y="3376013"/>
            <a:chExt cx="99975" cy="183500"/>
          </a:xfrm>
        </p:grpSpPr>
        <p:sp>
          <p:nvSpPr>
            <p:cNvPr id="848" name="Google Shape;848;p52"/>
            <p:cNvSpPr/>
            <p:nvPr/>
          </p:nvSpPr>
          <p:spPr>
            <a:xfrm>
              <a:off x="8542350" y="3483713"/>
              <a:ext cx="48725" cy="75800"/>
            </a:xfrm>
            <a:custGeom>
              <a:avLst/>
              <a:gdLst/>
              <a:ahLst/>
              <a:cxnLst/>
              <a:rect l="l" t="t" r="r" b="b"/>
              <a:pathLst>
                <a:path w="1949" h="3032" extrusionOk="0">
                  <a:moveTo>
                    <a:pt x="962" y="1"/>
                  </a:moveTo>
                  <a:cubicBezTo>
                    <a:pt x="943" y="1"/>
                    <a:pt x="924" y="13"/>
                    <a:pt x="911" y="39"/>
                  </a:cubicBezTo>
                  <a:cubicBezTo>
                    <a:pt x="760" y="671"/>
                    <a:pt x="405" y="1178"/>
                    <a:pt x="26" y="1456"/>
                  </a:cubicBezTo>
                  <a:cubicBezTo>
                    <a:pt x="0" y="1507"/>
                    <a:pt x="0" y="1532"/>
                    <a:pt x="26" y="1557"/>
                  </a:cubicBezTo>
                  <a:cubicBezTo>
                    <a:pt x="405" y="1836"/>
                    <a:pt x="734" y="2342"/>
                    <a:pt x="911" y="2974"/>
                  </a:cubicBezTo>
                  <a:cubicBezTo>
                    <a:pt x="937" y="3012"/>
                    <a:pt x="962" y="3031"/>
                    <a:pt x="981" y="3031"/>
                  </a:cubicBezTo>
                  <a:cubicBezTo>
                    <a:pt x="1000" y="3031"/>
                    <a:pt x="1013" y="3012"/>
                    <a:pt x="1013" y="2974"/>
                  </a:cubicBezTo>
                  <a:cubicBezTo>
                    <a:pt x="1165" y="2342"/>
                    <a:pt x="1519" y="1836"/>
                    <a:pt x="1898" y="1557"/>
                  </a:cubicBezTo>
                  <a:cubicBezTo>
                    <a:pt x="1949" y="1532"/>
                    <a:pt x="1949" y="1507"/>
                    <a:pt x="1898" y="1456"/>
                  </a:cubicBezTo>
                  <a:cubicBezTo>
                    <a:pt x="1519" y="1178"/>
                    <a:pt x="1215" y="671"/>
                    <a:pt x="1013" y="39"/>
                  </a:cubicBezTo>
                  <a:cubicBezTo>
                    <a:pt x="1000" y="13"/>
                    <a:pt x="981" y="1"/>
                    <a:pt x="9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52"/>
            <p:cNvSpPr/>
            <p:nvPr/>
          </p:nvSpPr>
          <p:spPr>
            <a:xfrm>
              <a:off x="8491100" y="3459513"/>
              <a:ext cx="31650" cy="48900"/>
            </a:xfrm>
            <a:custGeom>
              <a:avLst/>
              <a:gdLst/>
              <a:ahLst/>
              <a:cxnLst/>
              <a:rect l="l" t="t" r="r" b="b"/>
              <a:pathLst>
                <a:path w="1266" h="1956" extrusionOk="0">
                  <a:moveTo>
                    <a:pt x="624" y="1"/>
                  </a:moveTo>
                  <a:cubicBezTo>
                    <a:pt x="614" y="1"/>
                    <a:pt x="608" y="7"/>
                    <a:pt x="608" y="20"/>
                  </a:cubicBezTo>
                  <a:cubicBezTo>
                    <a:pt x="481" y="450"/>
                    <a:pt x="279" y="754"/>
                    <a:pt x="26" y="956"/>
                  </a:cubicBezTo>
                  <a:cubicBezTo>
                    <a:pt x="0" y="981"/>
                    <a:pt x="0" y="1007"/>
                    <a:pt x="26" y="1007"/>
                  </a:cubicBezTo>
                  <a:cubicBezTo>
                    <a:pt x="279" y="1209"/>
                    <a:pt x="481" y="1513"/>
                    <a:pt x="608" y="1918"/>
                  </a:cubicBezTo>
                  <a:cubicBezTo>
                    <a:pt x="608" y="1943"/>
                    <a:pt x="620" y="1956"/>
                    <a:pt x="633" y="1956"/>
                  </a:cubicBezTo>
                  <a:cubicBezTo>
                    <a:pt x="646" y="1956"/>
                    <a:pt x="658" y="1943"/>
                    <a:pt x="658" y="1918"/>
                  </a:cubicBezTo>
                  <a:cubicBezTo>
                    <a:pt x="785" y="1513"/>
                    <a:pt x="987" y="1209"/>
                    <a:pt x="1241" y="1007"/>
                  </a:cubicBezTo>
                  <a:cubicBezTo>
                    <a:pt x="1266" y="981"/>
                    <a:pt x="1266" y="956"/>
                    <a:pt x="1241" y="956"/>
                  </a:cubicBezTo>
                  <a:cubicBezTo>
                    <a:pt x="987" y="754"/>
                    <a:pt x="785" y="450"/>
                    <a:pt x="658" y="20"/>
                  </a:cubicBezTo>
                  <a:cubicBezTo>
                    <a:pt x="646" y="7"/>
                    <a:pt x="633" y="1"/>
                    <a:pt x="6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52"/>
            <p:cNvSpPr/>
            <p:nvPr/>
          </p:nvSpPr>
          <p:spPr>
            <a:xfrm>
              <a:off x="8550575" y="3376013"/>
              <a:ext cx="31650" cy="48425"/>
            </a:xfrm>
            <a:custGeom>
              <a:avLst/>
              <a:gdLst/>
              <a:ahLst/>
              <a:cxnLst/>
              <a:rect l="l" t="t" r="r" b="b"/>
              <a:pathLst>
                <a:path w="1266" h="1937" extrusionOk="0">
                  <a:moveTo>
                    <a:pt x="643" y="0"/>
                  </a:moveTo>
                  <a:cubicBezTo>
                    <a:pt x="633" y="0"/>
                    <a:pt x="620" y="6"/>
                    <a:pt x="608" y="19"/>
                  </a:cubicBezTo>
                  <a:cubicBezTo>
                    <a:pt x="481" y="424"/>
                    <a:pt x="279" y="753"/>
                    <a:pt x="26" y="930"/>
                  </a:cubicBezTo>
                  <a:cubicBezTo>
                    <a:pt x="0" y="956"/>
                    <a:pt x="0" y="1006"/>
                    <a:pt x="26" y="1006"/>
                  </a:cubicBezTo>
                  <a:cubicBezTo>
                    <a:pt x="279" y="1183"/>
                    <a:pt x="481" y="1512"/>
                    <a:pt x="608" y="1917"/>
                  </a:cubicBezTo>
                  <a:cubicBezTo>
                    <a:pt x="608" y="1930"/>
                    <a:pt x="620" y="1936"/>
                    <a:pt x="633" y="1936"/>
                  </a:cubicBezTo>
                  <a:cubicBezTo>
                    <a:pt x="646" y="1936"/>
                    <a:pt x="658" y="1930"/>
                    <a:pt x="658" y="1917"/>
                  </a:cubicBezTo>
                  <a:cubicBezTo>
                    <a:pt x="785" y="1512"/>
                    <a:pt x="987" y="1183"/>
                    <a:pt x="1240" y="1006"/>
                  </a:cubicBezTo>
                  <a:cubicBezTo>
                    <a:pt x="1266" y="956"/>
                    <a:pt x="1266" y="930"/>
                    <a:pt x="1240" y="930"/>
                  </a:cubicBezTo>
                  <a:cubicBezTo>
                    <a:pt x="987" y="753"/>
                    <a:pt x="785" y="424"/>
                    <a:pt x="658" y="19"/>
                  </a:cubicBezTo>
                  <a:cubicBezTo>
                    <a:pt x="658" y="6"/>
                    <a:pt x="652" y="0"/>
                    <a:pt x="6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1" name="Google Shape;851;p52"/>
          <p:cNvSpPr/>
          <p:nvPr/>
        </p:nvSpPr>
        <p:spPr>
          <a:xfrm>
            <a:off x="4484472" y="3637079"/>
            <a:ext cx="61778" cy="95438"/>
          </a:xfrm>
          <a:custGeom>
            <a:avLst/>
            <a:gdLst/>
            <a:ahLst/>
            <a:cxnLst/>
            <a:rect l="l" t="t" r="r" b="b"/>
            <a:pathLst>
              <a:path w="1266" h="1956" extrusionOk="0">
                <a:moveTo>
                  <a:pt x="624" y="1"/>
                </a:moveTo>
                <a:cubicBezTo>
                  <a:pt x="614" y="1"/>
                  <a:pt x="608" y="7"/>
                  <a:pt x="608" y="20"/>
                </a:cubicBezTo>
                <a:cubicBezTo>
                  <a:pt x="481" y="450"/>
                  <a:pt x="279" y="754"/>
                  <a:pt x="26" y="956"/>
                </a:cubicBezTo>
                <a:cubicBezTo>
                  <a:pt x="0" y="981"/>
                  <a:pt x="0" y="1007"/>
                  <a:pt x="26" y="1007"/>
                </a:cubicBezTo>
                <a:cubicBezTo>
                  <a:pt x="279" y="1209"/>
                  <a:pt x="481" y="1513"/>
                  <a:pt x="608" y="1918"/>
                </a:cubicBezTo>
                <a:cubicBezTo>
                  <a:pt x="608" y="1943"/>
                  <a:pt x="620" y="1956"/>
                  <a:pt x="633" y="1956"/>
                </a:cubicBezTo>
                <a:cubicBezTo>
                  <a:pt x="646" y="1956"/>
                  <a:pt x="658" y="1943"/>
                  <a:pt x="658" y="1918"/>
                </a:cubicBezTo>
                <a:cubicBezTo>
                  <a:pt x="785" y="1513"/>
                  <a:pt x="987" y="1209"/>
                  <a:pt x="1241" y="1007"/>
                </a:cubicBezTo>
                <a:cubicBezTo>
                  <a:pt x="1266" y="981"/>
                  <a:pt x="1266" y="956"/>
                  <a:pt x="1241" y="956"/>
                </a:cubicBezTo>
                <a:cubicBezTo>
                  <a:pt x="987" y="754"/>
                  <a:pt x="785" y="450"/>
                  <a:pt x="658" y="20"/>
                </a:cubicBezTo>
                <a:cubicBezTo>
                  <a:pt x="646" y="7"/>
                  <a:pt x="633" y="1"/>
                  <a:pt x="62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2" name="Google Shape;852;p52"/>
          <p:cNvSpPr/>
          <p:nvPr/>
        </p:nvSpPr>
        <p:spPr>
          <a:xfrm rot="8919006">
            <a:off x="2027089" y="1721866"/>
            <a:ext cx="821278" cy="451276"/>
          </a:xfrm>
          <a:custGeom>
            <a:avLst/>
            <a:gdLst/>
            <a:ahLst/>
            <a:cxnLst/>
            <a:rect l="l" t="t" r="r" b="b"/>
            <a:pathLst>
              <a:path w="17236" h="14692" extrusionOk="0">
                <a:moveTo>
                  <a:pt x="6543" y="0"/>
                </a:moveTo>
                <a:cubicBezTo>
                  <a:pt x="5423" y="0"/>
                  <a:pt x="4317" y="237"/>
                  <a:pt x="3314" y="818"/>
                </a:cubicBezTo>
                <a:cubicBezTo>
                  <a:pt x="1429" y="1912"/>
                  <a:pt x="153" y="4070"/>
                  <a:pt x="92" y="6289"/>
                </a:cubicBezTo>
                <a:cubicBezTo>
                  <a:pt x="1" y="8599"/>
                  <a:pt x="1186" y="10879"/>
                  <a:pt x="2888" y="12307"/>
                </a:cubicBezTo>
                <a:cubicBezTo>
                  <a:pt x="4074" y="13311"/>
                  <a:pt x="5533" y="13888"/>
                  <a:pt x="7053" y="14101"/>
                </a:cubicBezTo>
                <a:cubicBezTo>
                  <a:pt x="7752" y="14374"/>
                  <a:pt x="8512" y="14557"/>
                  <a:pt x="9241" y="14648"/>
                </a:cubicBezTo>
                <a:cubicBezTo>
                  <a:pt x="9530" y="14677"/>
                  <a:pt x="9820" y="14692"/>
                  <a:pt x="10111" y="14692"/>
                </a:cubicBezTo>
                <a:cubicBezTo>
                  <a:pt x="12241" y="14692"/>
                  <a:pt x="14378" y="13901"/>
                  <a:pt x="15715" y="12216"/>
                </a:cubicBezTo>
                <a:cubicBezTo>
                  <a:pt x="17235" y="10301"/>
                  <a:pt x="17235" y="7687"/>
                  <a:pt x="16171" y="5560"/>
                </a:cubicBezTo>
                <a:cubicBezTo>
                  <a:pt x="15107" y="3341"/>
                  <a:pt x="13010" y="1882"/>
                  <a:pt x="10791" y="970"/>
                </a:cubicBezTo>
                <a:cubicBezTo>
                  <a:pt x="9484" y="402"/>
                  <a:pt x="8002" y="0"/>
                  <a:pt x="65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3" name="Google Shape;853;p52"/>
          <p:cNvSpPr/>
          <p:nvPr/>
        </p:nvSpPr>
        <p:spPr>
          <a:xfrm rot="-4332428">
            <a:off x="6387441" y="3882668"/>
            <a:ext cx="624136" cy="530175"/>
          </a:xfrm>
          <a:custGeom>
            <a:avLst/>
            <a:gdLst/>
            <a:ahLst/>
            <a:cxnLst/>
            <a:rect l="l" t="t" r="r" b="b"/>
            <a:pathLst>
              <a:path w="68054" h="65879" extrusionOk="0">
                <a:moveTo>
                  <a:pt x="16417" y="0"/>
                </a:moveTo>
                <a:cubicBezTo>
                  <a:pt x="12260" y="0"/>
                  <a:pt x="8797" y="1476"/>
                  <a:pt x="6176" y="4963"/>
                </a:cubicBezTo>
                <a:cubicBezTo>
                  <a:pt x="4911" y="6633"/>
                  <a:pt x="4278" y="8557"/>
                  <a:pt x="3418" y="10404"/>
                </a:cubicBezTo>
                <a:cubicBezTo>
                  <a:pt x="1595" y="14327"/>
                  <a:pt x="735" y="18477"/>
                  <a:pt x="355" y="22704"/>
                </a:cubicBezTo>
                <a:cubicBezTo>
                  <a:pt x="1" y="26424"/>
                  <a:pt x="482" y="30119"/>
                  <a:pt x="1089" y="33789"/>
                </a:cubicBezTo>
                <a:cubicBezTo>
                  <a:pt x="1697" y="37458"/>
                  <a:pt x="2911" y="40976"/>
                  <a:pt x="4379" y="44367"/>
                </a:cubicBezTo>
                <a:cubicBezTo>
                  <a:pt x="6708" y="49884"/>
                  <a:pt x="10225" y="54541"/>
                  <a:pt x="15312" y="57907"/>
                </a:cubicBezTo>
                <a:cubicBezTo>
                  <a:pt x="18678" y="60109"/>
                  <a:pt x="22221" y="61956"/>
                  <a:pt x="26119" y="63146"/>
                </a:cubicBezTo>
                <a:cubicBezTo>
                  <a:pt x="31433" y="64715"/>
                  <a:pt x="36824" y="65803"/>
                  <a:pt x="41430" y="65879"/>
                </a:cubicBezTo>
                <a:cubicBezTo>
                  <a:pt x="44796" y="65879"/>
                  <a:pt x="47175" y="65702"/>
                  <a:pt x="49478" y="65246"/>
                </a:cubicBezTo>
                <a:cubicBezTo>
                  <a:pt x="54160" y="64310"/>
                  <a:pt x="58513" y="62665"/>
                  <a:pt x="62056" y="59425"/>
                </a:cubicBezTo>
                <a:cubicBezTo>
                  <a:pt x="66307" y="55579"/>
                  <a:pt x="68054" y="50846"/>
                  <a:pt x="66915" y="45177"/>
                </a:cubicBezTo>
                <a:cubicBezTo>
                  <a:pt x="66054" y="41052"/>
                  <a:pt x="64257" y="37357"/>
                  <a:pt x="61954" y="33865"/>
                </a:cubicBezTo>
                <a:cubicBezTo>
                  <a:pt x="57450" y="27107"/>
                  <a:pt x="51983" y="21084"/>
                  <a:pt x="45884" y="15694"/>
                </a:cubicBezTo>
                <a:cubicBezTo>
                  <a:pt x="42771" y="12935"/>
                  <a:pt x="39608" y="10252"/>
                  <a:pt x="36115" y="8000"/>
                </a:cubicBezTo>
                <a:cubicBezTo>
                  <a:pt x="33129" y="6077"/>
                  <a:pt x="29839" y="4685"/>
                  <a:pt x="26751" y="2964"/>
                </a:cubicBezTo>
                <a:cubicBezTo>
                  <a:pt x="23967" y="1420"/>
                  <a:pt x="21057" y="281"/>
                  <a:pt x="17818" y="53"/>
                </a:cubicBezTo>
                <a:cubicBezTo>
                  <a:pt x="17342" y="18"/>
                  <a:pt x="16875" y="0"/>
                  <a:pt x="1641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9625" y="2435927"/>
            <a:ext cx="2084155" cy="208997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427412" y="1633872"/>
            <a:ext cx="2141702" cy="2135737"/>
          </a:xfrm>
          <a:prstGeom prst="rect">
            <a:avLst/>
          </a:prstGeom>
        </p:spPr>
      </p:pic>
      <p:sp>
        <p:nvSpPr>
          <p:cNvPr id="20" name="Rectángulo 19"/>
          <p:cNvSpPr/>
          <p:nvPr/>
        </p:nvSpPr>
        <p:spPr>
          <a:xfrm>
            <a:off x="0" y="1050829"/>
            <a:ext cx="9144000" cy="987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54555" y="86060"/>
            <a:ext cx="416621" cy="1014143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subTitle" idx="1"/>
          </p:nvPr>
        </p:nvSpPr>
        <p:spPr>
          <a:xfrm>
            <a:off x="5776357" y="889026"/>
            <a:ext cx="3352558" cy="694800"/>
          </a:xfrm>
        </p:spPr>
        <p:txBody>
          <a:bodyPr>
            <a:noAutofit/>
          </a:bodyPr>
          <a:lstStyle/>
          <a:p>
            <a:pPr algn="l"/>
            <a:r>
              <a:rPr lang="en-US" altLang="ko-KR" sz="4400" dirty="0">
                <a:solidFill>
                  <a:schemeClr val="tx1"/>
                </a:solidFill>
              </a:rPr>
              <a:t>Columns Layout</a:t>
            </a:r>
            <a:endParaRPr lang="ko-KR" altLang="en-US" sz="4400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447249" y="949088"/>
            <a:ext cx="9144000" cy="287338"/>
          </a:xfrm>
        </p:spPr>
        <p:txBody>
          <a:bodyPr>
            <a:noAutofit/>
          </a:bodyPr>
          <a:lstStyle/>
          <a:p>
            <a:pPr marL="152400" lvl="0" indent="0">
              <a:buNone/>
            </a:pPr>
            <a:r>
              <a:rPr lang="en-US" altLang="ko-KR" sz="2000" b="1" dirty="0">
                <a:solidFill>
                  <a:schemeClr val="tx1"/>
                </a:solidFill>
              </a:rPr>
              <a:t>Insert the title of your subtitle Here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5530" y="1539382"/>
            <a:ext cx="24217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5530" y="2054334"/>
            <a:ext cx="2421770" cy="2192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dirty="0">
                <a:solidFill>
                  <a:schemeClr val="tx1"/>
                </a:solidFill>
                <a:cs typeface="Arial" pitchFamily="34" charset="0"/>
              </a:rPr>
              <a:t>You can simply impress your audience and add a unique zing and appeal to your Presentations.  </a:t>
            </a:r>
          </a:p>
          <a:p>
            <a:endParaRPr lang="en-US" altLang="ko-KR" sz="1050" dirty="0">
              <a:solidFill>
                <a:schemeClr val="tx1"/>
              </a:solidFill>
              <a:cs typeface="Arial" pitchFamily="34" charset="0"/>
            </a:endParaRPr>
          </a:p>
          <a:p>
            <a:r>
              <a:rPr lang="en-US" altLang="ko-KR" sz="1050" dirty="0">
                <a:solidFill>
                  <a:schemeClr val="tx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54587" y="1539382"/>
            <a:ext cx="24217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54587" y="2054334"/>
            <a:ext cx="2421770" cy="2192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dirty="0">
                <a:solidFill>
                  <a:schemeClr val="tx1"/>
                </a:solidFill>
                <a:cs typeface="Arial" pitchFamily="34" charset="0"/>
              </a:rPr>
              <a:t>You can simply impress your audience and add a unique zing and appeal to your Presentations.  </a:t>
            </a:r>
          </a:p>
          <a:p>
            <a:endParaRPr lang="en-US" altLang="ko-KR" sz="1050" dirty="0">
              <a:solidFill>
                <a:schemeClr val="tx1"/>
              </a:solidFill>
              <a:cs typeface="Arial" pitchFamily="34" charset="0"/>
            </a:endParaRPr>
          </a:p>
          <a:p>
            <a:r>
              <a:rPr lang="en-US" altLang="ko-KR" sz="1050" dirty="0">
                <a:solidFill>
                  <a:schemeClr val="tx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95530" y="1932223"/>
            <a:ext cx="2412000" cy="36000"/>
          </a:xfrm>
          <a:prstGeom prst="rect">
            <a:avLst/>
          </a:prstGeom>
          <a:solidFill>
            <a:srgbClr val="EEB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EEB245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54587" y="1932223"/>
            <a:ext cx="2412000" cy="36000"/>
          </a:xfrm>
          <a:prstGeom prst="rect">
            <a:avLst/>
          </a:prstGeom>
          <a:solidFill>
            <a:srgbClr val="EEB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EEB245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3644" y="2397401"/>
            <a:ext cx="2431032" cy="254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Maquillaje: Lo que un cosmético nunca podrá hacer por ti | Ciencia | EL PAÍ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5145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577600" y="504437"/>
            <a:ext cx="5212748" cy="1226111"/>
          </a:xfrm>
          <a:solidFill>
            <a:schemeClr val="accent2">
              <a:lumMod val="75000"/>
            </a:schemeClr>
          </a:solidFill>
        </p:spPr>
        <p:txBody>
          <a:bodyPr>
            <a:noAutofit/>
          </a:bodyPr>
          <a:lstStyle/>
          <a:p>
            <a:pPr marL="152400" lvl="0" indent="0">
              <a:buNone/>
            </a:pPr>
            <a:r>
              <a:rPr lang="en-US" altLang="ko-KR" sz="3200" dirty="0">
                <a:solidFill>
                  <a:srgbClr val="FFFFFF"/>
                </a:solidFill>
              </a:rPr>
              <a:t>Insert the title of your subtitle Here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7600" y="1730548"/>
            <a:ext cx="36352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7600" y="2184964"/>
            <a:ext cx="363527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FFFFFF"/>
                </a:solidFill>
                <a:cs typeface="Arial" pitchFamily="34" charset="0"/>
              </a:rPr>
              <a:t>You can simply impress your audience and add a unique zing and appeal to your Presentations.  </a:t>
            </a:r>
          </a:p>
          <a:p>
            <a:endParaRPr lang="en-US" altLang="ko-KR" sz="1200" dirty="0">
              <a:solidFill>
                <a:srgbClr val="FFFFFF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rgbClr val="FFFFFF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You can simply impress your audience and add a unique zing and appeal to your Presentations. Easy to change colors, photos and Text. I hope and I believe that this Template will your Time, Money and Reputation. </a:t>
            </a:r>
          </a:p>
        </p:txBody>
      </p:sp>
      <p:sp>
        <p:nvSpPr>
          <p:cNvPr id="8" name="Rectangle 7"/>
          <p:cNvSpPr/>
          <p:nvPr/>
        </p:nvSpPr>
        <p:spPr>
          <a:xfrm>
            <a:off x="577601" y="2123389"/>
            <a:ext cx="3528000" cy="36000"/>
          </a:xfrm>
          <a:prstGeom prst="rect">
            <a:avLst/>
          </a:prstGeom>
          <a:solidFill>
            <a:srgbClr val="BE4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835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8"/>
          <p:cNvSpPr txBox="1">
            <a:spLocks noGrp="1"/>
          </p:cNvSpPr>
          <p:nvPr>
            <p:ph type="title"/>
          </p:nvPr>
        </p:nvSpPr>
        <p:spPr>
          <a:xfrm>
            <a:off x="0" y="105575"/>
            <a:ext cx="6249376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Real Estate Infographics</a:t>
            </a:r>
            <a:endParaRPr dirty="0"/>
          </a:p>
        </p:txBody>
      </p:sp>
      <p:sp>
        <p:nvSpPr>
          <p:cNvPr id="304" name="Google Shape;304;p18"/>
          <p:cNvSpPr txBox="1"/>
          <p:nvPr/>
        </p:nvSpPr>
        <p:spPr>
          <a:xfrm>
            <a:off x="3678363" y="3430896"/>
            <a:ext cx="17892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Jupiter</a:t>
            </a:r>
            <a:endParaRPr sz="1600" b="1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5" name="Google Shape;305;p18"/>
          <p:cNvSpPr txBox="1"/>
          <p:nvPr/>
        </p:nvSpPr>
        <p:spPr>
          <a:xfrm>
            <a:off x="1086850" y="3426121"/>
            <a:ext cx="17892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Mars</a:t>
            </a:r>
            <a:endParaRPr sz="1600" b="1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6" name="Google Shape;306;p18"/>
          <p:cNvSpPr txBox="1"/>
          <p:nvPr/>
        </p:nvSpPr>
        <p:spPr>
          <a:xfrm>
            <a:off x="634750" y="3785946"/>
            <a:ext cx="2693400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Despite being red, Mars is actually a cold place. It’s full of iron oxide dust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7" name="Google Shape;307;p18"/>
          <p:cNvSpPr txBox="1"/>
          <p:nvPr/>
        </p:nvSpPr>
        <p:spPr>
          <a:xfrm>
            <a:off x="3226268" y="3787035"/>
            <a:ext cx="2693400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It’</a:t>
            </a: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 a gas giant and the biggest planet in 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the </a:t>
            </a: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Solar System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8" name="Google Shape;308;p18"/>
          <p:cNvSpPr txBox="1"/>
          <p:nvPr/>
        </p:nvSpPr>
        <p:spPr>
          <a:xfrm>
            <a:off x="6269863" y="3427457"/>
            <a:ext cx="17892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Saturn</a:t>
            </a:r>
            <a:endParaRPr sz="1600" b="1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9" name="Google Shape;309;p18"/>
          <p:cNvSpPr txBox="1"/>
          <p:nvPr/>
        </p:nvSpPr>
        <p:spPr>
          <a:xfrm>
            <a:off x="5817774" y="3786741"/>
            <a:ext cx="2693400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Saturn is a gas giant, composed mostly of hydrogen and helium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9376" y="1357815"/>
            <a:ext cx="1338750" cy="1890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893861" y="1675458"/>
            <a:ext cx="1358203" cy="157791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3438" y="1288709"/>
            <a:ext cx="1901250" cy="19575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ipse 2"/>
          <p:cNvSpPr/>
          <p:nvPr/>
        </p:nvSpPr>
        <p:spPr>
          <a:xfrm>
            <a:off x="711200" y="4484914"/>
            <a:ext cx="3149600" cy="49348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8765A1A-E430-484C-9685-50871E6809BA}"/>
              </a:ext>
            </a:extLst>
          </p:cNvPr>
          <p:cNvSpPr txBox="1"/>
          <p:nvPr/>
        </p:nvSpPr>
        <p:spPr>
          <a:xfrm>
            <a:off x="4579304" y="2969777"/>
            <a:ext cx="43458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/>
                </a:solidFill>
                <a:latin typeface="Arial Rounded MT Bold" panose="020F0704030504030204" pitchFamily="34" charset="0"/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5" name="AutoShape 3"/>
          <p:cNvSpPr>
            <a:spLocks noChangeAspect="1" noChangeArrowheads="1" noTextEdit="1"/>
          </p:cNvSpPr>
          <p:nvPr/>
        </p:nvSpPr>
        <p:spPr bwMode="auto">
          <a:xfrm>
            <a:off x="-47625" y="2709862"/>
            <a:ext cx="4532710" cy="243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PE" sz="135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9BF6604-FAB0-4259-8E3A-A8B3F7568A24}"/>
              </a:ext>
            </a:extLst>
          </p:cNvPr>
          <p:cNvSpPr txBox="1"/>
          <p:nvPr/>
        </p:nvSpPr>
        <p:spPr>
          <a:xfrm>
            <a:off x="348043" y="322150"/>
            <a:ext cx="3989253" cy="1292662"/>
          </a:xfrm>
          <a:prstGeom prst="rect">
            <a:avLst/>
          </a:prstGeom>
          <a:noFill/>
        </p:spPr>
        <p:txBody>
          <a:bodyPr wrap="square" lIns="36000" tIns="0" rIns="18000" bIns="0" rtlCol="0">
            <a:spAutoFit/>
          </a:bodyPr>
          <a:lstStyle/>
          <a:p>
            <a:r>
              <a:rPr lang="en-US" altLang="ko-KR" sz="2800" b="1" dirty="0">
                <a:solidFill>
                  <a:srgbClr val="EEB245"/>
                </a:solidFill>
                <a:latin typeface="+mj-lt"/>
                <a:cs typeface="Arial" pitchFamily="34" charset="0"/>
              </a:rPr>
              <a:t>We Create Professional Presentation Designed</a:t>
            </a:r>
            <a:endParaRPr lang="ko-KR" altLang="en-US" sz="2800" b="1" dirty="0">
              <a:solidFill>
                <a:srgbClr val="EEB245"/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xmlns="" id="{28765A1A-E430-484C-9685-50871E6809BA}"/>
              </a:ext>
            </a:extLst>
          </p:cNvPr>
          <p:cNvSpPr txBox="1"/>
          <p:nvPr/>
        </p:nvSpPr>
        <p:spPr>
          <a:xfrm>
            <a:off x="4579304" y="1614812"/>
            <a:ext cx="43458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/>
                </a:solidFill>
                <a:latin typeface="Arial Rounded MT Bold" panose="020F0704030504030204" pitchFamily="34" charset="0"/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952" y="2071541"/>
            <a:ext cx="1597433" cy="274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4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ipse 2"/>
          <p:cNvSpPr/>
          <p:nvPr/>
        </p:nvSpPr>
        <p:spPr>
          <a:xfrm>
            <a:off x="143588" y="4397828"/>
            <a:ext cx="3702697" cy="55958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63" name="Google Shape;863;p53"/>
          <p:cNvSpPr txBox="1">
            <a:spLocks noGrp="1"/>
          </p:cNvSpPr>
          <p:nvPr>
            <p:ph type="ctrTitle"/>
          </p:nvPr>
        </p:nvSpPr>
        <p:spPr>
          <a:xfrm>
            <a:off x="3339591" y="1078662"/>
            <a:ext cx="5609730" cy="8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/>
              <a:t>Thank you</a:t>
            </a:r>
            <a:endParaRPr sz="7200" dirty="0"/>
          </a:p>
        </p:txBody>
      </p:sp>
      <p:sp>
        <p:nvSpPr>
          <p:cNvPr id="864" name="Google Shape;864;p53"/>
          <p:cNvSpPr txBox="1">
            <a:spLocks noGrp="1"/>
          </p:cNvSpPr>
          <p:nvPr>
            <p:ph type="subTitle" idx="1"/>
          </p:nvPr>
        </p:nvSpPr>
        <p:spPr>
          <a:xfrm>
            <a:off x="3570829" y="2078156"/>
            <a:ext cx="5147254" cy="10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Do you have any questions?</a:t>
            </a:r>
            <a:endParaRPr sz="24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912" name="Google Shape;912;p53"/>
          <p:cNvSpPr/>
          <p:nvPr/>
        </p:nvSpPr>
        <p:spPr>
          <a:xfrm>
            <a:off x="6725745" y="1882520"/>
            <a:ext cx="110546" cy="122853"/>
          </a:xfrm>
          <a:custGeom>
            <a:avLst/>
            <a:gdLst/>
            <a:ahLst/>
            <a:cxnLst/>
            <a:rect l="l" t="t" r="r" b="b"/>
            <a:pathLst>
              <a:path w="2506" h="2785" extrusionOk="0">
                <a:moveTo>
                  <a:pt x="1269" y="1"/>
                </a:moveTo>
                <a:cubicBezTo>
                  <a:pt x="1247" y="1"/>
                  <a:pt x="1228" y="20"/>
                  <a:pt x="1215" y="58"/>
                </a:cubicBezTo>
                <a:cubicBezTo>
                  <a:pt x="962" y="614"/>
                  <a:pt x="633" y="1095"/>
                  <a:pt x="76" y="1348"/>
                </a:cubicBezTo>
                <a:cubicBezTo>
                  <a:pt x="0" y="1374"/>
                  <a:pt x="0" y="1424"/>
                  <a:pt x="76" y="1475"/>
                </a:cubicBezTo>
                <a:cubicBezTo>
                  <a:pt x="633" y="1728"/>
                  <a:pt x="987" y="2209"/>
                  <a:pt x="1215" y="2765"/>
                </a:cubicBezTo>
                <a:cubicBezTo>
                  <a:pt x="1215" y="2778"/>
                  <a:pt x="1234" y="2784"/>
                  <a:pt x="1260" y="2784"/>
                </a:cubicBezTo>
                <a:cubicBezTo>
                  <a:pt x="1285" y="2784"/>
                  <a:pt x="1316" y="2778"/>
                  <a:pt x="1342" y="2765"/>
                </a:cubicBezTo>
                <a:cubicBezTo>
                  <a:pt x="1544" y="2183"/>
                  <a:pt x="1873" y="1728"/>
                  <a:pt x="2430" y="1475"/>
                </a:cubicBezTo>
                <a:cubicBezTo>
                  <a:pt x="2506" y="1424"/>
                  <a:pt x="2506" y="1374"/>
                  <a:pt x="2430" y="1348"/>
                </a:cubicBezTo>
                <a:cubicBezTo>
                  <a:pt x="1873" y="1095"/>
                  <a:pt x="1544" y="614"/>
                  <a:pt x="1342" y="58"/>
                </a:cubicBezTo>
                <a:cubicBezTo>
                  <a:pt x="1316" y="20"/>
                  <a:pt x="1291" y="1"/>
                  <a:pt x="1269" y="1"/>
                </a:cubicBezTo>
                <a:close/>
              </a:path>
            </a:pathLst>
          </a:custGeom>
          <a:solidFill>
            <a:srgbClr val="754C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3" name="Google Shape;913;p53"/>
          <p:cNvSpPr/>
          <p:nvPr/>
        </p:nvSpPr>
        <p:spPr>
          <a:xfrm>
            <a:off x="538461" y="296302"/>
            <a:ext cx="145174" cy="165554"/>
          </a:xfrm>
          <a:custGeom>
            <a:avLst/>
            <a:gdLst/>
            <a:ahLst/>
            <a:cxnLst/>
            <a:rect l="l" t="t" r="r" b="b"/>
            <a:pathLst>
              <a:path w="3291" h="3753" extrusionOk="0">
                <a:moveTo>
                  <a:pt x="1645" y="0"/>
                </a:moveTo>
                <a:cubicBezTo>
                  <a:pt x="1614" y="0"/>
                  <a:pt x="1582" y="19"/>
                  <a:pt x="1569" y="57"/>
                </a:cubicBezTo>
                <a:cubicBezTo>
                  <a:pt x="1266" y="816"/>
                  <a:pt x="810" y="1449"/>
                  <a:pt x="51" y="1778"/>
                </a:cubicBezTo>
                <a:cubicBezTo>
                  <a:pt x="0" y="1829"/>
                  <a:pt x="0" y="1905"/>
                  <a:pt x="51" y="1955"/>
                </a:cubicBezTo>
                <a:cubicBezTo>
                  <a:pt x="810" y="2259"/>
                  <a:pt x="1266" y="2892"/>
                  <a:pt x="1569" y="3676"/>
                </a:cubicBezTo>
                <a:cubicBezTo>
                  <a:pt x="1569" y="3727"/>
                  <a:pt x="1601" y="3752"/>
                  <a:pt x="1636" y="3752"/>
                </a:cubicBezTo>
                <a:cubicBezTo>
                  <a:pt x="1671" y="3752"/>
                  <a:pt x="1709" y="3727"/>
                  <a:pt x="1721" y="3676"/>
                </a:cubicBezTo>
                <a:cubicBezTo>
                  <a:pt x="2050" y="2917"/>
                  <a:pt x="2455" y="2284"/>
                  <a:pt x="3214" y="1955"/>
                </a:cubicBezTo>
                <a:cubicBezTo>
                  <a:pt x="3290" y="1905"/>
                  <a:pt x="3290" y="1829"/>
                  <a:pt x="3214" y="1778"/>
                </a:cubicBezTo>
                <a:cubicBezTo>
                  <a:pt x="2455" y="1474"/>
                  <a:pt x="2050" y="842"/>
                  <a:pt x="1721" y="57"/>
                </a:cubicBezTo>
                <a:cubicBezTo>
                  <a:pt x="1709" y="19"/>
                  <a:pt x="1677" y="0"/>
                  <a:pt x="1645" y="0"/>
                </a:cubicBezTo>
                <a:close/>
              </a:path>
            </a:pathLst>
          </a:custGeom>
          <a:solidFill>
            <a:srgbClr val="754C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4" name="Google Shape;914;p53"/>
          <p:cNvSpPr/>
          <p:nvPr/>
        </p:nvSpPr>
        <p:spPr>
          <a:xfrm>
            <a:off x="683635" y="173585"/>
            <a:ext cx="89227" cy="101753"/>
          </a:xfrm>
          <a:custGeom>
            <a:avLst/>
            <a:gdLst/>
            <a:ahLst/>
            <a:cxnLst/>
            <a:rect l="l" t="t" r="r" b="b"/>
            <a:pathLst>
              <a:path w="3291" h="3753" extrusionOk="0">
                <a:moveTo>
                  <a:pt x="1645" y="0"/>
                </a:moveTo>
                <a:cubicBezTo>
                  <a:pt x="1614" y="0"/>
                  <a:pt x="1582" y="19"/>
                  <a:pt x="1569" y="57"/>
                </a:cubicBezTo>
                <a:cubicBezTo>
                  <a:pt x="1266" y="816"/>
                  <a:pt x="810" y="1449"/>
                  <a:pt x="51" y="1778"/>
                </a:cubicBezTo>
                <a:cubicBezTo>
                  <a:pt x="0" y="1829"/>
                  <a:pt x="0" y="1905"/>
                  <a:pt x="51" y="1955"/>
                </a:cubicBezTo>
                <a:cubicBezTo>
                  <a:pt x="810" y="2259"/>
                  <a:pt x="1266" y="2892"/>
                  <a:pt x="1569" y="3676"/>
                </a:cubicBezTo>
                <a:cubicBezTo>
                  <a:pt x="1569" y="3727"/>
                  <a:pt x="1601" y="3752"/>
                  <a:pt x="1636" y="3752"/>
                </a:cubicBezTo>
                <a:cubicBezTo>
                  <a:pt x="1671" y="3752"/>
                  <a:pt x="1709" y="3727"/>
                  <a:pt x="1721" y="3676"/>
                </a:cubicBezTo>
                <a:cubicBezTo>
                  <a:pt x="2050" y="2917"/>
                  <a:pt x="2455" y="2284"/>
                  <a:pt x="3214" y="1955"/>
                </a:cubicBezTo>
                <a:cubicBezTo>
                  <a:pt x="3290" y="1905"/>
                  <a:pt x="3290" y="1829"/>
                  <a:pt x="3214" y="1778"/>
                </a:cubicBezTo>
                <a:cubicBezTo>
                  <a:pt x="2455" y="1474"/>
                  <a:pt x="2050" y="842"/>
                  <a:pt x="1721" y="57"/>
                </a:cubicBezTo>
                <a:cubicBezTo>
                  <a:pt x="1709" y="19"/>
                  <a:pt x="1677" y="0"/>
                  <a:pt x="1645" y="0"/>
                </a:cubicBezTo>
                <a:close/>
              </a:path>
            </a:pathLst>
          </a:custGeom>
          <a:solidFill>
            <a:srgbClr val="754C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5" name="Google Shape;915;p53"/>
          <p:cNvSpPr/>
          <p:nvPr/>
        </p:nvSpPr>
        <p:spPr>
          <a:xfrm>
            <a:off x="7779325" y="3636871"/>
            <a:ext cx="89227" cy="101753"/>
          </a:xfrm>
          <a:custGeom>
            <a:avLst/>
            <a:gdLst/>
            <a:ahLst/>
            <a:cxnLst/>
            <a:rect l="l" t="t" r="r" b="b"/>
            <a:pathLst>
              <a:path w="3291" h="3753" extrusionOk="0">
                <a:moveTo>
                  <a:pt x="1645" y="0"/>
                </a:moveTo>
                <a:cubicBezTo>
                  <a:pt x="1614" y="0"/>
                  <a:pt x="1582" y="19"/>
                  <a:pt x="1569" y="57"/>
                </a:cubicBezTo>
                <a:cubicBezTo>
                  <a:pt x="1266" y="816"/>
                  <a:pt x="810" y="1449"/>
                  <a:pt x="51" y="1778"/>
                </a:cubicBezTo>
                <a:cubicBezTo>
                  <a:pt x="0" y="1829"/>
                  <a:pt x="0" y="1905"/>
                  <a:pt x="51" y="1955"/>
                </a:cubicBezTo>
                <a:cubicBezTo>
                  <a:pt x="810" y="2259"/>
                  <a:pt x="1266" y="2892"/>
                  <a:pt x="1569" y="3676"/>
                </a:cubicBezTo>
                <a:cubicBezTo>
                  <a:pt x="1569" y="3727"/>
                  <a:pt x="1601" y="3752"/>
                  <a:pt x="1636" y="3752"/>
                </a:cubicBezTo>
                <a:cubicBezTo>
                  <a:pt x="1671" y="3752"/>
                  <a:pt x="1709" y="3727"/>
                  <a:pt x="1721" y="3676"/>
                </a:cubicBezTo>
                <a:cubicBezTo>
                  <a:pt x="2050" y="2917"/>
                  <a:pt x="2455" y="2284"/>
                  <a:pt x="3214" y="1955"/>
                </a:cubicBezTo>
                <a:cubicBezTo>
                  <a:pt x="3290" y="1905"/>
                  <a:pt x="3290" y="1829"/>
                  <a:pt x="3214" y="1778"/>
                </a:cubicBezTo>
                <a:cubicBezTo>
                  <a:pt x="2455" y="1474"/>
                  <a:pt x="2050" y="842"/>
                  <a:pt x="1721" y="57"/>
                </a:cubicBezTo>
                <a:cubicBezTo>
                  <a:pt x="1709" y="19"/>
                  <a:pt x="1677" y="0"/>
                  <a:pt x="1645" y="0"/>
                </a:cubicBezTo>
                <a:close/>
              </a:path>
            </a:pathLst>
          </a:custGeom>
          <a:solidFill>
            <a:srgbClr val="754C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Freeform 5"/>
          <p:cNvSpPr>
            <a:spLocks/>
          </p:cNvSpPr>
          <p:nvPr/>
        </p:nvSpPr>
        <p:spPr bwMode="auto">
          <a:xfrm>
            <a:off x="-104503" y="66455"/>
            <a:ext cx="9248504" cy="747813"/>
          </a:xfrm>
          <a:custGeom>
            <a:avLst/>
            <a:gdLst>
              <a:gd name="T0" fmla="*/ 420 w 421"/>
              <a:gd name="T1" fmla="*/ 22 h 128"/>
              <a:gd name="T2" fmla="*/ 395 w 421"/>
              <a:gd name="T3" fmla="*/ 16 h 128"/>
              <a:gd name="T4" fmla="*/ 354 w 421"/>
              <a:gd name="T5" fmla="*/ 16 h 128"/>
              <a:gd name="T6" fmla="*/ 254 w 421"/>
              <a:gd name="T7" fmla="*/ 56 h 128"/>
              <a:gd name="T8" fmla="*/ 189 w 421"/>
              <a:gd name="T9" fmla="*/ 95 h 128"/>
              <a:gd name="T10" fmla="*/ 105 w 421"/>
              <a:gd name="T11" fmla="*/ 124 h 128"/>
              <a:gd name="T12" fmla="*/ 20 w 421"/>
              <a:gd name="T13" fmla="*/ 109 h 128"/>
              <a:gd name="T14" fmla="*/ 1 w 421"/>
              <a:gd name="T15" fmla="*/ 95 h 128"/>
              <a:gd name="T16" fmla="*/ 0 w 421"/>
              <a:gd name="T17" fmla="*/ 93 h 128"/>
              <a:gd name="T18" fmla="*/ 2 w 421"/>
              <a:gd name="T19" fmla="*/ 92 h 128"/>
              <a:gd name="T20" fmla="*/ 25 w 421"/>
              <a:gd name="T21" fmla="*/ 99 h 128"/>
              <a:gd name="T22" fmla="*/ 73 w 421"/>
              <a:gd name="T23" fmla="*/ 112 h 128"/>
              <a:gd name="T24" fmla="*/ 111 w 421"/>
              <a:gd name="T25" fmla="*/ 110 h 128"/>
              <a:gd name="T26" fmla="*/ 210 w 421"/>
              <a:gd name="T27" fmla="*/ 68 h 128"/>
              <a:gd name="T28" fmla="*/ 279 w 421"/>
              <a:gd name="T29" fmla="*/ 27 h 128"/>
              <a:gd name="T30" fmla="*/ 347 w 421"/>
              <a:gd name="T31" fmla="*/ 4 h 128"/>
              <a:gd name="T32" fmla="*/ 414 w 421"/>
              <a:gd name="T33" fmla="*/ 7 h 128"/>
              <a:gd name="T34" fmla="*/ 420 w 421"/>
              <a:gd name="T35" fmla="*/ 16 h 128"/>
              <a:gd name="T36" fmla="*/ 420 w 421"/>
              <a:gd name="T37" fmla="*/ 22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21" h="128">
                <a:moveTo>
                  <a:pt x="420" y="22"/>
                </a:moveTo>
                <a:cubicBezTo>
                  <a:pt x="412" y="19"/>
                  <a:pt x="403" y="17"/>
                  <a:pt x="395" y="16"/>
                </a:cubicBezTo>
                <a:cubicBezTo>
                  <a:pt x="381" y="14"/>
                  <a:pt x="367" y="14"/>
                  <a:pt x="354" y="16"/>
                </a:cubicBezTo>
                <a:cubicBezTo>
                  <a:pt x="317" y="21"/>
                  <a:pt x="285" y="37"/>
                  <a:pt x="254" y="56"/>
                </a:cubicBezTo>
                <a:cubicBezTo>
                  <a:pt x="232" y="69"/>
                  <a:pt x="212" y="83"/>
                  <a:pt x="189" y="95"/>
                </a:cubicBezTo>
                <a:cubicBezTo>
                  <a:pt x="163" y="109"/>
                  <a:pt x="135" y="119"/>
                  <a:pt x="105" y="124"/>
                </a:cubicBezTo>
                <a:cubicBezTo>
                  <a:pt x="76" y="128"/>
                  <a:pt x="47" y="122"/>
                  <a:pt x="20" y="109"/>
                </a:cubicBezTo>
                <a:cubicBezTo>
                  <a:pt x="13" y="106"/>
                  <a:pt x="7" y="100"/>
                  <a:pt x="1" y="95"/>
                </a:cubicBezTo>
                <a:cubicBezTo>
                  <a:pt x="0" y="94"/>
                  <a:pt x="0" y="94"/>
                  <a:pt x="0" y="93"/>
                </a:cubicBezTo>
                <a:cubicBezTo>
                  <a:pt x="1" y="92"/>
                  <a:pt x="2" y="92"/>
                  <a:pt x="2" y="92"/>
                </a:cubicBezTo>
                <a:cubicBezTo>
                  <a:pt x="10" y="95"/>
                  <a:pt x="17" y="96"/>
                  <a:pt x="25" y="99"/>
                </a:cubicBezTo>
                <a:cubicBezTo>
                  <a:pt x="41" y="105"/>
                  <a:pt x="56" y="110"/>
                  <a:pt x="73" y="112"/>
                </a:cubicBezTo>
                <a:cubicBezTo>
                  <a:pt x="86" y="113"/>
                  <a:pt x="98" y="112"/>
                  <a:pt x="111" y="110"/>
                </a:cubicBezTo>
                <a:cubicBezTo>
                  <a:pt x="147" y="103"/>
                  <a:pt x="180" y="87"/>
                  <a:pt x="210" y="68"/>
                </a:cubicBezTo>
                <a:cubicBezTo>
                  <a:pt x="233" y="54"/>
                  <a:pt x="255" y="39"/>
                  <a:pt x="279" y="27"/>
                </a:cubicBezTo>
                <a:cubicBezTo>
                  <a:pt x="301" y="17"/>
                  <a:pt x="323" y="8"/>
                  <a:pt x="347" y="4"/>
                </a:cubicBezTo>
                <a:cubicBezTo>
                  <a:pt x="369" y="1"/>
                  <a:pt x="392" y="0"/>
                  <a:pt x="414" y="7"/>
                </a:cubicBezTo>
                <a:cubicBezTo>
                  <a:pt x="420" y="10"/>
                  <a:pt x="420" y="10"/>
                  <a:pt x="420" y="16"/>
                </a:cubicBezTo>
                <a:cubicBezTo>
                  <a:pt x="420" y="18"/>
                  <a:pt x="421" y="20"/>
                  <a:pt x="420" y="22"/>
                </a:cubicBezTo>
                <a:close/>
              </a:path>
            </a:pathLst>
          </a:custGeom>
          <a:solidFill>
            <a:srgbClr val="B5B1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grpSp>
        <p:nvGrpSpPr>
          <p:cNvPr id="61" name="Grupo 60"/>
          <p:cNvGrpSpPr/>
          <p:nvPr/>
        </p:nvGrpSpPr>
        <p:grpSpPr>
          <a:xfrm>
            <a:off x="7477754" y="229249"/>
            <a:ext cx="1471567" cy="342228"/>
            <a:chOff x="6315159" y="-1700765"/>
            <a:chExt cx="2701781" cy="628327"/>
          </a:xfrm>
        </p:grpSpPr>
        <p:sp>
          <p:nvSpPr>
            <p:cNvPr id="62" name="Freeform 6"/>
            <p:cNvSpPr>
              <a:spLocks/>
            </p:cNvSpPr>
            <p:nvPr userDrawn="1"/>
          </p:nvSpPr>
          <p:spPr bwMode="auto">
            <a:xfrm rot="10800000">
              <a:off x="8529045" y="-1597680"/>
              <a:ext cx="487895" cy="466335"/>
            </a:xfrm>
            <a:custGeom>
              <a:avLst/>
              <a:gdLst>
                <a:gd name="T0" fmla="*/ 20 w 39"/>
                <a:gd name="T1" fmla="*/ 0 h 39"/>
                <a:gd name="T2" fmla="*/ 39 w 39"/>
                <a:gd name="T3" fmla="*/ 20 h 39"/>
                <a:gd name="T4" fmla="*/ 19 w 39"/>
                <a:gd name="T5" fmla="*/ 39 h 39"/>
                <a:gd name="T6" fmla="*/ 0 w 39"/>
                <a:gd name="T7" fmla="*/ 19 h 39"/>
                <a:gd name="T8" fmla="*/ 20 w 39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20" y="0"/>
                  </a:moveTo>
                  <a:cubicBezTo>
                    <a:pt x="31" y="0"/>
                    <a:pt x="39" y="9"/>
                    <a:pt x="39" y="20"/>
                  </a:cubicBezTo>
                  <a:cubicBezTo>
                    <a:pt x="39" y="30"/>
                    <a:pt x="30" y="39"/>
                    <a:pt x="19" y="39"/>
                  </a:cubicBezTo>
                  <a:cubicBezTo>
                    <a:pt x="8" y="39"/>
                    <a:pt x="0" y="30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lose/>
                </a:path>
              </a:pathLst>
            </a:custGeom>
            <a:solidFill>
              <a:srgbClr val="E621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3" name="Oval 7"/>
            <p:cNvSpPr>
              <a:spLocks noChangeArrowheads="1"/>
            </p:cNvSpPr>
            <p:nvPr userDrawn="1"/>
          </p:nvSpPr>
          <p:spPr bwMode="auto">
            <a:xfrm rot="10800000">
              <a:off x="7878516" y="-1700765"/>
              <a:ext cx="451172" cy="427064"/>
            </a:xfrm>
            <a:prstGeom prst="ellipse">
              <a:avLst/>
            </a:prstGeom>
            <a:solidFill>
              <a:srgbClr val="E8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4" name="Freeform 8"/>
            <p:cNvSpPr>
              <a:spLocks/>
            </p:cNvSpPr>
            <p:nvPr userDrawn="1"/>
          </p:nvSpPr>
          <p:spPr bwMode="auto">
            <a:xfrm rot="10800000">
              <a:off x="7280453" y="-1700765"/>
              <a:ext cx="382973" cy="368160"/>
            </a:xfrm>
            <a:custGeom>
              <a:avLst/>
              <a:gdLst>
                <a:gd name="T0" fmla="*/ 15 w 31"/>
                <a:gd name="T1" fmla="*/ 30 h 31"/>
                <a:gd name="T2" fmla="*/ 0 w 31"/>
                <a:gd name="T3" fmla="*/ 15 h 31"/>
                <a:gd name="T4" fmla="*/ 15 w 31"/>
                <a:gd name="T5" fmla="*/ 0 h 31"/>
                <a:gd name="T6" fmla="*/ 31 w 31"/>
                <a:gd name="T7" fmla="*/ 16 h 31"/>
                <a:gd name="T8" fmla="*/ 15 w 31"/>
                <a:gd name="T9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1">
                  <a:moveTo>
                    <a:pt x="15" y="30"/>
                  </a:moveTo>
                  <a:cubicBezTo>
                    <a:pt x="7" y="31"/>
                    <a:pt x="0" y="24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4" y="0"/>
                    <a:pt x="31" y="7"/>
                    <a:pt x="31" y="16"/>
                  </a:cubicBezTo>
                  <a:cubicBezTo>
                    <a:pt x="30" y="24"/>
                    <a:pt x="24" y="30"/>
                    <a:pt x="15" y="30"/>
                  </a:cubicBezTo>
                  <a:close/>
                </a:path>
              </a:pathLst>
            </a:custGeom>
            <a:solidFill>
              <a:srgbClr val="ED6F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5" name="Freeform 9"/>
            <p:cNvSpPr>
              <a:spLocks/>
            </p:cNvSpPr>
            <p:nvPr userDrawn="1"/>
          </p:nvSpPr>
          <p:spPr bwMode="auto">
            <a:xfrm rot="10800000">
              <a:off x="6803052" y="-1514228"/>
              <a:ext cx="278048" cy="274892"/>
            </a:xfrm>
            <a:custGeom>
              <a:avLst/>
              <a:gdLst>
                <a:gd name="T0" fmla="*/ 22 w 22"/>
                <a:gd name="T1" fmla="*/ 11 h 23"/>
                <a:gd name="T2" fmla="*/ 11 w 22"/>
                <a:gd name="T3" fmla="*/ 22 h 23"/>
                <a:gd name="T4" fmla="*/ 0 w 22"/>
                <a:gd name="T5" fmla="*/ 11 h 23"/>
                <a:gd name="T6" fmla="*/ 11 w 22"/>
                <a:gd name="T7" fmla="*/ 0 h 23"/>
                <a:gd name="T8" fmla="*/ 22 w 22"/>
                <a:gd name="T9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22" y="11"/>
                  </a:moveTo>
                  <a:cubicBezTo>
                    <a:pt x="22" y="17"/>
                    <a:pt x="17" y="23"/>
                    <a:pt x="11" y="22"/>
                  </a:cubicBezTo>
                  <a:cubicBezTo>
                    <a:pt x="5" y="22"/>
                    <a:pt x="0" y="17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2" y="5"/>
                    <a:pt x="22" y="11"/>
                  </a:cubicBezTo>
                  <a:close/>
                </a:path>
              </a:pathLst>
            </a:custGeom>
            <a:solidFill>
              <a:srgbClr val="F187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6" name="Freeform 10"/>
            <p:cNvSpPr>
              <a:spLocks/>
            </p:cNvSpPr>
            <p:nvPr userDrawn="1"/>
          </p:nvSpPr>
          <p:spPr bwMode="auto">
            <a:xfrm rot="10800000">
              <a:off x="6315159" y="-1322788"/>
              <a:ext cx="278048" cy="250350"/>
            </a:xfrm>
            <a:custGeom>
              <a:avLst/>
              <a:gdLst>
                <a:gd name="T0" fmla="*/ 0 w 22"/>
                <a:gd name="T1" fmla="*/ 10 h 21"/>
                <a:gd name="T2" fmla="*/ 11 w 22"/>
                <a:gd name="T3" fmla="*/ 0 h 21"/>
                <a:gd name="T4" fmla="*/ 22 w 22"/>
                <a:gd name="T5" fmla="*/ 10 h 21"/>
                <a:gd name="T6" fmla="*/ 11 w 22"/>
                <a:gd name="T7" fmla="*/ 21 h 21"/>
                <a:gd name="T8" fmla="*/ 0 w 22"/>
                <a:gd name="T9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1">
                  <a:moveTo>
                    <a:pt x="0" y="10"/>
                  </a:moveTo>
                  <a:cubicBezTo>
                    <a:pt x="0" y="4"/>
                    <a:pt x="4" y="0"/>
                    <a:pt x="11" y="0"/>
                  </a:cubicBezTo>
                  <a:cubicBezTo>
                    <a:pt x="17" y="0"/>
                    <a:pt x="22" y="4"/>
                    <a:pt x="22" y="10"/>
                  </a:cubicBezTo>
                  <a:cubicBezTo>
                    <a:pt x="22" y="16"/>
                    <a:pt x="17" y="21"/>
                    <a:pt x="11" y="21"/>
                  </a:cubicBezTo>
                  <a:cubicBezTo>
                    <a:pt x="5" y="20"/>
                    <a:pt x="0" y="16"/>
                    <a:pt x="0" y="10"/>
                  </a:cubicBezTo>
                  <a:close/>
                </a:path>
              </a:pathLst>
            </a:custGeom>
            <a:solidFill>
              <a:srgbClr val="F7A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570" y="1299356"/>
            <a:ext cx="2396250" cy="3600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5563" y="3110514"/>
            <a:ext cx="1473750" cy="20475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" name="Google Shape;1160;p55"/>
          <p:cNvSpPr txBox="1">
            <a:spLocks noGrp="1"/>
          </p:cNvSpPr>
          <p:nvPr>
            <p:ph type="title"/>
          </p:nvPr>
        </p:nvSpPr>
        <p:spPr>
          <a:xfrm>
            <a:off x="0" y="2542074"/>
            <a:ext cx="91440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s-PE" dirty="0" smtClean="0"/>
              <a:t>www.plantillaspower-point.com</a:t>
            </a:r>
            <a:endParaRPr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p54"/>
          <p:cNvSpPr txBox="1">
            <a:spLocks noGrp="1"/>
          </p:cNvSpPr>
          <p:nvPr>
            <p:ph type="title"/>
          </p:nvPr>
        </p:nvSpPr>
        <p:spPr>
          <a:xfrm>
            <a:off x="-1551139" y="103673"/>
            <a:ext cx="79500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Alternative resources</a:t>
            </a:r>
            <a:endParaRPr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61" y="1043500"/>
            <a:ext cx="4153872" cy="353469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3861" y="1043500"/>
            <a:ext cx="1764601" cy="198998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1671" y="3304301"/>
            <a:ext cx="2176791" cy="158207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60652" y="2325523"/>
            <a:ext cx="1941419" cy="225266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87027" y="1392072"/>
            <a:ext cx="1586250" cy="47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96068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p54"/>
          <p:cNvSpPr txBox="1">
            <a:spLocks noGrp="1"/>
          </p:cNvSpPr>
          <p:nvPr>
            <p:ph type="title"/>
          </p:nvPr>
        </p:nvSpPr>
        <p:spPr>
          <a:xfrm>
            <a:off x="-1551139" y="103673"/>
            <a:ext cx="79500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Alternative resources</a:t>
            </a:r>
            <a:endParaRPr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455" y="955014"/>
            <a:ext cx="3856811" cy="400887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4397" y="1138886"/>
            <a:ext cx="2598750" cy="38250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5278" y="1138886"/>
            <a:ext cx="1519314" cy="143718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32140" y="3051386"/>
            <a:ext cx="1205590" cy="152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72427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p54"/>
          <p:cNvSpPr txBox="1">
            <a:spLocks noGrp="1"/>
          </p:cNvSpPr>
          <p:nvPr>
            <p:ph type="title"/>
          </p:nvPr>
        </p:nvSpPr>
        <p:spPr>
          <a:xfrm>
            <a:off x="-1551139" y="103673"/>
            <a:ext cx="79500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Alternative resources</a:t>
            </a:r>
            <a:endParaRPr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821" y="1220383"/>
            <a:ext cx="5946040" cy="360975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8956" y="1303699"/>
            <a:ext cx="1414471" cy="344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18673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p54"/>
          <p:cNvSpPr txBox="1">
            <a:spLocks noGrp="1"/>
          </p:cNvSpPr>
          <p:nvPr>
            <p:ph type="title"/>
          </p:nvPr>
        </p:nvSpPr>
        <p:spPr>
          <a:xfrm>
            <a:off x="-1551139" y="103673"/>
            <a:ext cx="79500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Alternative resources</a:t>
            </a:r>
            <a:endParaRPr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338" y="846543"/>
            <a:ext cx="4122719" cy="411734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1029" y="952908"/>
            <a:ext cx="3123690" cy="390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33846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p54"/>
          <p:cNvSpPr txBox="1">
            <a:spLocks noGrp="1"/>
          </p:cNvSpPr>
          <p:nvPr>
            <p:ph type="title"/>
          </p:nvPr>
        </p:nvSpPr>
        <p:spPr>
          <a:xfrm>
            <a:off x="-1551139" y="103673"/>
            <a:ext cx="79500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Alternative resources</a:t>
            </a:r>
            <a:endParaRPr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559" y="2558433"/>
            <a:ext cx="2059865" cy="210065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3116" y="1057835"/>
            <a:ext cx="1158750" cy="1170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3057" y="2139348"/>
            <a:ext cx="1895804" cy="251973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5205981" y="612540"/>
            <a:ext cx="925516" cy="181610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2069" y="1446264"/>
            <a:ext cx="2883583" cy="75688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5687" y="2358597"/>
            <a:ext cx="4150521" cy="104062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4751" y="3577230"/>
            <a:ext cx="3100901" cy="80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28739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p54"/>
          <p:cNvSpPr txBox="1">
            <a:spLocks noGrp="1"/>
          </p:cNvSpPr>
          <p:nvPr>
            <p:ph type="title"/>
          </p:nvPr>
        </p:nvSpPr>
        <p:spPr>
          <a:xfrm>
            <a:off x="596975" y="655216"/>
            <a:ext cx="79500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Alternative resources</a:t>
            </a:r>
            <a:endParaRPr/>
          </a:p>
        </p:txBody>
      </p:sp>
      <p:grpSp>
        <p:nvGrpSpPr>
          <p:cNvPr id="921" name="Google Shape;921;p54"/>
          <p:cNvGrpSpPr/>
          <p:nvPr/>
        </p:nvGrpSpPr>
        <p:grpSpPr>
          <a:xfrm>
            <a:off x="6421571" y="2881003"/>
            <a:ext cx="1090494" cy="1556557"/>
            <a:chOff x="5429200" y="625876"/>
            <a:chExt cx="2674747" cy="3817897"/>
          </a:xfrm>
        </p:grpSpPr>
        <p:sp>
          <p:nvSpPr>
            <p:cNvPr id="922" name="Google Shape;922;p54"/>
            <p:cNvSpPr/>
            <p:nvPr/>
          </p:nvSpPr>
          <p:spPr>
            <a:xfrm>
              <a:off x="5835552" y="625876"/>
              <a:ext cx="1600238" cy="1404269"/>
            </a:xfrm>
            <a:custGeom>
              <a:avLst/>
              <a:gdLst/>
              <a:ahLst/>
              <a:cxnLst/>
              <a:rect l="l" t="t" r="r" b="b"/>
              <a:pathLst>
                <a:path w="51224" h="44951" extrusionOk="0">
                  <a:moveTo>
                    <a:pt x="31280" y="1"/>
                  </a:moveTo>
                  <a:cubicBezTo>
                    <a:pt x="30565" y="1"/>
                    <a:pt x="29847" y="88"/>
                    <a:pt x="29130" y="279"/>
                  </a:cubicBezTo>
                  <a:cubicBezTo>
                    <a:pt x="25789" y="1164"/>
                    <a:pt x="23157" y="4378"/>
                    <a:pt x="20550" y="6504"/>
                  </a:cubicBezTo>
                  <a:cubicBezTo>
                    <a:pt x="15666" y="10553"/>
                    <a:pt x="10782" y="14501"/>
                    <a:pt x="6378" y="19032"/>
                  </a:cubicBezTo>
                  <a:cubicBezTo>
                    <a:pt x="3189" y="22296"/>
                    <a:pt x="1" y="26599"/>
                    <a:pt x="1165" y="30977"/>
                  </a:cubicBezTo>
                  <a:cubicBezTo>
                    <a:pt x="1823" y="33508"/>
                    <a:pt x="3822" y="35456"/>
                    <a:pt x="5796" y="37202"/>
                  </a:cubicBezTo>
                  <a:cubicBezTo>
                    <a:pt x="10225" y="41100"/>
                    <a:pt x="15413" y="44820"/>
                    <a:pt x="21310" y="44947"/>
                  </a:cubicBezTo>
                  <a:cubicBezTo>
                    <a:pt x="21419" y="44949"/>
                    <a:pt x="21529" y="44950"/>
                    <a:pt x="21639" y="44950"/>
                  </a:cubicBezTo>
                  <a:cubicBezTo>
                    <a:pt x="29753" y="44950"/>
                    <a:pt x="39607" y="38570"/>
                    <a:pt x="45150" y="33027"/>
                  </a:cubicBezTo>
                  <a:cubicBezTo>
                    <a:pt x="48718" y="29408"/>
                    <a:pt x="51223" y="24447"/>
                    <a:pt x="50667" y="19386"/>
                  </a:cubicBezTo>
                  <a:cubicBezTo>
                    <a:pt x="50262" y="15539"/>
                    <a:pt x="48136" y="12097"/>
                    <a:pt x="45605" y="9187"/>
                  </a:cubicBezTo>
                  <a:cubicBezTo>
                    <a:pt x="42241" y="5329"/>
                    <a:pt x="36849" y="1"/>
                    <a:pt x="31280" y="1"/>
                  </a:cubicBezTo>
                  <a:close/>
                </a:path>
              </a:pathLst>
            </a:custGeom>
            <a:solidFill>
              <a:srgbClr val="C69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54"/>
            <p:cNvSpPr/>
            <p:nvPr/>
          </p:nvSpPr>
          <p:spPr>
            <a:xfrm rot="-2700000">
              <a:off x="6622984" y="2094137"/>
              <a:ext cx="1287150" cy="1081341"/>
            </a:xfrm>
            <a:custGeom>
              <a:avLst/>
              <a:gdLst/>
              <a:ahLst/>
              <a:cxnLst/>
              <a:rect l="l" t="t" r="r" b="b"/>
              <a:pathLst>
                <a:path w="41202" h="34614" extrusionOk="0">
                  <a:moveTo>
                    <a:pt x="13978" y="1"/>
                  </a:moveTo>
                  <a:cubicBezTo>
                    <a:pt x="12826" y="1"/>
                    <a:pt x="11675" y="41"/>
                    <a:pt x="10528" y="122"/>
                  </a:cubicBezTo>
                  <a:cubicBezTo>
                    <a:pt x="8554" y="299"/>
                    <a:pt x="6428" y="628"/>
                    <a:pt x="4758" y="1767"/>
                  </a:cubicBezTo>
                  <a:cubicBezTo>
                    <a:pt x="2101" y="3589"/>
                    <a:pt x="1038" y="7613"/>
                    <a:pt x="532" y="10650"/>
                  </a:cubicBezTo>
                  <a:cubicBezTo>
                    <a:pt x="0" y="13814"/>
                    <a:pt x="76" y="17129"/>
                    <a:pt x="101" y="20267"/>
                  </a:cubicBezTo>
                  <a:cubicBezTo>
                    <a:pt x="152" y="24544"/>
                    <a:pt x="607" y="28998"/>
                    <a:pt x="2936" y="32541"/>
                  </a:cubicBezTo>
                  <a:cubicBezTo>
                    <a:pt x="3639" y="33597"/>
                    <a:pt x="4725" y="34614"/>
                    <a:pt x="5910" y="34614"/>
                  </a:cubicBezTo>
                  <a:cubicBezTo>
                    <a:pt x="6089" y="34614"/>
                    <a:pt x="6271" y="34590"/>
                    <a:pt x="6454" y="34541"/>
                  </a:cubicBezTo>
                  <a:cubicBezTo>
                    <a:pt x="7542" y="34262"/>
                    <a:pt x="8174" y="33149"/>
                    <a:pt x="8630" y="32162"/>
                  </a:cubicBezTo>
                  <a:cubicBezTo>
                    <a:pt x="11161" y="26923"/>
                    <a:pt x="13008" y="21330"/>
                    <a:pt x="14021" y="15560"/>
                  </a:cubicBezTo>
                  <a:cubicBezTo>
                    <a:pt x="18307" y="16816"/>
                    <a:pt x="22757" y="17441"/>
                    <a:pt x="27212" y="17441"/>
                  </a:cubicBezTo>
                  <a:cubicBezTo>
                    <a:pt x="29307" y="17441"/>
                    <a:pt x="31402" y="17303"/>
                    <a:pt x="33482" y="17028"/>
                  </a:cubicBezTo>
                  <a:cubicBezTo>
                    <a:pt x="36443" y="16597"/>
                    <a:pt x="39936" y="15459"/>
                    <a:pt x="40720" y="12548"/>
                  </a:cubicBezTo>
                  <a:cubicBezTo>
                    <a:pt x="41201" y="10777"/>
                    <a:pt x="40467" y="8853"/>
                    <a:pt x="39227" y="7487"/>
                  </a:cubicBezTo>
                  <a:cubicBezTo>
                    <a:pt x="37987" y="6120"/>
                    <a:pt x="36342" y="5234"/>
                    <a:pt x="34672" y="4475"/>
                  </a:cubicBezTo>
                  <a:cubicBezTo>
                    <a:pt x="28204" y="1535"/>
                    <a:pt x="21080" y="1"/>
                    <a:pt x="139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54"/>
            <p:cNvSpPr/>
            <p:nvPr/>
          </p:nvSpPr>
          <p:spPr>
            <a:xfrm>
              <a:off x="5429200" y="3482112"/>
              <a:ext cx="1429449" cy="961661"/>
            </a:xfrm>
            <a:custGeom>
              <a:avLst/>
              <a:gdLst/>
              <a:ahLst/>
              <a:cxnLst/>
              <a:rect l="l" t="t" r="r" b="b"/>
              <a:pathLst>
                <a:path w="45757" h="30783" extrusionOk="0">
                  <a:moveTo>
                    <a:pt x="24415" y="0"/>
                  </a:moveTo>
                  <a:cubicBezTo>
                    <a:pt x="24049" y="0"/>
                    <a:pt x="23680" y="26"/>
                    <a:pt x="23309" y="81"/>
                  </a:cubicBezTo>
                  <a:cubicBezTo>
                    <a:pt x="18247" y="789"/>
                    <a:pt x="0" y="14962"/>
                    <a:pt x="4733" y="20732"/>
                  </a:cubicBezTo>
                  <a:cubicBezTo>
                    <a:pt x="9744" y="26730"/>
                    <a:pt x="23511" y="28299"/>
                    <a:pt x="30673" y="29868"/>
                  </a:cubicBezTo>
                  <a:cubicBezTo>
                    <a:pt x="32851" y="30332"/>
                    <a:pt x="35173" y="30783"/>
                    <a:pt x="37406" y="30783"/>
                  </a:cubicBezTo>
                  <a:cubicBezTo>
                    <a:pt x="39558" y="30783"/>
                    <a:pt x="41627" y="30364"/>
                    <a:pt x="43403" y="29134"/>
                  </a:cubicBezTo>
                  <a:cubicBezTo>
                    <a:pt x="44441" y="28425"/>
                    <a:pt x="45327" y="27363"/>
                    <a:pt x="45554" y="26097"/>
                  </a:cubicBezTo>
                  <a:cubicBezTo>
                    <a:pt x="45757" y="24908"/>
                    <a:pt x="45327" y="23693"/>
                    <a:pt x="44846" y="22554"/>
                  </a:cubicBezTo>
                  <a:cubicBezTo>
                    <a:pt x="42290" y="16379"/>
                    <a:pt x="38595" y="10558"/>
                    <a:pt x="34090" y="5547"/>
                  </a:cubicBezTo>
                  <a:cubicBezTo>
                    <a:pt x="31532" y="2690"/>
                    <a:pt x="28135" y="0"/>
                    <a:pt x="24415" y="0"/>
                  </a:cubicBezTo>
                  <a:close/>
                </a:path>
              </a:pathLst>
            </a:custGeom>
            <a:solidFill>
              <a:srgbClr val="F4B3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54"/>
            <p:cNvSpPr/>
            <p:nvPr/>
          </p:nvSpPr>
          <p:spPr>
            <a:xfrm>
              <a:off x="5685357" y="2968357"/>
              <a:ext cx="513117" cy="609617"/>
            </a:xfrm>
            <a:custGeom>
              <a:avLst/>
              <a:gdLst/>
              <a:ahLst/>
              <a:cxnLst/>
              <a:rect l="l" t="t" r="r" b="b"/>
              <a:pathLst>
                <a:path w="16425" h="19514" extrusionOk="0">
                  <a:moveTo>
                    <a:pt x="8757" y="1"/>
                  </a:moveTo>
                  <a:cubicBezTo>
                    <a:pt x="8757" y="1"/>
                    <a:pt x="0" y="10453"/>
                    <a:pt x="7238" y="16476"/>
                  </a:cubicBezTo>
                  <a:lnTo>
                    <a:pt x="7339" y="19513"/>
                  </a:lnTo>
                  <a:lnTo>
                    <a:pt x="13413" y="14705"/>
                  </a:lnTo>
                  <a:lnTo>
                    <a:pt x="16399" y="4683"/>
                  </a:lnTo>
                  <a:cubicBezTo>
                    <a:pt x="16425" y="4683"/>
                    <a:pt x="10503" y="735"/>
                    <a:pt x="8757" y="1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54"/>
            <p:cNvSpPr/>
            <p:nvPr/>
          </p:nvSpPr>
          <p:spPr>
            <a:xfrm>
              <a:off x="5879817" y="3241135"/>
              <a:ext cx="1115580" cy="1146414"/>
            </a:xfrm>
            <a:custGeom>
              <a:avLst/>
              <a:gdLst/>
              <a:ahLst/>
              <a:cxnLst/>
              <a:rect l="l" t="t" r="r" b="b"/>
              <a:pathLst>
                <a:path w="35710" h="36697" extrusionOk="0">
                  <a:moveTo>
                    <a:pt x="29383" y="0"/>
                  </a:moveTo>
                  <a:lnTo>
                    <a:pt x="29383" y="0"/>
                  </a:lnTo>
                  <a:cubicBezTo>
                    <a:pt x="29382" y="0"/>
                    <a:pt x="25914" y="757"/>
                    <a:pt x="22426" y="757"/>
                  </a:cubicBezTo>
                  <a:cubicBezTo>
                    <a:pt x="22087" y="757"/>
                    <a:pt x="21747" y="750"/>
                    <a:pt x="21411" y="734"/>
                  </a:cubicBezTo>
                  <a:cubicBezTo>
                    <a:pt x="21411" y="734"/>
                    <a:pt x="19867" y="8503"/>
                    <a:pt x="18804" y="10832"/>
                  </a:cubicBezTo>
                  <a:cubicBezTo>
                    <a:pt x="17666" y="13160"/>
                    <a:pt x="9466" y="16298"/>
                    <a:pt x="1924" y="17817"/>
                  </a:cubicBezTo>
                  <a:cubicBezTo>
                    <a:pt x="1924" y="17817"/>
                    <a:pt x="1722" y="31660"/>
                    <a:pt x="1" y="36696"/>
                  </a:cubicBezTo>
                  <a:cubicBezTo>
                    <a:pt x="1" y="36696"/>
                    <a:pt x="3544" y="36671"/>
                    <a:pt x="6682" y="36393"/>
                  </a:cubicBezTo>
                  <a:cubicBezTo>
                    <a:pt x="6682" y="36393"/>
                    <a:pt x="11111" y="30951"/>
                    <a:pt x="19969" y="28092"/>
                  </a:cubicBezTo>
                  <a:cubicBezTo>
                    <a:pt x="23050" y="27106"/>
                    <a:pt x="25892" y="26784"/>
                    <a:pt x="28288" y="26784"/>
                  </a:cubicBezTo>
                  <a:cubicBezTo>
                    <a:pt x="32782" y="26784"/>
                    <a:pt x="35710" y="27914"/>
                    <a:pt x="35710" y="27914"/>
                  </a:cubicBezTo>
                  <a:cubicBezTo>
                    <a:pt x="35710" y="27914"/>
                    <a:pt x="32218" y="22018"/>
                    <a:pt x="29813" y="17817"/>
                  </a:cubicBezTo>
                  <a:cubicBezTo>
                    <a:pt x="27409" y="13616"/>
                    <a:pt x="26852" y="10604"/>
                    <a:pt x="27991" y="5770"/>
                  </a:cubicBezTo>
                  <a:cubicBezTo>
                    <a:pt x="29181" y="937"/>
                    <a:pt x="29383" y="0"/>
                    <a:pt x="29383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54"/>
            <p:cNvSpPr/>
            <p:nvPr/>
          </p:nvSpPr>
          <p:spPr>
            <a:xfrm>
              <a:off x="6298040" y="938952"/>
              <a:ext cx="759007" cy="883124"/>
            </a:xfrm>
            <a:custGeom>
              <a:avLst/>
              <a:gdLst/>
              <a:ahLst/>
              <a:cxnLst/>
              <a:rect l="l" t="t" r="r" b="b"/>
              <a:pathLst>
                <a:path w="24296" h="28269" fill="none" extrusionOk="0">
                  <a:moveTo>
                    <a:pt x="24296" y="0"/>
                  </a:moveTo>
                  <a:cubicBezTo>
                    <a:pt x="22271" y="51"/>
                    <a:pt x="20753" y="1265"/>
                    <a:pt x="18855" y="1797"/>
                  </a:cubicBezTo>
                  <a:cubicBezTo>
                    <a:pt x="17007" y="2303"/>
                    <a:pt x="15084" y="1898"/>
                    <a:pt x="13439" y="1038"/>
                  </a:cubicBezTo>
                  <a:cubicBezTo>
                    <a:pt x="13059" y="835"/>
                    <a:pt x="12680" y="633"/>
                    <a:pt x="12275" y="531"/>
                  </a:cubicBezTo>
                  <a:cubicBezTo>
                    <a:pt x="11870" y="430"/>
                    <a:pt x="11389" y="430"/>
                    <a:pt x="11035" y="683"/>
                  </a:cubicBezTo>
                  <a:cubicBezTo>
                    <a:pt x="10554" y="1038"/>
                    <a:pt x="10402" y="1670"/>
                    <a:pt x="10377" y="2278"/>
                  </a:cubicBezTo>
                  <a:cubicBezTo>
                    <a:pt x="10276" y="3214"/>
                    <a:pt x="10301" y="4176"/>
                    <a:pt x="10427" y="5112"/>
                  </a:cubicBezTo>
                  <a:cubicBezTo>
                    <a:pt x="9390" y="5315"/>
                    <a:pt x="8226" y="5315"/>
                    <a:pt x="7137" y="5264"/>
                  </a:cubicBezTo>
                  <a:cubicBezTo>
                    <a:pt x="7087" y="5897"/>
                    <a:pt x="6884" y="6479"/>
                    <a:pt x="6834" y="7137"/>
                  </a:cubicBezTo>
                  <a:cubicBezTo>
                    <a:pt x="6252" y="7162"/>
                    <a:pt x="5594" y="7086"/>
                    <a:pt x="5062" y="6884"/>
                  </a:cubicBezTo>
                  <a:cubicBezTo>
                    <a:pt x="5062" y="7390"/>
                    <a:pt x="4480" y="7744"/>
                    <a:pt x="4075" y="8023"/>
                  </a:cubicBezTo>
                  <a:cubicBezTo>
                    <a:pt x="2911" y="8807"/>
                    <a:pt x="1570" y="9313"/>
                    <a:pt x="861" y="10579"/>
                  </a:cubicBezTo>
                  <a:cubicBezTo>
                    <a:pt x="228" y="11692"/>
                    <a:pt x="1" y="13084"/>
                    <a:pt x="380" y="14349"/>
                  </a:cubicBezTo>
                  <a:cubicBezTo>
                    <a:pt x="785" y="15640"/>
                    <a:pt x="1696" y="16728"/>
                    <a:pt x="2658" y="17715"/>
                  </a:cubicBezTo>
                  <a:cubicBezTo>
                    <a:pt x="6429" y="21689"/>
                    <a:pt x="10630" y="25333"/>
                    <a:pt x="15236" y="28269"/>
                  </a:cubicBezTo>
                </a:path>
              </a:pathLst>
            </a:custGeom>
            <a:noFill/>
            <a:ln w="12025" cap="flat" cmpd="sng">
              <a:solidFill>
                <a:srgbClr val="754C24"/>
              </a:solidFill>
              <a:prstDash val="solid"/>
              <a:miter lim="253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54"/>
            <p:cNvSpPr/>
            <p:nvPr/>
          </p:nvSpPr>
          <p:spPr>
            <a:xfrm>
              <a:off x="5818964" y="1410910"/>
              <a:ext cx="594560" cy="2167900"/>
            </a:xfrm>
            <a:custGeom>
              <a:avLst/>
              <a:gdLst/>
              <a:ahLst/>
              <a:cxnLst/>
              <a:rect l="l" t="t" r="r" b="b"/>
              <a:pathLst>
                <a:path w="19032" h="69395" fill="none" extrusionOk="0">
                  <a:moveTo>
                    <a:pt x="16197" y="1"/>
                  </a:moveTo>
                  <a:cubicBezTo>
                    <a:pt x="16982" y="2380"/>
                    <a:pt x="17766" y="4784"/>
                    <a:pt x="18551" y="7163"/>
                  </a:cubicBezTo>
                  <a:cubicBezTo>
                    <a:pt x="18804" y="7897"/>
                    <a:pt x="19031" y="8631"/>
                    <a:pt x="18981" y="9415"/>
                  </a:cubicBezTo>
                  <a:cubicBezTo>
                    <a:pt x="18778" y="11111"/>
                    <a:pt x="18373" y="12604"/>
                    <a:pt x="17893" y="14249"/>
                  </a:cubicBezTo>
                  <a:cubicBezTo>
                    <a:pt x="17386" y="16020"/>
                    <a:pt x="17083" y="17843"/>
                    <a:pt x="16754" y="19665"/>
                  </a:cubicBezTo>
                  <a:cubicBezTo>
                    <a:pt x="15995" y="24043"/>
                    <a:pt x="15235" y="28447"/>
                    <a:pt x="14476" y="32875"/>
                  </a:cubicBezTo>
                  <a:cubicBezTo>
                    <a:pt x="14198" y="34520"/>
                    <a:pt x="12300" y="34900"/>
                    <a:pt x="11262" y="36191"/>
                  </a:cubicBezTo>
                  <a:cubicBezTo>
                    <a:pt x="10528" y="37127"/>
                    <a:pt x="10123" y="38266"/>
                    <a:pt x="9693" y="39354"/>
                  </a:cubicBezTo>
                  <a:cubicBezTo>
                    <a:pt x="8377" y="42872"/>
                    <a:pt x="6707" y="46263"/>
                    <a:pt x="4707" y="49427"/>
                  </a:cubicBezTo>
                  <a:cubicBezTo>
                    <a:pt x="3619" y="51122"/>
                    <a:pt x="2455" y="52818"/>
                    <a:pt x="1544" y="54615"/>
                  </a:cubicBezTo>
                  <a:cubicBezTo>
                    <a:pt x="633" y="56412"/>
                    <a:pt x="0" y="58411"/>
                    <a:pt x="127" y="60435"/>
                  </a:cubicBezTo>
                  <a:cubicBezTo>
                    <a:pt x="203" y="62688"/>
                    <a:pt x="1265" y="64839"/>
                    <a:pt x="2936" y="66358"/>
                  </a:cubicBezTo>
                  <a:cubicBezTo>
                    <a:pt x="2961" y="67395"/>
                    <a:pt x="3037" y="68332"/>
                    <a:pt x="3037" y="69394"/>
                  </a:cubicBezTo>
                </a:path>
              </a:pathLst>
            </a:custGeom>
            <a:noFill/>
            <a:ln w="12025" cap="flat" cmpd="sng">
              <a:solidFill>
                <a:srgbClr val="754C24"/>
              </a:solidFill>
              <a:prstDash val="solid"/>
              <a:miter lim="253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54"/>
            <p:cNvSpPr/>
            <p:nvPr/>
          </p:nvSpPr>
          <p:spPr>
            <a:xfrm>
              <a:off x="6724947" y="1908983"/>
              <a:ext cx="333674" cy="2321257"/>
            </a:xfrm>
            <a:custGeom>
              <a:avLst/>
              <a:gdLst/>
              <a:ahLst/>
              <a:cxnLst/>
              <a:rect l="l" t="t" r="r" b="b"/>
              <a:pathLst>
                <a:path w="10681" h="74304" fill="none" extrusionOk="0">
                  <a:moveTo>
                    <a:pt x="5189" y="1"/>
                  </a:moveTo>
                  <a:cubicBezTo>
                    <a:pt x="4177" y="3316"/>
                    <a:pt x="3164" y="6682"/>
                    <a:pt x="2152" y="9997"/>
                  </a:cubicBezTo>
                  <a:cubicBezTo>
                    <a:pt x="1924" y="10731"/>
                    <a:pt x="1696" y="11516"/>
                    <a:pt x="1899" y="12275"/>
                  </a:cubicBezTo>
                  <a:cubicBezTo>
                    <a:pt x="2278" y="13667"/>
                    <a:pt x="3898" y="14249"/>
                    <a:pt x="5062" y="15135"/>
                  </a:cubicBezTo>
                  <a:cubicBezTo>
                    <a:pt x="7694" y="17109"/>
                    <a:pt x="7922" y="20955"/>
                    <a:pt x="7467" y="24195"/>
                  </a:cubicBezTo>
                  <a:cubicBezTo>
                    <a:pt x="6884" y="27966"/>
                    <a:pt x="5619" y="31585"/>
                    <a:pt x="4480" y="35178"/>
                  </a:cubicBezTo>
                  <a:cubicBezTo>
                    <a:pt x="3063" y="39683"/>
                    <a:pt x="1848" y="44238"/>
                    <a:pt x="811" y="48844"/>
                  </a:cubicBezTo>
                  <a:cubicBezTo>
                    <a:pt x="203" y="51476"/>
                    <a:pt x="1" y="53729"/>
                    <a:pt x="836" y="56310"/>
                  </a:cubicBezTo>
                  <a:cubicBezTo>
                    <a:pt x="1747" y="58968"/>
                    <a:pt x="3190" y="61397"/>
                    <a:pt x="4581" y="63852"/>
                  </a:cubicBezTo>
                  <a:cubicBezTo>
                    <a:pt x="6606" y="67319"/>
                    <a:pt x="8656" y="70812"/>
                    <a:pt x="10681" y="74304"/>
                  </a:cubicBezTo>
                </a:path>
              </a:pathLst>
            </a:custGeom>
            <a:noFill/>
            <a:ln w="12025" cap="flat" cmpd="sng">
              <a:solidFill>
                <a:srgbClr val="754C24"/>
              </a:solidFill>
              <a:prstDash val="solid"/>
              <a:miter lim="253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54"/>
            <p:cNvSpPr/>
            <p:nvPr/>
          </p:nvSpPr>
          <p:spPr>
            <a:xfrm>
              <a:off x="5807875" y="2423644"/>
              <a:ext cx="621457" cy="1537789"/>
            </a:xfrm>
            <a:custGeom>
              <a:avLst/>
              <a:gdLst/>
              <a:ahLst/>
              <a:cxnLst/>
              <a:rect l="l" t="t" r="r" b="b"/>
              <a:pathLst>
                <a:path w="19893" h="49225" fill="none" extrusionOk="0">
                  <a:moveTo>
                    <a:pt x="19893" y="1"/>
                  </a:moveTo>
                  <a:cubicBezTo>
                    <a:pt x="18779" y="1216"/>
                    <a:pt x="18273" y="2861"/>
                    <a:pt x="17817" y="4404"/>
                  </a:cubicBezTo>
                  <a:cubicBezTo>
                    <a:pt x="15008" y="13667"/>
                    <a:pt x="12250" y="22904"/>
                    <a:pt x="9441" y="32192"/>
                  </a:cubicBezTo>
                  <a:cubicBezTo>
                    <a:pt x="7821" y="33508"/>
                    <a:pt x="6201" y="34850"/>
                    <a:pt x="4556" y="36166"/>
                  </a:cubicBezTo>
                  <a:cubicBezTo>
                    <a:pt x="3468" y="37051"/>
                    <a:pt x="2354" y="37937"/>
                    <a:pt x="1494" y="39025"/>
                  </a:cubicBezTo>
                  <a:cubicBezTo>
                    <a:pt x="633" y="40114"/>
                    <a:pt x="1" y="41455"/>
                    <a:pt x="26" y="42872"/>
                  </a:cubicBezTo>
                  <a:cubicBezTo>
                    <a:pt x="51" y="45504"/>
                    <a:pt x="2253" y="47554"/>
                    <a:pt x="4278" y="49224"/>
                  </a:cubicBezTo>
                </a:path>
              </a:pathLst>
            </a:custGeom>
            <a:noFill/>
            <a:ln w="12025" cap="flat" cmpd="sng">
              <a:solidFill>
                <a:srgbClr val="754C24"/>
              </a:solidFill>
              <a:prstDash val="solid"/>
              <a:miter lim="253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54"/>
            <p:cNvSpPr/>
            <p:nvPr/>
          </p:nvSpPr>
          <p:spPr>
            <a:xfrm>
              <a:off x="5875881" y="2568343"/>
              <a:ext cx="949540" cy="1237323"/>
            </a:xfrm>
            <a:custGeom>
              <a:avLst/>
              <a:gdLst/>
              <a:ahLst/>
              <a:cxnLst/>
              <a:rect l="l" t="t" r="r" b="b"/>
              <a:pathLst>
                <a:path w="30395" h="39607" fill="none" extrusionOk="0">
                  <a:moveTo>
                    <a:pt x="0" y="38949"/>
                  </a:moveTo>
                  <a:cubicBezTo>
                    <a:pt x="1164" y="39607"/>
                    <a:pt x="2632" y="39379"/>
                    <a:pt x="3923" y="39101"/>
                  </a:cubicBezTo>
                  <a:cubicBezTo>
                    <a:pt x="9086" y="37962"/>
                    <a:pt x="14046" y="35937"/>
                    <a:pt x="18500" y="33153"/>
                  </a:cubicBezTo>
                  <a:cubicBezTo>
                    <a:pt x="19715" y="30850"/>
                    <a:pt x="20095" y="28497"/>
                    <a:pt x="20702" y="25966"/>
                  </a:cubicBezTo>
                  <a:cubicBezTo>
                    <a:pt x="22904" y="16956"/>
                    <a:pt x="25283" y="7744"/>
                    <a:pt x="30395" y="0"/>
                  </a:cubicBezTo>
                </a:path>
              </a:pathLst>
            </a:custGeom>
            <a:noFill/>
            <a:ln w="12025" cap="flat" cmpd="sng">
              <a:solidFill>
                <a:srgbClr val="754C24"/>
              </a:solidFill>
              <a:prstDash val="solid"/>
              <a:miter lim="253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54"/>
            <p:cNvSpPr/>
            <p:nvPr/>
          </p:nvSpPr>
          <p:spPr>
            <a:xfrm>
              <a:off x="5879817" y="3797688"/>
              <a:ext cx="62511" cy="589842"/>
            </a:xfrm>
            <a:custGeom>
              <a:avLst/>
              <a:gdLst/>
              <a:ahLst/>
              <a:cxnLst/>
              <a:rect l="l" t="t" r="r" b="b"/>
              <a:pathLst>
                <a:path w="2001" h="18881" fill="none" extrusionOk="0">
                  <a:moveTo>
                    <a:pt x="1924" y="1"/>
                  </a:moveTo>
                  <a:cubicBezTo>
                    <a:pt x="2000" y="6328"/>
                    <a:pt x="1317" y="12680"/>
                    <a:pt x="1" y="18880"/>
                  </a:cubicBezTo>
                </a:path>
              </a:pathLst>
            </a:custGeom>
            <a:noFill/>
            <a:ln w="12025" cap="flat" cmpd="sng">
              <a:solidFill>
                <a:srgbClr val="754C24"/>
              </a:solidFill>
              <a:prstDash val="solid"/>
              <a:miter lim="253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54"/>
            <p:cNvSpPr/>
            <p:nvPr/>
          </p:nvSpPr>
          <p:spPr>
            <a:xfrm>
              <a:off x="5908276" y="3820617"/>
              <a:ext cx="944042" cy="407994"/>
            </a:xfrm>
            <a:custGeom>
              <a:avLst/>
              <a:gdLst/>
              <a:ahLst/>
              <a:cxnLst/>
              <a:rect l="l" t="t" r="r" b="b"/>
              <a:pathLst>
                <a:path w="30219" h="13060" fill="none" extrusionOk="0">
                  <a:moveTo>
                    <a:pt x="1" y="13059"/>
                  </a:moveTo>
                  <a:cubicBezTo>
                    <a:pt x="2633" y="8656"/>
                    <a:pt x="7315" y="5847"/>
                    <a:pt x="12022" y="3873"/>
                  </a:cubicBezTo>
                  <a:cubicBezTo>
                    <a:pt x="17767" y="1468"/>
                    <a:pt x="24170" y="1"/>
                    <a:pt x="30218" y="1544"/>
                  </a:cubicBezTo>
                </a:path>
              </a:pathLst>
            </a:custGeom>
            <a:noFill/>
            <a:ln w="12025" cap="flat" cmpd="sng">
              <a:solidFill>
                <a:srgbClr val="754C24"/>
              </a:solidFill>
              <a:prstDash val="solid"/>
              <a:miter lim="253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54"/>
            <p:cNvSpPr/>
            <p:nvPr/>
          </p:nvSpPr>
          <p:spPr>
            <a:xfrm>
              <a:off x="6088554" y="4023014"/>
              <a:ext cx="906054" cy="355011"/>
            </a:xfrm>
            <a:custGeom>
              <a:avLst/>
              <a:gdLst/>
              <a:ahLst/>
              <a:cxnLst/>
              <a:rect l="l" t="t" r="r" b="b"/>
              <a:pathLst>
                <a:path w="29003" h="11364" fill="none" extrusionOk="0">
                  <a:moveTo>
                    <a:pt x="0" y="11364"/>
                  </a:moveTo>
                  <a:cubicBezTo>
                    <a:pt x="7061" y="3417"/>
                    <a:pt x="18778" y="0"/>
                    <a:pt x="29003" y="2885"/>
                  </a:cubicBezTo>
                </a:path>
              </a:pathLst>
            </a:custGeom>
            <a:noFill/>
            <a:ln w="12025" cap="flat" cmpd="sng">
              <a:solidFill>
                <a:srgbClr val="754C24"/>
              </a:solidFill>
              <a:prstDash val="solid"/>
              <a:miter lim="253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54"/>
            <p:cNvSpPr/>
            <p:nvPr/>
          </p:nvSpPr>
          <p:spPr>
            <a:xfrm>
              <a:off x="5958882" y="2968357"/>
              <a:ext cx="244328" cy="149483"/>
            </a:xfrm>
            <a:custGeom>
              <a:avLst/>
              <a:gdLst/>
              <a:ahLst/>
              <a:cxnLst/>
              <a:rect l="l" t="t" r="r" b="b"/>
              <a:pathLst>
                <a:path w="7821" h="4785" fill="none" extrusionOk="0">
                  <a:moveTo>
                    <a:pt x="1" y="1"/>
                  </a:moveTo>
                  <a:cubicBezTo>
                    <a:pt x="2658" y="1519"/>
                    <a:pt x="5290" y="3114"/>
                    <a:pt x="7821" y="4784"/>
                  </a:cubicBezTo>
                </a:path>
              </a:pathLst>
            </a:custGeom>
            <a:noFill/>
            <a:ln w="12025" cap="flat" cmpd="sng">
              <a:solidFill>
                <a:srgbClr val="754C24"/>
              </a:solidFill>
              <a:prstDash val="solid"/>
              <a:miter lim="253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54"/>
            <p:cNvSpPr/>
            <p:nvPr/>
          </p:nvSpPr>
          <p:spPr>
            <a:xfrm>
              <a:off x="6547855" y="3241135"/>
              <a:ext cx="249077" cy="22930"/>
            </a:xfrm>
            <a:custGeom>
              <a:avLst/>
              <a:gdLst/>
              <a:ahLst/>
              <a:cxnLst/>
              <a:rect l="l" t="t" r="r" b="b"/>
              <a:pathLst>
                <a:path w="7973" h="734" fill="none" extrusionOk="0">
                  <a:moveTo>
                    <a:pt x="1" y="734"/>
                  </a:moveTo>
                  <a:cubicBezTo>
                    <a:pt x="2658" y="633"/>
                    <a:pt x="5341" y="380"/>
                    <a:pt x="7973" y="0"/>
                  </a:cubicBezTo>
                </a:path>
              </a:pathLst>
            </a:custGeom>
            <a:noFill/>
            <a:ln w="12025" cap="flat" cmpd="sng">
              <a:solidFill>
                <a:srgbClr val="754C24"/>
              </a:solidFill>
              <a:prstDash val="solid"/>
              <a:miter lim="253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54"/>
            <p:cNvSpPr/>
            <p:nvPr/>
          </p:nvSpPr>
          <p:spPr>
            <a:xfrm>
              <a:off x="6998504" y="903371"/>
              <a:ext cx="78287" cy="424583"/>
            </a:xfrm>
            <a:custGeom>
              <a:avLst/>
              <a:gdLst/>
              <a:ahLst/>
              <a:cxnLst/>
              <a:rect l="l" t="t" r="r" b="b"/>
              <a:pathLst>
                <a:path w="2506" h="13591" fill="none" extrusionOk="0">
                  <a:moveTo>
                    <a:pt x="0" y="13590"/>
                  </a:moveTo>
                  <a:cubicBezTo>
                    <a:pt x="152" y="8984"/>
                    <a:pt x="987" y="4353"/>
                    <a:pt x="2506" y="0"/>
                  </a:cubicBezTo>
                </a:path>
              </a:pathLst>
            </a:custGeom>
            <a:noFill/>
            <a:ln w="12025" cap="flat" cmpd="sng">
              <a:solidFill>
                <a:srgbClr val="754C24"/>
              </a:solidFill>
              <a:prstDash val="solid"/>
              <a:miter lim="253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54"/>
            <p:cNvSpPr/>
            <p:nvPr/>
          </p:nvSpPr>
          <p:spPr>
            <a:xfrm>
              <a:off x="6764495" y="851983"/>
              <a:ext cx="941636" cy="3075516"/>
            </a:xfrm>
            <a:custGeom>
              <a:avLst/>
              <a:gdLst/>
              <a:ahLst/>
              <a:cxnLst/>
              <a:rect l="l" t="t" r="r" b="b"/>
              <a:pathLst>
                <a:path w="30142" h="98448" fill="none" extrusionOk="0">
                  <a:moveTo>
                    <a:pt x="6808" y="3442"/>
                  </a:moveTo>
                  <a:cubicBezTo>
                    <a:pt x="7896" y="1848"/>
                    <a:pt x="9288" y="76"/>
                    <a:pt x="11237" y="25"/>
                  </a:cubicBezTo>
                  <a:cubicBezTo>
                    <a:pt x="12325" y="0"/>
                    <a:pt x="13388" y="557"/>
                    <a:pt x="14350" y="1088"/>
                  </a:cubicBezTo>
                  <a:cubicBezTo>
                    <a:pt x="20120" y="4302"/>
                    <a:pt x="26270" y="7972"/>
                    <a:pt x="28623" y="14097"/>
                  </a:cubicBezTo>
                  <a:cubicBezTo>
                    <a:pt x="30142" y="18019"/>
                    <a:pt x="29838" y="22397"/>
                    <a:pt x="29231" y="26523"/>
                  </a:cubicBezTo>
                  <a:cubicBezTo>
                    <a:pt x="27586" y="37709"/>
                    <a:pt x="23840" y="49148"/>
                    <a:pt x="27054" y="60005"/>
                  </a:cubicBezTo>
                  <a:cubicBezTo>
                    <a:pt x="27991" y="63244"/>
                    <a:pt x="29585" y="66559"/>
                    <a:pt x="28674" y="69824"/>
                  </a:cubicBezTo>
                  <a:cubicBezTo>
                    <a:pt x="28016" y="72279"/>
                    <a:pt x="25991" y="74202"/>
                    <a:pt x="25080" y="76607"/>
                  </a:cubicBezTo>
                  <a:cubicBezTo>
                    <a:pt x="23941" y="79568"/>
                    <a:pt x="24599" y="82858"/>
                    <a:pt x="24473" y="86021"/>
                  </a:cubicBezTo>
                  <a:cubicBezTo>
                    <a:pt x="24372" y="88957"/>
                    <a:pt x="23587" y="91892"/>
                    <a:pt x="21841" y="94271"/>
                  </a:cubicBezTo>
                  <a:cubicBezTo>
                    <a:pt x="20120" y="96650"/>
                    <a:pt x="17361" y="98321"/>
                    <a:pt x="14426" y="98371"/>
                  </a:cubicBezTo>
                  <a:cubicBezTo>
                    <a:pt x="11211" y="98447"/>
                    <a:pt x="8352" y="96701"/>
                    <a:pt x="5618" y="95031"/>
                  </a:cubicBezTo>
                  <a:cubicBezTo>
                    <a:pt x="3746" y="93866"/>
                    <a:pt x="1848" y="92677"/>
                    <a:pt x="0" y="91513"/>
                  </a:cubicBezTo>
                </a:path>
              </a:pathLst>
            </a:custGeom>
            <a:noFill/>
            <a:ln w="12025" cap="flat" cmpd="sng">
              <a:solidFill>
                <a:srgbClr val="754C24"/>
              </a:solidFill>
              <a:prstDash val="solid"/>
              <a:miter lim="253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54"/>
            <p:cNvSpPr/>
            <p:nvPr/>
          </p:nvSpPr>
          <p:spPr>
            <a:xfrm>
              <a:off x="6987414" y="1241720"/>
              <a:ext cx="350294" cy="288626"/>
            </a:xfrm>
            <a:custGeom>
              <a:avLst/>
              <a:gdLst/>
              <a:ahLst/>
              <a:cxnLst/>
              <a:rect l="l" t="t" r="r" b="b"/>
              <a:pathLst>
                <a:path w="11213" h="9239" fill="none" extrusionOk="0">
                  <a:moveTo>
                    <a:pt x="1" y="4227"/>
                  </a:moveTo>
                  <a:cubicBezTo>
                    <a:pt x="127" y="2709"/>
                    <a:pt x="937" y="1266"/>
                    <a:pt x="2152" y="380"/>
                  </a:cubicBezTo>
                  <a:cubicBezTo>
                    <a:pt x="2456" y="203"/>
                    <a:pt x="2759" y="1"/>
                    <a:pt x="3088" y="51"/>
                  </a:cubicBezTo>
                  <a:cubicBezTo>
                    <a:pt x="3645" y="77"/>
                    <a:pt x="4025" y="608"/>
                    <a:pt x="4506" y="963"/>
                  </a:cubicBezTo>
                  <a:cubicBezTo>
                    <a:pt x="5518" y="1747"/>
                    <a:pt x="6961" y="1621"/>
                    <a:pt x="8150" y="2127"/>
                  </a:cubicBezTo>
                  <a:cubicBezTo>
                    <a:pt x="9188" y="2608"/>
                    <a:pt x="9922" y="3595"/>
                    <a:pt x="10605" y="4506"/>
                  </a:cubicBezTo>
                  <a:cubicBezTo>
                    <a:pt x="10807" y="4759"/>
                    <a:pt x="11010" y="5037"/>
                    <a:pt x="11086" y="5366"/>
                  </a:cubicBezTo>
                  <a:cubicBezTo>
                    <a:pt x="11212" y="5923"/>
                    <a:pt x="10934" y="6454"/>
                    <a:pt x="10580" y="6935"/>
                  </a:cubicBezTo>
                  <a:cubicBezTo>
                    <a:pt x="9871" y="7922"/>
                    <a:pt x="8909" y="8707"/>
                    <a:pt x="7796" y="9238"/>
                  </a:cubicBezTo>
                </a:path>
              </a:pathLst>
            </a:custGeom>
            <a:noFill/>
            <a:ln w="12025" cap="flat" cmpd="sng">
              <a:solidFill>
                <a:srgbClr val="754C24"/>
              </a:solidFill>
              <a:prstDash val="solid"/>
              <a:miter lim="253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54"/>
            <p:cNvSpPr/>
            <p:nvPr/>
          </p:nvSpPr>
          <p:spPr>
            <a:xfrm>
              <a:off x="6699644" y="1291546"/>
              <a:ext cx="291782" cy="281472"/>
            </a:xfrm>
            <a:custGeom>
              <a:avLst/>
              <a:gdLst/>
              <a:ahLst/>
              <a:cxnLst/>
              <a:rect l="l" t="t" r="r" b="b"/>
              <a:pathLst>
                <a:path w="9340" h="9010" fill="none" extrusionOk="0">
                  <a:moveTo>
                    <a:pt x="9339" y="1746"/>
                  </a:moveTo>
                  <a:cubicBezTo>
                    <a:pt x="8909" y="1139"/>
                    <a:pt x="8428" y="506"/>
                    <a:pt x="7745" y="228"/>
                  </a:cubicBezTo>
                  <a:cubicBezTo>
                    <a:pt x="7163" y="0"/>
                    <a:pt x="6505" y="51"/>
                    <a:pt x="5872" y="101"/>
                  </a:cubicBezTo>
                  <a:cubicBezTo>
                    <a:pt x="5265" y="152"/>
                    <a:pt x="4632" y="228"/>
                    <a:pt x="4025" y="279"/>
                  </a:cubicBezTo>
                  <a:cubicBezTo>
                    <a:pt x="3595" y="329"/>
                    <a:pt x="3114" y="380"/>
                    <a:pt x="2759" y="658"/>
                  </a:cubicBezTo>
                  <a:cubicBezTo>
                    <a:pt x="2481" y="886"/>
                    <a:pt x="2329" y="1190"/>
                    <a:pt x="2203" y="1493"/>
                  </a:cubicBezTo>
                  <a:lnTo>
                    <a:pt x="963" y="3948"/>
                  </a:lnTo>
                  <a:cubicBezTo>
                    <a:pt x="482" y="4910"/>
                    <a:pt x="1" y="5897"/>
                    <a:pt x="102" y="6935"/>
                  </a:cubicBezTo>
                  <a:cubicBezTo>
                    <a:pt x="203" y="7972"/>
                    <a:pt x="1114" y="9010"/>
                    <a:pt x="2127" y="8858"/>
                  </a:cubicBezTo>
                </a:path>
              </a:pathLst>
            </a:custGeom>
            <a:noFill/>
            <a:ln w="12025" cap="flat" cmpd="sng">
              <a:solidFill>
                <a:srgbClr val="754C24"/>
              </a:solidFill>
              <a:prstDash val="solid"/>
              <a:miter lim="253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54"/>
            <p:cNvSpPr/>
            <p:nvPr/>
          </p:nvSpPr>
          <p:spPr>
            <a:xfrm>
              <a:off x="7051453" y="1516060"/>
              <a:ext cx="313900" cy="291782"/>
            </a:xfrm>
            <a:custGeom>
              <a:avLst/>
              <a:gdLst/>
              <a:ahLst/>
              <a:cxnLst/>
              <a:rect l="l" t="t" r="r" b="b"/>
              <a:pathLst>
                <a:path w="10048" h="9340" fill="none" extrusionOk="0">
                  <a:moveTo>
                    <a:pt x="6657" y="1"/>
                  </a:moveTo>
                  <a:cubicBezTo>
                    <a:pt x="7416" y="51"/>
                    <a:pt x="8226" y="152"/>
                    <a:pt x="8808" y="659"/>
                  </a:cubicBezTo>
                  <a:cubicBezTo>
                    <a:pt x="9390" y="1139"/>
                    <a:pt x="9643" y="1924"/>
                    <a:pt x="9820" y="2658"/>
                  </a:cubicBezTo>
                  <a:cubicBezTo>
                    <a:pt x="9922" y="3038"/>
                    <a:pt x="10048" y="3442"/>
                    <a:pt x="9997" y="3847"/>
                  </a:cubicBezTo>
                  <a:cubicBezTo>
                    <a:pt x="9972" y="4202"/>
                    <a:pt x="9820" y="4556"/>
                    <a:pt x="9668" y="4860"/>
                  </a:cubicBezTo>
                  <a:cubicBezTo>
                    <a:pt x="9213" y="5771"/>
                    <a:pt x="8707" y="6707"/>
                    <a:pt x="8226" y="7593"/>
                  </a:cubicBezTo>
                  <a:cubicBezTo>
                    <a:pt x="7872" y="8251"/>
                    <a:pt x="7416" y="8960"/>
                    <a:pt x="6707" y="9213"/>
                  </a:cubicBezTo>
                  <a:cubicBezTo>
                    <a:pt x="6302" y="9339"/>
                    <a:pt x="5872" y="9289"/>
                    <a:pt x="5417" y="9238"/>
                  </a:cubicBezTo>
                  <a:cubicBezTo>
                    <a:pt x="3949" y="9086"/>
                    <a:pt x="1241" y="8757"/>
                    <a:pt x="1" y="6935"/>
                  </a:cubicBezTo>
                </a:path>
              </a:pathLst>
            </a:custGeom>
            <a:noFill/>
            <a:ln w="12025" cap="flat" cmpd="sng">
              <a:solidFill>
                <a:srgbClr val="754C24"/>
              </a:solidFill>
              <a:prstDash val="solid"/>
              <a:miter lim="253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54"/>
            <p:cNvSpPr/>
            <p:nvPr/>
          </p:nvSpPr>
          <p:spPr>
            <a:xfrm>
              <a:off x="6840374" y="1776967"/>
              <a:ext cx="296530" cy="151014"/>
            </a:xfrm>
            <a:custGeom>
              <a:avLst/>
              <a:gdLst/>
              <a:ahLst/>
              <a:cxnLst/>
              <a:rect l="l" t="t" r="r" b="b"/>
              <a:pathLst>
                <a:path w="9492" h="4834" fill="none" extrusionOk="0">
                  <a:moveTo>
                    <a:pt x="9491" y="430"/>
                  </a:moveTo>
                  <a:cubicBezTo>
                    <a:pt x="9491" y="1164"/>
                    <a:pt x="9440" y="2075"/>
                    <a:pt x="9213" y="2733"/>
                  </a:cubicBezTo>
                  <a:cubicBezTo>
                    <a:pt x="8985" y="3442"/>
                    <a:pt x="8479" y="4049"/>
                    <a:pt x="7795" y="4252"/>
                  </a:cubicBezTo>
                  <a:cubicBezTo>
                    <a:pt x="7239" y="4429"/>
                    <a:pt x="6682" y="4302"/>
                    <a:pt x="6150" y="4227"/>
                  </a:cubicBezTo>
                  <a:cubicBezTo>
                    <a:pt x="5467" y="4176"/>
                    <a:pt x="4809" y="4201"/>
                    <a:pt x="4151" y="4328"/>
                  </a:cubicBezTo>
                  <a:cubicBezTo>
                    <a:pt x="3291" y="4505"/>
                    <a:pt x="2380" y="4834"/>
                    <a:pt x="1620" y="4378"/>
                  </a:cubicBezTo>
                  <a:cubicBezTo>
                    <a:pt x="1367" y="4227"/>
                    <a:pt x="1165" y="4049"/>
                    <a:pt x="1013" y="3796"/>
                  </a:cubicBezTo>
                  <a:cubicBezTo>
                    <a:pt x="228" y="2708"/>
                    <a:pt x="1" y="1266"/>
                    <a:pt x="406" y="0"/>
                  </a:cubicBezTo>
                </a:path>
              </a:pathLst>
            </a:custGeom>
            <a:noFill/>
            <a:ln w="12025" cap="flat" cmpd="sng">
              <a:solidFill>
                <a:srgbClr val="754C24"/>
              </a:solidFill>
              <a:prstDash val="solid"/>
              <a:miter lim="253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54"/>
            <p:cNvSpPr/>
            <p:nvPr/>
          </p:nvSpPr>
          <p:spPr>
            <a:xfrm>
              <a:off x="6745502" y="1492350"/>
              <a:ext cx="229302" cy="302841"/>
            </a:xfrm>
            <a:custGeom>
              <a:avLst/>
              <a:gdLst/>
              <a:ahLst/>
              <a:cxnLst/>
              <a:rect l="l" t="t" r="r" b="b"/>
              <a:pathLst>
                <a:path w="7340" h="9694" fill="none" extrusionOk="0">
                  <a:moveTo>
                    <a:pt x="5037" y="51"/>
                  </a:moveTo>
                  <a:cubicBezTo>
                    <a:pt x="4177" y="0"/>
                    <a:pt x="3291" y="51"/>
                    <a:pt x="2430" y="203"/>
                  </a:cubicBezTo>
                  <a:cubicBezTo>
                    <a:pt x="1924" y="304"/>
                    <a:pt x="1367" y="456"/>
                    <a:pt x="1038" y="911"/>
                  </a:cubicBezTo>
                  <a:cubicBezTo>
                    <a:pt x="861" y="1190"/>
                    <a:pt x="785" y="1544"/>
                    <a:pt x="735" y="1848"/>
                  </a:cubicBezTo>
                  <a:cubicBezTo>
                    <a:pt x="532" y="3113"/>
                    <a:pt x="304" y="4353"/>
                    <a:pt x="127" y="5619"/>
                  </a:cubicBezTo>
                  <a:cubicBezTo>
                    <a:pt x="77" y="5973"/>
                    <a:pt x="1" y="6327"/>
                    <a:pt x="127" y="6656"/>
                  </a:cubicBezTo>
                  <a:cubicBezTo>
                    <a:pt x="254" y="7087"/>
                    <a:pt x="608" y="7365"/>
                    <a:pt x="912" y="7643"/>
                  </a:cubicBezTo>
                  <a:cubicBezTo>
                    <a:pt x="1620" y="8251"/>
                    <a:pt x="2380" y="8807"/>
                    <a:pt x="3190" y="9187"/>
                  </a:cubicBezTo>
                  <a:cubicBezTo>
                    <a:pt x="4050" y="9567"/>
                    <a:pt x="5037" y="9693"/>
                    <a:pt x="5872" y="9415"/>
                  </a:cubicBezTo>
                  <a:cubicBezTo>
                    <a:pt x="6480" y="9187"/>
                    <a:pt x="6834" y="9061"/>
                    <a:pt x="7340" y="8656"/>
                  </a:cubicBezTo>
                </a:path>
              </a:pathLst>
            </a:custGeom>
            <a:noFill/>
            <a:ln w="12025" cap="flat" cmpd="sng">
              <a:solidFill>
                <a:srgbClr val="754C24"/>
              </a:solidFill>
              <a:prstDash val="solid"/>
              <a:miter lim="253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54"/>
            <p:cNvSpPr/>
            <p:nvPr/>
          </p:nvSpPr>
          <p:spPr>
            <a:xfrm>
              <a:off x="6892574" y="1355586"/>
              <a:ext cx="249858" cy="197687"/>
            </a:xfrm>
            <a:custGeom>
              <a:avLst/>
              <a:gdLst/>
              <a:ahLst/>
              <a:cxnLst/>
              <a:rect l="l" t="t" r="r" b="b"/>
              <a:pathLst>
                <a:path w="7998" h="6328" fill="none" extrusionOk="0">
                  <a:moveTo>
                    <a:pt x="658" y="6327"/>
                  </a:moveTo>
                  <a:cubicBezTo>
                    <a:pt x="506" y="5644"/>
                    <a:pt x="380" y="4910"/>
                    <a:pt x="228" y="4201"/>
                  </a:cubicBezTo>
                  <a:cubicBezTo>
                    <a:pt x="127" y="3695"/>
                    <a:pt x="0" y="3189"/>
                    <a:pt x="76" y="2683"/>
                  </a:cubicBezTo>
                  <a:cubicBezTo>
                    <a:pt x="101" y="2177"/>
                    <a:pt x="329" y="1645"/>
                    <a:pt x="734" y="1367"/>
                  </a:cubicBezTo>
                  <a:cubicBezTo>
                    <a:pt x="1240" y="1012"/>
                    <a:pt x="1898" y="1012"/>
                    <a:pt x="2505" y="861"/>
                  </a:cubicBezTo>
                  <a:cubicBezTo>
                    <a:pt x="3113" y="709"/>
                    <a:pt x="3644" y="279"/>
                    <a:pt x="4252" y="127"/>
                  </a:cubicBezTo>
                  <a:cubicBezTo>
                    <a:pt x="4707" y="0"/>
                    <a:pt x="5213" y="0"/>
                    <a:pt x="5720" y="25"/>
                  </a:cubicBezTo>
                  <a:cubicBezTo>
                    <a:pt x="6428" y="76"/>
                    <a:pt x="7187" y="152"/>
                    <a:pt x="7618" y="709"/>
                  </a:cubicBezTo>
                  <a:cubicBezTo>
                    <a:pt x="7997" y="1164"/>
                    <a:pt x="7997" y="1848"/>
                    <a:pt x="7997" y="2430"/>
                  </a:cubicBezTo>
                  <a:cubicBezTo>
                    <a:pt x="7997" y="3240"/>
                    <a:pt x="7972" y="4024"/>
                    <a:pt x="7972" y="4809"/>
                  </a:cubicBezTo>
                </a:path>
              </a:pathLst>
            </a:custGeom>
            <a:noFill/>
            <a:ln w="12025" cap="flat" cmpd="sng">
              <a:solidFill>
                <a:srgbClr val="754C24"/>
              </a:solidFill>
              <a:prstDash val="solid"/>
              <a:miter lim="253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54"/>
            <p:cNvSpPr/>
            <p:nvPr/>
          </p:nvSpPr>
          <p:spPr>
            <a:xfrm>
              <a:off x="7067291" y="1493943"/>
              <a:ext cx="188971" cy="249045"/>
            </a:xfrm>
            <a:custGeom>
              <a:avLst/>
              <a:gdLst/>
              <a:ahLst/>
              <a:cxnLst/>
              <a:rect l="l" t="t" r="r" b="b"/>
              <a:pathLst>
                <a:path w="6049" h="7972" fill="none" extrusionOk="0">
                  <a:moveTo>
                    <a:pt x="1493" y="1240"/>
                  </a:moveTo>
                  <a:cubicBezTo>
                    <a:pt x="1974" y="633"/>
                    <a:pt x="2607" y="0"/>
                    <a:pt x="3366" y="76"/>
                  </a:cubicBezTo>
                  <a:cubicBezTo>
                    <a:pt x="3771" y="101"/>
                    <a:pt x="4150" y="354"/>
                    <a:pt x="4505" y="582"/>
                  </a:cubicBezTo>
                  <a:cubicBezTo>
                    <a:pt x="4859" y="785"/>
                    <a:pt x="5163" y="1012"/>
                    <a:pt x="5466" y="1341"/>
                  </a:cubicBezTo>
                  <a:cubicBezTo>
                    <a:pt x="5897" y="1847"/>
                    <a:pt x="6049" y="2531"/>
                    <a:pt x="6049" y="3189"/>
                  </a:cubicBezTo>
                  <a:cubicBezTo>
                    <a:pt x="6049" y="3796"/>
                    <a:pt x="5973" y="4429"/>
                    <a:pt x="5618" y="4910"/>
                  </a:cubicBezTo>
                  <a:cubicBezTo>
                    <a:pt x="5391" y="5213"/>
                    <a:pt x="5087" y="5466"/>
                    <a:pt x="4859" y="5770"/>
                  </a:cubicBezTo>
                  <a:cubicBezTo>
                    <a:pt x="4328" y="6428"/>
                    <a:pt x="3999" y="7314"/>
                    <a:pt x="3239" y="7694"/>
                  </a:cubicBezTo>
                  <a:cubicBezTo>
                    <a:pt x="2632" y="7972"/>
                    <a:pt x="1923" y="7820"/>
                    <a:pt x="1367" y="7440"/>
                  </a:cubicBezTo>
                  <a:cubicBezTo>
                    <a:pt x="835" y="7061"/>
                    <a:pt x="430" y="6529"/>
                    <a:pt x="0" y="6023"/>
                  </a:cubicBezTo>
                </a:path>
              </a:pathLst>
            </a:custGeom>
            <a:noFill/>
            <a:ln w="12025" cap="flat" cmpd="sng">
              <a:solidFill>
                <a:srgbClr val="754C24"/>
              </a:solidFill>
              <a:prstDash val="solid"/>
              <a:miter lim="253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54"/>
            <p:cNvSpPr/>
            <p:nvPr/>
          </p:nvSpPr>
          <p:spPr>
            <a:xfrm>
              <a:off x="6847496" y="1453613"/>
              <a:ext cx="369257" cy="308370"/>
            </a:xfrm>
            <a:custGeom>
              <a:avLst/>
              <a:gdLst/>
              <a:ahLst/>
              <a:cxnLst/>
              <a:rect l="l" t="t" r="r" b="b"/>
              <a:pathLst>
                <a:path w="11820" h="9871" fill="none" extrusionOk="0">
                  <a:moveTo>
                    <a:pt x="6505" y="4809"/>
                  </a:moveTo>
                  <a:cubicBezTo>
                    <a:pt x="7238" y="4429"/>
                    <a:pt x="7871" y="3847"/>
                    <a:pt x="8301" y="3164"/>
                  </a:cubicBezTo>
                  <a:cubicBezTo>
                    <a:pt x="8403" y="3037"/>
                    <a:pt x="8479" y="2885"/>
                    <a:pt x="8504" y="2734"/>
                  </a:cubicBezTo>
                  <a:cubicBezTo>
                    <a:pt x="8554" y="2379"/>
                    <a:pt x="8377" y="2050"/>
                    <a:pt x="8150" y="1797"/>
                  </a:cubicBezTo>
                  <a:cubicBezTo>
                    <a:pt x="7770" y="1367"/>
                    <a:pt x="7314" y="1038"/>
                    <a:pt x="6859" y="734"/>
                  </a:cubicBezTo>
                  <a:cubicBezTo>
                    <a:pt x="6327" y="380"/>
                    <a:pt x="5695" y="0"/>
                    <a:pt x="5087" y="253"/>
                  </a:cubicBezTo>
                  <a:cubicBezTo>
                    <a:pt x="4733" y="405"/>
                    <a:pt x="4505" y="760"/>
                    <a:pt x="4429" y="1139"/>
                  </a:cubicBezTo>
                  <a:cubicBezTo>
                    <a:pt x="4328" y="1519"/>
                    <a:pt x="4353" y="1898"/>
                    <a:pt x="4404" y="2278"/>
                  </a:cubicBezTo>
                  <a:cubicBezTo>
                    <a:pt x="4429" y="2885"/>
                    <a:pt x="4455" y="3442"/>
                    <a:pt x="4480" y="4050"/>
                  </a:cubicBezTo>
                  <a:cubicBezTo>
                    <a:pt x="4480" y="4201"/>
                    <a:pt x="4531" y="4379"/>
                    <a:pt x="4581" y="4505"/>
                  </a:cubicBezTo>
                  <a:cubicBezTo>
                    <a:pt x="4733" y="4834"/>
                    <a:pt x="5113" y="4961"/>
                    <a:pt x="5467" y="5062"/>
                  </a:cubicBezTo>
                  <a:cubicBezTo>
                    <a:pt x="5568" y="5087"/>
                    <a:pt x="5720" y="5087"/>
                    <a:pt x="5796" y="5011"/>
                  </a:cubicBezTo>
                  <a:cubicBezTo>
                    <a:pt x="5872" y="4809"/>
                    <a:pt x="5973" y="4632"/>
                    <a:pt x="5872" y="4429"/>
                  </a:cubicBezTo>
                  <a:cubicBezTo>
                    <a:pt x="5796" y="4252"/>
                    <a:pt x="5593" y="4075"/>
                    <a:pt x="5416" y="3999"/>
                  </a:cubicBezTo>
                  <a:cubicBezTo>
                    <a:pt x="4809" y="3569"/>
                    <a:pt x="4151" y="3164"/>
                    <a:pt x="3417" y="3113"/>
                  </a:cubicBezTo>
                  <a:cubicBezTo>
                    <a:pt x="2430" y="3012"/>
                    <a:pt x="1544" y="3518"/>
                    <a:pt x="684" y="4024"/>
                  </a:cubicBezTo>
                  <a:cubicBezTo>
                    <a:pt x="431" y="4176"/>
                    <a:pt x="127" y="4379"/>
                    <a:pt x="51" y="4657"/>
                  </a:cubicBezTo>
                  <a:cubicBezTo>
                    <a:pt x="0" y="4910"/>
                    <a:pt x="102" y="5188"/>
                    <a:pt x="254" y="5441"/>
                  </a:cubicBezTo>
                  <a:cubicBezTo>
                    <a:pt x="684" y="6226"/>
                    <a:pt x="1392" y="6909"/>
                    <a:pt x="2278" y="7188"/>
                  </a:cubicBezTo>
                  <a:cubicBezTo>
                    <a:pt x="3164" y="7466"/>
                    <a:pt x="4176" y="7289"/>
                    <a:pt x="4809" y="6656"/>
                  </a:cubicBezTo>
                  <a:cubicBezTo>
                    <a:pt x="4910" y="6555"/>
                    <a:pt x="4986" y="6454"/>
                    <a:pt x="4986" y="6302"/>
                  </a:cubicBezTo>
                  <a:cubicBezTo>
                    <a:pt x="5062" y="5948"/>
                    <a:pt x="4556" y="5695"/>
                    <a:pt x="4227" y="5846"/>
                  </a:cubicBezTo>
                  <a:cubicBezTo>
                    <a:pt x="3923" y="6024"/>
                    <a:pt x="3771" y="6403"/>
                    <a:pt x="3645" y="6732"/>
                  </a:cubicBezTo>
                  <a:cubicBezTo>
                    <a:pt x="3417" y="7491"/>
                    <a:pt x="3290" y="8301"/>
                    <a:pt x="3265" y="9086"/>
                  </a:cubicBezTo>
                  <a:cubicBezTo>
                    <a:pt x="3265" y="9389"/>
                    <a:pt x="3392" y="9643"/>
                    <a:pt x="3670" y="9744"/>
                  </a:cubicBezTo>
                  <a:cubicBezTo>
                    <a:pt x="3948" y="9870"/>
                    <a:pt x="4303" y="9845"/>
                    <a:pt x="4606" y="9820"/>
                  </a:cubicBezTo>
                  <a:cubicBezTo>
                    <a:pt x="5087" y="9769"/>
                    <a:pt x="5593" y="9718"/>
                    <a:pt x="5998" y="9465"/>
                  </a:cubicBezTo>
                  <a:cubicBezTo>
                    <a:pt x="6580" y="9086"/>
                    <a:pt x="6758" y="8327"/>
                    <a:pt x="6859" y="7618"/>
                  </a:cubicBezTo>
                  <a:cubicBezTo>
                    <a:pt x="6935" y="7162"/>
                    <a:pt x="6935" y="6606"/>
                    <a:pt x="6505" y="6327"/>
                  </a:cubicBezTo>
                  <a:cubicBezTo>
                    <a:pt x="6429" y="6277"/>
                    <a:pt x="6327" y="6226"/>
                    <a:pt x="6226" y="6277"/>
                  </a:cubicBezTo>
                  <a:cubicBezTo>
                    <a:pt x="5998" y="6353"/>
                    <a:pt x="6125" y="6707"/>
                    <a:pt x="6302" y="6859"/>
                  </a:cubicBezTo>
                  <a:cubicBezTo>
                    <a:pt x="6985" y="7491"/>
                    <a:pt x="8023" y="7491"/>
                    <a:pt x="8985" y="7491"/>
                  </a:cubicBezTo>
                  <a:cubicBezTo>
                    <a:pt x="9263" y="7491"/>
                    <a:pt x="9592" y="7491"/>
                    <a:pt x="9870" y="7415"/>
                  </a:cubicBezTo>
                  <a:cubicBezTo>
                    <a:pt x="10427" y="7213"/>
                    <a:pt x="10807" y="6707"/>
                    <a:pt x="11136" y="6226"/>
                  </a:cubicBezTo>
                  <a:cubicBezTo>
                    <a:pt x="11389" y="5821"/>
                    <a:pt x="11667" y="5416"/>
                    <a:pt x="11743" y="4935"/>
                  </a:cubicBezTo>
                  <a:cubicBezTo>
                    <a:pt x="11819" y="4454"/>
                    <a:pt x="11743" y="3923"/>
                    <a:pt x="11389" y="3569"/>
                  </a:cubicBezTo>
                  <a:cubicBezTo>
                    <a:pt x="11161" y="3366"/>
                    <a:pt x="10883" y="3265"/>
                    <a:pt x="10604" y="3164"/>
                  </a:cubicBezTo>
                  <a:cubicBezTo>
                    <a:pt x="9769" y="2911"/>
                    <a:pt x="8858" y="2784"/>
                    <a:pt x="8023" y="3012"/>
                  </a:cubicBezTo>
                  <a:cubicBezTo>
                    <a:pt x="7213" y="3214"/>
                    <a:pt x="6454" y="3898"/>
                    <a:pt x="6251" y="4733"/>
                  </a:cubicBezTo>
                  <a:cubicBezTo>
                    <a:pt x="6353" y="4809"/>
                    <a:pt x="6479" y="4910"/>
                    <a:pt x="6505" y="4809"/>
                  </a:cubicBezTo>
                  <a:close/>
                </a:path>
              </a:pathLst>
            </a:custGeom>
            <a:noFill/>
            <a:ln w="12025" cap="flat" cmpd="sng">
              <a:solidFill>
                <a:srgbClr val="754C24"/>
              </a:solidFill>
              <a:prstDash val="solid"/>
              <a:miter lim="253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54"/>
            <p:cNvSpPr/>
            <p:nvPr/>
          </p:nvSpPr>
          <p:spPr>
            <a:xfrm>
              <a:off x="6425338" y="1086400"/>
              <a:ext cx="153388" cy="183035"/>
            </a:xfrm>
            <a:custGeom>
              <a:avLst/>
              <a:gdLst/>
              <a:ahLst/>
              <a:cxnLst/>
              <a:rect l="l" t="t" r="r" b="b"/>
              <a:pathLst>
                <a:path w="4910" h="5859" extrusionOk="0">
                  <a:moveTo>
                    <a:pt x="3055" y="0"/>
                  </a:moveTo>
                  <a:cubicBezTo>
                    <a:pt x="2236" y="0"/>
                    <a:pt x="1848" y="559"/>
                    <a:pt x="1848" y="1303"/>
                  </a:cubicBezTo>
                  <a:cubicBezTo>
                    <a:pt x="1848" y="1303"/>
                    <a:pt x="1519" y="1632"/>
                    <a:pt x="911" y="1632"/>
                  </a:cubicBezTo>
                  <a:cubicBezTo>
                    <a:pt x="304" y="1632"/>
                    <a:pt x="0" y="2240"/>
                    <a:pt x="304" y="2872"/>
                  </a:cubicBezTo>
                  <a:cubicBezTo>
                    <a:pt x="633" y="3454"/>
                    <a:pt x="1240" y="3454"/>
                    <a:pt x="1848" y="4087"/>
                  </a:cubicBezTo>
                  <a:cubicBezTo>
                    <a:pt x="2430" y="4720"/>
                    <a:pt x="3391" y="5580"/>
                    <a:pt x="3999" y="5859"/>
                  </a:cubicBezTo>
                  <a:cubicBezTo>
                    <a:pt x="3999" y="5859"/>
                    <a:pt x="3670" y="3707"/>
                    <a:pt x="3999" y="2518"/>
                  </a:cubicBezTo>
                  <a:cubicBezTo>
                    <a:pt x="4302" y="1278"/>
                    <a:pt x="4910" y="367"/>
                    <a:pt x="3670" y="88"/>
                  </a:cubicBezTo>
                  <a:cubicBezTo>
                    <a:pt x="3443" y="28"/>
                    <a:pt x="3238" y="0"/>
                    <a:pt x="3055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54"/>
            <p:cNvSpPr/>
            <p:nvPr/>
          </p:nvSpPr>
          <p:spPr>
            <a:xfrm>
              <a:off x="7234074" y="1932693"/>
              <a:ext cx="267258" cy="1865871"/>
            </a:xfrm>
            <a:custGeom>
              <a:avLst/>
              <a:gdLst/>
              <a:ahLst/>
              <a:cxnLst/>
              <a:rect l="l" t="t" r="r" b="b"/>
              <a:pathLst>
                <a:path w="8555" h="59727" fill="none" extrusionOk="0">
                  <a:moveTo>
                    <a:pt x="8074" y="1"/>
                  </a:moveTo>
                  <a:cubicBezTo>
                    <a:pt x="5923" y="5923"/>
                    <a:pt x="5417" y="12427"/>
                    <a:pt x="6657" y="18602"/>
                  </a:cubicBezTo>
                  <a:cubicBezTo>
                    <a:pt x="7366" y="22018"/>
                    <a:pt x="8555" y="25410"/>
                    <a:pt x="8378" y="28852"/>
                  </a:cubicBezTo>
                  <a:cubicBezTo>
                    <a:pt x="8175" y="32597"/>
                    <a:pt x="6454" y="36039"/>
                    <a:pt x="5948" y="39734"/>
                  </a:cubicBezTo>
                  <a:cubicBezTo>
                    <a:pt x="5442" y="43479"/>
                    <a:pt x="6252" y="47276"/>
                    <a:pt x="5948" y="50996"/>
                  </a:cubicBezTo>
                  <a:cubicBezTo>
                    <a:pt x="5619" y="54741"/>
                    <a:pt x="3671" y="58841"/>
                    <a:pt x="1" y="59727"/>
                  </a:cubicBezTo>
                </a:path>
              </a:pathLst>
            </a:custGeom>
            <a:noFill/>
            <a:ln w="12025" cap="flat" cmpd="sng">
              <a:solidFill>
                <a:srgbClr val="754C24"/>
              </a:solidFill>
              <a:prstDash val="solid"/>
              <a:miter lim="253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54"/>
            <p:cNvSpPr/>
            <p:nvPr/>
          </p:nvSpPr>
          <p:spPr>
            <a:xfrm>
              <a:off x="7049079" y="2194382"/>
              <a:ext cx="298092" cy="1556752"/>
            </a:xfrm>
            <a:custGeom>
              <a:avLst/>
              <a:gdLst/>
              <a:ahLst/>
              <a:cxnLst/>
              <a:rect l="l" t="t" r="r" b="b"/>
              <a:pathLst>
                <a:path w="9542" h="49832" fill="none" extrusionOk="0">
                  <a:moveTo>
                    <a:pt x="8631" y="1"/>
                  </a:moveTo>
                  <a:cubicBezTo>
                    <a:pt x="6100" y="5796"/>
                    <a:pt x="9542" y="12452"/>
                    <a:pt x="8909" y="18728"/>
                  </a:cubicBezTo>
                  <a:cubicBezTo>
                    <a:pt x="8580" y="22094"/>
                    <a:pt x="7036" y="25232"/>
                    <a:pt x="6707" y="28573"/>
                  </a:cubicBezTo>
                  <a:cubicBezTo>
                    <a:pt x="6404" y="31357"/>
                    <a:pt x="6961" y="34141"/>
                    <a:pt x="7264" y="36925"/>
                  </a:cubicBezTo>
                  <a:cubicBezTo>
                    <a:pt x="7593" y="39708"/>
                    <a:pt x="7695" y="42619"/>
                    <a:pt x="6556" y="45175"/>
                  </a:cubicBezTo>
                  <a:cubicBezTo>
                    <a:pt x="5391" y="47756"/>
                    <a:pt x="2785" y="49832"/>
                    <a:pt x="1" y="49477"/>
                  </a:cubicBezTo>
                </a:path>
              </a:pathLst>
            </a:custGeom>
            <a:noFill/>
            <a:ln w="12025" cap="flat" cmpd="sng">
              <a:solidFill>
                <a:srgbClr val="754C24"/>
              </a:solidFill>
              <a:prstDash val="solid"/>
              <a:miter lim="253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0" name="Google Shape;950;p54"/>
          <p:cNvGrpSpPr/>
          <p:nvPr/>
        </p:nvGrpSpPr>
        <p:grpSpPr>
          <a:xfrm rot="1223004">
            <a:off x="7502075" y="1480088"/>
            <a:ext cx="299190" cy="683694"/>
            <a:chOff x="5108025" y="7361629"/>
            <a:chExt cx="411890" cy="941229"/>
          </a:xfrm>
        </p:grpSpPr>
        <p:sp>
          <p:nvSpPr>
            <p:cNvPr id="951" name="Google Shape;951;p54"/>
            <p:cNvSpPr/>
            <p:nvPr/>
          </p:nvSpPr>
          <p:spPr>
            <a:xfrm flipH="1">
              <a:off x="5108025" y="7363016"/>
              <a:ext cx="309605" cy="939842"/>
            </a:xfrm>
            <a:custGeom>
              <a:avLst/>
              <a:gdLst/>
              <a:ahLst/>
              <a:cxnLst/>
              <a:rect l="l" t="t" r="r" b="b"/>
              <a:pathLst>
                <a:path w="13618" h="41339" extrusionOk="0">
                  <a:moveTo>
                    <a:pt x="0" y="0"/>
                  </a:moveTo>
                  <a:lnTo>
                    <a:pt x="8177" y="41338"/>
                  </a:lnTo>
                  <a:cubicBezTo>
                    <a:pt x="10943" y="37691"/>
                    <a:pt x="12493" y="34074"/>
                    <a:pt x="13192" y="30578"/>
                  </a:cubicBezTo>
                  <a:lnTo>
                    <a:pt x="13192" y="30578"/>
                  </a:lnTo>
                  <a:lnTo>
                    <a:pt x="11186" y="32007"/>
                  </a:lnTo>
                  <a:lnTo>
                    <a:pt x="13617" y="26353"/>
                  </a:lnTo>
                  <a:cubicBezTo>
                    <a:pt x="13617" y="23618"/>
                    <a:pt x="13192" y="21034"/>
                    <a:pt x="12432" y="18572"/>
                  </a:cubicBezTo>
                  <a:lnTo>
                    <a:pt x="10092" y="21672"/>
                  </a:lnTo>
                  <a:lnTo>
                    <a:pt x="10092" y="21672"/>
                  </a:lnTo>
                  <a:lnTo>
                    <a:pt x="11338" y="15593"/>
                  </a:lnTo>
                  <a:cubicBezTo>
                    <a:pt x="10396" y="13374"/>
                    <a:pt x="9240" y="11307"/>
                    <a:pt x="8055" y="9484"/>
                  </a:cubicBezTo>
                  <a:lnTo>
                    <a:pt x="6596" y="12554"/>
                  </a:lnTo>
                  <a:lnTo>
                    <a:pt x="6596" y="7295"/>
                  </a:lnTo>
                  <a:cubicBezTo>
                    <a:pt x="3283" y="2766"/>
                    <a:pt x="0" y="0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54"/>
            <p:cNvSpPr/>
            <p:nvPr/>
          </p:nvSpPr>
          <p:spPr>
            <a:xfrm flipH="1">
              <a:off x="5231726" y="7361629"/>
              <a:ext cx="288189" cy="941229"/>
            </a:xfrm>
            <a:custGeom>
              <a:avLst/>
              <a:gdLst/>
              <a:ahLst/>
              <a:cxnLst/>
              <a:rect l="l" t="t" r="r" b="b"/>
              <a:pathLst>
                <a:path w="12676" h="41400" extrusionOk="0">
                  <a:moveTo>
                    <a:pt x="4499" y="0"/>
                  </a:moveTo>
                  <a:cubicBezTo>
                    <a:pt x="4499" y="0"/>
                    <a:pt x="2523" y="3800"/>
                    <a:pt x="1247" y="9271"/>
                  </a:cubicBezTo>
                  <a:lnTo>
                    <a:pt x="3223" y="14195"/>
                  </a:lnTo>
                  <a:lnTo>
                    <a:pt x="669" y="11915"/>
                  </a:lnTo>
                  <a:cubicBezTo>
                    <a:pt x="305" y="14043"/>
                    <a:pt x="1" y="16384"/>
                    <a:pt x="1" y="18785"/>
                  </a:cubicBezTo>
                  <a:lnTo>
                    <a:pt x="3435" y="23922"/>
                  </a:lnTo>
                  <a:lnTo>
                    <a:pt x="92" y="21976"/>
                  </a:lnTo>
                  <a:lnTo>
                    <a:pt x="92" y="21976"/>
                  </a:lnTo>
                  <a:cubicBezTo>
                    <a:pt x="335" y="24530"/>
                    <a:pt x="913" y="27113"/>
                    <a:pt x="1976" y="29606"/>
                  </a:cubicBezTo>
                  <a:lnTo>
                    <a:pt x="6384" y="33952"/>
                  </a:lnTo>
                  <a:lnTo>
                    <a:pt x="6384" y="33952"/>
                  </a:lnTo>
                  <a:lnTo>
                    <a:pt x="3982" y="33375"/>
                  </a:lnTo>
                  <a:lnTo>
                    <a:pt x="3982" y="33375"/>
                  </a:lnTo>
                  <a:cubicBezTo>
                    <a:pt x="5958" y="36354"/>
                    <a:pt x="8755" y="39059"/>
                    <a:pt x="12676" y="41399"/>
                  </a:cubicBezTo>
                  <a:lnTo>
                    <a:pt x="4499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3" name="Google Shape;953;p54"/>
          <p:cNvGrpSpPr/>
          <p:nvPr/>
        </p:nvGrpSpPr>
        <p:grpSpPr>
          <a:xfrm rot="1541657" flipH="1">
            <a:off x="7867384" y="1685571"/>
            <a:ext cx="488348" cy="848443"/>
            <a:chOff x="5614565" y="7386618"/>
            <a:chExt cx="370421" cy="643560"/>
          </a:xfrm>
        </p:grpSpPr>
        <p:sp>
          <p:nvSpPr>
            <p:cNvPr id="954" name="Google Shape;954;p54"/>
            <p:cNvSpPr/>
            <p:nvPr/>
          </p:nvSpPr>
          <p:spPr>
            <a:xfrm flipH="1">
              <a:off x="5614565" y="7386618"/>
              <a:ext cx="364897" cy="643560"/>
            </a:xfrm>
            <a:custGeom>
              <a:avLst/>
              <a:gdLst/>
              <a:ahLst/>
              <a:cxnLst/>
              <a:rect l="l" t="t" r="r" b="b"/>
              <a:pathLst>
                <a:path w="16050" h="28307" extrusionOk="0">
                  <a:moveTo>
                    <a:pt x="4134" y="0"/>
                  </a:moveTo>
                  <a:cubicBezTo>
                    <a:pt x="3283" y="1945"/>
                    <a:pt x="3009" y="4195"/>
                    <a:pt x="3405" y="6292"/>
                  </a:cubicBezTo>
                  <a:cubicBezTo>
                    <a:pt x="3739" y="8116"/>
                    <a:pt x="4499" y="9818"/>
                    <a:pt x="5684" y="11246"/>
                  </a:cubicBezTo>
                  <a:cubicBezTo>
                    <a:pt x="5958" y="12250"/>
                    <a:pt x="6171" y="13222"/>
                    <a:pt x="6353" y="14225"/>
                  </a:cubicBezTo>
                  <a:lnTo>
                    <a:pt x="5502" y="14742"/>
                  </a:lnTo>
                  <a:cubicBezTo>
                    <a:pt x="5806" y="14833"/>
                    <a:pt x="6140" y="14894"/>
                    <a:pt x="6475" y="14955"/>
                  </a:cubicBezTo>
                  <a:cubicBezTo>
                    <a:pt x="6718" y="16353"/>
                    <a:pt x="6900" y="17782"/>
                    <a:pt x="6930" y="19241"/>
                  </a:cubicBezTo>
                  <a:cubicBezTo>
                    <a:pt x="6444" y="18055"/>
                    <a:pt x="5684" y="16961"/>
                    <a:pt x="4681" y="16110"/>
                  </a:cubicBezTo>
                  <a:cubicBezTo>
                    <a:pt x="3405" y="15016"/>
                    <a:pt x="1733" y="14377"/>
                    <a:pt x="0" y="14286"/>
                  </a:cubicBezTo>
                  <a:lnTo>
                    <a:pt x="0" y="14286"/>
                  </a:lnTo>
                  <a:cubicBezTo>
                    <a:pt x="243" y="15988"/>
                    <a:pt x="1155" y="17630"/>
                    <a:pt x="2523" y="18754"/>
                  </a:cubicBezTo>
                  <a:cubicBezTo>
                    <a:pt x="3738" y="19702"/>
                    <a:pt x="5242" y="20275"/>
                    <a:pt x="6809" y="20275"/>
                  </a:cubicBezTo>
                  <a:cubicBezTo>
                    <a:pt x="6850" y="20275"/>
                    <a:pt x="6890" y="20275"/>
                    <a:pt x="6930" y="20274"/>
                  </a:cubicBezTo>
                  <a:lnTo>
                    <a:pt x="6930" y="20274"/>
                  </a:lnTo>
                  <a:cubicBezTo>
                    <a:pt x="6930" y="21581"/>
                    <a:pt x="6779" y="22888"/>
                    <a:pt x="6505" y="24225"/>
                  </a:cubicBezTo>
                  <a:cubicBezTo>
                    <a:pt x="6383" y="24621"/>
                    <a:pt x="6292" y="25076"/>
                    <a:pt x="6171" y="25502"/>
                  </a:cubicBezTo>
                  <a:lnTo>
                    <a:pt x="5380" y="26019"/>
                  </a:lnTo>
                  <a:cubicBezTo>
                    <a:pt x="5563" y="26080"/>
                    <a:pt x="5775" y="26110"/>
                    <a:pt x="5988" y="26110"/>
                  </a:cubicBezTo>
                  <a:cubicBezTo>
                    <a:pt x="5836" y="26596"/>
                    <a:pt x="5623" y="27113"/>
                    <a:pt x="5411" y="27599"/>
                  </a:cubicBezTo>
                  <a:cubicBezTo>
                    <a:pt x="5259" y="27842"/>
                    <a:pt x="5472" y="28207"/>
                    <a:pt x="5745" y="28268"/>
                  </a:cubicBezTo>
                  <a:cubicBezTo>
                    <a:pt x="5811" y="28294"/>
                    <a:pt x="5875" y="28306"/>
                    <a:pt x="5937" y="28306"/>
                  </a:cubicBezTo>
                  <a:cubicBezTo>
                    <a:pt x="6160" y="28306"/>
                    <a:pt x="6349" y="28148"/>
                    <a:pt x="6444" y="27934"/>
                  </a:cubicBezTo>
                  <a:cubicBezTo>
                    <a:pt x="6657" y="27387"/>
                    <a:pt x="6839" y="26870"/>
                    <a:pt x="7052" y="26323"/>
                  </a:cubicBezTo>
                  <a:lnTo>
                    <a:pt x="7356" y="25350"/>
                  </a:lnTo>
                  <a:cubicBezTo>
                    <a:pt x="7721" y="23891"/>
                    <a:pt x="7964" y="22371"/>
                    <a:pt x="7994" y="20851"/>
                  </a:cubicBezTo>
                  <a:cubicBezTo>
                    <a:pt x="8446" y="21029"/>
                    <a:pt x="8924" y="21110"/>
                    <a:pt x="9408" y="21110"/>
                  </a:cubicBezTo>
                  <a:cubicBezTo>
                    <a:pt x="10745" y="21110"/>
                    <a:pt x="12127" y="20490"/>
                    <a:pt x="13131" y="19575"/>
                  </a:cubicBezTo>
                  <a:cubicBezTo>
                    <a:pt x="14529" y="18237"/>
                    <a:pt x="15350" y="16414"/>
                    <a:pt x="16049" y="14590"/>
                  </a:cubicBezTo>
                  <a:cubicBezTo>
                    <a:pt x="16002" y="14589"/>
                    <a:pt x="15955" y="14589"/>
                    <a:pt x="15908" y="14589"/>
                  </a:cubicBezTo>
                  <a:cubicBezTo>
                    <a:pt x="14069" y="14589"/>
                    <a:pt x="12212" y="15165"/>
                    <a:pt x="10730" y="16262"/>
                  </a:cubicBezTo>
                  <a:cubicBezTo>
                    <a:pt x="9514" y="17143"/>
                    <a:pt x="8572" y="18359"/>
                    <a:pt x="7994" y="19727"/>
                  </a:cubicBezTo>
                  <a:cubicBezTo>
                    <a:pt x="7994" y="18177"/>
                    <a:pt x="7842" y="16657"/>
                    <a:pt x="7569" y="15137"/>
                  </a:cubicBezTo>
                  <a:cubicBezTo>
                    <a:pt x="9453" y="14833"/>
                    <a:pt x="11216" y="13952"/>
                    <a:pt x="12645" y="12614"/>
                  </a:cubicBezTo>
                  <a:cubicBezTo>
                    <a:pt x="14165" y="11186"/>
                    <a:pt x="15229" y="9240"/>
                    <a:pt x="15563" y="7173"/>
                  </a:cubicBezTo>
                  <a:lnTo>
                    <a:pt x="15563" y="7173"/>
                  </a:lnTo>
                  <a:cubicBezTo>
                    <a:pt x="13435" y="7356"/>
                    <a:pt x="11429" y="8298"/>
                    <a:pt x="9909" y="9727"/>
                  </a:cubicBezTo>
                  <a:cubicBezTo>
                    <a:pt x="8724" y="10912"/>
                    <a:pt x="7812" y="12402"/>
                    <a:pt x="7417" y="14043"/>
                  </a:cubicBezTo>
                  <a:cubicBezTo>
                    <a:pt x="7265" y="13070"/>
                    <a:pt x="7052" y="12128"/>
                    <a:pt x="6779" y="11186"/>
                  </a:cubicBezTo>
                  <a:cubicBezTo>
                    <a:pt x="7478" y="9392"/>
                    <a:pt x="7660" y="7417"/>
                    <a:pt x="7265" y="5532"/>
                  </a:cubicBezTo>
                  <a:cubicBezTo>
                    <a:pt x="6870" y="3435"/>
                    <a:pt x="5715" y="1459"/>
                    <a:pt x="413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54"/>
            <p:cNvSpPr/>
            <p:nvPr/>
          </p:nvSpPr>
          <p:spPr>
            <a:xfrm flipH="1">
              <a:off x="5624932" y="7855823"/>
              <a:ext cx="194202" cy="132932"/>
            </a:xfrm>
            <a:custGeom>
              <a:avLst/>
              <a:gdLst/>
              <a:ahLst/>
              <a:cxnLst/>
              <a:rect l="l" t="t" r="r" b="b"/>
              <a:pathLst>
                <a:path w="8542" h="5847" extrusionOk="0">
                  <a:moveTo>
                    <a:pt x="8541" y="1"/>
                  </a:moveTo>
                  <a:lnTo>
                    <a:pt x="8541" y="1"/>
                  </a:lnTo>
                  <a:cubicBezTo>
                    <a:pt x="5319" y="365"/>
                    <a:pt x="2280" y="2128"/>
                    <a:pt x="304" y="4712"/>
                  </a:cubicBezTo>
                  <a:lnTo>
                    <a:pt x="0" y="5745"/>
                  </a:lnTo>
                  <a:cubicBezTo>
                    <a:pt x="400" y="5813"/>
                    <a:pt x="804" y="5846"/>
                    <a:pt x="1207" y="5846"/>
                  </a:cubicBezTo>
                  <a:cubicBezTo>
                    <a:pt x="2615" y="5846"/>
                    <a:pt x="4017" y="5444"/>
                    <a:pt x="5198" y="4712"/>
                  </a:cubicBezTo>
                  <a:cubicBezTo>
                    <a:pt x="6870" y="3648"/>
                    <a:pt x="8116" y="1946"/>
                    <a:pt x="854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54"/>
            <p:cNvSpPr/>
            <p:nvPr/>
          </p:nvSpPr>
          <p:spPr>
            <a:xfrm flipH="1">
              <a:off x="5835709" y="7549696"/>
              <a:ext cx="149278" cy="172081"/>
            </a:xfrm>
            <a:custGeom>
              <a:avLst/>
              <a:gdLst/>
              <a:ahLst/>
              <a:cxnLst/>
              <a:rect l="l" t="t" r="r" b="b"/>
              <a:pathLst>
                <a:path w="6566" h="7569" extrusionOk="0">
                  <a:moveTo>
                    <a:pt x="0" y="0"/>
                  </a:moveTo>
                  <a:cubicBezTo>
                    <a:pt x="0" y="1946"/>
                    <a:pt x="669" y="3861"/>
                    <a:pt x="1976" y="5259"/>
                  </a:cubicBezTo>
                  <a:cubicBezTo>
                    <a:pt x="2948" y="6353"/>
                    <a:pt x="4256" y="7204"/>
                    <a:pt x="5684" y="7569"/>
                  </a:cubicBezTo>
                  <a:lnTo>
                    <a:pt x="6566" y="7052"/>
                  </a:lnTo>
                  <a:cubicBezTo>
                    <a:pt x="5289" y="4043"/>
                    <a:pt x="2888" y="1490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54"/>
            <p:cNvSpPr/>
            <p:nvPr/>
          </p:nvSpPr>
          <p:spPr>
            <a:xfrm flipH="1">
              <a:off x="5839164" y="7811603"/>
              <a:ext cx="137547" cy="166557"/>
            </a:xfrm>
            <a:custGeom>
              <a:avLst/>
              <a:gdLst/>
              <a:ahLst/>
              <a:cxnLst/>
              <a:rect l="l" t="t" r="r" b="b"/>
              <a:pathLst>
                <a:path w="6050" h="7326" extrusionOk="0">
                  <a:moveTo>
                    <a:pt x="426" y="0"/>
                  </a:moveTo>
                  <a:lnTo>
                    <a:pt x="426" y="0"/>
                  </a:lnTo>
                  <a:cubicBezTo>
                    <a:pt x="1" y="1794"/>
                    <a:pt x="457" y="3739"/>
                    <a:pt x="1612" y="5137"/>
                  </a:cubicBezTo>
                  <a:cubicBezTo>
                    <a:pt x="2524" y="6292"/>
                    <a:pt x="3861" y="7083"/>
                    <a:pt x="5259" y="7326"/>
                  </a:cubicBezTo>
                  <a:lnTo>
                    <a:pt x="6050" y="6809"/>
                  </a:lnTo>
                  <a:cubicBezTo>
                    <a:pt x="5138" y="3952"/>
                    <a:pt x="3101" y="1459"/>
                    <a:pt x="4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8" name="Google Shape;958;p54"/>
          <p:cNvGrpSpPr/>
          <p:nvPr/>
        </p:nvGrpSpPr>
        <p:grpSpPr>
          <a:xfrm>
            <a:off x="3248076" y="1565053"/>
            <a:ext cx="1324193" cy="1090256"/>
            <a:chOff x="14276125" y="2428575"/>
            <a:chExt cx="1978475" cy="1628950"/>
          </a:xfrm>
        </p:grpSpPr>
        <p:sp>
          <p:nvSpPr>
            <p:cNvPr id="959" name="Google Shape;959;p54"/>
            <p:cNvSpPr/>
            <p:nvPr/>
          </p:nvSpPr>
          <p:spPr>
            <a:xfrm>
              <a:off x="14316000" y="2504525"/>
              <a:ext cx="1712725" cy="1464900"/>
            </a:xfrm>
            <a:custGeom>
              <a:avLst/>
              <a:gdLst/>
              <a:ahLst/>
              <a:cxnLst/>
              <a:rect l="l" t="t" r="r" b="b"/>
              <a:pathLst>
                <a:path w="68509" h="58596" extrusionOk="0">
                  <a:moveTo>
                    <a:pt x="37217" y="1"/>
                  </a:moveTo>
                  <a:cubicBezTo>
                    <a:pt x="27694" y="1"/>
                    <a:pt x="18393" y="6640"/>
                    <a:pt x="11313" y="18388"/>
                  </a:cubicBezTo>
                  <a:cubicBezTo>
                    <a:pt x="0" y="37115"/>
                    <a:pt x="3139" y="50402"/>
                    <a:pt x="14375" y="56096"/>
                  </a:cubicBezTo>
                  <a:cubicBezTo>
                    <a:pt x="17663" y="57766"/>
                    <a:pt x="21264" y="58596"/>
                    <a:pt x="24959" y="58596"/>
                  </a:cubicBezTo>
                  <a:cubicBezTo>
                    <a:pt x="32073" y="58596"/>
                    <a:pt x="39536" y="55520"/>
                    <a:pt x="45782" y="49440"/>
                  </a:cubicBezTo>
                  <a:cubicBezTo>
                    <a:pt x="55298" y="40203"/>
                    <a:pt x="68508" y="20792"/>
                    <a:pt x="54007" y="7353"/>
                  </a:cubicBezTo>
                  <a:cubicBezTo>
                    <a:pt x="48612" y="2345"/>
                    <a:pt x="42875" y="1"/>
                    <a:pt x="372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54"/>
            <p:cNvSpPr/>
            <p:nvPr/>
          </p:nvSpPr>
          <p:spPr>
            <a:xfrm>
              <a:off x="15381450" y="3300800"/>
              <a:ext cx="184150" cy="68375"/>
            </a:xfrm>
            <a:custGeom>
              <a:avLst/>
              <a:gdLst/>
              <a:ahLst/>
              <a:cxnLst/>
              <a:rect l="l" t="t" r="r" b="b"/>
              <a:pathLst>
                <a:path w="7366" h="2735" extrusionOk="0">
                  <a:moveTo>
                    <a:pt x="152" y="0"/>
                  </a:moveTo>
                  <a:cubicBezTo>
                    <a:pt x="152" y="0"/>
                    <a:pt x="152" y="0"/>
                    <a:pt x="152" y="0"/>
                  </a:cubicBezTo>
                  <a:lnTo>
                    <a:pt x="152" y="0"/>
                  </a:lnTo>
                  <a:cubicBezTo>
                    <a:pt x="152" y="0"/>
                    <a:pt x="152" y="0"/>
                    <a:pt x="152" y="0"/>
                  </a:cubicBezTo>
                  <a:close/>
                  <a:moveTo>
                    <a:pt x="152" y="0"/>
                  </a:moveTo>
                  <a:lnTo>
                    <a:pt x="152" y="0"/>
                  </a:lnTo>
                  <a:cubicBezTo>
                    <a:pt x="1" y="178"/>
                    <a:pt x="1747" y="2708"/>
                    <a:pt x="4202" y="2733"/>
                  </a:cubicBezTo>
                  <a:cubicBezTo>
                    <a:pt x="4225" y="2734"/>
                    <a:pt x="4248" y="2734"/>
                    <a:pt x="4271" y="2734"/>
                  </a:cubicBezTo>
                  <a:cubicBezTo>
                    <a:pt x="6695" y="2734"/>
                    <a:pt x="7365" y="127"/>
                    <a:pt x="7365" y="127"/>
                  </a:cubicBezTo>
                  <a:lnTo>
                    <a:pt x="7365" y="127"/>
                  </a:lnTo>
                  <a:cubicBezTo>
                    <a:pt x="6929" y="214"/>
                    <a:pt x="6214" y="246"/>
                    <a:pt x="5401" y="246"/>
                  </a:cubicBezTo>
                  <a:cubicBezTo>
                    <a:pt x="3161" y="246"/>
                    <a:pt x="169" y="3"/>
                    <a:pt x="1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54"/>
            <p:cNvSpPr/>
            <p:nvPr/>
          </p:nvSpPr>
          <p:spPr>
            <a:xfrm>
              <a:off x="15035375" y="3061300"/>
              <a:ext cx="630175" cy="424900"/>
            </a:xfrm>
            <a:custGeom>
              <a:avLst/>
              <a:gdLst/>
              <a:ahLst/>
              <a:cxnLst/>
              <a:rect l="l" t="t" r="r" b="b"/>
              <a:pathLst>
                <a:path w="25207" h="16996" extrusionOk="0">
                  <a:moveTo>
                    <a:pt x="24618" y="1"/>
                  </a:moveTo>
                  <a:cubicBezTo>
                    <a:pt x="24490" y="1"/>
                    <a:pt x="24363" y="91"/>
                    <a:pt x="24321" y="216"/>
                  </a:cubicBezTo>
                  <a:cubicBezTo>
                    <a:pt x="24296" y="318"/>
                    <a:pt x="24296" y="368"/>
                    <a:pt x="24321" y="596"/>
                  </a:cubicBezTo>
                  <a:cubicBezTo>
                    <a:pt x="24599" y="3253"/>
                    <a:pt x="23967" y="5759"/>
                    <a:pt x="22423" y="7986"/>
                  </a:cubicBezTo>
                  <a:cubicBezTo>
                    <a:pt x="20626" y="10643"/>
                    <a:pt x="19918" y="12971"/>
                    <a:pt x="19487" y="14515"/>
                  </a:cubicBezTo>
                  <a:cubicBezTo>
                    <a:pt x="19260" y="15274"/>
                    <a:pt x="19057" y="15882"/>
                    <a:pt x="18880" y="16084"/>
                  </a:cubicBezTo>
                  <a:cubicBezTo>
                    <a:pt x="18707" y="16276"/>
                    <a:pt x="17892" y="16392"/>
                    <a:pt x="16772" y="16392"/>
                  </a:cubicBezTo>
                  <a:cubicBezTo>
                    <a:pt x="14784" y="16392"/>
                    <a:pt x="11834" y="16027"/>
                    <a:pt x="9794" y="15072"/>
                  </a:cubicBezTo>
                  <a:cubicBezTo>
                    <a:pt x="6859" y="13731"/>
                    <a:pt x="582" y="6796"/>
                    <a:pt x="532" y="6720"/>
                  </a:cubicBezTo>
                  <a:cubicBezTo>
                    <a:pt x="478" y="6654"/>
                    <a:pt x="404" y="6622"/>
                    <a:pt x="327" y="6622"/>
                  </a:cubicBezTo>
                  <a:cubicBezTo>
                    <a:pt x="258" y="6622"/>
                    <a:pt x="187" y="6647"/>
                    <a:pt x="127" y="6695"/>
                  </a:cubicBezTo>
                  <a:cubicBezTo>
                    <a:pt x="0" y="6796"/>
                    <a:pt x="0" y="6974"/>
                    <a:pt x="76" y="7100"/>
                  </a:cubicBezTo>
                  <a:cubicBezTo>
                    <a:pt x="329" y="7378"/>
                    <a:pt x="6479" y="14186"/>
                    <a:pt x="9541" y="15603"/>
                  </a:cubicBezTo>
                  <a:cubicBezTo>
                    <a:pt x="11288" y="16439"/>
                    <a:pt x="14578" y="16995"/>
                    <a:pt x="16881" y="16995"/>
                  </a:cubicBezTo>
                  <a:cubicBezTo>
                    <a:pt x="18045" y="16995"/>
                    <a:pt x="19006" y="16844"/>
                    <a:pt x="19361" y="16515"/>
                  </a:cubicBezTo>
                  <a:cubicBezTo>
                    <a:pt x="19639" y="16186"/>
                    <a:pt x="19816" y="15578"/>
                    <a:pt x="20069" y="14667"/>
                  </a:cubicBezTo>
                  <a:cubicBezTo>
                    <a:pt x="20525" y="13149"/>
                    <a:pt x="21183" y="10871"/>
                    <a:pt x="22929" y="8315"/>
                  </a:cubicBezTo>
                  <a:cubicBezTo>
                    <a:pt x="24549" y="5936"/>
                    <a:pt x="25207" y="3304"/>
                    <a:pt x="24928" y="520"/>
                  </a:cubicBezTo>
                  <a:cubicBezTo>
                    <a:pt x="24878" y="419"/>
                    <a:pt x="24878" y="368"/>
                    <a:pt x="24878" y="343"/>
                  </a:cubicBezTo>
                  <a:cubicBezTo>
                    <a:pt x="24928" y="216"/>
                    <a:pt x="24827" y="65"/>
                    <a:pt x="24701" y="14"/>
                  </a:cubicBezTo>
                  <a:cubicBezTo>
                    <a:pt x="24674" y="5"/>
                    <a:pt x="24646" y="1"/>
                    <a:pt x="246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54"/>
            <p:cNvSpPr/>
            <p:nvPr/>
          </p:nvSpPr>
          <p:spPr>
            <a:xfrm>
              <a:off x="15384625" y="3257325"/>
              <a:ext cx="185400" cy="55450"/>
            </a:xfrm>
            <a:custGeom>
              <a:avLst/>
              <a:gdLst/>
              <a:ahLst/>
              <a:cxnLst/>
              <a:rect l="l" t="t" r="r" b="b"/>
              <a:pathLst>
                <a:path w="7416" h="2218" extrusionOk="0">
                  <a:moveTo>
                    <a:pt x="6248" y="0"/>
                  </a:moveTo>
                  <a:cubicBezTo>
                    <a:pt x="5764" y="0"/>
                    <a:pt x="5315" y="524"/>
                    <a:pt x="5315" y="524"/>
                  </a:cubicBezTo>
                  <a:cubicBezTo>
                    <a:pt x="5315" y="524"/>
                    <a:pt x="5214" y="322"/>
                    <a:pt x="4758" y="94"/>
                  </a:cubicBezTo>
                  <a:cubicBezTo>
                    <a:pt x="4648" y="42"/>
                    <a:pt x="4549" y="15"/>
                    <a:pt x="4447" y="15"/>
                  </a:cubicBezTo>
                  <a:cubicBezTo>
                    <a:pt x="4107" y="15"/>
                    <a:pt x="3733" y="317"/>
                    <a:pt x="2759" y="980"/>
                  </a:cubicBezTo>
                  <a:cubicBezTo>
                    <a:pt x="1688" y="1687"/>
                    <a:pt x="454" y="1741"/>
                    <a:pt x="100" y="1741"/>
                  </a:cubicBezTo>
                  <a:cubicBezTo>
                    <a:pt x="36" y="1741"/>
                    <a:pt x="0" y="1739"/>
                    <a:pt x="0" y="1739"/>
                  </a:cubicBezTo>
                  <a:lnTo>
                    <a:pt x="0" y="1739"/>
                  </a:lnTo>
                  <a:cubicBezTo>
                    <a:pt x="630" y="2100"/>
                    <a:pt x="1920" y="2218"/>
                    <a:pt x="3240" y="2218"/>
                  </a:cubicBezTo>
                  <a:cubicBezTo>
                    <a:pt x="5156" y="2218"/>
                    <a:pt x="7133" y="1971"/>
                    <a:pt x="7238" y="1866"/>
                  </a:cubicBezTo>
                  <a:cubicBezTo>
                    <a:pt x="7415" y="1689"/>
                    <a:pt x="7289" y="727"/>
                    <a:pt x="6681" y="170"/>
                  </a:cubicBezTo>
                  <a:cubicBezTo>
                    <a:pt x="6541" y="48"/>
                    <a:pt x="6393" y="0"/>
                    <a:pt x="62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54"/>
            <p:cNvSpPr/>
            <p:nvPr/>
          </p:nvSpPr>
          <p:spPr>
            <a:xfrm>
              <a:off x="14839225" y="2914450"/>
              <a:ext cx="210075" cy="298425"/>
            </a:xfrm>
            <a:custGeom>
              <a:avLst/>
              <a:gdLst/>
              <a:ahLst/>
              <a:cxnLst/>
              <a:rect l="l" t="t" r="r" b="b"/>
              <a:pathLst>
                <a:path w="8403" h="11937" extrusionOk="0">
                  <a:moveTo>
                    <a:pt x="3962" y="0"/>
                  </a:moveTo>
                  <a:cubicBezTo>
                    <a:pt x="3761" y="0"/>
                    <a:pt x="3554" y="21"/>
                    <a:pt x="3342" y="67"/>
                  </a:cubicBezTo>
                  <a:cubicBezTo>
                    <a:pt x="1570" y="447"/>
                    <a:pt x="1" y="3863"/>
                    <a:pt x="254" y="6799"/>
                  </a:cubicBezTo>
                  <a:cubicBezTo>
                    <a:pt x="507" y="9912"/>
                    <a:pt x="2582" y="11785"/>
                    <a:pt x="5948" y="11936"/>
                  </a:cubicBezTo>
                  <a:cubicBezTo>
                    <a:pt x="6100" y="11936"/>
                    <a:pt x="6227" y="11810"/>
                    <a:pt x="6227" y="11658"/>
                  </a:cubicBezTo>
                  <a:cubicBezTo>
                    <a:pt x="6227" y="11481"/>
                    <a:pt x="6100" y="11329"/>
                    <a:pt x="5948" y="11329"/>
                  </a:cubicBezTo>
                  <a:cubicBezTo>
                    <a:pt x="1823" y="11101"/>
                    <a:pt x="963" y="8368"/>
                    <a:pt x="836" y="6748"/>
                  </a:cubicBezTo>
                  <a:cubicBezTo>
                    <a:pt x="583" y="3965"/>
                    <a:pt x="2101" y="928"/>
                    <a:pt x="3468" y="649"/>
                  </a:cubicBezTo>
                  <a:cubicBezTo>
                    <a:pt x="3642" y="610"/>
                    <a:pt x="3811" y="592"/>
                    <a:pt x="3977" y="592"/>
                  </a:cubicBezTo>
                  <a:cubicBezTo>
                    <a:pt x="6293" y="592"/>
                    <a:pt x="7772" y="4145"/>
                    <a:pt x="7796" y="4192"/>
                  </a:cubicBezTo>
                  <a:cubicBezTo>
                    <a:pt x="7851" y="4303"/>
                    <a:pt x="7948" y="4374"/>
                    <a:pt x="8055" y="4374"/>
                  </a:cubicBezTo>
                  <a:cubicBezTo>
                    <a:pt x="8094" y="4374"/>
                    <a:pt x="8135" y="4364"/>
                    <a:pt x="8175" y="4344"/>
                  </a:cubicBezTo>
                  <a:cubicBezTo>
                    <a:pt x="8352" y="4268"/>
                    <a:pt x="8403" y="4116"/>
                    <a:pt x="8352" y="3965"/>
                  </a:cubicBezTo>
                  <a:cubicBezTo>
                    <a:pt x="8282" y="3823"/>
                    <a:pt x="6655" y="0"/>
                    <a:pt x="39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54"/>
            <p:cNvSpPr/>
            <p:nvPr/>
          </p:nvSpPr>
          <p:spPr>
            <a:xfrm>
              <a:off x="14949950" y="3117300"/>
              <a:ext cx="50650" cy="432175"/>
            </a:xfrm>
            <a:custGeom>
              <a:avLst/>
              <a:gdLst/>
              <a:ahLst/>
              <a:cxnLst/>
              <a:rect l="l" t="t" r="r" b="b"/>
              <a:pathLst>
                <a:path w="2026" h="17287" extrusionOk="0">
                  <a:moveTo>
                    <a:pt x="279" y="1"/>
                  </a:moveTo>
                  <a:cubicBezTo>
                    <a:pt x="127" y="1"/>
                    <a:pt x="1" y="128"/>
                    <a:pt x="1" y="279"/>
                  </a:cubicBezTo>
                  <a:cubicBezTo>
                    <a:pt x="1" y="558"/>
                    <a:pt x="1291" y="15337"/>
                    <a:pt x="1443" y="17008"/>
                  </a:cubicBezTo>
                  <a:cubicBezTo>
                    <a:pt x="1443" y="17160"/>
                    <a:pt x="1570" y="17286"/>
                    <a:pt x="1722" y="17286"/>
                  </a:cubicBezTo>
                  <a:cubicBezTo>
                    <a:pt x="1899" y="17261"/>
                    <a:pt x="2025" y="17134"/>
                    <a:pt x="2025" y="16957"/>
                  </a:cubicBezTo>
                  <a:cubicBezTo>
                    <a:pt x="1519" y="11314"/>
                    <a:pt x="558" y="634"/>
                    <a:pt x="558" y="279"/>
                  </a:cubicBezTo>
                  <a:cubicBezTo>
                    <a:pt x="558" y="128"/>
                    <a:pt x="431" y="1"/>
                    <a:pt x="2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54"/>
            <p:cNvSpPr/>
            <p:nvPr/>
          </p:nvSpPr>
          <p:spPr>
            <a:xfrm>
              <a:off x="14906300" y="3111825"/>
              <a:ext cx="75950" cy="476875"/>
            </a:xfrm>
            <a:custGeom>
              <a:avLst/>
              <a:gdLst/>
              <a:ahLst/>
              <a:cxnLst/>
              <a:rect l="l" t="t" r="r" b="b"/>
              <a:pathLst>
                <a:path w="3038" h="19075" extrusionOk="0">
                  <a:moveTo>
                    <a:pt x="1738" y="1"/>
                  </a:moveTo>
                  <a:cubicBezTo>
                    <a:pt x="1672" y="1"/>
                    <a:pt x="1604" y="13"/>
                    <a:pt x="1544" y="43"/>
                  </a:cubicBezTo>
                  <a:cubicBezTo>
                    <a:pt x="1519" y="93"/>
                    <a:pt x="1468" y="119"/>
                    <a:pt x="1443" y="271"/>
                  </a:cubicBezTo>
                  <a:lnTo>
                    <a:pt x="1418" y="271"/>
                  </a:lnTo>
                  <a:lnTo>
                    <a:pt x="1" y="17455"/>
                  </a:lnTo>
                  <a:cubicBezTo>
                    <a:pt x="1" y="17606"/>
                    <a:pt x="127" y="17784"/>
                    <a:pt x="279" y="17784"/>
                  </a:cubicBezTo>
                  <a:cubicBezTo>
                    <a:pt x="431" y="17784"/>
                    <a:pt x="608" y="17657"/>
                    <a:pt x="608" y="17480"/>
                  </a:cubicBezTo>
                  <a:lnTo>
                    <a:pt x="1646" y="5054"/>
                  </a:lnTo>
                  <a:cubicBezTo>
                    <a:pt x="1696" y="6218"/>
                    <a:pt x="1797" y="7711"/>
                    <a:pt x="1899" y="9584"/>
                  </a:cubicBezTo>
                  <a:cubicBezTo>
                    <a:pt x="2152" y="14190"/>
                    <a:pt x="2430" y="18771"/>
                    <a:pt x="2430" y="18771"/>
                  </a:cubicBezTo>
                  <a:cubicBezTo>
                    <a:pt x="2430" y="18948"/>
                    <a:pt x="2557" y="19074"/>
                    <a:pt x="2708" y="19074"/>
                  </a:cubicBezTo>
                  <a:cubicBezTo>
                    <a:pt x="2911" y="19074"/>
                    <a:pt x="3037" y="18948"/>
                    <a:pt x="3037" y="18720"/>
                  </a:cubicBezTo>
                  <a:cubicBezTo>
                    <a:pt x="2633" y="11811"/>
                    <a:pt x="2025" y="1511"/>
                    <a:pt x="2025" y="397"/>
                  </a:cubicBezTo>
                  <a:lnTo>
                    <a:pt x="2025" y="296"/>
                  </a:lnTo>
                  <a:cubicBezTo>
                    <a:pt x="2025" y="169"/>
                    <a:pt x="1949" y="93"/>
                    <a:pt x="1873" y="18"/>
                  </a:cubicBezTo>
                  <a:cubicBezTo>
                    <a:pt x="1831" y="7"/>
                    <a:pt x="1785" y="1"/>
                    <a:pt x="17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54"/>
            <p:cNvSpPr/>
            <p:nvPr/>
          </p:nvSpPr>
          <p:spPr>
            <a:xfrm>
              <a:off x="14877825" y="3537500"/>
              <a:ext cx="132900" cy="315650"/>
            </a:xfrm>
            <a:custGeom>
              <a:avLst/>
              <a:gdLst/>
              <a:ahLst/>
              <a:cxnLst/>
              <a:rect l="l" t="t" r="r" b="b"/>
              <a:pathLst>
                <a:path w="5316" h="12626" extrusionOk="0">
                  <a:moveTo>
                    <a:pt x="5009" y="0"/>
                  </a:moveTo>
                  <a:cubicBezTo>
                    <a:pt x="4940" y="0"/>
                    <a:pt x="4869" y="25"/>
                    <a:pt x="4809" y="73"/>
                  </a:cubicBezTo>
                  <a:cubicBezTo>
                    <a:pt x="2329" y="2098"/>
                    <a:pt x="127" y="11867"/>
                    <a:pt x="26" y="12297"/>
                  </a:cubicBezTo>
                  <a:cubicBezTo>
                    <a:pt x="1" y="12449"/>
                    <a:pt x="102" y="12601"/>
                    <a:pt x="254" y="12626"/>
                  </a:cubicBezTo>
                  <a:lnTo>
                    <a:pt x="304" y="12626"/>
                  </a:lnTo>
                  <a:cubicBezTo>
                    <a:pt x="431" y="12626"/>
                    <a:pt x="557" y="12550"/>
                    <a:pt x="633" y="12423"/>
                  </a:cubicBezTo>
                  <a:cubicBezTo>
                    <a:pt x="633" y="12322"/>
                    <a:pt x="2886" y="2427"/>
                    <a:pt x="5189" y="529"/>
                  </a:cubicBezTo>
                  <a:cubicBezTo>
                    <a:pt x="5315" y="428"/>
                    <a:pt x="5315" y="225"/>
                    <a:pt x="5214" y="99"/>
                  </a:cubicBezTo>
                  <a:cubicBezTo>
                    <a:pt x="5161" y="32"/>
                    <a:pt x="5086" y="0"/>
                    <a:pt x="50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54"/>
            <p:cNvSpPr/>
            <p:nvPr/>
          </p:nvSpPr>
          <p:spPr>
            <a:xfrm>
              <a:off x="15282750" y="3457375"/>
              <a:ext cx="53800" cy="133225"/>
            </a:xfrm>
            <a:custGeom>
              <a:avLst/>
              <a:gdLst/>
              <a:ahLst/>
              <a:cxnLst/>
              <a:rect l="l" t="t" r="r" b="b"/>
              <a:pathLst>
                <a:path w="2152" h="5329" extrusionOk="0">
                  <a:moveTo>
                    <a:pt x="1807" y="0"/>
                  </a:moveTo>
                  <a:cubicBezTo>
                    <a:pt x="1671" y="0"/>
                    <a:pt x="1561" y="91"/>
                    <a:pt x="1519" y="216"/>
                  </a:cubicBezTo>
                  <a:lnTo>
                    <a:pt x="51" y="4949"/>
                  </a:lnTo>
                  <a:cubicBezTo>
                    <a:pt x="1" y="5126"/>
                    <a:pt x="102" y="5278"/>
                    <a:pt x="254" y="5328"/>
                  </a:cubicBezTo>
                  <a:lnTo>
                    <a:pt x="355" y="5328"/>
                  </a:lnTo>
                  <a:cubicBezTo>
                    <a:pt x="481" y="5328"/>
                    <a:pt x="608" y="5278"/>
                    <a:pt x="633" y="5151"/>
                  </a:cubicBezTo>
                  <a:lnTo>
                    <a:pt x="2076" y="393"/>
                  </a:lnTo>
                  <a:cubicBezTo>
                    <a:pt x="2152" y="241"/>
                    <a:pt x="2051" y="89"/>
                    <a:pt x="1899" y="14"/>
                  </a:cubicBezTo>
                  <a:cubicBezTo>
                    <a:pt x="1867" y="5"/>
                    <a:pt x="1837" y="0"/>
                    <a:pt x="18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54"/>
            <p:cNvSpPr/>
            <p:nvPr/>
          </p:nvSpPr>
          <p:spPr>
            <a:xfrm>
              <a:off x="15124575" y="3551875"/>
              <a:ext cx="540350" cy="505650"/>
            </a:xfrm>
            <a:custGeom>
              <a:avLst/>
              <a:gdLst/>
              <a:ahLst/>
              <a:cxnLst/>
              <a:rect l="l" t="t" r="r" b="b"/>
              <a:pathLst>
                <a:path w="21614" h="20226" extrusionOk="0">
                  <a:moveTo>
                    <a:pt x="333" y="1"/>
                  </a:moveTo>
                  <a:cubicBezTo>
                    <a:pt x="194" y="1"/>
                    <a:pt x="49" y="96"/>
                    <a:pt x="26" y="232"/>
                  </a:cubicBezTo>
                  <a:cubicBezTo>
                    <a:pt x="1" y="384"/>
                    <a:pt x="102" y="536"/>
                    <a:pt x="254" y="586"/>
                  </a:cubicBezTo>
                  <a:cubicBezTo>
                    <a:pt x="279" y="586"/>
                    <a:pt x="4860" y="1675"/>
                    <a:pt x="10782" y="1978"/>
                  </a:cubicBezTo>
                  <a:cubicBezTo>
                    <a:pt x="14173" y="2130"/>
                    <a:pt x="16476" y="3067"/>
                    <a:pt x="18020" y="4965"/>
                  </a:cubicBezTo>
                  <a:cubicBezTo>
                    <a:pt x="20348" y="7799"/>
                    <a:pt x="20981" y="12658"/>
                    <a:pt x="19969" y="19871"/>
                  </a:cubicBezTo>
                  <a:cubicBezTo>
                    <a:pt x="19918" y="20073"/>
                    <a:pt x="20044" y="20200"/>
                    <a:pt x="20222" y="20225"/>
                  </a:cubicBezTo>
                  <a:lnTo>
                    <a:pt x="20247" y="20225"/>
                  </a:lnTo>
                  <a:cubicBezTo>
                    <a:pt x="20399" y="20225"/>
                    <a:pt x="20525" y="20124"/>
                    <a:pt x="20551" y="19972"/>
                  </a:cubicBezTo>
                  <a:cubicBezTo>
                    <a:pt x="21614" y="12608"/>
                    <a:pt x="20905" y="7571"/>
                    <a:pt x="18475" y="4585"/>
                  </a:cubicBezTo>
                  <a:cubicBezTo>
                    <a:pt x="16805" y="2560"/>
                    <a:pt x="14350" y="1548"/>
                    <a:pt x="10807" y="1371"/>
                  </a:cubicBezTo>
                  <a:cubicBezTo>
                    <a:pt x="4961" y="1093"/>
                    <a:pt x="406" y="4"/>
                    <a:pt x="380" y="4"/>
                  </a:cubicBezTo>
                  <a:cubicBezTo>
                    <a:pt x="365" y="2"/>
                    <a:pt x="349" y="1"/>
                    <a:pt x="3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54"/>
            <p:cNvSpPr/>
            <p:nvPr/>
          </p:nvSpPr>
          <p:spPr>
            <a:xfrm>
              <a:off x="15377650" y="3469100"/>
              <a:ext cx="38625" cy="127825"/>
            </a:xfrm>
            <a:custGeom>
              <a:avLst/>
              <a:gdLst/>
              <a:ahLst/>
              <a:cxnLst/>
              <a:rect l="l" t="t" r="r" b="b"/>
              <a:pathLst>
                <a:path w="1545" h="5113" extrusionOk="0">
                  <a:moveTo>
                    <a:pt x="1266" y="0"/>
                  </a:moveTo>
                  <a:cubicBezTo>
                    <a:pt x="1114" y="0"/>
                    <a:pt x="988" y="127"/>
                    <a:pt x="988" y="278"/>
                  </a:cubicBezTo>
                  <a:cubicBezTo>
                    <a:pt x="937" y="481"/>
                    <a:pt x="406" y="3062"/>
                    <a:pt x="26" y="4783"/>
                  </a:cubicBezTo>
                  <a:cubicBezTo>
                    <a:pt x="1" y="4935"/>
                    <a:pt x="102" y="5087"/>
                    <a:pt x="254" y="5112"/>
                  </a:cubicBezTo>
                  <a:lnTo>
                    <a:pt x="304" y="5112"/>
                  </a:lnTo>
                  <a:cubicBezTo>
                    <a:pt x="431" y="5112"/>
                    <a:pt x="558" y="5036"/>
                    <a:pt x="608" y="4935"/>
                  </a:cubicBezTo>
                  <a:cubicBezTo>
                    <a:pt x="1241" y="1999"/>
                    <a:pt x="1545" y="430"/>
                    <a:pt x="1545" y="304"/>
                  </a:cubicBezTo>
                  <a:cubicBezTo>
                    <a:pt x="1545" y="152"/>
                    <a:pt x="1418" y="0"/>
                    <a:pt x="12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54"/>
            <p:cNvSpPr/>
            <p:nvPr/>
          </p:nvSpPr>
          <p:spPr>
            <a:xfrm>
              <a:off x="15402975" y="3059725"/>
              <a:ext cx="851625" cy="461275"/>
            </a:xfrm>
            <a:custGeom>
              <a:avLst/>
              <a:gdLst/>
              <a:ahLst/>
              <a:cxnLst/>
              <a:rect l="l" t="t" r="r" b="b"/>
              <a:pathLst>
                <a:path w="34065" h="18451" extrusionOk="0">
                  <a:moveTo>
                    <a:pt x="9997" y="1"/>
                  </a:moveTo>
                  <a:lnTo>
                    <a:pt x="9997" y="1"/>
                  </a:lnTo>
                  <a:cubicBezTo>
                    <a:pt x="10604" y="1190"/>
                    <a:pt x="9895" y="4455"/>
                    <a:pt x="9592" y="5467"/>
                  </a:cubicBezTo>
                  <a:cubicBezTo>
                    <a:pt x="9263" y="6480"/>
                    <a:pt x="7744" y="8833"/>
                    <a:pt x="6555" y="10782"/>
                  </a:cubicBezTo>
                  <a:cubicBezTo>
                    <a:pt x="5340" y="12680"/>
                    <a:pt x="5036" y="15641"/>
                    <a:pt x="4429" y="16350"/>
                  </a:cubicBezTo>
                  <a:cubicBezTo>
                    <a:pt x="4075" y="16732"/>
                    <a:pt x="3080" y="16821"/>
                    <a:pt x="2174" y="16821"/>
                  </a:cubicBezTo>
                  <a:cubicBezTo>
                    <a:pt x="1460" y="16821"/>
                    <a:pt x="802" y="16766"/>
                    <a:pt x="557" y="16755"/>
                  </a:cubicBezTo>
                  <a:cubicBezTo>
                    <a:pt x="553" y="16755"/>
                    <a:pt x="549" y="16754"/>
                    <a:pt x="545" y="16754"/>
                  </a:cubicBezTo>
                  <a:cubicBezTo>
                    <a:pt x="25" y="16754"/>
                    <a:pt x="0" y="18450"/>
                    <a:pt x="0" y="18450"/>
                  </a:cubicBezTo>
                  <a:lnTo>
                    <a:pt x="0" y="18450"/>
                  </a:lnTo>
                  <a:lnTo>
                    <a:pt x="2556" y="18400"/>
                  </a:lnTo>
                  <a:cubicBezTo>
                    <a:pt x="5112" y="18324"/>
                    <a:pt x="11287" y="18045"/>
                    <a:pt x="11287" y="18045"/>
                  </a:cubicBezTo>
                  <a:cubicBezTo>
                    <a:pt x="11287" y="18045"/>
                    <a:pt x="24194" y="17261"/>
                    <a:pt x="29129" y="15869"/>
                  </a:cubicBezTo>
                  <a:cubicBezTo>
                    <a:pt x="34064" y="14401"/>
                    <a:pt x="33027" y="11238"/>
                    <a:pt x="30395" y="9567"/>
                  </a:cubicBezTo>
                  <a:cubicBezTo>
                    <a:pt x="27763" y="7897"/>
                    <a:pt x="9999" y="2"/>
                    <a:pt x="99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54"/>
            <p:cNvSpPr/>
            <p:nvPr/>
          </p:nvSpPr>
          <p:spPr>
            <a:xfrm>
              <a:off x="14476700" y="2862975"/>
              <a:ext cx="1179375" cy="1111650"/>
            </a:xfrm>
            <a:custGeom>
              <a:avLst/>
              <a:gdLst/>
              <a:ahLst/>
              <a:cxnLst/>
              <a:rect l="l" t="t" r="r" b="b"/>
              <a:pathLst>
                <a:path w="47175" h="44466" extrusionOk="0">
                  <a:moveTo>
                    <a:pt x="13287" y="0"/>
                  </a:moveTo>
                  <a:cubicBezTo>
                    <a:pt x="13186" y="0"/>
                    <a:pt x="13135" y="51"/>
                    <a:pt x="13059" y="102"/>
                  </a:cubicBezTo>
                  <a:cubicBezTo>
                    <a:pt x="13009" y="177"/>
                    <a:pt x="7846" y="5366"/>
                    <a:pt x="7416" y="12275"/>
                  </a:cubicBezTo>
                  <a:cubicBezTo>
                    <a:pt x="7314" y="14097"/>
                    <a:pt x="7289" y="15666"/>
                    <a:pt x="7289" y="17058"/>
                  </a:cubicBezTo>
                  <a:cubicBezTo>
                    <a:pt x="7213" y="21107"/>
                    <a:pt x="7213" y="24043"/>
                    <a:pt x="4910" y="27560"/>
                  </a:cubicBezTo>
                  <a:cubicBezTo>
                    <a:pt x="4556" y="28092"/>
                    <a:pt x="4202" y="28598"/>
                    <a:pt x="3822" y="29155"/>
                  </a:cubicBezTo>
                  <a:cubicBezTo>
                    <a:pt x="2025" y="31736"/>
                    <a:pt x="1" y="34672"/>
                    <a:pt x="734" y="37759"/>
                  </a:cubicBezTo>
                  <a:cubicBezTo>
                    <a:pt x="1342" y="40164"/>
                    <a:pt x="3493" y="42340"/>
                    <a:pt x="7416" y="44415"/>
                  </a:cubicBezTo>
                  <a:cubicBezTo>
                    <a:pt x="7441" y="44466"/>
                    <a:pt x="7492" y="44466"/>
                    <a:pt x="7542" y="44466"/>
                  </a:cubicBezTo>
                  <a:cubicBezTo>
                    <a:pt x="7669" y="44466"/>
                    <a:pt x="7745" y="44390"/>
                    <a:pt x="7795" y="44263"/>
                  </a:cubicBezTo>
                  <a:cubicBezTo>
                    <a:pt x="7846" y="44112"/>
                    <a:pt x="7821" y="43909"/>
                    <a:pt x="7669" y="43859"/>
                  </a:cubicBezTo>
                  <a:cubicBezTo>
                    <a:pt x="3923" y="41859"/>
                    <a:pt x="1848" y="39809"/>
                    <a:pt x="1291" y="37557"/>
                  </a:cubicBezTo>
                  <a:cubicBezTo>
                    <a:pt x="608" y="34722"/>
                    <a:pt x="2506" y="32040"/>
                    <a:pt x="4303" y="29433"/>
                  </a:cubicBezTo>
                  <a:cubicBezTo>
                    <a:pt x="4682" y="28902"/>
                    <a:pt x="5037" y="28396"/>
                    <a:pt x="5391" y="27864"/>
                  </a:cubicBezTo>
                  <a:cubicBezTo>
                    <a:pt x="7795" y="24194"/>
                    <a:pt x="7821" y="21183"/>
                    <a:pt x="7846" y="17032"/>
                  </a:cubicBezTo>
                  <a:cubicBezTo>
                    <a:pt x="7846" y="15640"/>
                    <a:pt x="7871" y="14071"/>
                    <a:pt x="7972" y="12300"/>
                  </a:cubicBezTo>
                  <a:cubicBezTo>
                    <a:pt x="8377" y="6049"/>
                    <a:pt x="12730" y="1291"/>
                    <a:pt x="13388" y="582"/>
                  </a:cubicBezTo>
                  <a:cubicBezTo>
                    <a:pt x="21791" y="608"/>
                    <a:pt x="46466" y="8225"/>
                    <a:pt x="46719" y="8301"/>
                  </a:cubicBezTo>
                  <a:cubicBezTo>
                    <a:pt x="46755" y="8312"/>
                    <a:pt x="46790" y="8317"/>
                    <a:pt x="46823" y="8317"/>
                  </a:cubicBezTo>
                  <a:cubicBezTo>
                    <a:pt x="46954" y="8317"/>
                    <a:pt x="47058" y="8240"/>
                    <a:pt x="47098" y="8099"/>
                  </a:cubicBezTo>
                  <a:cubicBezTo>
                    <a:pt x="47174" y="7947"/>
                    <a:pt x="47073" y="7795"/>
                    <a:pt x="46921" y="7719"/>
                  </a:cubicBezTo>
                  <a:cubicBezTo>
                    <a:pt x="45909" y="7415"/>
                    <a:pt x="21791" y="0"/>
                    <a:pt x="133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54"/>
            <p:cNvSpPr/>
            <p:nvPr/>
          </p:nvSpPr>
          <p:spPr>
            <a:xfrm>
              <a:off x="14276125" y="2814375"/>
              <a:ext cx="538450" cy="310550"/>
            </a:xfrm>
            <a:custGeom>
              <a:avLst/>
              <a:gdLst/>
              <a:ahLst/>
              <a:cxnLst/>
              <a:rect l="l" t="t" r="r" b="b"/>
              <a:pathLst>
                <a:path w="21538" h="12422" extrusionOk="0">
                  <a:moveTo>
                    <a:pt x="1893" y="1"/>
                  </a:moveTo>
                  <a:cubicBezTo>
                    <a:pt x="1760" y="1"/>
                    <a:pt x="1676" y="7"/>
                    <a:pt x="1646" y="21"/>
                  </a:cubicBezTo>
                  <a:cubicBezTo>
                    <a:pt x="1064" y="274"/>
                    <a:pt x="1" y="2881"/>
                    <a:pt x="4126" y="5842"/>
                  </a:cubicBezTo>
                  <a:cubicBezTo>
                    <a:pt x="8302" y="8777"/>
                    <a:pt x="15945" y="12422"/>
                    <a:pt x="15945" y="12422"/>
                  </a:cubicBezTo>
                  <a:cubicBezTo>
                    <a:pt x="15945" y="12422"/>
                    <a:pt x="17615" y="5589"/>
                    <a:pt x="21538" y="1995"/>
                  </a:cubicBezTo>
                  <a:cubicBezTo>
                    <a:pt x="21538" y="1995"/>
                    <a:pt x="4226" y="1"/>
                    <a:pt x="18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54"/>
            <p:cNvSpPr/>
            <p:nvPr/>
          </p:nvSpPr>
          <p:spPr>
            <a:xfrm>
              <a:off x="14309025" y="2723925"/>
              <a:ext cx="1917725" cy="655975"/>
            </a:xfrm>
            <a:custGeom>
              <a:avLst/>
              <a:gdLst/>
              <a:ahLst/>
              <a:cxnLst/>
              <a:rect l="l" t="t" r="r" b="b"/>
              <a:pathLst>
                <a:path w="76709" h="26239" extrusionOk="0">
                  <a:moveTo>
                    <a:pt x="17453" y="0"/>
                  </a:moveTo>
                  <a:cubicBezTo>
                    <a:pt x="7853" y="0"/>
                    <a:pt x="317" y="3338"/>
                    <a:pt x="229" y="3361"/>
                  </a:cubicBezTo>
                  <a:cubicBezTo>
                    <a:pt x="77" y="3411"/>
                    <a:pt x="1" y="3588"/>
                    <a:pt x="77" y="3740"/>
                  </a:cubicBezTo>
                  <a:cubicBezTo>
                    <a:pt x="114" y="3851"/>
                    <a:pt x="205" y="3922"/>
                    <a:pt x="321" y="3922"/>
                  </a:cubicBezTo>
                  <a:cubicBezTo>
                    <a:pt x="363" y="3922"/>
                    <a:pt x="409" y="3912"/>
                    <a:pt x="457" y="3892"/>
                  </a:cubicBezTo>
                  <a:cubicBezTo>
                    <a:pt x="523" y="3870"/>
                    <a:pt x="7964" y="587"/>
                    <a:pt x="17444" y="587"/>
                  </a:cubicBezTo>
                  <a:cubicBezTo>
                    <a:pt x="18789" y="587"/>
                    <a:pt x="20176" y="653"/>
                    <a:pt x="21589" y="804"/>
                  </a:cubicBezTo>
                  <a:cubicBezTo>
                    <a:pt x="26574" y="1336"/>
                    <a:pt x="38595" y="3841"/>
                    <a:pt x="62840" y="14420"/>
                  </a:cubicBezTo>
                  <a:cubicBezTo>
                    <a:pt x="76026" y="20190"/>
                    <a:pt x="75950" y="25859"/>
                    <a:pt x="75950" y="25910"/>
                  </a:cubicBezTo>
                  <a:cubicBezTo>
                    <a:pt x="75924" y="26062"/>
                    <a:pt x="76051" y="26239"/>
                    <a:pt x="76253" y="26239"/>
                  </a:cubicBezTo>
                  <a:cubicBezTo>
                    <a:pt x="76405" y="26239"/>
                    <a:pt x="76532" y="26112"/>
                    <a:pt x="76582" y="25935"/>
                  </a:cubicBezTo>
                  <a:cubicBezTo>
                    <a:pt x="76582" y="25682"/>
                    <a:pt x="76709" y="19836"/>
                    <a:pt x="63119" y="13889"/>
                  </a:cubicBezTo>
                  <a:cubicBezTo>
                    <a:pt x="40013" y="3791"/>
                    <a:pt x="27840" y="880"/>
                    <a:pt x="21664" y="222"/>
                  </a:cubicBezTo>
                  <a:cubicBezTo>
                    <a:pt x="20229" y="68"/>
                    <a:pt x="18820" y="0"/>
                    <a:pt x="174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54"/>
            <p:cNvSpPr/>
            <p:nvPr/>
          </p:nvSpPr>
          <p:spPr>
            <a:xfrm>
              <a:off x="14833550" y="2428575"/>
              <a:ext cx="907300" cy="559050"/>
            </a:xfrm>
            <a:custGeom>
              <a:avLst/>
              <a:gdLst/>
              <a:ahLst/>
              <a:cxnLst/>
              <a:rect l="l" t="t" r="r" b="b"/>
              <a:pathLst>
                <a:path w="36292" h="22362" extrusionOk="0">
                  <a:moveTo>
                    <a:pt x="11776" y="0"/>
                  </a:moveTo>
                  <a:cubicBezTo>
                    <a:pt x="9688" y="0"/>
                    <a:pt x="8005" y="240"/>
                    <a:pt x="7061" y="774"/>
                  </a:cubicBezTo>
                  <a:cubicBezTo>
                    <a:pt x="2506" y="3381"/>
                    <a:pt x="0" y="12391"/>
                    <a:pt x="0" y="12391"/>
                  </a:cubicBezTo>
                  <a:lnTo>
                    <a:pt x="33887" y="22362"/>
                  </a:lnTo>
                  <a:cubicBezTo>
                    <a:pt x="33887" y="22362"/>
                    <a:pt x="36291" y="12264"/>
                    <a:pt x="34849" y="7380"/>
                  </a:cubicBezTo>
                  <a:cubicBezTo>
                    <a:pt x="33705" y="3507"/>
                    <a:pt x="19770" y="0"/>
                    <a:pt x="117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5" name="Google Shape;975;p54"/>
          <p:cNvGrpSpPr/>
          <p:nvPr/>
        </p:nvGrpSpPr>
        <p:grpSpPr>
          <a:xfrm>
            <a:off x="4701074" y="1534416"/>
            <a:ext cx="1079414" cy="1150962"/>
            <a:chOff x="4701074" y="1534416"/>
            <a:chExt cx="1079414" cy="1150962"/>
          </a:xfrm>
        </p:grpSpPr>
        <p:grpSp>
          <p:nvGrpSpPr>
            <p:cNvPr id="976" name="Google Shape;976;p54"/>
            <p:cNvGrpSpPr/>
            <p:nvPr/>
          </p:nvGrpSpPr>
          <p:grpSpPr>
            <a:xfrm>
              <a:off x="4701074" y="1534416"/>
              <a:ext cx="1079414" cy="1150962"/>
              <a:chOff x="16241925" y="2382800"/>
              <a:chExt cx="1612750" cy="1719650"/>
            </a:xfrm>
          </p:grpSpPr>
          <p:sp>
            <p:nvSpPr>
              <p:cNvPr id="977" name="Google Shape;977;p54"/>
              <p:cNvSpPr/>
              <p:nvPr/>
            </p:nvSpPr>
            <p:spPr>
              <a:xfrm>
                <a:off x="16241925" y="2561775"/>
                <a:ext cx="1612750" cy="1483325"/>
              </a:xfrm>
              <a:custGeom>
                <a:avLst/>
                <a:gdLst/>
                <a:ahLst/>
                <a:cxnLst/>
                <a:rect l="l" t="t" r="r" b="b"/>
                <a:pathLst>
                  <a:path w="64510" h="59333" extrusionOk="0">
                    <a:moveTo>
                      <a:pt x="33543" y="0"/>
                    </a:moveTo>
                    <a:cubicBezTo>
                      <a:pt x="23261" y="0"/>
                      <a:pt x="13525" y="7639"/>
                      <a:pt x="8175" y="19337"/>
                    </a:cubicBezTo>
                    <a:cubicBezTo>
                      <a:pt x="0" y="37154"/>
                      <a:pt x="7593" y="50440"/>
                      <a:pt x="18829" y="56969"/>
                    </a:cubicBezTo>
                    <a:cubicBezTo>
                      <a:pt x="21660" y="58623"/>
                      <a:pt x="24646" y="59332"/>
                      <a:pt x="27642" y="59332"/>
                    </a:cubicBezTo>
                    <a:cubicBezTo>
                      <a:pt x="35786" y="59332"/>
                      <a:pt x="43996" y="54087"/>
                      <a:pt x="49325" y="48314"/>
                    </a:cubicBezTo>
                    <a:cubicBezTo>
                      <a:pt x="56588" y="40393"/>
                      <a:pt x="64510" y="20476"/>
                      <a:pt x="49578" y="6784"/>
                    </a:cubicBezTo>
                    <a:cubicBezTo>
                      <a:pt x="44450" y="2091"/>
                      <a:pt x="38922" y="0"/>
                      <a:pt x="335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" name="Google Shape;978;p54"/>
              <p:cNvSpPr/>
              <p:nvPr/>
            </p:nvSpPr>
            <p:spPr>
              <a:xfrm>
                <a:off x="16619625" y="2753525"/>
                <a:ext cx="460625" cy="576400"/>
              </a:xfrm>
              <a:custGeom>
                <a:avLst/>
                <a:gdLst/>
                <a:ahLst/>
                <a:cxnLst/>
                <a:rect l="l" t="t" r="r" b="b"/>
                <a:pathLst>
                  <a:path w="18425" h="23056" extrusionOk="0">
                    <a:moveTo>
                      <a:pt x="887" y="0"/>
                    </a:moveTo>
                    <a:cubicBezTo>
                      <a:pt x="735" y="0"/>
                      <a:pt x="608" y="127"/>
                      <a:pt x="608" y="278"/>
                    </a:cubicBezTo>
                    <a:cubicBezTo>
                      <a:pt x="608" y="354"/>
                      <a:pt x="634" y="380"/>
                      <a:pt x="710" y="734"/>
                    </a:cubicBezTo>
                    <a:cubicBezTo>
                      <a:pt x="963" y="1873"/>
                      <a:pt x="1646" y="5289"/>
                      <a:pt x="1266" y="7339"/>
                    </a:cubicBezTo>
                    <a:cubicBezTo>
                      <a:pt x="1241" y="7592"/>
                      <a:pt x="1190" y="7871"/>
                      <a:pt x="1114" y="8149"/>
                    </a:cubicBezTo>
                    <a:cubicBezTo>
                      <a:pt x="608" y="10427"/>
                      <a:pt x="1" y="13312"/>
                      <a:pt x="3164" y="17108"/>
                    </a:cubicBezTo>
                    <a:lnTo>
                      <a:pt x="3443" y="17437"/>
                    </a:lnTo>
                    <a:cubicBezTo>
                      <a:pt x="6100" y="20601"/>
                      <a:pt x="8150" y="23055"/>
                      <a:pt x="10833" y="23055"/>
                    </a:cubicBezTo>
                    <a:cubicBezTo>
                      <a:pt x="11491" y="23055"/>
                      <a:pt x="12149" y="22904"/>
                      <a:pt x="12883" y="22676"/>
                    </a:cubicBezTo>
                    <a:cubicBezTo>
                      <a:pt x="16628" y="21132"/>
                      <a:pt x="18273" y="19285"/>
                      <a:pt x="18324" y="19234"/>
                    </a:cubicBezTo>
                    <a:cubicBezTo>
                      <a:pt x="18425" y="19107"/>
                      <a:pt x="18425" y="18905"/>
                      <a:pt x="18298" y="18829"/>
                    </a:cubicBezTo>
                    <a:cubicBezTo>
                      <a:pt x="18239" y="18781"/>
                      <a:pt x="18162" y="18756"/>
                      <a:pt x="18090" y="18756"/>
                    </a:cubicBezTo>
                    <a:cubicBezTo>
                      <a:pt x="18009" y="18756"/>
                      <a:pt x="17934" y="18788"/>
                      <a:pt x="17894" y="18854"/>
                    </a:cubicBezTo>
                    <a:cubicBezTo>
                      <a:pt x="17894" y="18854"/>
                      <a:pt x="16274" y="20651"/>
                      <a:pt x="12655" y="22144"/>
                    </a:cubicBezTo>
                    <a:cubicBezTo>
                      <a:pt x="12005" y="22414"/>
                      <a:pt x="11400" y="22540"/>
                      <a:pt x="10825" y="22540"/>
                    </a:cubicBezTo>
                    <a:cubicBezTo>
                      <a:pt x="8381" y="22540"/>
                      <a:pt x="6475" y="20264"/>
                      <a:pt x="3873" y="17108"/>
                    </a:cubicBezTo>
                    <a:lnTo>
                      <a:pt x="3620" y="16804"/>
                    </a:lnTo>
                    <a:cubicBezTo>
                      <a:pt x="608" y="13211"/>
                      <a:pt x="1190" y="10629"/>
                      <a:pt x="1646" y="8326"/>
                    </a:cubicBezTo>
                    <a:cubicBezTo>
                      <a:pt x="1697" y="8023"/>
                      <a:pt x="1747" y="7744"/>
                      <a:pt x="1823" y="7466"/>
                    </a:cubicBezTo>
                    <a:cubicBezTo>
                      <a:pt x="2228" y="5289"/>
                      <a:pt x="1494" y="1772"/>
                      <a:pt x="1241" y="633"/>
                    </a:cubicBezTo>
                    <a:cubicBezTo>
                      <a:pt x="1216" y="430"/>
                      <a:pt x="1190" y="304"/>
                      <a:pt x="1190" y="278"/>
                    </a:cubicBezTo>
                    <a:cubicBezTo>
                      <a:pt x="1190" y="127"/>
                      <a:pt x="1064" y="0"/>
                      <a:pt x="88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9" name="Google Shape;979;p54"/>
              <p:cNvSpPr/>
              <p:nvPr/>
            </p:nvSpPr>
            <p:spPr>
              <a:xfrm>
                <a:off x="16737325" y="3171100"/>
                <a:ext cx="151850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6074" h="2269" extrusionOk="0">
                    <a:moveTo>
                      <a:pt x="5270" y="1"/>
                    </a:moveTo>
                    <a:cubicBezTo>
                      <a:pt x="3452" y="1"/>
                      <a:pt x="0" y="890"/>
                      <a:pt x="0" y="911"/>
                    </a:cubicBezTo>
                    <a:cubicBezTo>
                      <a:pt x="372" y="1726"/>
                      <a:pt x="1563" y="2268"/>
                      <a:pt x="2791" y="2268"/>
                    </a:cubicBezTo>
                    <a:cubicBezTo>
                      <a:pt x="3317" y="2268"/>
                      <a:pt x="3850" y="2169"/>
                      <a:pt x="4328" y="1949"/>
                    </a:cubicBezTo>
                    <a:cubicBezTo>
                      <a:pt x="5897" y="1266"/>
                      <a:pt x="6074" y="101"/>
                      <a:pt x="6074" y="101"/>
                    </a:cubicBezTo>
                    <a:cubicBezTo>
                      <a:pt x="5882" y="31"/>
                      <a:pt x="5604" y="1"/>
                      <a:pt x="52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0" name="Google Shape;980;p54"/>
              <p:cNvSpPr/>
              <p:nvPr/>
            </p:nvSpPr>
            <p:spPr>
              <a:xfrm>
                <a:off x="16737325" y="3141450"/>
                <a:ext cx="155025" cy="55425"/>
              </a:xfrm>
              <a:custGeom>
                <a:avLst/>
                <a:gdLst/>
                <a:ahLst/>
                <a:cxnLst/>
                <a:rect l="l" t="t" r="r" b="b"/>
                <a:pathLst>
                  <a:path w="6201" h="2217" extrusionOk="0">
                    <a:moveTo>
                      <a:pt x="3837" y="0"/>
                    </a:moveTo>
                    <a:cubicBezTo>
                      <a:pt x="3263" y="0"/>
                      <a:pt x="2784" y="1110"/>
                      <a:pt x="2784" y="1110"/>
                    </a:cubicBezTo>
                    <a:cubicBezTo>
                      <a:pt x="2784" y="1110"/>
                      <a:pt x="1898" y="655"/>
                      <a:pt x="1392" y="655"/>
                    </a:cubicBezTo>
                    <a:cubicBezTo>
                      <a:pt x="886" y="655"/>
                      <a:pt x="0" y="2072"/>
                      <a:pt x="0" y="2072"/>
                    </a:cubicBezTo>
                    <a:cubicBezTo>
                      <a:pt x="302" y="2174"/>
                      <a:pt x="690" y="2216"/>
                      <a:pt x="1123" y="2216"/>
                    </a:cubicBezTo>
                    <a:cubicBezTo>
                      <a:pt x="3156" y="2216"/>
                      <a:pt x="6201" y="1287"/>
                      <a:pt x="6201" y="1287"/>
                    </a:cubicBezTo>
                    <a:cubicBezTo>
                      <a:pt x="6201" y="1287"/>
                      <a:pt x="4606" y="199"/>
                      <a:pt x="3974" y="22"/>
                    </a:cubicBezTo>
                    <a:cubicBezTo>
                      <a:pt x="3927" y="7"/>
                      <a:pt x="3882" y="0"/>
                      <a:pt x="383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1" name="Google Shape;981;p54"/>
              <p:cNvSpPr/>
              <p:nvPr/>
            </p:nvSpPr>
            <p:spPr>
              <a:xfrm>
                <a:off x="17176400" y="2845350"/>
                <a:ext cx="147450" cy="226425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9057" extrusionOk="0">
                    <a:moveTo>
                      <a:pt x="3016" y="0"/>
                    </a:moveTo>
                    <a:cubicBezTo>
                      <a:pt x="2922" y="0"/>
                      <a:pt x="2829" y="7"/>
                      <a:pt x="2734" y="22"/>
                    </a:cubicBezTo>
                    <a:cubicBezTo>
                      <a:pt x="1696" y="174"/>
                      <a:pt x="1114" y="1110"/>
                      <a:pt x="1089" y="1136"/>
                    </a:cubicBezTo>
                    <a:cubicBezTo>
                      <a:pt x="988" y="1287"/>
                      <a:pt x="1064" y="1439"/>
                      <a:pt x="1190" y="1540"/>
                    </a:cubicBezTo>
                    <a:cubicBezTo>
                      <a:pt x="1239" y="1565"/>
                      <a:pt x="1288" y="1576"/>
                      <a:pt x="1335" y="1576"/>
                    </a:cubicBezTo>
                    <a:cubicBezTo>
                      <a:pt x="1434" y="1576"/>
                      <a:pt x="1526" y="1525"/>
                      <a:pt x="1595" y="1439"/>
                    </a:cubicBezTo>
                    <a:cubicBezTo>
                      <a:pt x="1595" y="1439"/>
                      <a:pt x="2076" y="705"/>
                      <a:pt x="2835" y="629"/>
                    </a:cubicBezTo>
                    <a:cubicBezTo>
                      <a:pt x="2898" y="619"/>
                      <a:pt x="2962" y="614"/>
                      <a:pt x="3027" y="614"/>
                    </a:cubicBezTo>
                    <a:cubicBezTo>
                      <a:pt x="3431" y="614"/>
                      <a:pt x="3867" y="815"/>
                      <a:pt x="4303" y="1186"/>
                    </a:cubicBezTo>
                    <a:cubicBezTo>
                      <a:pt x="5189" y="1945"/>
                      <a:pt x="5012" y="4451"/>
                      <a:pt x="3898" y="6374"/>
                    </a:cubicBezTo>
                    <a:cubicBezTo>
                      <a:pt x="3525" y="7055"/>
                      <a:pt x="2541" y="8480"/>
                      <a:pt x="1129" y="8480"/>
                    </a:cubicBezTo>
                    <a:cubicBezTo>
                      <a:pt x="915" y="8480"/>
                      <a:pt x="690" y="8447"/>
                      <a:pt x="456" y="8374"/>
                    </a:cubicBezTo>
                    <a:cubicBezTo>
                      <a:pt x="432" y="8369"/>
                      <a:pt x="406" y="8367"/>
                      <a:pt x="381" y="8367"/>
                    </a:cubicBezTo>
                    <a:cubicBezTo>
                      <a:pt x="250" y="8367"/>
                      <a:pt x="119" y="8423"/>
                      <a:pt x="77" y="8551"/>
                    </a:cubicBezTo>
                    <a:cubicBezTo>
                      <a:pt x="1" y="8728"/>
                      <a:pt x="102" y="8880"/>
                      <a:pt x="279" y="8930"/>
                    </a:cubicBezTo>
                    <a:cubicBezTo>
                      <a:pt x="558" y="9032"/>
                      <a:pt x="811" y="9057"/>
                      <a:pt x="1089" y="9057"/>
                    </a:cubicBezTo>
                    <a:cubicBezTo>
                      <a:pt x="2329" y="9057"/>
                      <a:pt x="3519" y="8222"/>
                      <a:pt x="4404" y="6678"/>
                    </a:cubicBezTo>
                    <a:cubicBezTo>
                      <a:pt x="5518" y="4679"/>
                      <a:pt x="5897" y="1819"/>
                      <a:pt x="4683" y="756"/>
                    </a:cubicBezTo>
                    <a:cubicBezTo>
                      <a:pt x="4119" y="257"/>
                      <a:pt x="3574" y="0"/>
                      <a:pt x="30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2" name="Google Shape;982;p54"/>
              <p:cNvSpPr/>
              <p:nvPr/>
            </p:nvSpPr>
            <p:spPr>
              <a:xfrm>
                <a:off x="17193500" y="2889525"/>
                <a:ext cx="91125" cy="153150"/>
              </a:xfrm>
              <a:custGeom>
                <a:avLst/>
                <a:gdLst/>
                <a:ahLst/>
                <a:cxnLst/>
                <a:rect l="l" t="t" r="r" b="b"/>
                <a:pathLst>
                  <a:path w="3645" h="6126" extrusionOk="0">
                    <a:moveTo>
                      <a:pt x="2385" y="0"/>
                    </a:moveTo>
                    <a:cubicBezTo>
                      <a:pt x="2350" y="0"/>
                      <a:pt x="2314" y="8"/>
                      <a:pt x="2278" y="27"/>
                    </a:cubicBezTo>
                    <a:cubicBezTo>
                      <a:pt x="2151" y="77"/>
                      <a:pt x="2050" y="254"/>
                      <a:pt x="2126" y="406"/>
                    </a:cubicBezTo>
                    <a:cubicBezTo>
                      <a:pt x="2151" y="431"/>
                      <a:pt x="3391" y="4354"/>
                      <a:pt x="228" y="5569"/>
                    </a:cubicBezTo>
                    <a:cubicBezTo>
                      <a:pt x="101" y="5620"/>
                      <a:pt x="0" y="5771"/>
                      <a:pt x="51" y="5949"/>
                    </a:cubicBezTo>
                    <a:cubicBezTo>
                      <a:pt x="127" y="6075"/>
                      <a:pt x="228" y="6126"/>
                      <a:pt x="354" y="6126"/>
                    </a:cubicBezTo>
                    <a:cubicBezTo>
                      <a:pt x="380" y="6126"/>
                      <a:pt x="430" y="6126"/>
                      <a:pt x="405" y="6100"/>
                    </a:cubicBezTo>
                    <a:cubicBezTo>
                      <a:pt x="3644" y="4860"/>
                      <a:pt x="3012" y="1140"/>
                      <a:pt x="2657" y="178"/>
                    </a:cubicBezTo>
                    <a:cubicBezTo>
                      <a:pt x="2600" y="82"/>
                      <a:pt x="2498" y="0"/>
                      <a:pt x="23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" name="Google Shape;983;p54"/>
              <p:cNvSpPr/>
              <p:nvPr/>
            </p:nvSpPr>
            <p:spPr>
              <a:xfrm>
                <a:off x="16930925" y="3304750"/>
                <a:ext cx="31025" cy="50475"/>
              </a:xfrm>
              <a:custGeom>
                <a:avLst/>
                <a:gdLst/>
                <a:ahLst/>
                <a:cxnLst/>
                <a:rect l="l" t="t" r="r" b="b"/>
                <a:pathLst>
                  <a:path w="1241" h="2019" extrusionOk="0">
                    <a:moveTo>
                      <a:pt x="341" y="0"/>
                    </a:moveTo>
                    <a:cubicBezTo>
                      <a:pt x="304" y="0"/>
                      <a:pt x="266" y="7"/>
                      <a:pt x="228" y="19"/>
                    </a:cubicBezTo>
                    <a:cubicBezTo>
                      <a:pt x="51" y="95"/>
                      <a:pt x="0" y="247"/>
                      <a:pt x="51" y="399"/>
                    </a:cubicBezTo>
                    <a:lnTo>
                      <a:pt x="633" y="1816"/>
                    </a:lnTo>
                    <a:cubicBezTo>
                      <a:pt x="684" y="1943"/>
                      <a:pt x="785" y="2019"/>
                      <a:pt x="911" y="2019"/>
                    </a:cubicBezTo>
                    <a:cubicBezTo>
                      <a:pt x="962" y="2019"/>
                      <a:pt x="1013" y="1993"/>
                      <a:pt x="1013" y="1993"/>
                    </a:cubicBezTo>
                    <a:cubicBezTo>
                      <a:pt x="1165" y="1917"/>
                      <a:pt x="1240" y="1766"/>
                      <a:pt x="1165" y="1614"/>
                    </a:cubicBezTo>
                    <a:lnTo>
                      <a:pt x="608" y="171"/>
                    </a:lnTo>
                    <a:cubicBezTo>
                      <a:pt x="551" y="57"/>
                      <a:pt x="451" y="0"/>
                      <a:pt x="3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" name="Google Shape;984;p54"/>
              <p:cNvSpPr/>
              <p:nvPr/>
            </p:nvSpPr>
            <p:spPr>
              <a:xfrm>
                <a:off x="17147300" y="3056725"/>
                <a:ext cx="525150" cy="929300"/>
              </a:xfrm>
              <a:custGeom>
                <a:avLst/>
                <a:gdLst/>
                <a:ahLst/>
                <a:cxnLst/>
                <a:rect l="l" t="t" r="r" b="b"/>
                <a:pathLst>
                  <a:path w="21006" h="37172" extrusionOk="0">
                    <a:moveTo>
                      <a:pt x="2076" y="1"/>
                    </a:moveTo>
                    <a:cubicBezTo>
                      <a:pt x="2006" y="1"/>
                      <a:pt x="1937" y="32"/>
                      <a:pt x="1873" y="96"/>
                    </a:cubicBezTo>
                    <a:cubicBezTo>
                      <a:pt x="1772" y="172"/>
                      <a:pt x="1" y="1994"/>
                      <a:pt x="1519" y="5334"/>
                    </a:cubicBezTo>
                    <a:cubicBezTo>
                      <a:pt x="2253" y="6903"/>
                      <a:pt x="4252" y="8751"/>
                      <a:pt x="6581" y="10902"/>
                    </a:cubicBezTo>
                    <a:cubicBezTo>
                      <a:pt x="9162" y="13230"/>
                      <a:pt x="12022" y="15888"/>
                      <a:pt x="13971" y="18823"/>
                    </a:cubicBezTo>
                    <a:cubicBezTo>
                      <a:pt x="17767" y="24594"/>
                      <a:pt x="20449" y="33148"/>
                      <a:pt x="20323" y="36893"/>
                    </a:cubicBezTo>
                    <a:cubicBezTo>
                      <a:pt x="20323" y="37045"/>
                      <a:pt x="20449" y="37171"/>
                      <a:pt x="20601" y="37171"/>
                    </a:cubicBezTo>
                    <a:cubicBezTo>
                      <a:pt x="20753" y="37171"/>
                      <a:pt x="20880" y="37096"/>
                      <a:pt x="20930" y="36918"/>
                    </a:cubicBezTo>
                    <a:cubicBezTo>
                      <a:pt x="21006" y="33072"/>
                      <a:pt x="18298" y="24366"/>
                      <a:pt x="14477" y="18520"/>
                    </a:cubicBezTo>
                    <a:cubicBezTo>
                      <a:pt x="12503" y="15533"/>
                      <a:pt x="9567" y="12851"/>
                      <a:pt x="7011" y="10472"/>
                    </a:cubicBezTo>
                    <a:cubicBezTo>
                      <a:pt x="4683" y="8371"/>
                      <a:pt x="2734" y="6549"/>
                      <a:pt x="2076" y="5107"/>
                    </a:cubicBezTo>
                    <a:cubicBezTo>
                      <a:pt x="735" y="2171"/>
                      <a:pt x="2228" y="577"/>
                      <a:pt x="2278" y="526"/>
                    </a:cubicBezTo>
                    <a:cubicBezTo>
                      <a:pt x="2405" y="399"/>
                      <a:pt x="2405" y="222"/>
                      <a:pt x="2278" y="96"/>
                    </a:cubicBezTo>
                    <a:cubicBezTo>
                      <a:pt x="2215" y="32"/>
                      <a:pt x="2145" y="1"/>
                      <a:pt x="20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" name="Google Shape;985;p54"/>
              <p:cNvSpPr/>
              <p:nvPr/>
            </p:nvSpPr>
            <p:spPr>
              <a:xfrm>
                <a:off x="16996725" y="3298300"/>
                <a:ext cx="671300" cy="804150"/>
              </a:xfrm>
              <a:custGeom>
                <a:avLst/>
                <a:gdLst/>
                <a:ahLst/>
                <a:cxnLst/>
                <a:rect l="l" t="t" r="r" b="b"/>
                <a:pathLst>
                  <a:path w="26852" h="32166" extrusionOk="0">
                    <a:moveTo>
                      <a:pt x="2406" y="0"/>
                    </a:moveTo>
                    <a:cubicBezTo>
                      <a:pt x="579" y="0"/>
                      <a:pt x="0" y="859"/>
                      <a:pt x="0" y="859"/>
                    </a:cubicBezTo>
                    <a:cubicBezTo>
                      <a:pt x="8453" y="4099"/>
                      <a:pt x="8757" y="13893"/>
                      <a:pt x="8251" y="20701"/>
                    </a:cubicBezTo>
                    <a:cubicBezTo>
                      <a:pt x="7745" y="27534"/>
                      <a:pt x="6960" y="31229"/>
                      <a:pt x="6960" y="31229"/>
                    </a:cubicBezTo>
                    <a:lnTo>
                      <a:pt x="26700" y="32165"/>
                    </a:lnTo>
                    <a:lnTo>
                      <a:pt x="26852" y="27053"/>
                    </a:lnTo>
                    <a:lnTo>
                      <a:pt x="26852" y="27053"/>
                    </a:lnTo>
                    <a:cubicBezTo>
                      <a:pt x="26775" y="27065"/>
                      <a:pt x="26700" y="27071"/>
                      <a:pt x="26626" y="27071"/>
                    </a:cubicBezTo>
                    <a:cubicBezTo>
                      <a:pt x="24120" y="27071"/>
                      <a:pt x="23267" y="20115"/>
                      <a:pt x="21006" y="14829"/>
                    </a:cubicBezTo>
                    <a:cubicBezTo>
                      <a:pt x="18652" y="9388"/>
                      <a:pt x="16071" y="6149"/>
                      <a:pt x="8909" y="2175"/>
                    </a:cubicBezTo>
                    <a:cubicBezTo>
                      <a:pt x="5850" y="483"/>
                      <a:pt x="3777" y="0"/>
                      <a:pt x="240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" name="Google Shape;986;p54"/>
              <p:cNvSpPr/>
              <p:nvPr/>
            </p:nvSpPr>
            <p:spPr>
              <a:xfrm>
                <a:off x="16821475" y="3309600"/>
                <a:ext cx="198050" cy="754250"/>
              </a:xfrm>
              <a:custGeom>
                <a:avLst/>
                <a:gdLst/>
                <a:ahLst/>
                <a:cxnLst/>
                <a:rect l="l" t="t" r="r" b="b"/>
                <a:pathLst>
                  <a:path w="7922" h="30170" extrusionOk="0">
                    <a:moveTo>
                      <a:pt x="7592" y="1"/>
                    </a:moveTo>
                    <a:cubicBezTo>
                      <a:pt x="7495" y="1"/>
                      <a:pt x="7331" y="52"/>
                      <a:pt x="7010" y="205"/>
                    </a:cubicBezTo>
                    <a:cubicBezTo>
                      <a:pt x="3594" y="1825"/>
                      <a:pt x="2354" y="6228"/>
                      <a:pt x="2075" y="7519"/>
                    </a:cubicBezTo>
                    <a:cubicBezTo>
                      <a:pt x="683" y="13593"/>
                      <a:pt x="0" y="29688"/>
                      <a:pt x="0" y="29840"/>
                    </a:cubicBezTo>
                    <a:cubicBezTo>
                      <a:pt x="0" y="30043"/>
                      <a:pt x="127" y="30169"/>
                      <a:pt x="304" y="30169"/>
                    </a:cubicBezTo>
                    <a:cubicBezTo>
                      <a:pt x="456" y="30169"/>
                      <a:pt x="582" y="30043"/>
                      <a:pt x="608" y="29891"/>
                    </a:cubicBezTo>
                    <a:cubicBezTo>
                      <a:pt x="608" y="29714"/>
                      <a:pt x="1266" y="13694"/>
                      <a:pt x="2632" y="7645"/>
                    </a:cubicBezTo>
                    <a:cubicBezTo>
                      <a:pt x="3973" y="1850"/>
                      <a:pt x="7441" y="661"/>
                      <a:pt x="7643" y="585"/>
                    </a:cubicBezTo>
                    <a:cubicBezTo>
                      <a:pt x="7719" y="585"/>
                      <a:pt x="7820" y="534"/>
                      <a:pt x="7846" y="433"/>
                    </a:cubicBezTo>
                    <a:cubicBezTo>
                      <a:pt x="7921" y="306"/>
                      <a:pt x="7896" y="129"/>
                      <a:pt x="7719" y="53"/>
                    </a:cubicBezTo>
                    <a:cubicBezTo>
                      <a:pt x="7689" y="23"/>
                      <a:pt x="7655" y="1"/>
                      <a:pt x="759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7" name="Google Shape;987;p54"/>
              <p:cNvSpPr/>
              <p:nvPr/>
            </p:nvSpPr>
            <p:spPr>
              <a:xfrm>
                <a:off x="16643675" y="2438875"/>
                <a:ext cx="793425" cy="761350"/>
              </a:xfrm>
              <a:custGeom>
                <a:avLst/>
                <a:gdLst/>
                <a:ahLst/>
                <a:cxnLst/>
                <a:rect l="l" t="t" r="r" b="b"/>
                <a:pathLst>
                  <a:path w="31737" h="30454" extrusionOk="0">
                    <a:moveTo>
                      <a:pt x="14864" y="1"/>
                    </a:moveTo>
                    <a:cubicBezTo>
                      <a:pt x="13084" y="1"/>
                      <a:pt x="11121" y="250"/>
                      <a:pt x="8960" y="818"/>
                    </a:cubicBezTo>
                    <a:cubicBezTo>
                      <a:pt x="4075" y="2083"/>
                      <a:pt x="1443" y="3526"/>
                      <a:pt x="684" y="5323"/>
                    </a:cubicBezTo>
                    <a:cubicBezTo>
                      <a:pt x="1" y="6917"/>
                      <a:pt x="810" y="8613"/>
                      <a:pt x="1797" y="10359"/>
                    </a:cubicBezTo>
                    <a:cubicBezTo>
                      <a:pt x="3189" y="12839"/>
                      <a:pt x="9491" y="18179"/>
                      <a:pt x="15211" y="19115"/>
                    </a:cubicBezTo>
                    <a:cubicBezTo>
                      <a:pt x="15820" y="19221"/>
                      <a:pt x="16405" y="19273"/>
                      <a:pt x="16964" y="19273"/>
                    </a:cubicBezTo>
                    <a:cubicBezTo>
                      <a:pt x="18822" y="19273"/>
                      <a:pt x="20400" y="18694"/>
                      <a:pt x="21664" y="17546"/>
                    </a:cubicBezTo>
                    <a:cubicBezTo>
                      <a:pt x="21791" y="17445"/>
                      <a:pt x="21791" y="17268"/>
                      <a:pt x="21689" y="17141"/>
                    </a:cubicBezTo>
                    <a:cubicBezTo>
                      <a:pt x="21647" y="17070"/>
                      <a:pt x="21564" y="17039"/>
                      <a:pt x="21477" y="17039"/>
                    </a:cubicBezTo>
                    <a:cubicBezTo>
                      <a:pt x="21409" y="17039"/>
                      <a:pt x="21340" y="17058"/>
                      <a:pt x="21284" y="17091"/>
                    </a:cubicBezTo>
                    <a:cubicBezTo>
                      <a:pt x="20113" y="18145"/>
                      <a:pt x="18671" y="18672"/>
                      <a:pt x="16934" y="18672"/>
                    </a:cubicBezTo>
                    <a:cubicBezTo>
                      <a:pt x="16419" y="18672"/>
                      <a:pt x="15879" y="18626"/>
                      <a:pt x="15312" y="18533"/>
                    </a:cubicBezTo>
                    <a:cubicBezTo>
                      <a:pt x="9744" y="17597"/>
                      <a:pt x="3645" y="12460"/>
                      <a:pt x="2304" y="10055"/>
                    </a:cubicBezTo>
                    <a:cubicBezTo>
                      <a:pt x="1393" y="8385"/>
                      <a:pt x="659" y="6892"/>
                      <a:pt x="1241" y="5525"/>
                    </a:cubicBezTo>
                    <a:cubicBezTo>
                      <a:pt x="1899" y="3906"/>
                      <a:pt x="4455" y="2514"/>
                      <a:pt x="9086" y="1324"/>
                    </a:cubicBezTo>
                    <a:cubicBezTo>
                      <a:pt x="11173" y="775"/>
                      <a:pt x="13070" y="534"/>
                      <a:pt x="14791" y="534"/>
                    </a:cubicBezTo>
                    <a:cubicBezTo>
                      <a:pt x="22982" y="534"/>
                      <a:pt x="27201" y="5995"/>
                      <a:pt x="29105" y="9676"/>
                    </a:cubicBezTo>
                    <a:cubicBezTo>
                      <a:pt x="30750" y="12839"/>
                      <a:pt x="31104" y="16357"/>
                      <a:pt x="30092" y="19546"/>
                    </a:cubicBezTo>
                    <a:cubicBezTo>
                      <a:pt x="29332" y="21874"/>
                      <a:pt x="27864" y="23873"/>
                      <a:pt x="26219" y="24708"/>
                    </a:cubicBezTo>
                    <a:cubicBezTo>
                      <a:pt x="22474" y="26607"/>
                      <a:pt x="21968" y="30124"/>
                      <a:pt x="21968" y="30175"/>
                    </a:cubicBezTo>
                    <a:cubicBezTo>
                      <a:pt x="21968" y="30327"/>
                      <a:pt x="22094" y="30453"/>
                      <a:pt x="22246" y="30453"/>
                    </a:cubicBezTo>
                    <a:cubicBezTo>
                      <a:pt x="22398" y="30453"/>
                      <a:pt x="22525" y="30327"/>
                      <a:pt x="22550" y="30226"/>
                    </a:cubicBezTo>
                    <a:cubicBezTo>
                      <a:pt x="22575" y="30200"/>
                      <a:pt x="23132" y="27011"/>
                      <a:pt x="26498" y="25265"/>
                    </a:cubicBezTo>
                    <a:cubicBezTo>
                      <a:pt x="28269" y="24354"/>
                      <a:pt x="29838" y="22279"/>
                      <a:pt x="30648" y="19748"/>
                    </a:cubicBezTo>
                    <a:cubicBezTo>
                      <a:pt x="31737" y="16433"/>
                      <a:pt x="31357" y="12763"/>
                      <a:pt x="29636" y="9448"/>
                    </a:cubicBezTo>
                    <a:cubicBezTo>
                      <a:pt x="27650" y="5622"/>
                      <a:pt x="23316" y="1"/>
                      <a:pt x="148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" name="Google Shape;988;p54"/>
              <p:cNvSpPr/>
              <p:nvPr/>
            </p:nvSpPr>
            <p:spPr>
              <a:xfrm>
                <a:off x="16656325" y="2618600"/>
                <a:ext cx="333450" cy="303875"/>
              </a:xfrm>
              <a:custGeom>
                <a:avLst/>
                <a:gdLst/>
                <a:ahLst/>
                <a:cxnLst/>
                <a:rect l="l" t="t" r="r" b="b"/>
                <a:pathLst>
                  <a:path w="13338" h="12155" extrusionOk="0">
                    <a:moveTo>
                      <a:pt x="359" y="0"/>
                    </a:moveTo>
                    <a:cubicBezTo>
                      <a:pt x="234" y="0"/>
                      <a:pt x="119" y="60"/>
                      <a:pt x="77" y="209"/>
                    </a:cubicBezTo>
                    <a:cubicBezTo>
                      <a:pt x="1" y="411"/>
                      <a:pt x="380" y="2234"/>
                      <a:pt x="1519" y="4208"/>
                    </a:cubicBezTo>
                    <a:cubicBezTo>
                      <a:pt x="3139" y="7042"/>
                      <a:pt x="6429" y="10712"/>
                      <a:pt x="13009" y="12154"/>
                    </a:cubicBezTo>
                    <a:lnTo>
                      <a:pt x="13060" y="12154"/>
                    </a:lnTo>
                    <a:cubicBezTo>
                      <a:pt x="13211" y="12154"/>
                      <a:pt x="13313" y="12078"/>
                      <a:pt x="13313" y="11926"/>
                    </a:cubicBezTo>
                    <a:cubicBezTo>
                      <a:pt x="13338" y="11775"/>
                      <a:pt x="13262" y="11623"/>
                      <a:pt x="13085" y="11597"/>
                    </a:cubicBezTo>
                    <a:cubicBezTo>
                      <a:pt x="2152" y="9143"/>
                      <a:pt x="659" y="589"/>
                      <a:pt x="633" y="285"/>
                    </a:cubicBezTo>
                    <a:cubicBezTo>
                      <a:pt x="633" y="158"/>
                      <a:pt x="558" y="32"/>
                      <a:pt x="431" y="7"/>
                    </a:cubicBezTo>
                    <a:cubicBezTo>
                      <a:pt x="407" y="3"/>
                      <a:pt x="383" y="0"/>
                      <a:pt x="3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" name="Google Shape;989;p54"/>
              <p:cNvSpPr/>
              <p:nvPr/>
            </p:nvSpPr>
            <p:spPr>
              <a:xfrm>
                <a:off x="17199825" y="2382800"/>
                <a:ext cx="512500" cy="1291300"/>
              </a:xfrm>
              <a:custGeom>
                <a:avLst/>
                <a:gdLst/>
                <a:ahLst/>
                <a:cxnLst/>
                <a:rect l="l" t="t" r="r" b="b"/>
                <a:pathLst>
                  <a:path w="20500" h="51652" extrusionOk="0">
                    <a:moveTo>
                      <a:pt x="6693" y="0"/>
                    </a:moveTo>
                    <a:cubicBezTo>
                      <a:pt x="1888" y="0"/>
                      <a:pt x="92" y="4209"/>
                      <a:pt x="51" y="4250"/>
                    </a:cubicBezTo>
                    <a:cubicBezTo>
                      <a:pt x="0" y="4402"/>
                      <a:pt x="51" y="4579"/>
                      <a:pt x="228" y="4630"/>
                    </a:cubicBezTo>
                    <a:cubicBezTo>
                      <a:pt x="269" y="4650"/>
                      <a:pt x="309" y="4660"/>
                      <a:pt x="349" y="4660"/>
                    </a:cubicBezTo>
                    <a:cubicBezTo>
                      <a:pt x="456" y="4660"/>
                      <a:pt x="552" y="4589"/>
                      <a:pt x="608" y="4478"/>
                    </a:cubicBezTo>
                    <a:cubicBezTo>
                      <a:pt x="669" y="4273"/>
                      <a:pt x="2290" y="585"/>
                      <a:pt x="6666" y="585"/>
                    </a:cubicBezTo>
                    <a:cubicBezTo>
                      <a:pt x="7695" y="585"/>
                      <a:pt x="8876" y="788"/>
                      <a:pt x="10225" y="1289"/>
                    </a:cubicBezTo>
                    <a:cubicBezTo>
                      <a:pt x="13337" y="2454"/>
                      <a:pt x="15311" y="5263"/>
                      <a:pt x="15969" y="9692"/>
                    </a:cubicBezTo>
                    <a:cubicBezTo>
                      <a:pt x="16602" y="13690"/>
                      <a:pt x="15995" y="18018"/>
                      <a:pt x="15590" y="20220"/>
                    </a:cubicBezTo>
                    <a:cubicBezTo>
                      <a:pt x="14552" y="25863"/>
                      <a:pt x="15362" y="27812"/>
                      <a:pt x="17564" y="33076"/>
                    </a:cubicBezTo>
                    <a:cubicBezTo>
                      <a:pt x="19158" y="36973"/>
                      <a:pt x="20424" y="42313"/>
                      <a:pt x="17260" y="45629"/>
                    </a:cubicBezTo>
                    <a:cubicBezTo>
                      <a:pt x="14451" y="48615"/>
                      <a:pt x="15438" y="51323"/>
                      <a:pt x="15463" y="51449"/>
                    </a:cubicBezTo>
                    <a:cubicBezTo>
                      <a:pt x="15539" y="51576"/>
                      <a:pt x="15615" y="51652"/>
                      <a:pt x="15742" y="51652"/>
                    </a:cubicBezTo>
                    <a:cubicBezTo>
                      <a:pt x="15792" y="51652"/>
                      <a:pt x="15818" y="51652"/>
                      <a:pt x="15843" y="51601"/>
                    </a:cubicBezTo>
                    <a:cubicBezTo>
                      <a:pt x="15969" y="51551"/>
                      <a:pt x="16071" y="51399"/>
                      <a:pt x="15995" y="51222"/>
                    </a:cubicBezTo>
                    <a:cubicBezTo>
                      <a:pt x="15969" y="51146"/>
                      <a:pt x="15109" y="48741"/>
                      <a:pt x="17690" y="46033"/>
                    </a:cubicBezTo>
                    <a:cubicBezTo>
                      <a:pt x="20348" y="43224"/>
                      <a:pt x="20499" y="38669"/>
                      <a:pt x="18070" y="32848"/>
                    </a:cubicBezTo>
                    <a:cubicBezTo>
                      <a:pt x="15792" y="27382"/>
                      <a:pt x="15185" y="25585"/>
                      <a:pt x="16121" y="20346"/>
                    </a:cubicBezTo>
                    <a:cubicBezTo>
                      <a:pt x="17058" y="15411"/>
                      <a:pt x="18272" y="3694"/>
                      <a:pt x="10402" y="733"/>
                    </a:cubicBezTo>
                    <a:cubicBezTo>
                      <a:pt x="9004" y="213"/>
                      <a:pt x="7773" y="0"/>
                      <a:pt x="669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" name="Google Shape;990;p54"/>
              <p:cNvSpPr/>
              <p:nvPr/>
            </p:nvSpPr>
            <p:spPr>
              <a:xfrm>
                <a:off x="17613600" y="3138075"/>
                <a:ext cx="143000" cy="556275"/>
              </a:xfrm>
              <a:custGeom>
                <a:avLst/>
                <a:gdLst/>
                <a:ahLst/>
                <a:cxnLst/>
                <a:rect l="l" t="t" r="r" b="b"/>
                <a:pathLst>
                  <a:path w="5720" h="22251" extrusionOk="0">
                    <a:moveTo>
                      <a:pt x="2385" y="0"/>
                    </a:moveTo>
                    <a:cubicBezTo>
                      <a:pt x="2367" y="0"/>
                      <a:pt x="2348" y="2"/>
                      <a:pt x="2329" y="5"/>
                    </a:cubicBezTo>
                    <a:cubicBezTo>
                      <a:pt x="2177" y="56"/>
                      <a:pt x="2076" y="208"/>
                      <a:pt x="2101" y="359"/>
                    </a:cubicBezTo>
                    <a:cubicBezTo>
                      <a:pt x="2101" y="435"/>
                      <a:pt x="2152" y="486"/>
                      <a:pt x="2228" y="638"/>
                    </a:cubicBezTo>
                    <a:cubicBezTo>
                      <a:pt x="4227" y="4029"/>
                      <a:pt x="5087" y="7673"/>
                      <a:pt x="4708" y="11115"/>
                    </a:cubicBezTo>
                    <a:cubicBezTo>
                      <a:pt x="4353" y="14228"/>
                      <a:pt x="3063" y="15974"/>
                      <a:pt x="1924" y="17518"/>
                    </a:cubicBezTo>
                    <a:cubicBezTo>
                      <a:pt x="886" y="18910"/>
                      <a:pt x="0" y="20099"/>
                      <a:pt x="76" y="21972"/>
                    </a:cubicBezTo>
                    <a:cubicBezTo>
                      <a:pt x="76" y="22124"/>
                      <a:pt x="203" y="22251"/>
                      <a:pt x="380" y="22251"/>
                    </a:cubicBezTo>
                    <a:cubicBezTo>
                      <a:pt x="557" y="22251"/>
                      <a:pt x="658" y="22124"/>
                      <a:pt x="658" y="21947"/>
                    </a:cubicBezTo>
                    <a:cubicBezTo>
                      <a:pt x="557" y="20302"/>
                      <a:pt x="1392" y="19214"/>
                      <a:pt x="2405" y="17872"/>
                    </a:cubicBezTo>
                    <a:cubicBezTo>
                      <a:pt x="3544" y="16329"/>
                      <a:pt x="4961" y="14431"/>
                      <a:pt x="5315" y="11191"/>
                    </a:cubicBezTo>
                    <a:cubicBezTo>
                      <a:pt x="5720" y="7597"/>
                      <a:pt x="4834" y="3877"/>
                      <a:pt x="2784" y="359"/>
                    </a:cubicBezTo>
                    <a:cubicBezTo>
                      <a:pt x="2708" y="258"/>
                      <a:pt x="2683" y="233"/>
                      <a:pt x="2683" y="208"/>
                    </a:cubicBezTo>
                    <a:cubicBezTo>
                      <a:pt x="2617" y="75"/>
                      <a:pt x="2512" y="0"/>
                      <a:pt x="23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91" name="Google Shape;991;p54"/>
            <p:cNvSpPr/>
            <p:nvPr/>
          </p:nvSpPr>
          <p:spPr>
            <a:xfrm>
              <a:off x="5112375" y="2479526"/>
              <a:ext cx="266760" cy="35823"/>
            </a:xfrm>
            <a:custGeom>
              <a:avLst/>
              <a:gdLst/>
              <a:ahLst/>
              <a:cxnLst/>
              <a:rect l="l" t="t" r="r" b="b"/>
              <a:pathLst>
                <a:path w="14932" h="2106" extrusionOk="0">
                  <a:moveTo>
                    <a:pt x="318" y="0"/>
                  </a:moveTo>
                  <a:cubicBezTo>
                    <a:pt x="214" y="0"/>
                    <a:pt x="106" y="65"/>
                    <a:pt x="51" y="157"/>
                  </a:cubicBezTo>
                  <a:cubicBezTo>
                    <a:pt x="0" y="284"/>
                    <a:pt x="51" y="461"/>
                    <a:pt x="177" y="537"/>
                  </a:cubicBezTo>
                  <a:cubicBezTo>
                    <a:pt x="253" y="562"/>
                    <a:pt x="1772" y="1346"/>
                    <a:pt x="4303" y="1802"/>
                  </a:cubicBezTo>
                  <a:cubicBezTo>
                    <a:pt x="5290" y="1979"/>
                    <a:pt x="6504" y="2106"/>
                    <a:pt x="7896" y="2106"/>
                  </a:cubicBezTo>
                  <a:cubicBezTo>
                    <a:pt x="9845" y="2106"/>
                    <a:pt x="12148" y="1853"/>
                    <a:pt x="14679" y="1068"/>
                  </a:cubicBezTo>
                  <a:cubicBezTo>
                    <a:pt x="14831" y="1017"/>
                    <a:pt x="14932" y="866"/>
                    <a:pt x="14856" y="688"/>
                  </a:cubicBezTo>
                  <a:cubicBezTo>
                    <a:pt x="14817" y="572"/>
                    <a:pt x="14719" y="485"/>
                    <a:pt x="14595" y="485"/>
                  </a:cubicBezTo>
                  <a:cubicBezTo>
                    <a:pt x="14558" y="485"/>
                    <a:pt x="14518" y="494"/>
                    <a:pt x="14476" y="511"/>
                  </a:cubicBezTo>
                  <a:cubicBezTo>
                    <a:pt x="12067" y="1272"/>
                    <a:pt x="9854" y="1540"/>
                    <a:pt x="7932" y="1540"/>
                  </a:cubicBezTo>
                  <a:cubicBezTo>
                    <a:pt x="3397" y="1540"/>
                    <a:pt x="484" y="48"/>
                    <a:pt x="431" y="30"/>
                  </a:cubicBezTo>
                  <a:cubicBezTo>
                    <a:pt x="396" y="10"/>
                    <a:pt x="357" y="0"/>
                    <a:pt x="3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54"/>
            <p:cNvSpPr/>
            <p:nvPr/>
          </p:nvSpPr>
          <p:spPr>
            <a:xfrm>
              <a:off x="5106498" y="2541867"/>
              <a:ext cx="269029" cy="38051"/>
            </a:xfrm>
            <a:custGeom>
              <a:avLst/>
              <a:gdLst/>
              <a:ahLst/>
              <a:cxnLst/>
              <a:rect l="l" t="t" r="r" b="b"/>
              <a:pathLst>
                <a:path w="15059" h="2237" extrusionOk="0">
                  <a:moveTo>
                    <a:pt x="323" y="0"/>
                  </a:moveTo>
                  <a:cubicBezTo>
                    <a:pt x="218" y="0"/>
                    <a:pt x="111" y="57"/>
                    <a:pt x="76" y="162"/>
                  </a:cubicBezTo>
                  <a:cubicBezTo>
                    <a:pt x="0" y="288"/>
                    <a:pt x="51" y="465"/>
                    <a:pt x="203" y="541"/>
                  </a:cubicBezTo>
                  <a:cubicBezTo>
                    <a:pt x="253" y="567"/>
                    <a:pt x="3594" y="2237"/>
                    <a:pt x="8225" y="2237"/>
                  </a:cubicBezTo>
                  <a:cubicBezTo>
                    <a:pt x="10250" y="2237"/>
                    <a:pt x="12502" y="1933"/>
                    <a:pt x="14856" y="1047"/>
                  </a:cubicBezTo>
                  <a:cubicBezTo>
                    <a:pt x="14957" y="997"/>
                    <a:pt x="15058" y="820"/>
                    <a:pt x="15008" y="668"/>
                  </a:cubicBezTo>
                  <a:cubicBezTo>
                    <a:pt x="14950" y="571"/>
                    <a:pt x="14848" y="490"/>
                    <a:pt x="14736" y="490"/>
                  </a:cubicBezTo>
                  <a:cubicBezTo>
                    <a:pt x="14701" y="490"/>
                    <a:pt x="14664" y="498"/>
                    <a:pt x="14628" y="516"/>
                  </a:cubicBezTo>
                  <a:cubicBezTo>
                    <a:pt x="12353" y="1368"/>
                    <a:pt x="10168" y="1667"/>
                    <a:pt x="8225" y="1667"/>
                  </a:cubicBezTo>
                  <a:cubicBezTo>
                    <a:pt x="3707" y="1667"/>
                    <a:pt x="491" y="53"/>
                    <a:pt x="456" y="35"/>
                  </a:cubicBezTo>
                  <a:cubicBezTo>
                    <a:pt x="417" y="12"/>
                    <a:pt x="370" y="0"/>
                    <a:pt x="3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54"/>
            <p:cNvSpPr/>
            <p:nvPr/>
          </p:nvSpPr>
          <p:spPr>
            <a:xfrm>
              <a:off x="5102425" y="2607354"/>
              <a:ext cx="267671" cy="33697"/>
            </a:xfrm>
            <a:custGeom>
              <a:avLst/>
              <a:gdLst/>
              <a:ahLst/>
              <a:cxnLst/>
              <a:rect l="l" t="t" r="r" b="b"/>
              <a:pathLst>
                <a:path w="14983" h="1981" extrusionOk="0">
                  <a:moveTo>
                    <a:pt x="369" y="0"/>
                  </a:moveTo>
                  <a:cubicBezTo>
                    <a:pt x="258" y="0"/>
                    <a:pt x="140" y="60"/>
                    <a:pt x="76" y="209"/>
                  </a:cubicBezTo>
                  <a:cubicBezTo>
                    <a:pt x="1" y="361"/>
                    <a:pt x="102" y="513"/>
                    <a:pt x="279" y="589"/>
                  </a:cubicBezTo>
                  <a:cubicBezTo>
                    <a:pt x="962" y="892"/>
                    <a:pt x="3695" y="1981"/>
                    <a:pt x="7643" y="1981"/>
                  </a:cubicBezTo>
                  <a:cubicBezTo>
                    <a:pt x="9693" y="1981"/>
                    <a:pt x="12072" y="1677"/>
                    <a:pt x="14730" y="842"/>
                  </a:cubicBezTo>
                  <a:cubicBezTo>
                    <a:pt x="14881" y="766"/>
                    <a:pt x="14983" y="614"/>
                    <a:pt x="14907" y="462"/>
                  </a:cubicBezTo>
                  <a:cubicBezTo>
                    <a:pt x="14865" y="337"/>
                    <a:pt x="14738" y="246"/>
                    <a:pt x="14609" y="246"/>
                  </a:cubicBezTo>
                  <a:cubicBezTo>
                    <a:pt x="14582" y="246"/>
                    <a:pt x="14554" y="251"/>
                    <a:pt x="14527" y="260"/>
                  </a:cubicBezTo>
                  <a:cubicBezTo>
                    <a:pt x="11953" y="1086"/>
                    <a:pt x="9614" y="1371"/>
                    <a:pt x="7611" y="1371"/>
                  </a:cubicBezTo>
                  <a:cubicBezTo>
                    <a:pt x="3784" y="1371"/>
                    <a:pt x="1179" y="331"/>
                    <a:pt x="481" y="32"/>
                  </a:cubicBezTo>
                  <a:cubicBezTo>
                    <a:pt x="456" y="7"/>
                    <a:pt x="431" y="7"/>
                    <a:pt x="431" y="7"/>
                  </a:cubicBezTo>
                  <a:cubicBezTo>
                    <a:pt x="411" y="3"/>
                    <a:pt x="390" y="0"/>
                    <a:pt x="3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4" name="Google Shape;994;p54"/>
          <p:cNvGrpSpPr/>
          <p:nvPr/>
        </p:nvGrpSpPr>
        <p:grpSpPr>
          <a:xfrm>
            <a:off x="1980805" y="1551702"/>
            <a:ext cx="1194105" cy="1116169"/>
            <a:chOff x="3000764" y="3060933"/>
            <a:chExt cx="1451447" cy="1356715"/>
          </a:xfrm>
        </p:grpSpPr>
        <p:sp>
          <p:nvSpPr>
            <p:cNvPr id="995" name="Google Shape;995;p54"/>
            <p:cNvSpPr/>
            <p:nvPr/>
          </p:nvSpPr>
          <p:spPr>
            <a:xfrm>
              <a:off x="3862667" y="3102018"/>
              <a:ext cx="135895" cy="34492"/>
            </a:xfrm>
            <a:custGeom>
              <a:avLst/>
              <a:gdLst/>
              <a:ahLst/>
              <a:cxnLst/>
              <a:rect l="l" t="t" r="r" b="b"/>
              <a:pathLst>
                <a:path w="6682" h="1696" extrusionOk="0">
                  <a:moveTo>
                    <a:pt x="3651" y="1"/>
                  </a:moveTo>
                  <a:cubicBezTo>
                    <a:pt x="2713" y="1"/>
                    <a:pt x="1559" y="293"/>
                    <a:pt x="203" y="1163"/>
                  </a:cubicBezTo>
                  <a:cubicBezTo>
                    <a:pt x="26" y="1264"/>
                    <a:pt x="1" y="1442"/>
                    <a:pt x="102" y="1568"/>
                  </a:cubicBezTo>
                  <a:cubicBezTo>
                    <a:pt x="153" y="1669"/>
                    <a:pt x="254" y="1695"/>
                    <a:pt x="355" y="1695"/>
                  </a:cubicBezTo>
                  <a:cubicBezTo>
                    <a:pt x="406" y="1695"/>
                    <a:pt x="482" y="1669"/>
                    <a:pt x="507" y="1669"/>
                  </a:cubicBezTo>
                  <a:cubicBezTo>
                    <a:pt x="1769" y="854"/>
                    <a:pt x="2821" y="586"/>
                    <a:pt x="3661" y="586"/>
                  </a:cubicBezTo>
                  <a:cubicBezTo>
                    <a:pt x="5247" y="586"/>
                    <a:pt x="6076" y="1544"/>
                    <a:pt x="6125" y="1593"/>
                  </a:cubicBezTo>
                  <a:cubicBezTo>
                    <a:pt x="6182" y="1665"/>
                    <a:pt x="6271" y="1696"/>
                    <a:pt x="6361" y="1696"/>
                  </a:cubicBezTo>
                  <a:cubicBezTo>
                    <a:pt x="6430" y="1696"/>
                    <a:pt x="6500" y="1677"/>
                    <a:pt x="6555" y="1644"/>
                  </a:cubicBezTo>
                  <a:cubicBezTo>
                    <a:pt x="6682" y="1543"/>
                    <a:pt x="6682" y="1340"/>
                    <a:pt x="6581" y="1214"/>
                  </a:cubicBezTo>
                  <a:cubicBezTo>
                    <a:pt x="6564" y="1197"/>
                    <a:pt x="5549" y="1"/>
                    <a:pt x="36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96" name="Google Shape;996;p54"/>
            <p:cNvGrpSpPr/>
            <p:nvPr/>
          </p:nvGrpSpPr>
          <p:grpSpPr>
            <a:xfrm>
              <a:off x="3000764" y="3060933"/>
              <a:ext cx="1451447" cy="1356715"/>
              <a:chOff x="14568425" y="4259375"/>
              <a:chExt cx="1784200" cy="1667750"/>
            </a:xfrm>
          </p:grpSpPr>
          <p:sp>
            <p:nvSpPr>
              <p:cNvPr id="997" name="Google Shape;997;p54"/>
              <p:cNvSpPr/>
              <p:nvPr/>
            </p:nvSpPr>
            <p:spPr>
              <a:xfrm>
                <a:off x="14568425" y="4384825"/>
                <a:ext cx="1784200" cy="1441075"/>
              </a:xfrm>
              <a:custGeom>
                <a:avLst/>
                <a:gdLst/>
                <a:ahLst/>
                <a:cxnLst/>
                <a:rect l="l" t="t" r="r" b="b"/>
                <a:pathLst>
                  <a:path w="71368" h="57643" extrusionOk="0">
                    <a:moveTo>
                      <a:pt x="20050" y="1"/>
                    </a:moveTo>
                    <a:cubicBezTo>
                      <a:pt x="7558" y="1"/>
                      <a:pt x="1" y="11979"/>
                      <a:pt x="1646" y="28387"/>
                    </a:cubicBezTo>
                    <a:cubicBezTo>
                      <a:pt x="3544" y="47291"/>
                      <a:pt x="17312" y="57516"/>
                      <a:pt x="33306" y="57642"/>
                    </a:cubicBezTo>
                    <a:cubicBezTo>
                      <a:pt x="33334" y="57643"/>
                      <a:pt x="33361" y="57643"/>
                      <a:pt x="33389" y="57643"/>
                    </a:cubicBezTo>
                    <a:cubicBezTo>
                      <a:pt x="49427" y="57643"/>
                      <a:pt x="71367" y="13484"/>
                      <a:pt x="26144" y="877"/>
                    </a:cubicBezTo>
                    <a:cubicBezTo>
                      <a:pt x="24006" y="284"/>
                      <a:pt x="21970" y="1"/>
                      <a:pt x="200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" name="Google Shape;998;p54"/>
              <p:cNvSpPr/>
              <p:nvPr/>
            </p:nvSpPr>
            <p:spPr>
              <a:xfrm>
                <a:off x="15421325" y="4424625"/>
                <a:ext cx="466950" cy="709725"/>
              </a:xfrm>
              <a:custGeom>
                <a:avLst/>
                <a:gdLst/>
                <a:ahLst/>
                <a:cxnLst/>
                <a:rect l="l" t="t" r="r" b="b"/>
                <a:pathLst>
                  <a:path w="18678" h="28389" extrusionOk="0">
                    <a:moveTo>
                      <a:pt x="12592" y="0"/>
                    </a:moveTo>
                    <a:cubicBezTo>
                      <a:pt x="12482" y="0"/>
                      <a:pt x="12382" y="57"/>
                      <a:pt x="12325" y="171"/>
                    </a:cubicBezTo>
                    <a:cubicBezTo>
                      <a:pt x="12274" y="348"/>
                      <a:pt x="12325" y="500"/>
                      <a:pt x="12477" y="550"/>
                    </a:cubicBezTo>
                    <a:cubicBezTo>
                      <a:pt x="12553" y="550"/>
                      <a:pt x="16020" y="1993"/>
                      <a:pt x="16653" y="5308"/>
                    </a:cubicBezTo>
                    <a:cubicBezTo>
                      <a:pt x="16956" y="6827"/>
                      <a:pt x="16982" y="8092"/>
                      <a:pt x="17007" y="9282"/>
                    </a:cubicBezTo>
                    <a:cubicBezTo>
                      <a:pt x="17032" y="10800"/>
                      <a:pt x="17057" y="12268"/>
                      <a:pt x="17665" y="13964"/>
                    </a:cubicBezTo>
                    <a:cubicBezTo>
                      <a:pt x="18677" y="16925"/>
                      <a:pt x="16906" y="22669"/>
                      <a:pt x="15311" y="25200"/>
                    </a:cubicBezTo>
                    <a:cubicBezTo>
                      <a:pt x="14220" y="26872"/>
                      <a:pt x="13190" y="27798"/>
                      <a:pt x="11132" y="27798"/>
                    </a:cubicBezTo>
                    <a:cubicBezTo>
                      <a:pt x="10230" y="27798"/>
                      <a:pt x="9132" y="27620"/>
                      <a:pt x="7744" y="27250"/>
                    </a:cubicBezTo>
                    <a:cubicBezTo>
                      <a:pt x="7112" y="27098"/>
                      <a:pt x="6529" y="26946"/>
                      <a:pt x="5998" y="26820"/>
                    </a:cubicBezTo>
                    <a:cubicBezTo>
                      <a:pt x="2860" y="26035"/>
                      <a:pt x="1291" y="25605"/>
                      <a:pt x="557" y="24213"/>
                    </a:cubicBezTo>
                    <a:cubicBezTo>
                      <a:pt x="524" y="24116"/>
                      <a:pt x="429" y="24070"/>
                      <a:pt x="332" y="24070"/>
                    </a:cubicBezTo>
                    <a:cubicBezTo>
                      <a:pt x="278" y="24070"/>
                      <a:pt x="223" y="24085"/>
                      <a:pt x="177" y="24112"/>
                    </a:cubicBezTo>
                    <a:cubicBezTo>
                      <a:pt x="25" y="24163"/>
                      <a:pt x="0" y="24314"/>
                      <a:pt x="51" y="24466"/>
                    </a:cubicBezTo>
                    <a:cubicBezTo>
                      <a:pt x="911" y="26111"/>
                      <a:pt x="2556" y="26541"/>
                      <a:pt x="5871" y="27377"/>
                    </a:cubicBezTo>
                    <a:cubicBezTo>
                      <a:pt x="6378" y="27503"/>
                      <a:pt x="6960" y="27680"/>
                      <a:pt x="7592" y="27832"/>
                    </a:cubicBezTo>
                    <a:cubicBezTo>
                      <a:pt x="8984" y="28212"/>
                      <a:pt x="10148" y="28389"/>
                      <a:pt x="11135" y="28389"/>
                    </a:cubicBezTo>
                    <a:cubicBezTo>
                      <a:pt x="13185" y="28389"/>
                      <a:pt x="14476" y="27503"/>
                      <a:pt x="15767" y="25554"/>
                    </a:cubicBezTo>
                    <a:cubicBezTo>
                      <a:pt x="16653" y="24163"/>
                      <a:pt x="17538" y="21986"/>
                      <a:pt x="18044" y="19835"/>
                    </a:cubicBezTo>
                    <a:cubicBezTo>
                      <a:pt x="18652" y="17355"/>
                      <a:pt x="18677" y="15204"/>
                      <a:pt x="18222" y="13812"/>
                    </a:cubicBezTo>
                    <a:cubicBezTo>
                      <a:pt x="17640" y="12167"/>
                      <a:pt x="17614" y="10851"/>
                      <a:pt x="17589" y="9282"/>
                    </a:cubicBezTo>
                    <a:cubicBezTo>
                      <a:pt x="17538" y="8067"/>
                      <a:pt x="17538" y="6801"/>
                      <a:pt x="17235" y="5207"/>
                    </a:cubicBezTo>
                    <a:cubicBezTo>
                      <a:pt x="16526" y="1563"/>
                      <a:pt x="12856" y="95"/>
                      <a:pt x="12705" y="19"/>
                    </a:cubicBezTo>
                    <a:cubicBezTo>
                      <a:pt x="12667" y="6"/>
                      <a:pt x="12629" y="0"/>
                      <a:pt x="125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" name="Google Shape;999;p54"/>
              <p:cNvSpPr/>
              <p:nvPr/>
            </p:nvSpPr>
            <p:spPr>
              <a:xfrm>
                <a:off x="15359950" y="4334900"/>
                <a:ext cx="470750" cy="571700"/>
              </a:xfrm>
              <a:custGeom>
                <a:avLst/>
                <a:gdLst/>
                <a:ahLst/>
                <a:cxnLst/>
                <a:rect l="l" t="t" r="r" b="b"/>
                <a:pathLst>
                  <a:path w="18830" h="22868" extrusionOk="0">
                    <a:moveTo>
                      <a:pt x="16295" y="1"/>
                    </a:moveTo>
                    <a:cubicBezTo>
                      <a:pt x="15955" y="1"/>
                      <a:pt x="15688" y="105"/>
                      <a:pt x="15463" y="293"/>
                    </a:cubicBezTo>
                    <a:cubicBezTo>
                      <a:pt x="14906" y="824"/>
                      <a:pt x="14906" y="1862"/>
                      <a:pt x="14932" y="3203"/>
                    </a:cubicBezTo>
                    <a:cubicBezTo>
                      <a:pt x="14932" y="4215"/>
                      <a:pt x="14957" y="5354"/>
                      <a:pt x="14704" y="6417"/>
                    </a:cubicBezTo>
                    <a:cubicBezTo>
                      <a:pt x="13439" y="11605"/>
                      <a:pt x="10781" y="14642"/>
                      <a:pt x="6808" y="15376"/>
                    </a:cubicBezTo>
                    <a:cubicBezTo>
                      <a:pt x="3493" y="16009"/>
                      <a:pt x="1240" y="18286"/>
                      <a:pt x="127" y="22209"/>
                    </a:cubicBezTo>
                    <a:cubicBezTo>
                      <a:pt x="101" y="22310"/>
                      <a:pt x="76" y="22412"/>
                      <a:pt x="76" y="22437"/>
                    </a:cubicBezTo>
                    <a:cubicBezTo>
                      <a:pt x="51" y="22462"/>
                      <a:pt x="0" y="22538"/>
                      <a:pt x="0" y="22589"/>
                    </a:cubicBezTo>
                    <a:cubicBezTo>
                      <a:pt x="0" y="22741"/>
                      <a:pt x="127" y="22867"/>
                      <a:pt x="304" y="22867"/>
                    </a:cubicBezTo>
                    <a:cubicBezTo>
                      <a:pt x="506" y="22867"/>
                      <a:pt x="582" y="22715"/>
                      <a:pt x="658" y="22336"/>
                    </a:cubicBezTo>
                    <a:cubicBezTo>
                      <a:pt x="1721" y="18666"/>
                      <a:pt x="3796" y="16515"/>
                      <a:pt x="6909" y="15958"/>
                    </a:cubicBezTo>
                    <a:cubicBezTo>
                      <a:pt x="11136" y="15148"/>
                      <a:pt x="13945" y="11985"/>
                      <a:pt x="15286" y="6544"/>
                    </a:cubicBezTo>
                    <a:cubicBezTo>
                      <a:pt x="15539" y="5455"/>
                      <a:pt x="15539" y="4241"/>
                      <a:pt x="15514" y="3203"/>
                    </a:cubicBezTo>
                    <a:cubicBezTo>
                      <a:pt x="15463" y="2115"/>
                      <a:pt x="15463" y="1103"/>
                      <a:pt x="15843" y="774"/>
                    </a:cubicBezTo>
                    <a:cubicBezTo>
                      <a:pt x="15971" y="682"/>
                      <a:pt x="16113" y="617"/>
                      <a:pt x="16316" y="617"/>
                    </a:cubicBezTo>
                    <a:cubicBezTo>
                      <a:pt x="16393" y="617"/>
                      <a:pt x="16479" y="626"/>
                      <a:pt x="16577" y="647"/>
                    </a:cubicBezTo>
                    <a:cubicBezTo>
                      <a:pt x="16906" y="672"/>
                      <a:pt x="17159" y="824"/>
                      <a:pt x="17336" y="1103"/>
                    </a:cubicBezTo>
                    <a:cubicBezTo>
                      <a:pt x="18196" y="2419"/>
                      <a:pt x="17463" y="5607"/>
                      <a:pt x="17463" y="5633"/>
                    </a:cubicBezTo>
                    <a:cubicBezTo>
                      <a:pt x="17437" y="5784"/>
                      <a:pt x="17538" y="5962"/>
                      <a:pt x="17690" y="5987"/>
                    </a:cubicBezTo>
                    <a:cubicBezTo>
                      <a:pt x="17706" y="5990"/>
                      <a:pt x="17722" y="5991"/>
                      <a:pt x="17737" y="5991"/>
                    </a:cubicBezTo>
                    <a:cubicBezTo>
                      <a:pt x="17872" y="5991"/>
                      <a:pt x="17999" y="5895"/>
                      <a:pt x="18045" y="5759"/>
                    </a:cubicBezTo>
                    <a:cubicBezTo>
                      <a:pt x="18070" y="5607"/>
                      <a:pt x="18829" y="2292"/>
                      <a:pt x="17817" y="774"/>
                    </a:cubicBezTo>
                    <a:cubicBezTo>
                      <a:pt x="17538" y="343"/>
                      <a:pt x="17159" y="90"/>
                      <a:pt x="16678" y="40"/>
                    </a:cubicBezTo>
                    <a:cubicBezTo>
                      <a:pt x="16541" y="13"/>
                      <a:pt x="16414" y="1"/>
                      <a:pt x="1629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" name="Google Shape;1000;p54"/>
              <p:cNvSpPr/>
              <p:nvPr/>
            </p:nvSpPr>
            <p:spPr>
              <a:xfrm>
                <a:off x="15184675" y="4730925"/>
                <a:ext cx="136700" cy="206025"/>
              </a:xfrm>
              <a:custGeom>
                <a:avLst/>
                <a:gdLst/>
                <a:ahLst/>
                <a:cxnLst/>
                <a:rect l="l" t="t" r="r" b="b"/>
                <a:pathLst>
                  <a:path w="5468" h="8241" extrusionOk="0">
                    <a:moveTo>
                      <a:pt x="3708" y="1"/>
                    </a:moveTo>
                    <a:cubicBezTo>
                      <a:pt x="3149" y="1"/>
                      <a:pt x="2494" y="187"/>
                      <a:pt x="1772" y="573"/>
                    </a:cubicBezTo>
                    <a:cubicBezTo>
                      <a:pt x="583" y="1205"/>
                      <a:pt x="1" y="2395"/>
                      <a:pt x="127" y="3837"/>
                    </a:cubicBezTo>
                    <a:cubicBezTo>
                      <a:pt x="305" y="5811"/>
                      <a:pt x="1772" y="7608"/>
                      <a:pt x="3696" y="8241"/>
                    </a:cubicBezTo>
                    <a:lnTo>
                      <a:pt x="3797" y="8241"/>
                    </a:lnTo>
                    <a:cubicBezTo>
                      <a:pt x="3924" y="8241"/>
                      <a:pt x="4050" y="8165"/>
                      <a:pt x="4075" y="8013"/>
                    </a:cubicBezTo>
                    <a:cubicBezTo>
                      <a:pt x="4101" y="7861"/>
                      <a:pt x="4050" y="7709"/>
                      <a:pt x="3898" y="7634"/>
                    </a:cubicBezTo>
                    <a:cubicBezTo>
                      <a:pt x="1899" y="6976"/>
                      <a:pt x="861" y="5179"/>
                      <a:pt x="735" y="3736"/>
                    </a:cubicBezTo>
                    <a:cubicBezTo>
                      <a:pt x="583" y="2547"/>
                      <a:pt x="1089" y="1560"/>
                      <a:pt x="2051" y="1054"/>
                    </a:cubicBezTo>
                    <a:cubicBezTo>
                      <a:pt x="2683" y="720"/>
                      <a:pt x="3242" y="545"/>
                      <a:pt x="3702" y="545"/>
                    </a:cubicBezTo>
                    <a:cubicBezTo>
                      <a:pt x="3906" y="545"/>
                      <a:pt x="4090" y="579"/>
                      <a:pt x="4253" y="649"/>
                    </a:cubicBezTo>
                    <a:cubicBezTo>
                      <a:pt x="4733" y="876"/>
                      <a:pt x="4885" y="1281"/>
                      <a:pt x="4885" y="1307"/>
                    </a:cubicBezTo>
                    <a:cubicBezTo>
                      <a:pt x="4930" y="1439"/>
                      <a:pt x="5051" y="1514"/>
                      <a:pt x="5182" y="1514"/>
                    </a:cubicBezTo>
                    <a:cubicBezTo>
                      <a:pt x="5201" y="1514"/>
                      <a:pt x="5220" y="1512"/>
                      <a:pt x="5240" y="1509"/>
                    </a:cubicBezTo>
                    <a:cubicBezTo>
                      <a:pt x="5391" y="1458"/>
                      <a:pt x="5467" y="1307"/>
                      <a:pt x="5442" y="1155"/>
                    </a:cubicBezTo>
                    <a:cubicBezTo>
                      <a:pt x="5442" y="1129"/>
                      <a:pt x="5214" y="446"/>
                      <a:pt x="4480" y="142"/>
                    </a:cubicBezTo>
                    <a:cubicBezTo>
                      <a:pt x="4250" y="49"/>
                      <a:pt x="3992" y="1"/>
                      <a:pt x="37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1" name="Google Shape;1001;p54"/>
              <p:cNvSpPr/>
              <p:nvPr/>
            </p:nvSpPr>
            <p:spPr>
              <a:xfrm>
                <a:off x="15233400" y="4777475"/>
                <a:ext cx="77225" cy="138600"/>
              </a:xfrm>
              <a:custGeom>
                <a:avLst/>
                <a:gdLst/>
                <a:ahLst/>
                <a:cxnLst/>
                <a:rect l="l" t="t" r="r" b="b"/>
                <a:pathLst>
                  <a:path w="3089" h="5544" extrusionOk="0">
                    <a:moveTo>
                      <a:pt x="1916" y="0"/>
                    </a:moveTo>
                    <a:cubicBezTo>
                      <a:pt x="1699" y="0"/>
                      <a:pt x="940" y="38"/>
                      <a:pt x="481" y="583"/>
                    </a:cubicBezTo>
                    <a:cubicBezTo>
                      <a:pt x="127" y="988"/>
                      <a:pt x="1" y="1570"/>
                      <a:pt x="178" y="2304"/>
                    </a:cubicBezTo>
                    <a:cubicBezTo>
                      <a:pt x="608" y="4456"/>
                      <a:pt x="2531" y="5493"/>
                      <a:pt x="2633" y="5518"/>
                    </a:cubicBezTo>
                    <a:cubicBezTo>
                      <a:pt x="2658" y="5544"/>
                      <a:pt x="2734" y="5544"/>
                      <a:pt x="2759" y="5544"/>
                    </a:cubicBezTo>
                    <a:cubicBezTo>
                      <a:pt x="2886" y="5544"/>
                      <a:pt x="2987" y="5493"/>
                      <a:pt x="3012" y="5367"/>
                    </a:cubicBezTo>
                    <a:cubicBezTo>
                      <a:pt x="3088" y="5240"/>
                      <a:pt x="3012" y="5038"/>
                      <a:pt x="2886" y="4987"/>
                    </a:cubicBezTo>
                    <a:cubicBezTo>
                      <a:pt x="2886" y="4987"/>
                      <a:pt x="1114" y="4025"/>
                      <a:pt x="735" y="2178"/>
                    </a:cubicBezTo>
                    <a:cubicBezTo>
                      <a:pt x="633" y="1646"/>
                      <a:pt x="709" y="1216"/>
                      <a:pt x="937" y="963"/>
                    </a:cubicBezTo>
                    <a:cubicBezTo>
                      <a:pt x="1229" y="603"/>
                      <a:pt x="1802" y="583"/>
                      <a:pt x="1925" y="583"/>
                    </a:cubicBezTo>
                    <a:cubicBezTo>
                      <a:pt x="1941" y="583"/>
                      <a:pt x="1949" y="583"/>
                      <a:pt x="1949" y="583"/>
                    </a:cubicBezTo>
                    <a:cubicBezTo>
                      <a:pt x="2101" y="583"/>
                      <a:pt x="2253" y="457"/>
                      <a:pt x="2253" y="305"/>
                    </a:cubicBezTo>
                    <a:cubicBezTo>
                      <a:pt x="2253" y="153"/>
                      <a:pt x="2126" y="1"/>
                      <a:pt x="1975" y="1"/>
                    </a:cubicBezTo>
                    <a:cubicBezTo>
                      <a:pt x="1971" y="1"/>
                      <a:pt x="1950" y="0"/>
                      <a:pt x="19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2" name="Google Shape;1002;p54"/>
              <p:cNvSpPr/>
              <p:nvPr/>
            </p:nvSpPr>
            <p:spPr>
              <a:xfrm>
                <a:off x="14804425" y="4259375"/>
                <a:ext cx="873775" cy="855375"/>
              </a:xfrm>
              <a:custGeom>
                <a:avLst/>
                <a:gdLst/>
                <a:ahLst/>
                <a:cxnLst/>
                <a:rect l="l" t="t" r="r" b="b"/>
                <a:pathLst>
                  <a:path w="34951" h="34215" extrusionOk="0">
                    <a:moveTo>
                      <a:pt x="19777" y="0"/>
                    </a:moveTo>
                    <a:cubicBezTo>
                      <a:pt x="15504" y="0"/>
                      <a:pt x="12301" y="1742"/>
                      <a:pt x="10630" y="5136"/>
                    </a:cubicBezTo>
                    <a:cubicBezTo>
                      <a:pt x="9491" y="7439"/>
                      <a:pt x="8656" y="9742"/>
                      <a:pt x="7872" y="11969"/>
                    </a:cubicBezTo>
                    <a:cubicBezTo>
                      <a:pt x="6632" y="15461"/>
                      <a:pt x="5467" y="18726"/>
                      <a:pt x="3342" y="21586"/>
                    </a:cubicBezTo>
                    <a:cubicBezTo>
                      <a:pt x="937" y="24825"/>
                      <a:pt x="1" y="27381"/>
                      <a:pt x="381" y="29558"/>
                    </a:cubicBezTo>
                    <a:cubicBezTo>
                      <a:pt x="659" y="31304"/>
                      <a:pt x="1773" y="32797"/>
                      <a:pt x="3721" y="34164"/>
                    </a:cubicBezTo>
                    <a:cubicBezTo>
                      <a:pt x="3747" y="34189"/>
                      <a:pt x="3822" y="34214"/>
                      <a:pt x="3873" y="34214"/>
                    </a:cubicBezTo>
                    <a:cubicBezTo>
                      <a:pt x="3974" y="34214"/>
                      <a:pt x="4076" y="34189"/>
                      <a:pt x="4177" y="34088"/>
                    </a:cubicBezTo>
                    <a:cubicBezTo>
                      <a:pt x="4253" y="33961"/>
                      <a:pt x="4227" y="33784"/>
                      <a:pt x="4101" y="33683"/>
                    </a:cubicBezTo>
                    <a:cubicBezTo>
                      <a:pt x="2279" y="32418"/>
                      <a:pt x="1266" y="31051"/>
                      <a:pt x="1013" y="29482"/>
                    </a:cubicBezTo>
                    <a:cubicBezTo>
                      <a:pt x="659" y="27457"/>
                      <a:pt x="1570" y="25053"/>
                      <a:pt x="3848" y="21940"/>
                    </a:cubicBezTo>
                    <a:cubicBezTo>
                      <a:pt x="5999" y="19004"/>
                      <a:pt x="7163" y="15689"/>
                      <a:pt x="8428" y="12171"/>
                    </a:cubicBezTo>
                    <a:cubicBezTo>
                      <a:pt x="9238" y="9944"/>
                      <a:pt x="10048" y="7641"/>
                      <a:pt x="11162" y="5389"/>
                    </a:cubicBezTo>
                    <a:cubicBezTo>
                      <a:pt x="13020" y="1644"/>
                      <a:pt x="16493" y="604"/>
                      <a:pt x="19766" y="604"/>
                    </a:cubicBezTo>
                    <a:cubicBezTo>
                      <a:pt x="22244" y="604"/>
                      <a:pt x="24607" y="1200"/>
                      <a:pt x="26068" y="1669"/>
                    </a:cubicBezTo>
                    <a:cubicBezTo>
                      <a:pt x="29723" y="2803"/>
                      <a:pt x="32123" y="3025"/>
                      <a:pt x="33444" y="3025"/>
                    </a:cubicBezTo>
                    <a:cubicBezTo>
                      <a:pt x="34245" y="3025"/>
                      <a:pt x="34650" y="2944"/>
                      <a:pt x="34698" y="2934"/>
                    </a:cubicBezTo>
                    <a:cubicBezTo>
                      <a:pt x="34850" y="2909"/>
                      <a:pt x="34951" y="2732"/>
                      <a:pt x="34926" y="2580"/>
                    </a:cubicBezTo>
                    <a:cubicBezTo>
                      <a:pt x="34880" y="2444"/>
                      <a:pt x="34753" y="2348"/>
                      <a:pt x="34618" y="2348"/>
                    </a:cubicBezTo>
                    <a:cubicBezTo>
                      <a:pt x="34603" y="2348"/>
                      <a:pt x="34587" y="2349"/>
                      <a:pt x="34571" y="2352"/>
                    </a:cubicBezTo>
                    <a:cubicBezTo>
                      <a:pt x="34562" y="2352"/>
                      <a:pt x="34181" y="2432"/>
                      <a:pt x="33399" y="2432"/>
                    </a:cubicBezTo>
                    <a:cubicBezTo>
                      <a:pt x="32121" y="2432"/>
                      <a:pt x="29770" y="2218"/>
                      <a:pt x="26220" y="1087"/>
                    </a:cubicBezTo>
                    <a:cubicBezTo>
                      <a:pt x="23880" y="359"/>
                      <a:pt x="21718" y="0"/>
                      <a:pt x="197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" name="Google Shape;1003;p54"/>
              <p:cNvSpPr/>
              <p:nvPr/>
            </p:nvSpPr>
            <p:spPr>
              <a:xfrm>
                <a:off x="14982850" y="4866475"/>
                <a:ext cx="157575" cy="245100"/>
              </a:xfrm>
              <a:custGeom>
                <a:avLst/>
                <a:gdLst/>
                <a:ahLst/>
                <a:cxnLst/>
                <a:rect l="l" t="t" r="r" b="b"/>
                <a:pathLst>
                  <a:path w="6303" h="9804" extrusionOk="0">
                    <a:moveTo>
                      <a:pt x="6002" y="0"/>
                    </a:moveTo>
                    <a:cubicBezTo>
                      <a:pt x="5954" y="0"/>
                      <a:pt x="5902" y="12"/>
                      <a:pt x="5847" y="35"/>
                    </a:cubicBezTo>
                    <a:cubicBezTo>
                      <a:pt x="5796" y="60"/>
                      <a:pt x="1" y="3097"/>
                      <a:pt x="2607" y="9627"/>
                    </a:cubicBezTo>
                    <a:cubicBezTo>
                      <a:pt x="2658" y="9753"/>
                      <a:pt x="2759" y="9804"/>
                      <a:pt x="2886" y="9804"/>
                    </a:cubicBezTo>
                    <a:cubicBezTo>
                      <a:pt x="2936" y="9804"/>
                      <a:pt x="2987" y="9804"/>
                      <a:pt x="2962" y="9779"/>
                    </a:cubicBezTo>
                    <a:cubicBezTo>
                      <a:pt x="3139" y="9703"/>
                      <a:pt x="3190" y="9551"/>
                      <a:pt x="3139" y="9399"/>
                    </a:cubicBezTo>
                    <a:cubicBezTo>
                      <a:pt x="735" y="3376"/>
                      <a:pt x="5897" y="668"/>
                      <a:pt x="6100" y="541"/>
                    </a:cubicBezTo>
                    <a:cubicBezTo>
                      <a:pt x="6277" y="465"/>
                      <a:pt x="6302" y="313"/>
                      <a:pt x="6226" y="162"/>
                    </a:cubicBezTo>
                    <a:cubicBezTo>
                      <a:pt x="6192" y="57"/>
                      <a:pt x="6108" y="0"/>
                      <a:pt x="60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" name="Google Shape;1004;p54"/>
              <p:cNvSpPr/>
              <p:nvPr/>
            </p:nvSpPr>
            <p:spPr>
              <a:xfrm>
                <a:off x="15101800" y="4981525"/>
                <a:ext cx="53800" cy="164225"/>
              </a:xfrm>
              <a:custGeom>
                <a:avLst/>
                <a:gdLst/>
                <a:ahLst/>
                <a:cxnLst/>
                <a:rect l="l" t="t" r="r" b="b"/>
                <a:pathLst>
                  <a:path w="2152" h="6569" extrusionOk="0">
                    <a:moveTo>
                      <a:pt x="1793" y="1"/>
                    </a:moveTo>
                    <a:cubicBezTo>
                      <a:pt x="1672" y="1"/>
                      <a:pt x="1565" y="91"/>
                      <a:pt x="1544" y="216"/>
                    </a:cubicBezTo>
                    <a:cubicBezTo>
                      <a:pt x="1544" y="242"/>
                      <a:pt x="1519" y="317"/>
                      <a:pt x="1468" y="368"/>
                    </a:cubicBezTo>
                    <a:cubicBezTo>
                      <a:pt x="152" y="2899"/>
                      <a:pt x="1" y="4949"/>
                      <a:pt x="1013" y="6442"/>
                    </a:cubicBezTo>
                    <a:cubicBezTo>
                      <a:pt x="1064" y="6543"/>
                      <a:pt x="1165" y="6568"/>
                      <a:pt x="1266" y="6568"/>
                    </a:cubicBezTo>
                    <a:cubicBezTo>
                      <a:pt x="1317" y="6568"/>
                      <a:pt x="1393" y="6543"/>
                      <a:pt x="1418" y="6543"/>
                    </a:cubicBezTo>
                    <a:cubicBezTo>
                      <a:pt x="1544" y="6442"/>
                      <a:pt x="1570" y="6265"/>
                      <a:pt x="1468" y="6138"/>
                    </a:cubicBezTo>
                    <a:cubicBezTo>
                      <a:pt x="583" y="4822"/>
                      <a:pt x="735" y="3000"/>
                      <a:pt x="1975" y="646"/>
                    </a:cubicBezTo>
                    <a:cubicBezTo>
                      <a:pt x="2076" y="495"/>
                      <a:pt x="2101" y="469"/>
                      <a:pt x="2101" y="393"/>
                    </a:cubicBezTo>
                    <a:cubicBezTo>
                      <a:pt x="2152" y="242"/>
                      <a:pt x="2051" y="64"/>
                      <a:pt x="1873" y="14"/>
                    </a:cubicBezTo>
                    <a:cubicBezTo>
                      <a:pt x="1846" y="5"/>
                      <a:pt x="1820" y="1"/>
                      <a:pt x="179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5" name="Google Shape;1005;p54"/>
              <p:cNvSpPr/>
              <p:nvPr/>
            </p:nvSpPr>
            <p:spPr>
              <a:xfrm>
                <a:off x="15176450" y="5070350"/>
                <a:ext cx="28500" cy="82350"/>
              </a:xfrm>
              <a:custGeom>
                <a:avLst/>
                <a:gdLst/>
                <a:ahLst/>
                <a:cxnLst/>
                <a:rect l="l" t="t" r="r" b="b"/>
                <a:pathLst>
                  <a:path w="1140" h="3294" extrusionOk="0">
                    <a:moveTo>
                      <a:pt x="713" y="0"/>
                    </a:moveTo>
                    <a:cubicBezTo>
                      <a:pt x="578" y="0"/>
                      <a:pt x="454" y="95"/>
                      <a:pt x="431" y="232"/>
                    </a:cubicBezTo>
                    <a:lnTo>
                      <a:pt x="431" y="257"/>
                    </a:lnTo>
                    <a:cubicBezTo>
                      <a:pt x="203" y="1168"/>
                      <a:pt x="1" y="2408"/>
                      <a:pt x="583" y="3167"/>
                    </a:cubicBezTo>
                    <a:cubicBezTo>
                      <a:pt x="608" y="3269"/>
                      <a:pt x="710" y="3294"/>
                      <a:pt x="811" y="3294"/>
                    </a:cubicBezTo>
                    <a:cubicBezTo>
                      <a:pt x="861" y="3294"/>
                      <a:pt x="937" y="3269"/>
                      <a:pt x="988" y="3269"/>
                    </a:cubicBezTo>
                    <a:cubicBezTo>
                      <a:pt x="1114" y="3167"/>
                      <a:pt x="1140" y="2990"/>
                      <a:pt x="1064" y="2864"/>
                    </a:cubicBezTo>
                    <a:cubicBezTo>
                      <a:pt x="710" y="2383"/>
                      <a:pt x="710" y="1522"/>
                      <a:pt x="988" y="434"/>
                    </a:cubicBezTo>
                    <a:lnTo>
                      <a:pt x="988" y="358"/>
                    </a:lnTo>
                    <a:cubicBezTo>
                      <a:pt x="1013" y="206"/>
                      <a:pt x="937" y="54"/>
                      <a:pt x="760" y="4"/>
                    </a:cubicBezTo>
                    <a:cubicBezTo>
                      <a:pt x="744" y="1"/>
                      <a:pt x="729" y="0"/>
                      <a:pt x="7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" name="Google Shape;1006;p54"/>
              <p:cNvSpPr/>
              <p:nvPr/>
            </p:nvSpPr>
            <p:spPr>
              <a:xfrm>
                <a:off x="15247400" y="4891975"/>
                <a:ext cx="187850" cy="261725"/>
              </a:xfrm>
              <a:custGeom>
                <a:avLst/>
                <a:gdLst/>
                <a:ahLst/>
                <a:cxnLst/>
                <a:rect l="l" t="t" r="r" b="b"/>
                <a:pathLst>
                  <a:path w="7514" h="10469" extrusionOk="0">
                    <a:moveTo>
                      <a:pt x="3914" y="1"/>
                    </a:moveTo>
                    <a:cubicBezTo>
                      <a:pt x="2808" y="1"/>
                      <a:pt x="0" y="1430"/>
                      <a:pt x="175" y="6329"/>
                    </a:cubicBezTo>
                    <a:cubicBezTo>
                      <a:pt x="285" y="9035"/>
                      <a:pt x="2294" y="10468"/>
                      <a:pt x="4141" y="10468"/>
                    </a:cubicBezTo>
                    <a:cubicBezTo>
                      <a:pt x="5681" y="10468"/>
                      <a:pt x="7109" y="9474"/>
                      <a:pt x="7235" y="7392"/>
                    </a:cubicBezTo>
                    <a:cubicBezTo>
                      <a:pt x="7514" y="2837"/>
                      <a:pt x="5337" y="53"/>
                      <a:pt x="3971" y="2"/>
                    </a:cubicBezTo>
                    <a:cubicBezTo>
                      <a:pt x="3952" y="1"/>
                      <a:pt x="3933" y="1"/>
                      <a:pt x="39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7" name="Google Shape;1007;p54"/>
              <p:cNvSpPr/>
              <p:nvPr/>
            </p:nvSpPr>
            <p:spPr>
              <a:xfrm>
                <a:off x="15657300" y="4942900"/>
                <a:ext cx="177625" cy="70875"/>
              </a:xfrm>
              <a:custGeom>
                <a:avLst/>
                <a:gdLst/>
                <a:ahLst/>
                <a:cxnLst/>
                <a:rect l="l" t="t" r="r" b="b"/>
                <a:pathLst>
                  <a:path w="7105" h="2835" extrusionOk="0">
                    <a:moveTo>
                      <a:pt x="3475" y="0"/>
                    </a:moveTo>
                    <a:cubicBezTo>
                      <a:pt x="1653" y="0"/>
                      <a:pt x="1" y="1255"/>
                      <a:pt x="1" y="1255"/>
                    </a:cubicBezTo>
                    <a:cubicBezTo>
                      <a:pt x="1" y="1255"/>
                      <a:pt x="1064" y="2672"/>
                      <a:pt x="4101" y="2824"/>
                    </a:cubicBezTo>
                    <a:cubicBezTo>
                      <a:pt x="4235" y="2831"/>
                      <a:pt x="4362" y="2834"/>
                      <a:pt x="4483" y="2834"/>
                    </a:cubicBezTo>
                    <a:cubicBezTo>
                      <a:pt x="7105" y="2834"/>
                      <a:pt x="6758" y="1331"/>
                      <a:pt x="6758" y="1331"/>
                    </a:cubicBezTo>
                    <a:cubicBezTo>
                      <a:pt x="6758" y="1331"/>
                      <a:pt x="6049" y="319"/>
                      <a:pt x="4025" y="40"/>
                    </a:cubicBezTo>
                    <a:cubicBezTo>
                      <a:pt x="3841" y="13"/>
                      <a:pt x="3657" y="0"/>
                      <a:pt x="347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8" name="Google Shape;1008;p54"/>
              <p:cNvSpPr/>
              <p:nvPr/>
            </p:nvSpPr>
            <p:spPr>
              <a:xfrm>
                <a:off x="15657300" y="4914375"/>
                <a:ext cx="169600" cy="61175"/>
              </a:xfrm>
              <a:custGeom>
                <a:avLst/>
                <a:gdLst/>
                <a:ahLst/>
                <a:cxnLst/>
                <a:rect l="l" t="t" r="r" b="b"/>
                <a:pathLst>
                  <a:path w="6784" h="2447" extrusionOk="0">
                    <a:moveTo>
                      <a:pt x="5650" y="1"/>
                    </a:moveTo>
                    <a:cubicBezTo>
                      <a:pt x="5150" y="1"/>
                      <a:pt x="4759" y="549"/>
                      <a:pt x="4759" y="549"/>
                    </a:cubicBezTo>
                    <a:cubicBezTo>
                      <a:pt x="4759" y="549"/>
                      <a:pt x="4607" y="118"/>
                      <a:pt x="3721" y="17"/>
                    </a:cubicBezTo>
                    <a:cubicBezTo>
                      <a:pt x="3703" y="15"/>
                      <a:pt x="3684" y="14"/>
                      <a:pt x="3664" y="14"/>
                    </a:cubicBezTo>
                    <a:cubicBezTo>
                      <a:pt x="2721" y="14"/>
                      <a:pt x="1" y="2345"/>
                      <a:pt x="1" y="2345"/>
                    </a:cubicBezTo>
                    <a:cubicBezTo>
                      <a:pt x="1688" y="1726"/>
                      <a:pt x="2989" y="1516"/>
                      <a:pt x="3978" y="1516"/>
                    </a:cubicBezTo>
                    <a:cubicBezTo>
                      <a:pt x="6060" y="1516"/>
                      <a:pt x="6758" y="2447"/>
                      <a:pt x="6758" y="2447"/>
                    </a:cubicBezTo>
                    <a:cubicBezTo>
                      <a:pt x="6758" y="2447"/>
                      <a:pt x="6783" y="625"/>
                      <a:pt x="6075" y="144"/>
                    </a:cubicBezTo>
                    <a:cubicBezTo>
                      <a:pt x="5929" y="41"/>
                      <a:pt x="5785" y="1"/>
                      <a:pt x="565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" name="Google Shape;1009;p54"/>
              <p:cNvSpPr/>
              <p:nvPr/>
            </p:nvSpPr>
            <p:spPr>
              <a:xfrm>
                <a:off x="15792700" y="4921325"/>
                <a:ext cx="142375" cy="333250"/>
              </a:xfrm>
              <a:custGeom>
                <a:avLst/>
                <a:gdLst/>
                <a:ahLst/>
                <a:cxnLst/>
                <a:rect l="l" t="t" r="r" b="b"/>
                <a:pathLst>
                  <a:path w="5695" h="13330" extrusionOk="0">
                    <a:moveTo>
                      <a:pt x="2722" y="0"/>
                    </a:moveTo>
                    <a:cubicBezTo>
                      <a:pt x="2662" y="0"/>
                      <a:pt x="2604" y="14"/>
                      <a:pt x="2557" y="43"/>
                    </a:cubicBezTo>
                    <a:cubicBezTo>
                      <a:pt x="2430" y="144"/>
                      <a:pt x="2405" y="347"/>
                      <a:pt x="2506" y="473"/>
                    </a:cubicBezTo>
                    <a:cubicBezTo>
                      <a:pt x="2531" y="498"/>
                      <a:pt x="5088" y="3915"/>
                      <a:pt x="4379" y="7509"/>
                    </a:cubicBezTo>
                    <a:cubicBezTo>
                      <a:pt x="3949" y="9609"/>
                      <a:pt x="2557" y="11381"/>
                      <a:pt x="203" y="12773"/>
                    </a:cubicBezTo>
                    <a:cubicBezTo>
                      <a:pt x="77" y="12874"/>
                      <a:pt x="1" y="13051"/>
                      <a:pt x="102" y="13178"/>
                    </a:cubicBezTo>
                    <a:cubicBezTo>
                      <a:pt x="153" y="13279"/>
                      <a:pt x="254" y="13329"/>
                      <a:pt x="355" y="13329"/>
                    </a:cubicBezTo>
                    <a:cubicBezTo>
                      <a:pt x="406" y="13329"/>
                      <a:pt x="456" y="13329"/>
                      <a:pt x="482" y="13279"/>
                    </a:cubicBezTo>
                    <a:cubicBezTo>
                      <a:pt x="3012" y="11786"/>
                      <a:pt x="4480" y="9888"/>
                      <a:pt x="4936" y="7635"/>
                    </a:cubicBezTo>
                    <a:cubicBezTo>
                      <a:pt x="5695" y="3763"/>
                      <a:pt x="3114" y="271"/>
                      <a:pt x="2987" y="119"/>
                    </a:cubicBezTo>
                    <a:cubicBezTo>
                      <a:pt x="2924" y="40"/>
                      <a:pt x="2821" y="0"/>
                      <a:pt x="27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0" name="Google Shape;1010;p54"/>
              <p:cNvSpPr/>
              <p:nvPr/>
            </p:nvSpPr>
            <p:spPr>
              <a:xfrm>
                <a:off x="15742100" y="5146350"/>
                <a:ext cx="62025" cy="85450"/>
              </a:xfrm>
              <a:custGeom>
                <a:avLst/>
                <a:gdLst/>
                <a:ahLst/>
                <a:cxnLst/>
                <a:rect l="l" t="t" r="r" b="b"/>
                <a:pathLst>
                  <a:path w="2481" h="3418" extrusionOk="0">
                    <a:moveTo>
                      <a:pt x="2227" y="1"/>
                    </a:moveTo>
                    <a:cubicBezTo>
                      <a:pt x="2050" y="1"/>
                      <a:pt x="1898" y="102"/>
                      <a:pt x="1873" y="254"/>
                    </a:cubicBezTo>
                    <a:cubicBezTo>
                      <a:pt x="1670" y="1494"/>
                      <a:pt x="127" y="2911"/>
                      <a:pt x="127" y="2911"/>
                    </a:cubicBezTo>
                    <a:cubicBezTo>
                      <a:pt x="0" y="3012"/>
                      <a:pt x="0" y="3190"/>
                      <a:pt x="101" y="3316"/>
                    </a:cubicBezTo>
                    <a:cubicBezTo>
                      <a:pt x="152" y="3392"/>
                      <a:pt x="228" y="3417"/>
                      <a:pt x="329" y="3417"/>
                    </a:cubicBezTo>
                    <a:cubicBezTo>
                      <a:pt x="380" y="3417"/>
                      <a:pt x="481" y="3392"/>
                      <a:pt x="532" y="3367"/>
                    </a:cubicBezTo>
                    <a:cubicBezTo>
                      <a:pt x="607" y="3291"/>
                      <a:pt x="2252" y="1772"/>
                      <a:pt x="2480" y="355"/>
                    </a:cubicBezTo>
                    <a:cubicBezTo>
                      <a:pt x="2480" y="203"/>
                      <a:pt x="2379" y="26"/>
                      <a:pt x="22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1" name="Google Shape;1011;p54"/>
              <p:cNvSpPr/>
              <p:nvPr/>
            </p:nvSpPr>
            <p:spPr>
              <a:xfrm>
                <a:off x="15696525" y="5148900"/>
                <a:ext cx="39250" cy="79100"/>
              </a:xfrm>
              <a:custGeom>
                <a:avLst/>
                <a:gdLst/>
                <a:ahLst/>
                <a:cxnLst/>
                <a:rect l="l" t="t" r="r" b="b"/>
                <a:pathLst>
                  <a:path w="1570" h="3164" extrusionOk="0">
                    <a:moveTo>
                      <a:pt x="1266" y="0"/>
                    </a:moveTo>
                    <a:cubicBezTo>
                      <a:pt x="1089" y="0"/>
                      <a:pt x="963" y="127"/>
                      <a:pt x="963" y="278"/>
                    </a:cubicBezTo>
                    <a:cubicBezTo>
                      <a:pt x="963" y="278"/>
                      <a:pt x="963" y="1772"/>
                      <a:pt x="127" y="2683"/>
                    </a:cubicBezTo>
                    <a:cubicBezTo>
                      <a:pt x="1" y="2809"/>
                      <a:pt x="1" y="3012"/>
                      <a:pt x="127" y="3088"/>
                    </a:cubicBezTo>
                    <a:cubicBezTo>
                      <a:pt x="153" y="3138"/>
                      <a:pt x="254" y="3163"/>
                      <a:pt x="305" y="3163"/>
                    </a:cubicBezTo>
                    <a:cubicBezTo>
                      <a:pt x="406" y="3163"/>
                      <a:pt x="456" y="3138"/>
                      <a:pt x="532" y="3088"/>
                    </a:cubicBezTo>
                    <a:cubicBezTo>
                      <a:pt x="1570" y="1999"/>
                      <a:pt x="1545" y="354"/>
                      <a:pt x="1545" y="278"/>
                    </a:cubicBezTo>
                    <a:cubicBezTo>
                      <a:pt x="1545" y="127"/>
                      <a:pt x="1418" y="0"/>
                      <a:pt x="12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" name="Google Shape;1012;p54"/>
              <p:cNvSpPr/>
              <p:nvPr/>
            </p:nvSpPr>
            <p:spPr>
              <a:xfrm>
                <a:off x="15530775" y="5120800"/>
                <a:ext cx="164525" cy="763300"/>
              </a:xfrm>
              <a:custGeom>
                <a:avLst/>
                <a:gdLst/>
                <a:ahLst/>
                <a:cxnLst/>
                <a:rect l="l" t="t" r="r" b="b"/>
                <a:pathLst>
                  <a:path w="6581" h="30532" extrusionOk="0">
                    <a:moveTo>
                      <a:pt x="6253" y="0"/>
                    </a:moveTo>
                    <a:cubicBezTo>
                      <a:pt x="6148" y="0"/>
                      <a:pt x="6050" y="51"/>
                      <a:pt x="5998" y="137"/>
                    </a:cubicBezTo>
                    <a:cubicBezTo>
                      <a:pt x="5948" y="213"/>
                      <a:pt x="2101" y="6793"/>
                      <a:pt x="1063" y="13575"/>
                    </a:cubicBezTo>
                    <a:cubicBezTo>
                      <a:pt x="0" y="20358"/>
                      <a:pt x="127" y="30152"/>
                      <a:pt x="127" y="30253"/>
                    </a:cubicBezTo>
                    <a:cubicBezTo>
                      <a:pt x="127" y="30405"/>
                      <a:pt x="253" y="30532"/>
                      <a:pt x="431" y="30532"/>
                    </a:cubicBezTo>
                    <a:cubicBezTo>
                      <a:pt x="582" y="30532"/>
                      <a:pt x="709" y="30380"/>
                      <a:pt x="734" y="30279"/>
                    </a:cubicBezTo>
                    <a:cubicBezTo>
                      <a:pt x="734" y="30152"/>
                      <a:pt x="582" y="20409"/>
                      <a:pt x="1620" y="13702"/>
                    </a:cubicBezTo>
                    <a:cubicBezTo>
                      <a:pt x="2632" y="6995"/>
                      <a:pt x="6454" y="517"/>
                      <a:pt x="6504" y="466"/>
                    </a:cubicBezTo>
                    <a:cubicBezTo>
                      <a:pt x="6580" y="289"/>
                      <a:pt x="6530" y="137"/>
                      <a:pt x="6403" y="36"/>
                    </a:cubicBezTo>
                    <a:cubicBezTo>
                      <a:pt x="6354" y="11"/>
                      <a:pt x="6303" y="0"/>
                      <a:pt x="625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3" name="Google Shape;1013;p54"/>
              <p:cNvSpPr/>
              <p:nvPr/>
            </p:nvSpPr>
            <p:spPr>
              <a:xfrm>
                <a:off x="14782925" y="5145600"/>
                <a:ext cx="548575" cy="744200"/>
              </a:xfrm>
              <a:custGeom>
                <a:avLst/>
                <a:gdLst/>
                <a:ahLst/>
                <a:cxnLst/>
                <a:rect l="l" t="t" r="r" b="b"/>
                <a:pathLst>
                  <a:path w="21943" h="29768" extrusionOk="0">
                    <a:moveTo>
                      <a:pt x="21633" y="1"/>
                    </a:moveTo>
                    <a:cubicBezTo>
                      <a:pt x="21501" y="1"/>
                      <a:pt x="21382" y="78"/>
                      <a:pt x="21360" y="233"/>
                    </a:cubicBezTo>
                    <a:cubicBezTo>
                      <a:pt x="21360" y="259"/>
                      <a:pt x="20424" y="3802"/>
                      <a:pt x="15666" y="6130"/>
                    </a:cubicBezTo>
                    <a:cubicBezTo>
                      <a:pt x="10326" y="8711"/>
                      <a:pt x="127" y="20353"/>
                      <a:pt x="0" y="29489"/>
                    </a:cubicBezTo>
                    <a:cubicBezTo>
                      <a:pt x="0" y="29641"/>
                      <a:pt x="127" y="29767"/>
                      <a:pt x="279" y="29767"/>
                    </a:cubicBezTo>
                    <a:cubicBezTo>
                      <a:pt x="431" y="29767"/>
                      <a:pt x="608" y="29641"/>
                      <a:pt x="583" y="29489"/>
                    </a:cubicBezTo>
                    <a:cubicBezTo>
                      <a:pt x="684" y="20733"/>
                      <a:pt x="10832" y="9116"/>
                      <a:pt x="15894" y="6661"/>
                    </a:cubicBezTo>
                    <a:cubicBezTo>
                      <a:pt x="20955" y="4181"/>
                      <a:pt x="21892" y="512"/>
                      <a:pt x="21917" y="360"/>
                    </a:cubicBezTo>
                    <a:cubicBezTo>
                      <a:pt x="21942" y="208"/>
                      <a:pt x="21866" y="31"/>
                      <a:pt x="21689" y="5"/>
                    </a:cubicBezTo>
                    <a:cubicBezTo>
                      <a:pt x="21670" y="2"/>
                      <a:pt x="21651" y="1"/>
                      <a:pt x="216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" name="Google Shape;1014;p54"/>
              <p:cNvSpPr/>
              <p:nvPr/>
            </p:nvSpPr>
            <p:spPr>
              <a:xfrm>
                <a:off x="14931600" y="5370950"/>
                <a:ext cx="558075" cy="556175"/>
              </a:xfrm>
              <a:custGeom>
                <a:avLst/>
                <a:gdLst/>
                <a:ahLst/>
                <a:cxnLst/>
                <a:rect l="l" t="t" r="r" b="b"/>
                <a:pathLst>
                  <a:path w="22323" h="22247" extrusionOk="0">
                    <a:moveTo>
                      <a:pt x="12961" y="0"/>
                    </a:moveTo>
                    <a:cubicBezTo>
                      <a:pt x="12139" y="0"/>
                      <a:pt x="11311" y="216"/>
                      <a:pt x="10504" y="659"/>
                    </a:cubicBezTo>
                    <a:cubicBezTo>
                      <a:pt x="7821" y="2152"/>
                      <a:pt x="5240" y="6100"/>
                      <a:pt x="2835" y="12377"/>
                    </a:cubicBezTo>
                    <a:cubicBezTo>
                      <a:pt x="1038" y="17033"/>
                      <a:pt x="26" y="21285"/>
                      <a:pt x="26" y="21335"/>
                    </a:cubicBezTo>
                    <a:cubicBezTo>
                      <a:pt x="1" y="21487"/>
                      <a:pt x="102" y="21639"/>
                      <a:pt x="254" y="21664"/>
                    </a:cubicBezTo>
                    <a:cubicBezTo>
                      <a:pt x="281" y="21673"/>
                      <a:pt x="308" y="21678"/>
                      <a:pt x="334" y="21678"/>
                    </a:cubicBezTo>
                    <a:cubicBezTo>
                      <a:pt x="456" y="21678"/>
                      <a:pt x="567" y="21587"/>
                      <a:pt x="608" y="21462"/>
                    </a:cubicBezTo>
                    <a:cubicBezTo>
                      <a:pt x="634" y="21285"/>
                      <a:pt x="4657" y="4607"/>
                      <a:pt x="10782" y="1165"/>
                    </a:cubicBezTo>
                    <a:cubicBezTo>
                      <a:pt x="11480" y="777"/>
                      <a:pt x="12188" y="589"/>
                      <a:pt x="12894" y="589"/>
                    </a:cubicBezTo>
                    <a:cubicBezTo>
                      <a:pt x="13339" y="589"/>
                      <a:pt x="13783" y="664"/>
                      <a:pt x="14224" y="811"/>
                    </a:cubicBezTo>
                    <a:cubicBezTo>
                      <a:pt x="22322" y="3493"/>
                      <a:pt x="17033" y="21715"/>
                      <a:pt x="16982" y="21892"/>
                    </a:cubicBezTo>
                    <a:cubicBezTo>
                      <a:pt x="16906" y="22019"/>
                      <a:pt x="17008" y="22221"/>
                      <a:pt x="17185" y="22247"/>
                    </a:cubicBezTo>
                    <a:lnTo>
                      <a:pt x="17261" y="22247"/>
                    </a:lnTo>
                    <a:cubicBezTo>
                      <a:pt x="17387" y="22247"/>
                      <a:pt x="17488" y="22171"/>
                      <a:pt x="17564" y="22044"/>
                    </a:cubicBezTo>
                    <a:cubicBezTo>
                      <a:pt x="17564" y="21993"/>
                      <a:pt x="18956" y="17312"/>
                      <a:pt x="19260" y="12301"/>
                    </a:cubicBezTo>
                    <a:cubicBezTo>
                      <a:pt x="19665" y="5594"/>
                      <a:pt x="17995" y="1444"/>
                      <a:pt x="14426" y="229"/>
                    </a:cubicBezTo>
                    <a:cubicBezTo>
                      <a:pt x="13943" y="77"/>
                      <a:pt x="13453" y="0"/>
                      <a:pt x="129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" name="Google Shape;1015;p54"/>
              <p:cNvSpPr/>
              <p:nvPr/>
            </p:nvSpPr>
            <p:spPr>
              <a:xfrm>
                <a:off x="14784200" y="5263400"/>
                <a:ext cx="707375" cy="662875"/>
              </a:xfrm>
              <a:custGeom>
                <a:avLst/>
                <a:gdLst/>
                <a:ahLst/>
                <a:cxnLst/>
                <a:rect l="l" t="t" r="r" b="b"/>
                <a:pathLst>
                  <a:path w="28295" h="26515" extrusionOk="0">
                    <a:moveTo>
                      <a:pt x="18019" y="279"/>
                    </a:moveTo>
                    <a:cubicBezTo>
                      <a:pt x="16754" y="1899"/>
                      <a:pt x="15539" y="1"/>
                      <a:pt x="8048" y="8352"/>
                    </a:cubicBezTo>
                    <a:cubicBezTo>
                      <a:pt x="557" y="16679"/>
                      <a:pt x="0" y="24549"/>
                      <a:pt x="177" y="25005"/>
                    </a:cubicBezTo>
                    <a:cubicBezTo>
                      <a:pt x="329" y="25460"/>
                      <a:pt x="6175" y="25966"/>
                      <a:pt x="6175" y="25966"/>
                    </a:cubicBezTo>
                    <a:cubicBezTo>
                      <a:pt x="6175" y="25966"/>
                      <a:pt x="6378" y="23663"/>
                      <a:pt x="8858" y="16856"/>
                    </a:cubicBezTo>
                    <a:cubicBezTo>
                      <a:pt x="11389" y="10073"/>
                      <a:pt x="14476" y="6581"/>
                      <a:pt x="16678" y="5138"/>
                    </a:cubicBezTo>
                    <a:cubicBezTo>
                      <a:pt x="17319" y="4706"/>
                      <a:pt x="18137" y="4448"/>
                      <a:pt x="19008" y="4448"/>
                    </a:cubicBezTo>
                    <a:cubicBezTo>
                      <a:pt x="21196" y="4448"/>
                      <a:pt x="23719" y="6076"/>
                      <a:pt x="24625" y="10655"/>
                    </a:cubicBezTo>
                    <a:cubicBezTo>
                      <a:pt x="25890" y="17083"/>
                      <a:pt x="23207" y="25815"/>
                      <a:pt x="23081" y="26422"/>
                    </a:cubicBezTo>
                    <a:cubicBezTo>
                      <a:pt x="23066" y="26487"/>
                      <a:pt x="23165" y="26514"/>
                      <a:pt x="23346" y="26514"/>
                    </a:cubicBezTo>
                    <a:cubicBezTo>
                      <a:pt x="24367" y="26514"/>
                      <a:pt x="27965" y="25637"/>
                      <a:pt x="27965" y="25637"/>
                    </a:cubicBezTo>
                    <a:cubicBezTo>
                      <a:pt x="27965" y="25637"/>
                      <a:pt x="28294" y="11921"/>
                      <a:pt x="26700" y="6808"/>
                    </a:cubicBezTo>
                    <a:cubicBezTo>
                      <a:pt x="25131" y="1671"/>
                      <a:pt x="18019" y="279"/>
                      <a:pt x="18019" y="27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" name="Google Shape;1016;p54"/>
              <p:cNvSpPr/>
              <p:nvPr/>
            </p:nvSpPr>
            <p:spPr>
              <a:xfrm>
                <a:off x="15309325" y="5153325"/>
                <a:ext cx="311950" cy="143650"/>
              </a:xfrm>
              <a:custGeom>
                <a:avLst/>
                <a:gdLst/>
                <a:ahLst/>
                <a:cxnLst/>
                <a:rect l="l" t="t" r="r" b="b"/>
                <a:pathLst>
                  <a:path w="12478" h="5746" extrusionOk="0">
                    <a:moveTo>
                      <a:pt x="557" y="0"/>
                    </a:moveTo>
                    <a:lnTo>
                      <a:pt x="1" y="1316"/>
                    </a:lnTo>
                    <a:cubicBezTo>
                      <a:pt x="1" y="1316"/>
                      <a:pt x="5695" y="4910"/>
                      <a:pt x="12022" y="5745"/>
                    </a:cubicBezTo>
                    <a:lnTo>
                      <a:pt x="12477" y="4480"/>
                    </a:lnTo>
                    <a:cubicBezTo>
                      <a:pt x="12477" y="4480"/>
                      <a:pt x="2152" y="1569"/>
                      <a:pt x="55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17" name="Google Shape;1017;p54"/>
          <p:cNvGrpSpPr/>
          <p:nvPr/>
        </p:nvGrpSpPr>
        <p:grpSpPr>
          <a:xfrm>
            <a:off x="680942" y="1578881"/>
            <a:ext cx="1138295" cy="1062179"/>
            <a:chOff x="16264050" y="4299775"/>
            <a:chExt cx="1700725" cy="1587000"/>
          </a:xfrm>
        </p:grpSpPr>
        <p:sp>
          <p:nvSpPr>
            <p:cNvPr id="1018" name="Google Shape;1018;p54"/>
            <p:cNvSpPr/>
            <p:nvPr/>
          </p:nvSpPr>
          <p:spPr>
            <a:xfrm>
              <a:off x="16288725" y="4299775"/>
              <a:ext cx="1676050" cy="1483025"/>
            </a:xfrm>
            <a:custGeom>
              <a:avLst/>
              <a:gdLst/>
              <a:ahLst/>
              <a:cxnLst/>
              <a:rect l="l" t="t" r="r" b="b"/>
              <a:pathLst>
                <a:path w="67042" h="59321" extrusionOk="0">
                  <a:moveTo>
                    <a:pt x="31335" y="0"/>
                  </a:moveTo>
                  <a:cubicBezTo>
                    <a:pt x="17791" y="0"/>
                    <a:pt x="10893" y="13029"/>
                    <a:pt x="6429" y="23437"/>
                  </a:cubicBezTo>
                  <a:cubicBezTo>
                    <a:pt x="4177" y="28625"/>
                    <a:pt x="1" y="44569"/>
                    <a:pt x="10883" y="52946"/>
                  </a:cubicBezTo>
                  <a:cubicBezTo>
                    <a:pt x="16008" y="56900"/>
                    <a:pt x="22786" y="59321"/>
                    <a:pt x="29642" y="59321"/>
                  </a:cubicBezTo>
                  <a:cubicBezTo>
                    <a:pt x="37311" y="59321"/>
                    <a:pt x="45078" y="56293"/>
                    <a:pt x="50743" y="48998"/>
                  </a:cubicBezTo>
                  <a:cubicBezTo>
                    <a:pt x="61474" y="35154"/>
                    <a:pt x="67041" y="14402"/>
                    <a:pt x="44441" y="3444"/>
                  </a:cubicBezTo>
                  <a:cubicBezTo>
                    <a:pt x="39484" y="1032"/>
                    <a:pt x="35147" y="0"/>
                    <a:pt x="313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54"/>
            <p:cNvSpPr/>
            <p:nvPr/>
          </p:nvSpPr>
          <p:spPr>
            <a:xfrm>
              <a:off x="17063200" y="5066000"/>
              <a:ext cx="162575" cy="47625"/>
            </a:xfrm>
            <a:custGeom>
              <a:avLst/>
              <a:gdLst/>
              <a:ahLst/>
              <a:cxnLst/>
              <a:rect l="l" t="t" r="r" b="b"/>
              <a:pathLst>
                <a:path w="6503" h="1905" extrusionOk="0">
                  <a:moveTo>
                    <a:pt x="6503" y="1"/>
                  </a:moveTo>
                  <a:lnTo>
                    <a:pt x="6503" y="1"/>
                  </a:lnTo>
                  <a:cubicBezTo>
                    <a:pt x="6502" y="1"/>
                    <a:pt x="3247" y="163"/>
                    <a:pt x="1245" y="163"/>
                  </a:cubicBezTo>
                  <a:cubicBezTo>
                    <a:pt x="745" y="163"/>
                    <a:pt x="323" y="153"/>
                    <a:pt x="49" y="127"/>
                  </a:cubicBezTo>
                  <a:lnTo>
                    <a:pt x="49" y="127"/>
                  </a:lnTo>
                  <a:cubicBezTo>
                    <a:pt x="0" y="127"/>
                    <a:pt x="1729" y="1905"/>
                    <a:pt x="3744" y="1905"/>
                  </a:cubicBezTo>
                  <a:cubicBezTo>
                    <a:pt x="3811" y="1905"/>
                    <a:pt x="3879" y="1903"/>
                    <a:pt x="3947" y="1899"/>
                  </a:cubicBezTo>
                  <a:cubicBezTo>
                    <a:pt x="6022" y="1772"/>
                    <a:pt x="6503" y="1"/>
                    <a:pt x="6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54"/>
            <p:cNvSpPr/>
            <p:nvPr/>
          </p:nvSpPr>
          <p:spPr>
            <a:xfrm>
              <a:off x="16884725" y="4364350"/>
              <a:ext cx="492900" cy="447725"/>
            </a:xfrm>
            <a:custGeom>
              <a:avLst/>
              <a:gdLst/>
              <a:ahLst/>
              <a:cxnLst/>
              <a:rect l="l" t="t" r="r" b="b"/>
              <a:pathLst>
                <a:path w="19716" h="17909" extrusionOk="0">
                  <a:moveTo>
                    <a:pt x="6696" y="0"/>
                  </a:moveTo>
                  <a:cubicBezTo>
                    <a:pt x="5227" y="0"/>
                    <a:pt x="2962" y="4682"/>
                    <a:pt x="2962" y="4682"/>
                  </a:cubicBezTo>
                  <a:lnTo>
                    <a:pt x="1" y="11111"/>
                  </a:lnTo>
                  <a:cubicBezTo>
                    <a:pt x="1" y="11111"/>
                    <a:pt x="1266" y="13312"/>
                    <a:pt x="8909" y="16476"/>
                  </a:cubicBezTo>
                  <a:cubicBezTo>
                    <a:pt x="11495" y="17553"/>
                    <a:pt x="13453" y="17909"/>
                    <a:pt x="14910" y="17909"/>
                  </a:cubicBezTo>
                  <a:cubicBezTo>
                    <a:pt x="17732" y="17909"/>
                    <a:pt x="18678" y="16577"/>
                    <a:pt x="18678" y="16577"/>
                  </a:cubicBezTo>
                  <a:lnTo>
                    <a:pt x="19437" y="9035"/>
                  </a:lnTo>
                  <a:cubicBezTo>
                    <a:pt x="19437" y="9035"/>
                    <a:pt x="19716" y="7238"/>
                    <a:pt x="18678" y="4834"/>
                  </a:cubicBezTo>
                  <a:cubicBezTo>
                    <a:pt x="17640" y="2430"/>
                    <a:pt x="8201" y="26"/>
                    <a:pt x="6707" y="0"/>
                  </a:cubicBezTo>
                  <a:cubicBezTo>
                    <a:pt x="6704" y="0"/>
                    <a:pt x="6700" y="0"/>
                    <a:pt x="66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54"/>
            <p:cNvSpPr/>
            <p:nvPr/>
          </p:nvSpPr>
          <p:spPr>
            <a:xfrm>
              <a:off x="16863850" y="4936925"/>
              <a:ext cx="510600" cy="275250"/>
            </a:xfrm>
            <a:custGeom>
              <a:avLst/>
              <a:gdLst/>
              <a:ahLst/>
              <a:cxnLst/>
              <a:rect l="l" t="t" r="r" b="b"/>
              <a:pathLst>
                <a:path w="20424" h="11010" extrusionOk="0">
                  <a:moveTo>
                    <a:pt x="19943" y="1"/>
                  </a:moveTo>
                  <a:cubicBezTo>
                    <a:pt x="19817" y="1"/>
                    <a:pt x="19690" y="127"/>
                    <a:pt x="19690" y="279"/>
                  </a:cubicBezTo>
                  <a:cubicBezTo>
                    <a:pt x="19690" y="330"/>
                    <a:pt x="19842" y="3696"/>
                    <a:pt x="17387" y="6454"/>
                  </a:cubicBezTo>
                  <a:cubicBezTo>
                    <a:pt x="14502" y="9719"/>
                    <a:pt x="12680" y="10402"/>
                    <a:pt x="11617" y="10402"/>
                  </a:cubicBezTo>
                  <a:lnTo>
                    <a:pt x="11566" y="10402"/>
                  </a:lnTo>
                  <a:cubicBezTo>
                    <a:pt x="9972" y="10377"/>
                    <a:pt x="1671" y="8757"/>
                    <a:pt x="558" y="2152"/>
                  </a:cubicBezTo>
                  <a:cubicBezTo>
                    <a:pt x="558" y="2037"/>
                    <a:pt x="431" y="1921"/>
                    <a:pt x="274" y="1921"/>
                  </a:cubicBezTo>
                  <a:cubicBezTo>
                    <a:pt x="259" y="1921"/>
                    <a:pt x="244" y="1922"/>
                    <a:pt x="229" y="1924"/>
                  </a:cubicBezTo>
                  <a:cubicBezTo>
                    <a:pt x="127" y="1924"/>
                    <a:pt x="1" y="2076"/>
                    <a:pt x="26" y="2253"/>
                  </a:cubicBezTo>
                  <a:cubicBezTo>
                    <a:pt x="1165" y="9264"/>
                    <a:pt x="9896" y="10984"/>
                    <a:pt x="11566" y="11010"/>
                  </a:cubicBezTo>
                  <a:lnTo>
                    <a:pt x="11668" y="11010"/>
                  </a:lnTo>
                  <a:cubicBezTo>
                    <a:pt x="13338" y="11010"/>
                    <a:pt x="15438" y="9618"/>
                    <a:pt x="17792" y="6834"/>
                  </a:cubicBezTo>
                  <a:cubicBezTo>
                    <a:pt x="20424" y="3898"/>
                    <a:pt x="20222" y="406"/>
                    <a:pt x="20222" y="254"/>
                  </a:cubicBezTo>
                  <a:cubicBezTo>
                    <a:pt x="20222" y="127"/>
                    <a:pt x="20095" y="1"/>
                    <a:pt x="199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54"/>
            <p:cNvSpPr/>
            <p:nvPr/>
          </p:nvSpPr>
          <p:spPr>
            <a:xfrm>
              <a:off x="16765150" y="4840800"/>
              <a:ext cx="123400" cy="194225"/>
            </a:xfrm>
            <a:custGeom>
              <a:avLst/>
              <a:gdLst/>
              <a:ahLst/>
              <a:cxnLst/>
              <a:rect l="l" t="t" r="r" b="b"/>
              <a:pathLst>
                <a:path w="4936" h="7769" extrusionOk="0">
                  <a:moveTo>
                    <a:pt x="2719" y="0"/>
                  </a:moveTo>
                  <a:cubicBezTo>
                    <a:pt x="2089" y="0"/>
                    <a:pt x="1419" y="238"/>
                    <a:pt x="861" y="936"/>
                  </a:cubicBezTo>
                  <a:cubicBezTo>
                    <a:pt x="1" y="1973"/>
                    <a:pt x="203" y="4276"/>
                    <a:pt x="1241" y="5972"/>
                  </a:cubicBezTo>
                  <a:cubicBezTo>
                    <a:pt x="1975" y="7136"/>
                    <a:pt x="2987" y="7769"/>
                    <a:pt x="4075" y="7769"/>
                  </a:cubicBezTo>
                  <a:cubicBezTo>
                    <a:pt x="4278" y="7769"/>
                    <a:pt x="4506" y="7769"/>
                    <a:pt x="4708" y="7718"/>
                  </a:cubicBezTo>
                  <a:cubicBezTo>
                    <a:pt x="4860" y="7667"/>
                    <a:pt x="4936" y="7516"/>
                    <a:pt x="4910" y="7364"/>
                  </a:cubicBezTo>
                  <a:cubicBezTo>
                    <a:pt x="4888" y="7228"/>
                    <a:pt x="4763" y="7132"/>
                    <a:pt x="4628" y="7132"/>
                  </a:cubicBezTo>
                  <a:cubicBezTo>
                    <a:pt x="4613" y="7132"/>
                    <a:pt x="4597" y="7133"/>
                    <a:pt x="4581" y="7136"/>
                  </a:cubicBezTo>
                  <a:cubicBezTo>
                    <a:pt x="4384" y="7183"/>
                    <a:pt x="4198" y="7204"/>
                    <a:pt x="4020" y="7204"/>
                  </a:cubicBezTo>
                  <a:cubicBezTo>
                    <a:pt x="2856" y="7204"/>
                    <a:pt x="2117" y="6287"/>
                    <a:pt x="1722" y="5693"/>
                  </a:cubicBezTo>
                  <a:cubicBezTo>
                    <a:pt x="811" y="4226"/>
                    <a:pt x="608" y="2176"/>
                    <a:pt x="1317" y="1315"/>
                  </a:cubicBezTo>
                  <a:cubicBezTo>
                    <a:pt x="1758" y="768"/>
                    <a:pt x="2269" y="596"/>
                    <a:pt x="2736" y="596"/>
                  </a:cubicBezTo>
                  <a:cubicBezTo>
                    <a:pt x="3500" y="596"/>
                    <a:pt x="4145" y="1056"/>
                    <a:pt x="4177" y="1087"/>
                  </a:cubicBezTo>
                  <a:cubicBezTo>
                    <a:pt x="4229" y="1130"/>
                    <a:pt x="4295" y="1150"/>
                    <a:pt x="4362" y="1150"/>
                  </a:cubicBezTo>
                  <a:cubicBezTo>
                    <a:pt x="4454" y="1150"/>
                    <a:pt x="4548" y="1111"/>
                    <a:pt x="4607" y="1037"/>
                  </a:cubicBezTo>
                  <a:cubicBezTo>
                    <a:pt x="4708" y="910"/>
                    <a:pt x="4657" y="708"/>
                    <a:pt x="4531" y="632"/>
                  </a:cubicBezTo>
                  <a:cubicBezTo>
                    <a:pt x="4148" y="331"/>
                    <a:pt x="3461" y="0"/>
                    <a:pt x="27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54"/>
            <p:cNvSpPr/>
            <p:nvPr/>
          </p:nvSpPr>
          <p:spPr>
            <a:xfrm>
              <a:off x="17067575" y="5029700"/>
              <a:ext cx="161375" cy="49100"/>
            </a:xfrm>
            <a:custGeom>
              <a:avLst/>
              <a:gdLst/>
              <a:ahLst/>
              <a:cxnLst/>
              <a:rect l="l" t="t" r="r" b="b"/>
              <a:pathLst>
                <a:path w="6455" h="1964" extrusionOk="0">
                  <a:moveTo>
                    <a:pt x="5206" y="0"/>
                  </a:moveTo>
                  <a:cubicBezTo>
                    <a:pt x="4557" y="0"/>
                    <a:pt x="3934" y="1031"/>
                    <a:pt x="3822" y="1098"/>
                  </a:cubicBezTo>
                  <a:cubicBezTo>
                    <a:pt x="3818" y="1100"/>
                    <a:pt x="3814" y="1101"/>
                    <a:pt x="3809" y="1101"/>
                  </a:cubicBezTo>
                  <a:cubicBezTo>
                    <a:pt x="3655" y="1101"/>
                    <a:pt x="3014" y="361"/>
                    <a:pt x="2279" y="263"/>
                  </a:cubicBezTo>
                  <a:cubicBezTo>
                    <a:pt x="2259" y="261"/>
                    <a:pt x="2239" y="260"/>
                    <a:pt x="2218" y="260"/>
                  </a:cubicBezTo>
                  <a:cubicBezTo>
                    <a:pt x="1464" y="260"/>
                    <a:pt x="1" y="1579"/>
                    <a:pt x="1" y="1579"/>
                  </a:cubicBezTo>
                  <a:cubicBezTo>
                    <a:pt x="505" y="1865"/>
                    <a:pt x="1354" y="1964"/>
                    <a:pt x="2269" y="1964"/>
                  </a:cubicBezTo>
                  <a:cubicBezTo>
                    <a:pt x="4113" y="1964"/>
                    <a:pt x="6226" y="1563"/>
                    <a:pt x="6328" y="1478"/>
                  </a:cubicBezTo>
                  <a:cubicBezTo>
                    <a:pt x="6454" y="1351"/>
                    <a:pt x="6201" y="390"/>
                    <a:pt x="5467" y="61"/>
                  </a:cubicBezTo>
                  <a:cubicBezTo>
                    <a:pt x="5381" y="19"/>
                    <a:pt x="5293" y="0"/>
                    <a:pt x="52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54"/>
            <p:cNvSpPr/>
            <p:nvPr/>
          </p:nvSpPr>
          <p:spPr>
            <a:xfrm>
              <a:off x="16416550" y="5130375"/>
              <a:ext cx="577675" cy="675900"/>
            </a:xfrm>
            <a:custGeom>
              <a:avLst/>
              <a:gdLst/>
              <a:ahLst/>
              <a:cxnLst/>
              <a:rect l="l" t="t" r="r" b="b"/>
              <a:pathLst>
                <a:path w="23107" h="27036" extrusionOk="0">
                  <a:moveTo>
                    <a:pt x="21939" y="1"/>
                  </a:moveTo>
                  <a:cubicBezTo>
                    <a:pt x="21915" y="1"/>
                    <a:pt x="21890" y="3"/>
                    <a:pt x="21866" y="7"/>
                  </a:cubicBezTo>
                  <a:cubicBezTo>
                    <a:pt x="21714" y="32"/>
                    <a:pt x="21638" y="210"/>
                    <a:pt x="21689" y="361"/>
                  </a:cubicBezTo>
                  <a:cubicBezTo>
                    <a:pt x="21689" y="387"/>
                    <a:pt x="22473" y="3246"/>
                    <a:pt x="20550" y="5195"/>
                  </a:cubicBezTo>
                  <a:cubicBezTo>
                    <a:pt x="18601" y="7194"/>
                    <a:pt x="10705" y="10029"/>
                    <a:pt x="7466" y="10712"/>
                  </a:cubicBezTo>
                  <a:cubicBezTo>
                    <a:pt x="4556" y="11294"/>
                    <a:pt x="0" y="16179"/>
                    <a:pt x="329" y="26732"/>
                  </a:cubicBezTo>
                  <a:cubicBezTo>
                    <a:pt x="329" y="26909"/>
                    <a:pt x="456" y="27036"/>
                    <a:pt x="608" y="27036"/>
                  </a:cubicBezTo>
                  <a:cubicBezTo>
                    <a:pt x="759" y="26985"/>
                    <a:pt x="886" y="26859"/>
                    <a:pt x="861" y="26707"/>
                  </a:cubicBezTo>
                  <a:cubicBezTo>
                    <a:pt x="582" y="16533"/>
                    <a:pt x="4809" y="11800"/>
                    <a:pt x="7567" y="11244"/>
                  </a:cubicBezTo>
                  <a:cubicBezTo>
                    <a:pt x="10478" y="10636"/>
                    <a:pt x="18728" y="7802"/>
                    <a:pt x="20930" y="5575"/>
                  </a:cubicBezTo>
                  <a:cubicBezTo>
                    <a:pt x="23106" y="3373"/>
                    <a:pt x="22246" y="336"/>
                    <a:pt x="22220" y="210"/>
                  </a:cubicBezTo>
                  <a:cubicBezTo>
                    <a:pt x="22199" y="60"/>
                    <a:pt x="22070" y="1"/>
                    <a:pt x="219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54"/>
            <p:cNvSpPr/>
            <p:nvPr/>
          </p:nvSpPr>
          <p:spPr>
            <a:xfrm>
              <a:off x="16264050" y="4807550"/>
              <a:ext cx="539100" cy="844350"/>
            </a:xfrm>
            <a:custGeom>
              <a:avLst/>
              <a:gdLst/>
              <a:ahLst/>
              <a:cxnLst/>
              <a:rect l="l" t="t" r="r" b="b"/>
              <a:pathLst>
                <a:path w="21564" h="33774" extrusionOk="0">
                  <a:moveTo>
                    <a:pt x="21240" y="0"/>
                  </a:moveTo>
                  <a:cubicBezTo>
                    <a:pt x="21213" y="0"/>
                    <a:pt x="21185" y="4"/>
                    <a:pt x="21158" y="13"/>
                  </a:cubicBezTo>
                  <a:cubicBezTo>
                    <a:pt x="21032" y="64"/>
                    <a:pt x="20956" y="216"/>
                    <a:pt x="20981" y="342"/>
                  </a:cubicBezTo>
                  <a:cubicBezTo>
                    <a:pt x="20981" y="545"/>
                    <a:pt x="20829" y="1658"/>
                    <a:pt x="19918" y="2544"/>
                  </a:cubicBezTo>
                  <a:cubicBezTo>
                    <a:pt x="19159" y="3303"/>
                    <a:pt x="18066" y="3690"/>
                    <a:pt x="16623" y="3690"/>
                  </a:cubicBezTo>
                  <a:cubicBezTo>
                    <a:pt x="16381" y="3690"/>
                    <a:pt x="16130" y="3679"/>
                    <a:pt x="15869" y="3657"/>
                  </a:cubicBezTo>
                  <a:cubicBezTo>
                    <a:pt x="15606" y="3636"/>
                    <a:pt x="15344" y="3626"/>
                    <a:pt x="15085" y="3626"/>
                  </a:cubicBezTo>
                  <a:cubicBezTo>
                    <a:pt x="12550" y="3626"/>
                    <a:pt x="10225" y="4625"/>
                    <a:pt x="8732" y="6416"/>
                  </a:cubicBezTo>
                  <a:cubicBezTo>
                    <a:pt x="7391" y="7985"/>
                    <a:pt x="6961" y="9959"/>
                    <a:pt x="7467" y="11908"/>
                  </a:cubicBezTo>
                  <a:cubicBezTo>
                    <a:pt x="7846" y="13376"/>
                    <a:pt x="8454" y="14565"/>
                    <a:pt x="8985" y="15653"/>
                  </a:cubicBezTo>
                  <a:cubicBezTo>
                    <a:pt x="10073" y="17804"/>
                    <a:pt x="10706" y="19095"/>
                    <a:pt x="8606" y="20487"/>
                  </a:cubicBezTo>
                  <a:cubicBezTo>
                    <a:pt x="8125" y="20816"/>
                    <a:pt x="7593" y="21094"/>
                    <a:pt x="7062" y="21398"/>
                  </a:cubicBezTo>
                  <a:cubicBezTo>
                    <a:pt x="3772" y="23271"/>
                    <a:pt x="1" y="25397"/>
                    <a:pt x="3696" y="33622"/>
                  </a:cubicBezTo>
                  <a:cubicBezTo>
                    <a:pt x="3747" y="33698"/>
                    <a:pt x="3873" y="33774"/>
                    <a:pt x="3949" y="33774"/>
                  </a:cubicBezTo>
                  <a:cubicBezTo>
                    <a:pt x="4000" y="33774"/>
                    <a:pt x="4025" y="33774"/>
                    <a:pt x="3974" y="33748"/>
                  </a:cubicBezTo>
                  <a:cubicBezTo>
                    <a:pt x="4151" y="33672"/>
                    <a:pt x="4202" y="33521"/>
                    <a:pt x="4151" y="33369"/>
                  </a:cubicBezTo>
                  <a:cubicBezTo>
                    <a:pt x="659" y="25625"/>
                    <a:pt x="4025" y="23726"/>
                    <a:pt x="7264" y="21879"/>
                  </a:cubicBezTo>
                  <a:cubicBezTo>
                    <a:pt x="7846" y="21575"/>
                    <a:pt x="8353" y="21246"/>
                    <a:pt x="8859" y="20943"/>
                  </a:cubicBezTo>
                  <a:cubicBezTo>
                    <a:pt x="11364" y="19272"/>
                    <a:pt x="10504" y="17551"/>
                    <a:pt x="9441" y="15375"/>
                  </a:cubicBezTo>
                  <a:cubicBezTo>
                    <a:pt x="8935" y="14363"/>
                    <a:pt x="8353" y="13148"/>
                    <a:pt x="7973" y="11756"/>
                  </a:cubicBezTo>
                  <a:cubicBezTo>
                    <a:pt x="7543" y="9959"/>
                    <a:pt x="7948" y="8188"/>
                    <a:pt x="9137" y="6770"/>
                  </a:cubicBezTo>
                  <a:cubicBezTo>
                    <a:pt x="10551" y="5129"/>
                    <a:pt x="12684" y="4206"/>
                    <a:pt x="15036" y="4206"/>
                  </a:cubicBezTo>
                  <a:cubicBezTo>
                    <a:pt x="15294" y="4206"/>
                    <a:pt x="15555" y="4217"/>
                    <a:pt x="15818" y="4240"/>
                  </a:cubicBezTo>
                  <a:cubicBezTo>
                    <a:pt x="16070" y="4258"/>
                    <a:pt x="16311" y="4267"/>
                    <a:pt x="16541" y="4267"/>
                  </a:cubicBezTo>
                  <a:cubicBezTo>
                    <a:pt x="18825" y="4267"/>
                    <a:pt x="20031" y="3399"/>
                    <a:pt x="20652" y="2595"/>
                  </a:cubicBezTo>
                  <a:cubicBezTo>
                    <a:pt x="21462" y="1582"/>
                    <a:pt x="21563" y="443"/>
                    <a:pt x="21513" y="216"/>
                  </a:cubicBezTo>
                  <a:cubicBezTo>
                    <a:pt x="21492" y="91"/>
                    <a:pt x="21368" y="0"/>
                    <a:pt x="212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54"/>
            <p:cNvSpPr/>
            <p:nvPr/>
          </p:nvSpPr>
          <p:spPr>
            <a:xfrm>
              <a:off x="17437700" y="4921125"/>
              <a:ext cx="143025" cy="427075"/>
            </a:xfrm>
            <a:custGeom>
              <a:avLst/>
              <a:gdLst/>
              <a:ahLst/>
              <a:cxnLst/>
              <a:rect l="l" t="t" r="r" b="b"/>
              <a:pathLst>
                <a:path w="5721" h="17083" extrusionOk="0">
                  <a:moveTo>
                    <a:pt x="254" y="0"/>
                  </a:moveTo>
                  <a:cubicBezTo>
                    <a:pt x="102" y="26"/>
                    <a:pt x="1" y="152"/>
                    <a:pt x="1" y="329"/>
                  </a:cubicBezTo>
                  <a:cubicBezTo>
                    <a:pt x="26" y="405"/>
                    <a:pt x="203" y="2632"/>
                    <a:pt x="2734" y="4556"/>
                  </a:cubicBezTo>
                  <a:cubicBezTo>
                    <a:pt x="4000" y="5568"/>
                    <a:pt x="4151" y="7213"/>
                    <a:pt x="4025" y="8402"/>
                  </a:cubicBezTo>
                  <a:cubicBezTo>
                    <a:pt x="3898" y="9845"/>
                    <a:pt x="3316" y="11414"/>
                    <a:pt x="2557" y="12426"/>
                  </a:cubicBezTo>
                  <a:cubicBezTo>
                    <a:pt x="1039" y="14476"/>
                    <a:pt x="1621" y="16754"/>
                    <a:pt x="1646" y="16855"/>
                  </a:cubicBezTo>
                  <a:cubicBezTo>
                    <a:pt x="1671" y="16982"/>
                    <a:pt x="1798" y="17083"/>
                    <a:pt x="1924" y="17083"/>
                  </a:cubicBezTo>
                  <a:cubicBezTo>
                    <a:pt x="1975" y="17083"/>
                    <a:pt x="2000" y="17083"/>
                    <a:pt x="2026" y="17058"/>
                  </a:cubicBezTo>
                  <a:cubicBezTo>
                    <a:pt x="2152" y="17032"/>
                    <a:pt x="2253" y="16855"/>
                    <a:pt x="2203" y="16703"/>
                  </a:cubicBezTo>
                  <a:cubicBezTo>
                    <a:pt x="2203" y="16678"/>
                    <a:pt x="1697" y="14577"/>
                    <a:pt x="3038" y="12755"/>
                  </a:cubicBezTo>
                  <a:cubicBezTo>
                    <a:pt x="4455" y="10781"/>
                    <a:pt x="5720" y="6099"/>
                    <a:pt x="3063" y="4075"/>
                  </a:cubicBezTo>
                  <a:cubicBezTo>
                    <a:pt x="760" y="2303"/>
                    <a:pt x="583" y="279"/>
                    <a:pt x="583" y="253"/>
                  </a:cubicBezTo>
                  <a:cubicBezTo>
                    <a:pt x="532" y="101"/>
                    <a:pt x="406" y="0"/>
                    <a:pt x="2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54"/>
            <p:cNvSpPr/>
            <p:nvPr/>
          </p:nvSpPr>
          <p:spPr>
            <a:xfrm>
              <a:off x="16544350" y="4472125"/>
              <a:ext cx="1151525" cy="460750"/>
            </a:xfrm>
            <a:custGeom>
              <a:avLst/>
              <a:gdLst/>
              <a:ahLst/>
              <a:cxnLst/>
              <a:rect l="l" t="t" r="r" b="b"/>
              <a:pathLst>
                <a:path w="46061" h="18430" extrusionOk="0">
                  <a:moveTo>
                    <a:pt x="11773" y="1"/>
                  </a:moveTo>
                  <a:cubicBezTo>
                    <a:pt x="8482" y="1"/>
                    <a:pt x="4435" y="616"/>
                    <a:pt x="2835" y="3434"/>
                  </a:cubicBezTo>
                  <a:cubicBezTo>
                    <a:pt x="0" y="8470"/>
                    <a:pt x="7896" y="14088"/>
                    <a:pt x="18323" y="16315"/>
                  </a:cubicBezTo>
                  <a:cubicBezTo>
                    <a:pt x="23457" y="17397"/>
                    <a:pt x="28970" y="18429"/>
                    <a:pt x="33563" y="18429"/>
                  </a:cubicBezTo>
                  <a:cubicBezTo>
                    <a:pt x="38320" y="18429"/>
                    <a:pt x="42089" y="17321"/>
                    <a:pt x="43428" y="14012"/>
                  </a:cubicBezTo>
                  <a:cubicBezTo>
                    <a:pt x="46060" y="7483"/>
                    <a:pt x="33052" y="4775"/>
                    <a:pt x="33052" y="4775"/>
                  </a:cubicBezTo>
                  <a:lnTo>
                    <a:pt x="32293" y="12291"/>
                  </a:lnTo>
                  <a:cubicBezTo>
                    <a:pt x="32293" y="12291"/>
                    <a:pt x="31328" y="13420"/>
                    <a:pt x="28519" y="13420"/>
                  </a:cubicBezTo>
                  <a:cubicBezTo>
                    <a:pt x="27059" y="13420"/>
                    <a:pt x="25102" y="13116"/>
                    <a:pt x="22524" y="12190"/>
                  </a:cubicBezTo>
                  <a:cubicBezTo>
                    <a:pt x="14957" y="9507"/>
                    <a:pt x="13616" y="6825"/>
                    <a:pt x="13616" y="6825"/>
                  </a:cubicBezTo>
                  <a:lnTo>
                    <a:pt x="16577" y="371"/>
                  </a:lnTo>
                  <a:lnTo>
                    <a:pt x="16577" y="371"/>
                  </a:lnTo>
                  <a:cubicBezTo>
                    <a:pt x="16576" y="372"/>
                    <a:pt x="16574" y="372"/>
                    <a:pt x="16572" y="372"/>
                  </a:cubicBezTo>
                  <a:cubicBezTo>
                    <a:pt x="16427" y="372"/>
                    <a:pt x="14327" y="1"/>
                    <a:pt x="117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54"/>
            <p:cNvSpPr/>
            <p:nvPr/>
          </p:nvSpPr>
          <p:spPr>
            <a:xfrm>
              <a:off x="16855000" y="4573150"/>
              <a:ext cx="511225" cy="223850"/>
            </a:xfrm>
            <a:custGeom>
              <a:avLst/>
              <a:gdLst/>
              <a:ahLst/>
              <a:cxnLst/>
              <a:rect l="l" t="t" r="r" b="b"/>
              <a:pathLst>
                <a:path w="20449" h="8954" extrusionOk="0">
                  <a:moveTo>
                    <a:pt x="2430" y="0"/>
                  </a:moveTo>
                  <a:cubicBezTo>
                    <a:pt x="2430" y="0"/>
                    <a:pt x="937" y="2505"/>
                    <a:pt x="937" y="2834"/>
                  </a:cubicBezTo>
                  <a:cubicBezTo>
                    <a:pt x="937" y="3189"/>
                    <a:pt x="0" y="4986"/>
                    <a:pt x="8074" y="7744"/>
                  </a:cubicBezTo>
                  <a:cubicBezTo>
                    <a:pt x="10725" y="8659"/>
                    <a:pt x="13302" y="8954"/>
                    <a:pt x="15373" y="8954"/>
                  </a:cubicBezTo>
                  <a:cubicBezTo>
                    <a:pt x="17830" y="8954"/>
                    <a:pt x="19577" y="8539"/>
                    <a:pt x="19892" y="8250"/>
                  </a:cubicBezTo>
                  <a:cubicBezTo>
                    <a:pt x="20449" y="7719"/>
                    <a:pt x="20247" y="4809"/>
                    <a:pt x="20247" y="4808"/>
                  </a:cubicBezTo>
                  <a:lnTo>
                    <a:pt x="20247" y="4808"/>
                  </a:lnTo>
                  <a:cubicBezTo>
                    <a:pt x="20246" y="4809"/>
                    <a:pt x="19726" y="4948"/>
                    <a:pt x="18492" y="4948"/>
                  </a:cubicBezTo>
                  <a:cubicBezTo>
                    <a:pt x="17044" y="4948"/>
                    <a:pt x="14612" y="4756"/>
                    <a:pt x="10883" y="3923"/>
                  </a:cubicBezTo>
                  <a:cubicBezTo>
                    <a:pt x="3948" y="2379"/>
                    <a:pt x="2430" y="0"/>
                    <a:pt x="24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54"/>
            <p:cNvSpPr/>
            <p:nvPr/>
          </p:nvSpPr>
          <p:spPr>
            <a:xfrm>
              <a:off x="16605075" y="5188350"/>
              <a:ext cx="915550" cy="698425"/>
            </a:xfrm>
            <a:custGeom>
              <a:avLst/>
              <a:gdLst/>
              <a:ahLst/>
              <a:cxnLst/>
              <a:rect l="l" t="t" r="r" b="b"/>
              <a:pathLst>
                <a:path w="36622" h="27937" extrusionOk="0">
                  <a:moveTo>
                    <a:pt x="26533" y="0"/>
                  </a:moveTo>
                  <a:cubicBezTo>
                    <a:pt x="26239" y="0"/>
                    <a:pt x="25101" y="1221"/>
                    <a:pt x="21386" y="1611"/>
                  </a:cubicBezTo>
                  <a:cubicBezTo>
                    <a:pt x="20905" y="1664"/>
                    <a:pt x="20448" y="1687"/>
                    <a:pt x="20014" y="1687"/>
                  </a:cubicBezTo>
                  <a:cubicBezTo>
                    <a:pt x="16724" y="1687"/>
                    <a:pt x="14796" y="334"/>
                    <a:pt x="14528" y="244"/>
                  </a:cubicBezTo>
                  <a:cubicBezTo>
                    <a:pt x="14522" y="243"/>
                    <a:pt x="14516" y="242"/>
                    <a:pt x="14511" y="242"/>
                  </a:cubicBezTo>
                  <a:cubicBezTo>
                    <a:pt x="14193" y="242"/>
                    <a:pt x="14032" y="2356"/>
                    <a:pt x="13212" y="3028"/>
                  </a:cubicBezTo>
                  <a:cubicBezTo>
                    <a:pt x="12402" y="3737"/>
                    <a:pt x="10731" y="4673"/>
                    <a:pt x="7138" y="6318"/>
                  </a:cubicBezTo>
                  <a:cubicBezTo>
                    <a:pt x="3569" y="8014"/>
                    <a:pt x="1" y="8646"/>
                    <a:pt x="1" y="8646"/>
                  </a:cubicBezTo>
                  <a:cubicBezTo>
                    <a:pt x="1" y="8646"/>
                    <a:pt x="760" y="11228"/>
                    <a:pt x="1367" y="15302"/>
                  </a:cubicBezTo>
                  <a:cubicBezTo>
                    <a:pt x="1950" y="19402"/>
                    <a:pt x="1367" y="26488"/>
                    <a:pt x="1367" y="26488"/>
                  </a:cubicBezTo>
                  <a:cubicBezTo>
                    <a:pt x="5598" y="27561"/>
                    <a:pt x="10471" y="27936"/>
                    <a:pt x="15218" y="27936"/>
                  </a:cubicBezTo>
                  <a:cubicBezTo>
                    <a:pt x="26261" y="27936"/>
                    <a:pt x="36621" y="25906"/>
                    <a:pt x="36621" y="25906"/>
                  </a:cubicBezTo>
                  <a:cubicBezTo>
                    <a:pt x="36621" y="25906"/>
                    <a:pt x="36393" y="7634"/>
                    <a:pt x="36343" y="7305"/>
                  </a:cubicBezTo>
                  <a:cubicBezTo>
                    <a:pt x="36267" y="6951"/>
                    <a:pt x="33306" y="6951"/>
                    <a:pt x="29560" y="5533"/>
                  </a:cubicBezTo>
                  <a:cubicBezTo>
                    <a:pt x="25840" y="4116"/>
                    <a:pt x="26751" y="320"/>
                    <a:pt x="26599" y="42"/>
                  </a:cubicBezTo>
                  <a:cubicBezTo>
                    <a:pt x="26585" y="13"/>
                    <a:pt x="26564" y="0"/>
                    <a:pt x="265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54"/>
            <p:cNvSpPr/>
            <p:nvPr/>
          </p:nvSpPr>
          <p:spPr>
            <a:xfrm>
              <a:off x="17504150" y="5369375"/>
              <a:ext cx="288525" cy="394525"/>
            </a:xfrm>
            <a:custGeom>
              <a:avLst/>
              <a:gdLst/>
              <a:ahLst/>
              <a:cxnLst/>
              <a:rect l="l" t="t" r="r" b="b"/>
              <a:pathLst>
                <a:path w="11541" h="15781" extrusionOk="0">
                  <a:moveTo>
                    <a:pt x="300" y="0"/>
                  </a:moveTo>
                  <a:cubicBezTo>
                    <a:pt x="177" y="0"/>
                    <a:pt x="67" y="91"/>
                    <a:pt x="26" y="216"/>
                  </a:cubicBezTo>
                  <a:cubicBezTo>
                    <a:pt x="0" y="393"/>
                    <a:pt x="101" y="545"/>
                    <a:pt x="253" y="570"/>
                  </a:cubicBezTo>
                  <a:lnTo>
                    <a:pt x="279" y="570"/>
                  </a:lnTo>
                  <a:cubicBezTo>
                    <a:pt x="1367" y="798"/>
                    <a:pt x="6808" y="1987"/>
                    <a:pt x="8807" y="6214"/>
                  </a:cubicBezTo>
                  <a:cubicBezTo>
                    <a:pt x="10908" y="10769"/>
                    <a:pt x="9946" y="15426"/>
                    <a:pt x="9946" y="15451"/>
                  </a:cubicBezTo>
                  <a:cubicBezTo>
                    <a:pt x="9896" y="15603"/>
                    <a:pt x="9997" y="15755"/>
                    <a:pt x="10149" y="15780"/>
                  </a:cubicBezTo>
                  <a:lnTo>
                    <a:pt x="10225" y="15780"/>
                  </a:lnTo>
                  <a:cubicBezTo>
                    <a:pt x="10351" y="15780"/>
                    <a:pt x="10478" y="15704"/>
                    <a:pt x="10503" y="15527"/>
                  </a:cubicBezTo>
                  <a:cubicBezTo>
                    <a:pt x="10579" y="15350"/>
                    <a:pt x="11541" y="10668"/>
                    <a:pt x="9339" y="5961"/>
                  </a:cubicBezTo>
                  <a:cubicBezTo>
                    <a:pt x="7238" y="1481"/>
                    <a:pt x="1544" y="216"/>
                    <a:pt x="405" y="13"/>
                  </a:cubicBezTo>
                  <a:lnTo>
                    <a:pt x="380" y="13"/>
                  </a:lnTo>
                  <a:cubicBezTo>
                    <a:pt x="353" y="4"/>
                    <a:pt x="326" y="0"/>
                    <a:pt x="3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54"/>
            <p:cNvSpPr/>
            <p:nvPr/>
          </p:nvSpPr>
          <p:spPr>
            <a:xfrm>
              <a:off x="17254850" y="5142550"/>
              <a:ext cx="15225" cy="69625"/>
            </a:xfrm>
            <a:custGeom>
              <a:avLst/>
              <a:gdLst/>
              <a:ahLst/>
              <a:cxnLst/>
              <a:rect l="l" t="t" r="r" b="b"/>
              <a:pathLst>
                <a:path w="609" h="2785" extrusionOk="0">
                  <a:moveTo>
                    <a:pt x="330" y="1"/>
                  </a:moveTo>
                  <a:cubicBezTo>
                    <a:pt x="178" y="1"/>
                    <a:pt x="52" y="127"/>
                    <a:pt x="52" y="279"/>
                  </a:cubicBezTo>
                  <a:lnTo>
                    <a:pt x="1" y="2506"/>
                  </a:lnTo>
                  <a:cubicBezTo>
                    <a:pt x="1" y="2658"/>
                    <a:pt x="127" y="2785"/>
                    <a:pt x="305" y="2785"/>
                  </a:cubicBezTo>
                  <a:cubicBezTo>
                    <a:pt x="456" y="2785"/>
                    <a:pt x="583" y="2658"/>
                    <a:pt x="583" y="2506"/>
                  </a:cubicBezTo>
                  <a:lnTo>
                    <a:pt x="608" y="279"/>
                  </a:lnTo>
                  <a:cubicBezTo>
                    <a:pt x="608" y="127"/>
                    <a:pt x="482" y="1"/>
                    <a:pt x="3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2" name="Google Shape;1032;p54"/>
          <p:cNvSpPr/>
          <p:nvPr/>
        </p:nvSpPr>
        <p:spPr>
          <a:xfrm>
            <a:off x="1658084" y="3027518"/>
            <a:ext cx="221653" cy="337436"/>
          </a:xfrm>
          <a:custGeom>
            <a:avLst/>
            <a:gdLst/>
            <a:ahLst/>
            <a:cxnLst/>
            <a:rect l="l" t="t" r="r" b="b"/>
            <a:pathLst>
              <a:path w="16301" h="24816" extrusionOk="0">
                <a:moveTo>
                  <a:pt x="9521" y="1151"/>
                </a:moveTo>
                <a:cubicBezTo>
                  <a:pt x="10211" y="1381"/>
                  <a:pt x="10693" y="2009"/>
                  <a:pt x="10693" y="2804"/>
                </a:cubicBezTo>
                <a:lnTo>
                  <a:pt x="10693" y="3515"/>
                </a:lnTo>
                <a:lnTo>
                  <a:pt x="1026" y="3515"/>
                </a:lnTo>
                <a:lnTo>
                  <a:pt x="1026" y="2804"/>
                </a:lnTo>
                <a:lnTo>
                  <a:pt x="1047" y="2804"/>
                </a:lnTo>
                <a:cubicBezTo>
                  <a:pt x="1047" y="2051"/>
                  <a:pt x="1549" y="1381"/>
                  <a:pt x="2219" y="1151"/>
                </a:cubicBezTo>
                <a:lnTo>
                  <a:pt x="2219" y="2281"/>
                </a:lnTo>
                <a:cubicBezTo>
                  <a:pt x="2219" y="2574"/>
                  <a:pt x="2470" y="2804"/>
                  <a:pt x="2742" y="2804"/>
                </a:cubicBezTo>
                <a:lnTo>
                  <a:pt x="8998" y="2804"/>
                </a:lnTo>
                <a:cubicBezTo>
                  <a:pt x="9291" y="2804"/>
                  <a:pt x="9521" y="2574"/>
                  <a:pt x="9521" y="2281"/>
                </a:cubicBezTo>
                <a:lnTo>
                  <a:pt x="9521" y="1151"/>
                </a:lnTo>
                <a:close/>
                <a:moveTo>
                  <a:pt x="10693" y="4583"/>
                </a:moveTo>
                <a:cubicBezTo>
                  <a:pt x="10651" y="5712"/>
                  <a:pt x="10421" y="8453"/>
                  <a:pt x="9437" y="11090"/>
                </a:cubicBezTo>
                <a:cubicBezTo>
                  <a:pt x="8538" y="13601"/>
                  <a:pt x="8140" y="13977"/>
                  <a:pt x="6487" y="13977"/>
                </a:cubicBezTo>
                <a:lnTo>
                  <a:pt x="5232" y="13977"/>
                </a:lnTo>
                <a:cubicBezTo>
                  <a:pt x="3579" y="13977"/>
                  <a:pt x="3223" y="13580"/>
                  <a:pt x="2302" y="11090"/>
                </a:cubicBezTo>
                <a:cubicBezTo>
                  <a:pt x="1340" y="8453"/>
                  <a:pt x="1110" y="5712"/>
                  <a:pt x="1047" y="4583"/>
                </a:cubicBezTo>
                <a:close/>
                <a:moveTo>
                  <a:pt x="2784" y="0"/>
                </a:moveTo>
                <a:cubicBezTo>
                  <a:pt x="1235" y="0"/>
                  <a:pt x="1" y="1256"/>
                  <a:pt x="1" y="2804"/>
                </a:cubicBezTo>
                <a:lnTo>
                  <a:pt x="1" y="4039"/>
                </a:lnTo>
                <a:cubicBezTo>
                  <a:pt x="1" y="4185"/>
                  <a:pt x="22" y="7847"/>
                  <a:pt x="1340" y="11466"/>
                </a:cubicBezTo>
                <a:cubicBezTo>
                  <a:pt x="2260" y="13998"/>
                  <a:pt x="2888" y="15044"/>
                  <a:pt x="5294" y="15044"/>
                </a:cubicBezTo>
                <a:lnTo>
                  <a:pt x="5357" y="15044"/>
                </a:lnTo>
                <a:lnTo>
                  <a:pt x="5357" y="23016"/>
                </a:lnTo>
                <a:cubicBezTo>
                  <a:pt x="5357" y="24021"/>
                  <a:pt x="6173" y="24816"/>
                  <a:pt x="7178" y="24816"/>
                </a:cubicBezTo>
                <a:cubicBezTo>
                  <a:pt x="8161" y="24816"/>
                  <a:pt x="8977" y="24021"/>
                  <a:pt x="8977" y="23016"/>
                </a:cubicBezTo>
                <a:lnTo>
                  <a:pt x="8977" y="19313"/>
                </a:lnTo>
                <a:cubicBezTo>
                  <a:pt x="8977" y="18915"/>
                  <a:pt x="9312" y="18580"/>
                  <a:pt x="9709" y="18580"/>
                </a:cubicBezTo>
                <a:cubicBezTo>
                  <a:pt x="10086" y="18580"/>
                  <a:pt x="10442" y="18915"/>
                  <a:pt x="10442" y="19313"/>
                </a:cubicBezTo>
                <a:lnTo>
                  <a:pt x="10442" y="23016"/>
                </a:lnTo>
                <a:cubicBezTo>
                  <a:pt x="10442" y="24021"/>
                  <a:pt x="11237" y="24816"/>
                  <a:pt x="12241" y="24816"/>
                </a:cubicBezTo>
                <a:lnTo>
                  <a:pt x="15777" y="24816"/>
                </a:lnTo>
                <a:cubicBezTo>
                  <a:pt x="16049" y="24816"/>
                  <a:pt x="16300" y="24586"/>
                  <a:pt x="16300" y="24293"/>
                </a:cubicBezTo>
                <a:cubicBezTo>
                  <a:pt x="16279" y="23979"/>
                  <a:pt x="16028" y="23749"/>
                  <a:pt x="15756" y="23749"/>
                </a:cubicBezTo>
                <a:lnTo>
                  <a:pt x="12199" y="23749"/>
                </a:lnTo>
                <a:cubicBezTo>
                  <a:pt x="11802" y="23749"/>
                  <a:pt x="11467" y="23414"/>
                  <a:pt x="11467" y="23016"/>
                </a:cubicBezTo>
                <a:lnTo>
                  <a:pt x="11467" y="19313"/>
                </a:lnTo>
                <a:cubicBezTo>
                  <a:pt x="11467" y="18308"/>
                  <a:pt x="10651" y="17492"/>
                  <a:pt x="9647" y="17492"/>
                </a:cubicBezTo>
                <a:cubicBezTo>
                  <a:pt x="8663" y="17492"/>
                  <a:pt x="7847" y="18308"/>
                  <a:pt x="7847" y="19313"/>
                </a:cubicBezTo>
                <a:lnTo>
                  <a:pt x="7847" y="23016"/>
                </a:lnTo>
                <a:cubicBezTo>
                  <a:pt x="7847" y="23414"/>
                  <a:pt x="7512" y="23749"/>
                  <a:pt x="7115" y="23749"/>
                </a:cubicBezTo>
                <a:cubicBezTo>
                  <a:pt x="6717" y="23749"/>
                  <a:pt x="6382" y="23414"/>
                  <a:pt x="6382" y="23016"/>
                </a:cubicBezTo>
                <a:lnTo>
                  <a:pt x="6382" y="15044"/>
                </a:lnTo>
                <a:lnTo>
                  <a:pt x="6466" y="15044"/>
                </a:lnTo>
                <a:cubicBezTo>
                  <a:pt x="8872" y="15044"/>
                  <a:pt x="9500" y="13998"/>
                  <a:pt x="10421" y="11466"/>
                </a:cubicBezTo>
                <a:cubicBezTo>
                  <a:pt x="11718" y="7847"/>
                  <a:pt x="11739" y="4185"/>
                  <a:pt x="11739" y="4039"/>
                </a:cubicBezTo>
                <a:lnTo>
                  <a:pt x="11739" y="2804"/>
                </a:lnTo>
                <a:cubicBezTo>
                  <a:pt x="11739" y="1256"/>
                  <a:pt x="10483" y="0"/>
                  <a:pt x="8977" y="0"/>
                </a:cubicBezTo>
                <a:cubicBezTo>
                  <a:pt x="8684" y="0"/>
                  <a:pt x="8454" y="230"/>
                  <a:pt x="8454" y="523"/>
                </a:cubicBezTo>
                <a:lnTo>
                  <a:pt x="8454" y="1737"/>
                </a:lnTo>
                <a:lnTo>
                  <a:pt x="8266" y="1737"/>
                </a:lnTo>
                <a:lnTo>
                  <a:pt x="8266" y="523"/>
                </a:lnTo>
                <a:cubicBezTo>
                  <a:pt x="8266" y="230"/>
                  <a:pt x="8035" y="0"/>
                  <a:pt x="7742" y="0"/>
                </a:cubicBezTo>
                <a:cubicBezTo>
                  <a:pt x="7450" y="0"/>
                  <a:pt x="7219" y="230"/>
                  <a:pt x="7219" y="523"/>
                </a:cubicBezTo>
                <a:lnTo>
                  <a:pt x="7219" y="1737"/>
                </a:lnTo>
                <a:lnTo>
                  <a:pt x="7031" y="1737"/>
                </a:lnTo>
                <a:lnTo>
                  <a:pt x="7031" y="523"/>
                </a:lnTo>
                <a:cubicBezTo>
                  <a:pt x="7031" y="230"/>
                  <a:pt x="6801" y="0"/>
                  <a:pt x="6508" y="0"/>
                </a:cubicBezTo>
                <a:cubicBezTo>
                  <a:pt x="6236" y="0"/>
                  <a:pt x="5985" y="230"/>
                  <a:pt x="5985" y="523"/>
                </a:cubicBezTo>
                <a:lnTo>
                  <a:pt x="5985" y="1737"/>
                </a:lnTo>
                <a:lnTo>
                  <a:pt x="5797" y="1737"/>
                </a:lnTo>
                <a:lnTo>
                  <a:pt x="5797" y="523"/>
                </a:lnTo>
                <a:cubicBezTo>
                  <a:pt x="5797" y="230"/>
                  <a:pt x="5566" y="0"/>
                  <a:pt x="5273" y="0"/>
                </a:cubicBezTo>
                <a:cubicBezTo>
                  <a:pt x="5001" y="0"/>
                  <a:pt x="4750" y="230"/>
                  <a:pt x="4750" y="523"/>
                </a:cubicBezTo>
                <a:lnTo>
                  <a:pt x="4750" y="1737"/>
                </a:lnTo>
                <a:lnTo>
                  <a:pt x="4583" y="1737"/>
                </a:lnTo>
                <a:lnTo>
                  <a:pt x="4583" y="523"/>
                </a:lnTo>
                <a:cubicBezTo>
                  <a:pt x="4583" y="230"/>
                  <a:pt x="4332" y="0"/>
                  <a:pt x="4060" y="0"/>
                </a:cubicBezTo>
                <a:cubicBezTo>
                  <a:pt x="3767" y="0"/>
                  <a:pt x="3537" y="230"/>
                  <a:pt x="3537" y="523"/>
                </a:cubicBezTo>
                <a:lnTo>
                  <a:pt x="3537" y="1737"/>
                </a:lnTo>
                <a:lnTo>
                  <a:pt x="3307" y="1737"/>
                </a:lnTo>
                <a:lnTo>
                  <a:pt x="3307" y="523"/>
                </a:lnTo>
                <a:cubicBezTo>
                  <a:pt x="3307" y="230"/>
                  <a:pt x="3056" y="0"/>
                  <a:pt x="2784" y="0"/>
                </a:cubicBezTo>
                <a:close/>
              </a:path>
            </a:pathLst>
          </a:custGeom>
          <a:solidFill>
            <a:srgbClr val="754C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3" name="Google Shape;1033;p54"/>
          <p:cNvSpPr/>
          <p:nvPr/>
        </p:nvSpPr>
        <p:spPr>
          <a:xfrm>
            <a:off x="1624958" y="3526812"/>
            <a:ext cx="286513" cy="357641"/>
          </a:xfrm>
          <a:custGeom>
            <a:avLst/>
            <a:gdLst/>
            <a:ahLst/>
            <a:cxnLst/>
            <a:rect l="l" t="t" r="r" b="b"/>
            <a:pathLst>
              <a:path w="21071" h="26302" extrusionOk="0">
                <a:moveTo>
                  <a:pt x="10525" y="1067"/>
                </a:moveTo>
                <a:cubicBezTo>
                  <a:pt x="13622" y="1067"/>
                  <a:pt x="16279" y="2804"/>
                  <a:pt x="17220" y="5168"/>
                </a:cubicBezTo>
                <a:cubicBezTo>
                  <a:pt x="15860" y="4185"/>
                  <a:pt x="13663" y="3055"/>
                  <a:pt x="10525" y="3055"/>
                </a:cubicBezTo>
                <a:cubicBezTo>
                  <a:pt x="7993" y="3055"/>
                  <a:pt x="5650" y="3850"/>
                  <a:pt x="3829" y="5168"/>
                </a:cubicBezTo>
                <a:cubicBezTo>
                  <a:pt x="4813" y="2762"/>
                  <a:pt x="7470" y="1067"/>
                  <a:pt x="10525" y="1067"/>
                </a:cubicBezTo>
                <a:close/>
                <a:moveTo>
                  <a:pt x="10504" y="4101"/>
                </a:moveTo>
                <a:cubicBezTo>
                  <a:pt x="11090" y="4101"/>
                  <a:pt x="11634" y="4164"/>
                  <a:pt x="12178" y="4227"/>
                </a:cubicBezTo>
                <a:cubicBezTo>
                  <a:pt x="14354" y="5168"/>
                  <a:pt x="15714" y="6926"/>
                  <a:pt x="15714" y="8809"/>
                </a:cubicBezTo>
                <a:cubicBezTo>
                  <a:pt x="15714" y="9751"/>
                  <a:pt x="15379" y="10650"/>
                  <a:pt x="14772" y="11445"/>
                </a:cubicBezTo>
                <a:cubicBezTo>
                  <a:pt x="13622" y="10274"/>
                  <a:pt x="12136" y="9604"/>
                  <a:pt x="10525" y="9604"/>
                </a:cubicBezTo>
                <a:cubicBezTo>
                  <a:pt x="6821" y="9604"/>
                  <a:pt x="3788" y="13329"/>
                  <a:pt x="3788" y="17974"/>
                </a:cubicBezTo>
                <a:lnTo>
                  <a:pt x="3788" y="18183"/>
                </a:lnTo>
                <a:cubicBezTo>
                  <a:pt x="2030" y="16635"/>
                  <a:pt x="1047" y="14563"/>
                  <a:pt x="1047" y="12366"/>
                </a:cubicBezTo>
                <a:cubicBezTo>
                  <a:pt x="1047" y="7826"/>
                  <a:pt x="5294" y="4101"/>
                  <a:pt x="10504" y="4101"/>
                </a:cubicBezTo>
                <a:close/>
                <a:moveTo>
                  <a:pt x="15442" y="5336"/>
                </a:moveTo>
                <a:lnTo>
                  <a:pt x="15442" y="5336"/>
                </a:lnTo>
                <a:cubicBezTo>
                  <a:pt x="18162" y="6780"/>
                  <a:pt x="20003" y="9416"/>
                  <a:pt x="20003" y="12387"/>
                </a:cubicBezTo>
                <a:cubicBezTo>
                  <a:pt x="20003" y="14563"/>
                  <a:pt x="19041" y="16635"/>
                  <a:pt x="17283" y="18183"/>
                </a:cubicBezTo>
                <a:lnTo>
                  <a:pt x="17283" y="17974"/>
                </a:lnTo>
                <a:cubicBezTo>
                  <a:pt x="17283" y="15777"/>
                  <a:pt x="16593" y="13789"/>
                  <a:pt x="15484" y="12282"/>
                </a:cubicBezTo>
                <a:cubicBezTo>
                  <a:pt x="16321" y="11278"/>
                  <a:pt x="16781" y="10044"/>
                  <a:pt x="16781" y="8830"/>
                </a:cubicBezTo>
                <a:cubicBezTo>
                  <a:pt x="16781" y="7575"/>
                  <a:pt x="16321" y="6361"/>
                  <a:pt x="15442" y="5336"/>
                </a:cubicBezTo>
                <a:close/>
                <a:moveTo>
                  <a:pt x="7073" y="15526"/>
                </a:moveTo>
                <a:cubicBezTo>
                  <a:pt x="8098" y="15526"/>
                  <a:pt x="8956" y="16363"/>
                  <a:pt x="8956" y="17409"/>
                </a:cubicBezTo>
                <a:cubicBezTo>
                  <a:pt x="8956" y="18434"/>
                  <a:pt x="8119" y="19292"/>
                  <a:pt x="7073" y="19292"/>
                </a:cubicBezTo>
                <a:cubicBezTo>
                  <a:pt x="6068" y="19292"/>
                  <a:pt x="5189" y="18455"/>
                  <a:pt x="5189" y="17409"/>
                </a:cubicBezTo>
                <a:cubicBezTo>
                  <a:pt x="5189" y="16363"/>
                  <a:pt x="6026" y="15526"/>
                  <a:pt x="7073" y="15526"/>
                </a:cubicBezTo>
                <a:close/>
                <a:moveTo>
                  <a:pt x="13977" y="15526"/>
                </a:moveTo>
                <a:cubicBezTo>
                  <a:pt x="15003" y="15526"/>
                  <a:pt x="15860" y="16363"/>
                  <a:pt x="15860" y="17409"/>
                </a:cubicBezTo>
                <a:cubicBezTo>
                  <a:pt x="15840" y="18434"/>
                  <a:pt x="15003" y="19292"/>
                  <a:pt x="13977" y="19292"/>
                </a:cubicBezTo>
                <a:cubicBezTo>
                  <a:pt x="12973" y="19292"/>
                  <a:pt x="12094" y="18455"/>
                  <a:pt x="12094" y="17409"/>
                </a:cubicBezTo>
                <a:cubicBezTo>
                  <a:pt x="12094" y="16363"/>
                  <a:pt x="12931" y="15526"/>
                  <a:pt x="13977" y="15526"/>
                </a:cubicBezTo>
                <a:close/>
                <a:moveTo>
                  <a:pt x="10504" y="10650"/>
                </a:moveTo>
                <a:cubicBezTo>
                  <a:pt x="13643" y="10650"/>
                  <a:pt x="15400" y="14124"/>
                  <a:pt x="15714" y="15065"/>
                </a:cubicBezTo>
                <a:cubicBezTo>
                  <a:pt x="15212" y="14689"/>
                  <a:pt x="14605" y="14458"/>
                  <a:pt x="13935" y="14458"/>
                </a:cubicBezTo>
                <a:cubicBezTo>
                  <a:pt x="12303" y="14458"/>
                  <a:pt x="11006" y="15798"/>
                  <a:pt x="11006" y="17409"/>
                </a:cubicBezTo>
                <a:cubicBezTo>
                  <a:pt x="11006" y="19041"/>
                  <a:pt x="12303" y="20380"/>
                  <a:pt x="13935" y="20380"/>
                </a:cubicBezTo>
                <a:cubicBezTo>
                  <a:pt x="14772" y="20380"/>
                  <a:pt x="15505" y="20024"/>
                  <a:pt x="16049" y="19480"/>
                </a:cubicBezTo>
                <a:lnTo>
                  <a:pt x="16049" y="19480"/>
                </a:lnTo>
                <a:cubicBezTo>
                  <a:pt x="15505" y="22786"/>
                  <a:pt x="13224" y="25255"/>
                  <a:pt x="10504" y="25255"/>
                </a:cubicBezTo>
                <a:cubicBezTo>
                  <a:pt x="7784" y="25255"/>
                  <a:pt x="5482" y="22786"/>
                  <a:pt x="4959" y="19480"/>
                </a:cubicBezTo>
                <a:lnTo>
                  <a:pt x="4959" y="19480"/>
                </a:lnTo>
                <a:cubicBezTo>
                  <a:pt x="5503" y="20003"/>
                  <a:pt x="6277" y="20380"/>
                  <a:pt x="7073" y="20380"/>
                </a:cubicBezTo>
                <a:cubicBezTo>
                  <a:pt x="8705" y="20380"/>
                  <a:pt x="10002" y="19041"/>
                  <a:pt x="10002" y="17409"/>
                </a:cubicBezTo>
                <a:cubicBezTo>
                  <a:pt x="10002" y="15798"/>
                  <a:pt x="8705" y="14458"/>
                  <a:pt x="7073" y="14458"/>
                </a:cubicBezTo>
                <a:cubicBezTo>
                  <a:pt x="6424" y="14458"/>
                  <a:pt x="5796" y="14689"/>
                  <a:pt x="5294" y="15065"/>
                </a:cubicBezTo>
                <a:cubicBezTo>
                  <a:pt x="6173" y="12471"/>
                  <a:pt x="8181" y="10650"/>
                  <a:pt x="10504" y="10650"/>
                </a:cubicBezTo>
                <a:close/>
                <a:moveTo>
                  <a:pt x="10525" y="0"/>
                </a:moveTo>
                <a:cubicBezTo>
                  <a:pt x="8474" y="0"/>
                  <a:pt x="6508" y="670"/>
                  <a:pt x="5001" y="1883"/>
                </a:cubicBezTo>
                <a:cubicBezTo>
                  <a:pt x="3536" y="3076"/>
                  <a:pt x="2637" y="4687"/>
                  <a:pt x="2427" y="6403"/>
                </a:cubicBezTo>
                <a:cubicBezTo>
                  <a:pt x="900" y="8035"/>
                  <a:pt x="0" y="10085"/>
                  <a:pt x="0" y="12366"/>
                </a:cubicBezTo>
                <a:cubicBezTo>
                  <a:pt x="0" y="15212"/>
                  <a:pt x="1423" y="17869"/>
                  <a:pt x="3913" y="19648"/>
                </a:cubicBezTo>
                <a:cubicBezTo>
                  <a:pt x="4541" y="23435"/>
                  <a:pt x="7261" y="26301"/>
                  <a:pt x="10525" y="26301"/>
                </a:cubicBezTo>
                <a:cubicBezTo>
                  <a:pt x="13768" y="26301"/>
                  <a:pt x="16509" y="23435"/>
                  <a:pt x="17137" y="19648"/>
                </a:cubicBezTo>
                <a:cubicBezTo>
                  <a:pt x="19648" y="17869"/>
                  <a:pt x="21070" y="15212"/>
                  <a:pt x="21070" y="12366"/>
                </a:cubicBezTo>
                <a:cubicBezTo>
                  <a:pt x="21070" y="10127"/>
                  <a:pt x="20150" y="8035"/>
                  <a:pt x="18643" y="6403"/>
                </a:cubicBezTo>
                <a:cubicBezTo>
                  <a:pt x="18434" y="4687"/>
                  <a:pt x="17513" y="3055"/>
                  <a:pt x="16049" y="1883"/>
                </a:cubicBezTo>
                <a:cubicBezTo>
                  <a:pt x="14542" y="649"/>
                  <a:pt x="12575" y="0"/>
                  <a:pt x="10525" y="0"/>
                </a:cubicBezTo>
                <a:close/>
              </a:path>
            </a:pathLst>
          </a:custGeom>
          <a:solidFill>
            <a:srgbClr val="754C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4" name="Google Shape;1034;p54"/>
          <p:cNvSpPr/>
          <p:nvPr/>
        </p:nvSpPr>
        <p:spPr>
          <a:xfrm>
            <a:off x="801753" y="4039768"/>
            <a:ext cx="153081" cy="373578"/>
          </a:xfrm>
          <a:custGeom>
            <a:avLst/>
            <a:gdLst/>
            <a:ahLst/>
            <a:cxnLst/>
            <a:rect l="l" t="t" r="r" b="b"/>
            <a:pathLst>
              <a:path w="11258" h="27474" extrusionOk="0">
                <a:moveTo>
                  <a:pt x="5671" y="1068"/>
                </a:moveTo>
                <a:cubicBezTo>
                  <a:pt x="6968" y="1089"/>
                  <a:pt x="8119" y="1445"/>
                  <a:pt x="8914" y="2010"/>
                </a:cubicBezTo>
                <a:cubicBezTo>
                  <a:pt x="9479" y="2407"/>
                  <a:pt x="10148" y="3118"/>
                  <a:pt x="10148" y="4186"/>
                </a:cubicBezTo>
                <a:cubicBezTo>
                  <a:pt x="10190" y="6780"/>
                  <a:pt x="7847" y="9479"/>
                  <a:pt x="7240" y="9877"/>
                </a:cubicBezTo>
                <a:lnTo>
                  <a:pt x="8035" y="8056"/>
                </a:lnTo>
                <a:cubicBezTo>
                  <a:pt x="8140" y="7784"/>
                  <a:pt x="8035" y="7492"/>
                  <a:pt x="7742" y="7345"/>
                </a:cubicBezTo>
                <a:cubicBezTo>
                  <a:pt x="7679" y="7319"/>
                  <a:pt x="7611" y="7305"/>
                  <a:pt x="7543" y="7305"/>
                </a:cubicBezTo>
                <a:cubicBezTo>
                  <a:pt x="7343" y="7305"/>
                  <a:pt x="7140" y="7419"/>
                  <a:pt x="7031" y="7638"/>
                </a:cubicBezTo>
                <a:cubicBezTo>
                  <a:pt x="7031" y="7638"/>
                  <a:pt x="6068" y="9898"/>
                  <a:pt x="6068" y="9919"/>
                </a:cubicBezTo>
                <a:lnTo>
                  <a:pt x="5127" y="9919"/>
                </a:lnTo>
                <a:lnTo>
                  <a:pt x="4164" y="7638"/>
                </a:lnTo>
                <a:cubicBezTo>
                  <a:pt x="4083" y="7443"/>
                  <a:pt x="3875" y="7311"/>
                  <a:pt x="3649" y="7311"/>
                </a:cubicBezTo>
                <a:cubicBezTo>
                  <a:pt x="3584" y="7311"/>
                  <a:pt x="3518" y="7322"/>
                  <a:pt x="3453" y="7345"/>
                </a:cubicBezTo>
                <a:cubicBezTo>
                  <a:pt x="3202" y="7450"/>
                  <a:pt x="3055" y="7764"/>
                  <a:pt x="3160" y="8056"/>
                </a:cubicBezTo>
                <a:lnTo>
                  <a:pt x="3955" y="9877"/>
                </a:lnTo>
                <a:cubicBezTo>
                  <a:pt x="3348" y="9458"/>
                  <a:pt x="1026" y="6780"/>
                  <a:pt x="1026" y="4186"/>
                </a:cubicBezTo>
                <a:cubicBezTo>
                  <a:pt x="1026" y="3118"/>
                  <a:pt x="1695" y="2407"/>
                  <a:pt x="2260" y="2010"/>
                </a:cubicBezTo>
                <a:cubicBezTo>
                  <a:pt x="3055" y="1445"/>
                  <a:pt x="4206" y="1089"/>
                  <a:pt x="5503" y="1068"/>
                </a:cubicBezTo>
                <a:close/>
                <a:moveTo>
                  <a:pt x="6884" y="10986"/>
                </a:moveTo>
                <a:lnTo>
                  <a:pt x="6905" y="12095"/>
                </a:lnTo>
                <a:lnTo>
                  <a:pt x="4352" y="12095"/>
                </a:lnTo>
                <a:lnTo>
                  <a:pt x="4373" y="10986"/>
                </a:lnTo>
                <a:close/>
                <a:moveTo>
                  <a:pt x="6905" y="13120"/>
                </a:moveTo>
                <a:lnTo>
                  <a:pt x="7052" y="25507"/>
                </a:lnTo>
                <a:cubicBezTo>
                  <a:pt x="7052" y="25925"/>
                  <a:pt x="6487" y="26365"/>
                  <a:pt x="5629" y="26365"/>
                </a:cubicBezTo>
                <a:cubicBezTo>
                  <a:pt x="4750" y="26365"/>
                  <a:pt x="4185" y="25925"/>
                  <a:pt x="4185" y="25507"/>
                </a:cubicBezTo>
                <a:lnTo>
                  <a:pt x="4332" y="13120"/>
                </a:lnTo>
                <a:close/>
                <a:moveTo>
                  <a:pt x="5524" y="1"/>
                </a:moveTo>
                <a:cubicBezTo>
                  <a:pt x="4039" y="22"/>
                  <a:pt x="2679" y="440"/>
                  <a:pt x="1674" y="1131"/>
                </a:cubicBezTo>
                <a:cubicBezTo>
                  <a:pt x="586" y="1884"/>
                  <a:pt x="0" y="2993"/>
                  <a:pt x="0" y="4186"/>
                </a:cubicBezTo>
                <a:cubicBezTo>
                  <a:pt x="0" y="6069"/>
                  <a:pt x="1026" y="7847"/>
                  <a:pt x="1632" y="8768"/>
                </a:cubicBezTo>
                <a:cubicBezTo>
                  <a:pt x="1988" y="9333"/>
                  <a:pt x="2428" y="9856"/>
                  <a:pt x="2825" y="10274"/>
                </a:cubicBezTo>
                <a:cubicBezTo>
                  <a:pt x="3013" y="10463"/>
                  <a:pt x="3160" y="10630"/>
                  <a:pt x="3306" y="10714"/>
                </a:cubicBezTo>
                <a:lnTo>
                  <a:pt x="3118" y="25528"/>
                </a:lnTo>
                <a:cubicBezTo>
                  <a:pt x="3118" y="26595"/>
                  <a:pt x="4206" y="27474"/>
                  <a:pt x="5629" y="27474"/>
                </a:cubicBezTo>
                <a:cubicBezTo>
                  <a:pt x="7031" y="27474"/>
                  <a:pt x="8140" y="26637"/>
                  <a:pt x="8140" y="25528"/>
                </a:cubicBezTo>
                <a:lnTo>
                  <a:pt x="7951" y="10714"/>
                </a:lnTo>
                <a:cubicBezTo>
                  <a:pt x="8077" y="10630"/>
                  <a:pt x="8244" y="10484"/>
                  <a:pt x="8433" y="10274"/>
                </a:cubicBezTo>
                <a:cubicBezTo>
                  <a:pt x="8809" y="9856"/>
                  <a:pt x="9270" y="9333"/>
                  <a:pt x="9625" y="8768"/>
                </a:cubicBezTo>
                <a:cubicBezTo>
                  <a:pt x="10232" y="7868"/>
                  <a:pt x="11257" y="6069"/>
                  <a:pt x="11257" y="4186"/>
                </a:cubicBezTo>
                <a:cubicBezTo>
                  <a:pt x="11236" y="2993"/>
                  <a:pt x="10671" y="1884"/>
                  <a:pt x="9583" y="1131"/>
                </a:cubicBezTo>
                <a:cubicBezTo>
                  <a:pt x="8579" y="419"/>
                  <a:pt x="7219" y="22"/>
                  <a:pt x="5733" y="1"/>
                </a:cubicBezTo>
                <a:close/>
              </a:path>
            </a:pathLst>
          </a:custGeom>
          <a:solidFill>
            <a:srgbClr val="754C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35" name="Google Shape;1035;p54"/>
          <p:cNvGrpSpPr/>
          <p:nvPr/>
        </p:nvGrpSpPr>
        <p:grpSpPr>
          <a:xfrm>
            <a:off x="814782" y="2991180"/>
            <a:ext cx="164380" cy="354228"/>
            <a:chOff x="7202000" y="1033075"/>
            <a:chExt cx="302225" cy="651275"/>
          </a:xfrm>
        </p:grpSpPr>
        <p:sp>
          <p:nvSpPr>
            <p:cNvPr id="1036" name="Google Shape;1036;p54"/>
            <p:cNvSpPr/>
            <p:nvPr/>
          </p:nvSpPr>
          <p:spPr>
            <a:xfrm>
              <a:off x="7202000" y="1179525"/>
              <a:ext cx="137075" cy="504825"/>
            </a:xfrm>
            <a:custGeom>
              <a:avLst/>
              <a:gdLst/>
              <a:ahLst/>
              <a:cxnLst/>
              <a:rect l="l" t="t" r="r" b="b"/>
              <a:pathLst>
                <a:path w="5483" h="20193" extrusionOk="0">
                  <a:moveTo>
                    <a:pt x="3788" y="1068"/>
                  </a:moveTo>
                  <a:lnTo>
                    <a:pt x="3788" y="1570"/>
                  </a:lnTo>
                  <a:lnTo>
                    <a:pt x="1654" y="1570"/>
                  </a:lnTo>
                  <a:lnTo>
                    <a:pt x="1654" y="1068"/>
                  </a:lnTo>
                  <a:close/>
                  <a:moveTo>
                    <a:pt x="4416" y="2637"/>
                  </a:moveTo>
                  <a:lnTo>
                    <a:pt x="4416" y="18414"/>
                  </a:lnTo>
                  <a:lnTo>
                    <a:pt x="4395" y="18414"/>
                  </a:lnTo>
                  <a:cubicBezTo>
                    <a:pt x="4395" y="18811"/>
                    <a:pt x="4081" y="19125"/>
                    <a:pt x="3683" y="19125"/>
                  </a:cubicBezTo>
                  <a:lnTo>
                    <a:pt x="1758" y="19125"/>
                  </a:lnTo>
                  <a:cubicBezTo>
                    <a:pt x="1361" y="19125"/>
                    <a:pt x="1047" y="18811"/>
                    <a:pt x="1047" y="18414"/>
                  </a:cubicBezTo>
                  <a:lnTo>
                    <a:pt x="1047" y="2637"/>
                  </a:lnTo>
                  <a:close/>
                  <a:moveTo>
                    <a:pt x="1131" y="1"/>
                  </a:moveTo>
                  <a:cubicBezTo>
                    <a:pt x="838" y="1"/>
                    <a:pt x="608" y="231"/>
                    <a:pt x="608" y="524"/>
                  </a:cubicBezTo>
                  <a:lnTo>
                    <a:pt x="608" y="1570"/>
                  </a:lnTo>
                  <a:lnTo>
                    <a:pt x="524" y="1570"/>
                  </a:lnTo>
                  <a:cubicBezTo>
                    <a:pt x="231" y="1570"/>
                    <a:pt x="1" y="1800"/>
                    <a:pt x="1" y="2093"/>
                  </a:cubicBezTo>
                  <a:lnTo>
                    <a:pt x="1" y="18414"/>
                  </a:lnTo>
                  <a:cubicBezTo>
                    <a:pt x="1" y="19397"/>
                    <a:pt x="775" y="20192"/>
                    <a:pt x="1779" y="20192"/>
                  </a:cubicBezTo>
                  <a:lnTo>
                    <a:pt x="3704" y="20192"/>
                  </a:lnTo>
                  <a:cubicBezTo>
                    <a:pt x="4688" y="20192"/>
                    <a:pt x="5483" y="19376"/>
                    <a:pt x="5483" y="18414"/>
                  </a:cubicBezTo>
                  <a:lnTo>
                    <a:pt x="5483" y="2093"/>
                  </a:lnTo>
                  <a:cubicBezTo>
                    <a:pt x="5462" y="1800"/>
                    <a:pt x="5232" y="1570"/>
                    <a:pt x="4939" y="1570"/>
                  </a:cubicBezTo>
                  <a:lnTo>
                    <a:pt x="4855" y="1570"/>
                  </a:lnTo>
                  <a:lnTo>
                    <a:pt x="4855" y="524"/>
                  </a:lnTo>
                  <a:cubicBezTo>
                    <a:pt x="4855" y="231"/>
                    <a:pt x="4625" y="1"/>
                    <a:pt x="4332" y="1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54"/>
            <p:cNvSpPr/>
            <p:nvPr/>
          </p:nvSpPr>
          <p:spPr>
            <a:xfrm>
              <a:off x="7390700" y="1033075"/>
              <a:ext cx="113525" cy="651275"/>
            </a:xfrm>
            <a:custGeom>
              <a:avLst/>
              <a:gdLst/>
              <a:ahLst/>
              <a:cxnLst/>
              <a:rect l="l" t="t" r="r" b="b"/>
              <a:pathLst>
                <a:path w="4541" h="26051" extrusionOk="0">
                  <a:moveTo>
                    <a:pt x="2867" y="15400"/>
                  </a:moveTo>
                  <a:lnTo>
                    <a:pt x="2867" y="16111"/>
                  </a:lnTo>
                  <a:lnTo>
                    <a:pt x="1674" y="16111"/>
                  </a:lnTo>
                  <a:lnTo>
                    <a:pt x="1674" y="15400"/>
                  </a:lnTo>
                  <a:close/>
                  <a:moveTo>
                    <a:pt x="3474" y="17178"/>
                  </a:moveTo>
                  <a:lnTo>
                    <a:pt x="3474" y="24272"/>
                  </a:lnTo>
                  <a:lnTo>
                    <a:pt x="3453" y="24272"/>
                  </a:lnTo>
                  <a:cubicBezTo>
                    <a:pt x="3453" y="24669"/>
                    <a:pt x="3139" y="24983"/>
                    <a:pt x="2741" y="24983"/>
                  </a:cubicBezTo>
                  <a:lnTo>
                    <a:pt x="1779" y="24983"/>
                  </a:lnTo>
                  <a:cubicBezTo>
                    <a:pt x="1381" y="24983"/>
                    <a:pt x="1068" y="24669"/>
                    <a:pt x="1068" y="24272"/>
                  </a:cubicBezTo>
                  <a:lnTo>
                    <a:pt x="1068" y="17178"/>
                  </a:lnTo>
                  <a:close/>
                  <a:moveTo>
                    <a:pt x="2260" y="0"/>
                  </a:moveTo>
                  <a:cubicBezTo>
                    <a:pt x="1967" y="0"/>
                    <a:pt x="1737" y="230"/>
                    <a:pt x="1737" y="523"/>
                  </a:cubicBezTo>
                  <a:lnTo>
                    <a:pt x="1737" y="607"/>
                  </a:lnTo>
                  <a:lnTo>
                    <a:pt x="1716" y="607"/>
                  </a:lnTo>
                  <a:cubicBezTo>
                    <a:pt x="1423" y="607"/>
                    <a:pt x="1193" y="837"/>
                    <a:pt x="1193" y="1130"/>
                  </a:cubicBezTo>
                  <a:cubicBezTo>
                    <a:pt x="1193" y="1402"/>
                    <a:pt x="1423" y="1653"/>
                    <a:pt x="1716" y="1653"/>
                  </a:cubicBezTo>
                  <a:lnTo>
                    <a:pt x="1737" y="1653"/>
                  </a:lnTo>
                  <a:lnTo>
                    <a:pt x="1737" y="1800"/>
                  </a:lnTo>
                  <a:lnTo>
                    <a:pt x="1612" y="1800"/>
                  </a:lnTo>
                  <a:cubicBezTo>
                    <a:pt x="1319" y="1800"/>
                    <a:pt x="1088" y="2030"/>
                    <a:pt x="1088" y="2323"/>
                  </a:cubicBezTo>
                  <a:cubicBezTo>
                    <a:pt x="1088" y="2616"/>
                    <a:pt x="1319" y="2846"/>
                    <a:pt x="1612" y="2846"/>
                  </a:cubicBezTo>
                  <a:lnTo>
                    <a:pt x="1737" y="2846"/>
                  </a:lnTo>
                  <a:lnTo>
                    <a:pt x="1737" y="3013"/>
                  </a:lnTo>
                  <a:lnTo>
                    <a:pt x="1402" y="3013"/>
                  </a:lnTo>
                  <a:cubicBezTo>
                    <a:pt x="1109" y="3013"/>
                    <a:pt x="879" y="3243"/>
                    <a:pt x="879" y="3536"/>
                  </a:cubicBezTo>
                  <a:cubicBezTo>
                    <a:pt x="879" y="3808"/>
                    <a:pt x="1109" y="4059"/>
                    <a:pt x="1402" y="4059"/>
                  </a:cubicBezTo>
                  <a:lnTo>
                    <a:pt x="1737" y="4059"/>
                  </a:lnTo>
                  <a:lnTo>
                    <a:pt x="1737" y="4206"/>
                  </a:lnTo>
                  <a:lnTo>
                    <a:pt x="1151" y="4206"/>
                  </a:lnTo>
                  <a:cubicBezTo>
                    <a:pt x="879" y="4206"/>
                    <a:pt x="628" y="4436"/>
                    <a:pt x="628" y="4729"/>
                  </a:cubicBezTo>
                  <a:cubicBezTo>
                    <a:pt x="628" y="5022"/>
                    <a:pt x="879" y="5252"/>
                    <a:pt x="1151" y="5252"/>
                  </a:cubicBezTo>
                  <a:lnTo>
                    <a:pt x="1737" y="5252"/>
                  </a:lnTo>
                  <a:lnTo>
                    <a:pt x="1737" y="5419"/>
                  </a:lnTo>
                  <a:lnTo>
                    <a:pt x="1402" y="5419"/>
                  </a:lnTo>
                  <a:cubicBezTo>
                    <a:pt x="1109" y="5419"/>
                    <a:pt x="879" y="5650"/>
                    <a:pt x="879" y="5943"/>
                  </a:cubicBezTo>
                  <a:cubicBezTo>
                    <a:pt x="879" y="6215"/>
                    <a:pt x="1109" y="6466"/>
                    <a:pt x="1402" y="6466"/>
                  </a:cubicBezTo>
                  <a:lnTo>
                    <a:pt x="1737" y="6466"/>
                  </a:lnTo>
                  <a:lnTo>
                    <a:pt x="1737" y="6612"/>
                  </a:lnTo>
                  <a:lnTo>
                    <a:pt x="1612" y="6612"/>
                  </a:lnTo>
                  <a:cubicBezTo>
                    <a:pt x="1319" y="6612"/>
                    <a:pt x="1088" y="6842"/>
                    <a:pt x="1088" y="7135"/>
                  </a:cubicBezTo>
                  <a:cubicBezTo>
                    <a:pt x="1088" y="7428"/>
                    <a:pt x="1319" y="7658"/>
                    <a:pt x="1612" y="7658"/>
                  </a:cubicBezTo>
                  <a:lnTo>
                    <a:pt x="1737" y="7658"/>
                  </a:lnTo>
                  <a:lnTo>
                    <a:pt x="1737" y="7826"/>
                  </a:lnTo>
                  <a:lnTo>
                    <a:pt x="1716" y="7826"/>
                  </a:lnTo>
                  <a:cubicBezTo>
                    <a:pt x="1423" y="7826"/>
                    <a:pt x="1193" y="8056"/>
                    <a:pt x="1193" y="8349"/>
                  </a:cubicBezTo>
                  <a:cubicBezTo>
                    <a:pt x="1193" y="8621"/>
                    <a:pt x="1423" y="8872"/>
                    <a:pt x="1716" y="8872"/>
                  </a:cubicBezTo>
                  <a:lnTo>
                    <a:pt x="1737" y="8872"/>
                  </a:lnTo>
                  <a:lnTo>
                    <a:pt x="1737" y="14354"/>
                  </a:lnTo>
                  <a:lnTo>
                    <a:pt x="1130" y="14354"/>
                  </a:lnTo>
                  <a:cubicBezTo>
                    <a:pt x="837" y="14354"/>
                    <a:pt x="607" y="14584"/>
                    <a:pt x="607" y="14877"/>
                  </a:cubicBezTo>
                  <a:lnTo>
                    <a:pt x="607" y="16111"/>
                  </a:lnTo>
                  <a:lnTo>
                    <a:pt x="524" y="16111"/>
                  </a:lnTo>
                  <a:cubicBezTo>
                    <a:pt x="252" y="16111"/>
                    <a:pt x="0" y="16342"/>
                    <a:pt x="0" y="16634"/>
                  </a:cubicBezTo>
                  <a:lnTo>
                    <a:pt x="0" y="24272"/>
                  </a:lnTo>
                  <a:cubicBezTo>
                    <a:pt x="0" y="25255"/>
                    <a:pt x="796" y="26050"/>
                    <a:pt x="1779" y="26050"/>
                  </a:cubicBezTo>
                  <a:lnTo>
                    <a:pt x="2762" y="26050"/>
                  </a:lnTo>
                  <a:cubicBezTo>
                    <a:pt x="3725" y="26050"/>
                    <a:pt x="4541" y="25234"/>
                    <a:pt x="4541" y="24272"/>
                  </a:cubicBezTo>
                  <a:lnTo>
                    <a:pt x="4541" y="16634"/>
                  </a:lnTo>
                  <a:cubicBezTo>
                    <a:pt x="4541" y="16342"/>
                    <a:pt x="4290" y="16111"/>
                    <a:pt x="3976" y="16111"/>
                  </a:cubicBezTo>
                  <a:lnTo>
                    <a:pt x="3913" y="16111"/>
                  </a:lnTo>
                  <a:lnTo>
                    <a:pt x="3913" y="14877"/>
                  </a:lnTo>
                  <a:cubicBezTo>
                    <a:pt x="3913" y="14584"/>
                    <a:pt x="3662" y="14354"/>
                    <a:pt x="3390" y="14354"/>
                  </a:cubicBezTo>
                  <a:lnTo>
                    <a:pt x="2783" y="14354"/>
                  </a:lnTo>
                  <a:lnTo>
                    <a:pt x="2783" y="8872"/>
                  </a:lnTo>
                  <a:lnTo>
                    <a:pt x="2804" y="8872"/>
                  </a:lnTo>
                  <a:cubicBezTo>
                    <a:pt x="3097" y="8872"/>
                    <a:pt x="3327" y="8621"/>
                    <a:pt x="3327" y="8349"/>
                  </a:cubicBezTo>
                  <a:cubicBezTo>
                    <a:pt x="3327" y="8056"/>
                    <a:pt x="3097" y="7826"/>
                    <a:pt x="2804" y="7826"/>
                  </a:cubicBezTo>
                  <a:lnTo>
                    <a:pt x="2783" y="7826"/>
                  </a:lnTo>
                  <a:lnTo>
                    <a:pt x="2783" y="7658"/>
                  </a:lnTo>
                  <a:lnTo>
                    <a:pt x="2909" y="7658"/>
                  </a:lnTo>
                  <a:cubicBezTo>
                    <a:pt x="3202" y="7658"/>
                    <a:pt x="3432" y="7428"/>
                    <a:pt x="3432" y="7135"/>
                  </a:cubicBezTo>
                  <a:cubicBezTo>
                    <a:pt x="3432" y="6842"/>
                    <a:pt x="3202" y="6612"/>
                    <a:pt x="2909" y="6612"/>
                  </a:cubicBezTo>
                  <a:lnTo>
                    <a:pt x="2783" y="6612"/>
                  </a:lnTo>
                  <a:lnTo>
                    <a:pt x="2783" y="6466"/>
                  </a:lnTo>
                  <a:lnTo>
                    <a:pt x="3118" y="6466"/>
                  </a:lnTo>
                  <a:cubicBezTo>
                    <a:pt x="3411" y="6466"/>
                    <a:pt x="3641" y="6215"/>
                    <a:pt x="3641" y="5943"/>
                  </a:cubicBezTo>
                  <a:cubicBezTo>
                    <a:pt x="3641" y="5650"/>
                    <a:pt x="3411" y="5419"/>
                    <a:pt x="3118" y="5419"/>
                  </a:cubicBezTo>
                  <a:lnTo>
                    <a:pt x="2783" y="5419"/>
                  </a:lnTo>
                  <a:lnTo>
                    <a:pt x="2783" y="5252"/>
                  </a:lnTo>
                  <a:lnTo>
                    <a:pt x="3348" y="5252"/>
                  </a:lnTo>
                  <a:cubicBezTo>
                    <a:pt x="3641" y="5252"/>
                    <a:pt x="3871" y="5022"/>
                    <a:pt x="3871" y="4729"/>
                  </a:cubicBezTo>
                  <a:cubicBezTo>
                    <a:pt x="3871" y="4436"/>
                    <a:pt x="3641" y="4206"/>
                    <a:pt x="3348" y="4206"/>
                  </a:cubicBezTo>
                  <a:lnTo>
                    <a:pt x="2783" y="4206"/>
                  </a:lnTo>
                  <a:lnTo>
                    <a:pt x="2783" y="4059"/>
                  </a:lnTo>
                  <a:lnTo>
                    <a:pt x="3118" y="4059"/>
                  </a:lnTo>
                  <a:cubicBezTo>
                    <a:pt x="3411" y="4059"/>
                    <a:pt x="3641" y="3808"/>
                    <a:pt x="3641" y="3536"/>
                  </a:cubicBezTo>
                  <a:cubicBezTo>
                    <a:pt x="3641" y="3243"/>
                    <a:pt x="3411" y="3013"/>
                    <a:pt x="3118" y="3013"/>
                  </a:cubicBezTo>
                  <a:lnTo>
                    <a:pt x="2783" y="3013"/>
                  </a:lnTo>
                  <a:lnTo>
                    <a:pt x="2783" y="2846"/>
                  </a:lnTo>
                  <a:lnTo>
                    <a:pt x="2909" y="2846"/>
                  </a:lnTo>
                  <a:cubicBezTo>
                    <a:pt x="3202" y="2846"/>
                    <a:pt x="3432" y="2616"/>
                    <a:pt x="3432" y="2323"/>
                  </a:cubicBezTo>
                  <a:cubicBezTo>
                    <a:pt x="3432" y="2030"/>
                    <a:pt x="3202" y="1800"/>
                    <a:pt x="2909" y="1800"/>
                  </a:cubicBezTo>
                  <a:lnTo>
                    <a:pt x="2783" y="1800"/>
                  </a:lnTo>
                  <a:lnTo>
                    <a:pt x="2783" y="1653"/>
                  </a:lnTo>
                  <a:lnTo>
                    <a:pt x="2804" y="1653"/>
                  </a:lnTo>
                  <a:cubicBezTo>
                    <a:pt x="3097" y="1653"/>
                    <a:pt x="3327" y="1402"/>
                    <a:pt x="3327" y="1130"/>
                  </a:cubicBezTo>
                  <a:cubicBezTo>
                    <a:pt x="3327" y="837"/>
                    <a:pt x="3097" y="607"/>
                    <a:pt x="2804" y="607"/>
                  </a:cubicBezTo>
                  <a:lnTo>
                    <a:pt x="2783" y="607"/>
                  </a:lnTo>
                  <a:lnTo>
                    <a:pt x="2783" y="523"/>
                  </a:lnTo>
                  <a:cubicBezTo>
                    <a:pt x="2783" y="230"/>
                    <a:pt x="2553" y="0"/>
                    <a:pt x="226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8" name="Google Shape;1038;p54"/>
          <p:cNvSpPr/>
          <p:nvPr/>
        </p:nvSpPr>
        <p:spPr>
          <a:xfrm>
            <a:off x="1137106" y="4035502"/>
            <a:ext cx="105557" cy="382117"/>
          </a:xfrm>
          <a:custGeom>
            <a:avLst/>
            <a:gdLst/>
            <a:ahLst/>
            <a:cxnLst/>
            <a:rect l="l" t="t" r="r" b="b"/>
            <a:pathLst>
              <a:path w="7763" h="28102" extrusionOk="0">
                <a:moveTo>
                  <a:pt x="4457" y="3349"/>
                </a:moveTo>
                <a:lnTo>
                  <a:pt x="4457" y="4144"/>
                </a:lnTo>
                <a:lnTo>
                  <a:pt x="3327" y="4144"/>
                </a:lnTo>
                <a:lnTo>
                  <a:pt x="3327" y="3349"/>
                </a:lnTo>
                <a:close/>
                <a:moveTo>
                  <a:pt x="3892" y="1068"/>
                </a:moveTo>
                <a:cubicBezTo>
                  <a:pt x="4980" y="1068"/>
                  <a:pt x="5838" y="1884"/>
                  <a:pt x="5838" y="2888"/>
                </a:cubicBezTo>
                <a:lnTo>
                  <a:pt x="5838" y="4144"/>
                </a:lnTo>
                <a:lnTo>
                  <a:pt x="5503" y="4144"/>
                </a:lnTo>
                <a:lnTo>
                  <a:pt x="5503" y="2805"/>
                </a:lnTo>
                <a:cubicBezTo>
                  <a:pt x="5503" y="2512"/>
                  <a:pt x="5252" y="2282"/>
                  <a:pt x="4980" y="2282"/>
                </a:cubicBezTo>
                <a:lnTo>
                  <a:pt x="2804" y="2282"/>
                </a:lnTo>
                <a:cubicBezTo>
                  <a:pt x="2511" y="2282"/>
                  <a:pt x="2281" y="2512"/>
                  <a:pt x="2281" y="2805"/>
                </a:cubicBezTo>
                <a:lnTo>
                  <a:pt x="2281" y="4144"/>
                </a:lnTo>
                <a:lnTo>
                  <a:pt x="1967" y="4144"/>
                </a:lnTo>
                <a:lnTo>
                  <a:pt x="1967" y="2888"/>
                </a:lnTo>
                <a:cubicBezTo>
                  <a:pt x="1967" y="1884"/>
                  <a:pt x="2825" y="1068"/>
                  <a:pt x="3892" y="1068"/>
                </a:cubicBezTo>
                <a:close/>
                <a:moveTo>
                  <a:pt x="5712" y="5211"/>
                </a:moveTo>
                <a:cubicBezTo>
                  <a:pt x="5733" y="5232"/>
                  <a:pt x="5817" y="5316"/>
                  <a:pt x="5817" y="5462"/>
                </a:cubicBezTo>
                <a:cubicBezTo>
                  <a:pt x="5817" y="5629"/>
                  <a:pt x="5733" y="5713"/>
                  <a:pt x="5712" y="5734"/>
                </a:cubicBezTo>
                <a:lnTo>
                  <a:pt x="2009" y="5734"/>
                </a:lnTo>
                <a:cubicBezTo>
                  <a:pt x="1988" y="5734"/>
                  <a:pt x="1904" y="5629"/>
                  <a:pt x="1904" y="5462"/>
                </a:cubicBezTo>
                <a:cubicBezTo>
                  <a:pt x="1904" y="5316"/>
                  <a:pt x="1988" y="5232"/>
                  <a:pt x="2009" y="5211"/>
                </a:cubicBezTo>
                <a:close/>
                <a:moveTo>
                  <a:pt x="4499" y="14522"/>
                </a:moveTo>
                <a:lnTo>
                  <a:pt x="4499" y="19313"/>
                </a:lnTo>
                <a:lnTo>
                  <a:pt x="1067" y="19313"/>
                </a:lnTo>
                <a:lnTo>
                  <a:pt x="1067" y="14522"/>
                </a:lnTo>
                <a:close/>
                <a:moveTo>
                  <a:pt x="5545" y="6801"/>
                </a:moveTo>
                <a:cubicBezTo>
                  <a:pt x="6277" y="7366"/>
                  <a:pt x="6716" y="8224"/>
                  <a:pt x="6716" y="9165"/>
                </a:cubicBezTo>
                <a:lnTo>
                  <a:pt x="6716" y="26574"/>
                </a:lnTo>
                <a:lnTo>
                  <a:pt x="6696" y="26574"/>
                </a:lnTo>
                <a:cubicBezTo>
                  <a:pt x="6696" y="26846"/>
                  <a:pt x="6507" y="27055"/>
                  <a:pt x="6277" y="27055"/>
                </a:cubicBezTo>
                <a:lnTo>
                  <a:pt x="1486" y="27055"/>
                </a:lnTo>
                <a:cubicBezTo>
                  <a:pt x="1255" y="27055"/>
                  <a:pt x="1067" y="26846"/>
                  <a:pt x="1067" y="26574"/>
                </a:cubicBezTo>
                <a:lnTo>
                  <a:pt x="1067" y="20381"/>
                </a:lnTo>
                <a:lnTo>
                  <a:pt x="5043" y="20381"/>
                </a:lnTo>
                <a:cubicBezTo>
                  <a:pt x="5336" y="20381"/>
                  <a:pt x="5566" y="20150"/>
                  <a:pt x="5566" y="19857"/>
                </a:cubicBezTo>
                <a:lnTo>
                  <a:pt x="5566" y="13999"/>
                </a:lnTo>
                <a:cubicBezTo>
                  <a:pt x="5566" y="13706"/>
                  <a:pt x="5336" y="13476"/>
                  <a:pt x="5043" y="13476"/>
                </a:cubicBezTo>
                <a:lnTo>
                  <a:pt x="1067" y="13476"/>
                </a:lnTo>
                <a:lnTo>
                  <a:pt x="1067" y="9165"/>
                </a:lnTo>
                <a:cubicBezTo>
                  <a:pt x="1067" y="8224"/>
                  <a:pt x="1507" y="7366"/>
                  <a:pt x="2239" y="6801"/>
                </a:cubicBezTo>
                <a:close/>
                <a:moveTo>
                  <a:pt x="3871" y="1"/>
                </a:moveTo>
                <a:cubicBezTo>
                  <a:pt x="2218" y="1"/>
                  <a:pt x="858" y="1277"/>
                  <a:pt x="858" y="2888"/>
                </a:cubicBezTo>
                <a:lnTo>
                  <a:pt x="858" y="5441"/>
                </a:lnTo>
                <a:cubicBezTo>
                  <a:pt x="858" y="5755"/>
                  <a:pt x="962" y="6069"/>
                  <a:pt x="1151" y="6320"/>
                </a:cubicBezTo>
                <a:cubicBezTo>
                  <a:pt x="418" y="7052"/>
                  <a:pt x="0" y="8057"/>
                  <a:pt x="0" y="9145"/>
                </a:cubicBezTo>
                <a:lnTo>
                  <a:pt x="0" y="26553"/>
                </a:lnTo>
                <a:cubicBezTo>
                  <a:pt x="0" y="27411"/>
                  <a:pt x="649" y="28101"/>
                  <a:pt x="1486" y="28101"/>
                </a:cubicBezTo>
                <a:lnTo>
                  <a:pt x="6277" y="28101"/>
                </a:lnTo>
                <a:cubicBezTo>
                  <a:pt x="7093" y="28101"/>
                  <a:pt x="7763" y="27390"/>
                  <a:pt x="7763" y="26553"/>
                </a:cubicBezTo>
                <a:lnTo>
                  <a:pt x="7763" y="9145"/>
                </a:lnTo>
                <a:cubicBezTo>
                  <a:pt x="7742" y="8057"/>
                  <a:pt x="7323" y="7073"/>
                  <a:pt x="6591" y="6320"/>
                </a:cubicBezTo>
                <a:cubicBezTo>
                  <a:pt x="6779" y="6069"/>
                  <a:pt x="6884" y="5797"/>
                  <a:pt x="6884" y="5441"/>
                </a:cubicBezTo>
                <a:lnTo>
                  <a:pt x="6884" y="2888"/>
                </a:lnTo>
                <a:cubicBezTo>
                  <a:pt x="6884" y="1319"/>
                  <a:pt x="5524" y="1"/>
                  <a:pt x="3871" y="1"/>
                </a:cubicBezTo>
                <a:close/>
              </a:path>
            </a:pathLst>
          </a:custGeom>
          <a:solidFill>
            <a:srgbClr val="754C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9" name="Google Shape;1039;p54"/>
          <p:cNvSpPr/>
          <p:nvPr/>
        </p:nvSpPr>
        <p:spPr>
          <a:xfrm>
            <a:off x="1485698" y="4103213"/>
            <a:ext cx="117523" cy="314401"/>
          </a:xfrm>
          <a:custGeom>
            <a:avLst/>
            <a:gdLst/>
            <a:ahLst/>
            <a:cxnLst/>
            <a:rect l="l" t="t" r="r" b="b"/>
            <a:pathLst>
              <a:path w="8643" h="23122" extrusionOk="0">
                <a:moveTo>
                  <a:pt x="4876" y="1110"/>
                </a:moveTo>
                <a:cubicBezTo>
                  <a:pt x="7177" y="1110"/>
                  <a:pt x="7491" y="3830"/>
                  <a:pt x="7512" y="4123"/>
                </a:cubicBezTo>
                <a:lnTo>
                  <a:pt x="7512" y="7157"/>
                </a:lnTo>
                <a:lnTo>
                  <a:pt x="1110" y="7157"/>
                </a:lnTo>
                <a:lnTo>
                  <a:pt x="1110" y="4123"/>
                </a:lnTo>
                <a:lnTo>
                  <a:pt x="1131" y="4123"/>
                </a:lnTo>
                <a:cubicBezTo>
                  <a:pt x="1131" y="3997"/>
                  <a:pt x="1235" y="3286"/>
                  <a:pt x="1570" y="2574"/>
                </a:cubicBezTo>
                <a:cubicBezTo>
                  <a:pt x="2051" y="1612"/>
                  <a:pt x="2804" y="1110"/>
                  <a:pt x="3767" y="1110"/>
                </a:cubicBezTo>
                <a:close/>
                <a:moveTo>
                  <a:pt x="7491" y="8245"/>
                </a:moveTo>
                <a:cubicBezTo>
                  <a:pt x="7491" y="9584"/>
                  <a:pt x="6550" y="9981"/>
                  <a:pt x="6529" y="10002"/>
                </a:cubicBezTo>
                <a:cubicBezTo>
                  <a:pt x="6361" y="10107"/>
                  <a:pt x="6257" y="10295"/>
                  <a:pt x="6257" y="10484"/>
                </a:cubicBezTo>
                <a:cubicBezTo>
                  <a:pt x="6257" y="10693"/>
                  <a:pt x="6403" y="10839"/>
                  <a:pt x="6571" y="10923"/>
                </a:cubicBezTo>
                <a:cubicBezTo>
                  <a:pt x="7324" y="11279"/>
                  <a:pt x="7491" y="12639"/>
                  <a:pt x="7491" y="13141"/>
                </a:cubicBezTo>
                <a:lnTo>
                  <a:pt x="7491" y="21280"/>
                </a:lnTo>
                <a:lnTo>
                  <a:pt x="7512" y="21280"/>
                </a:lnTo>
                <a:cubicBezTo>
                  <a:pt x="7512" y="21719"/>
                  <a:pt x="7157" y="22096"/>
                  <a:pt x="6717" y="22096"/>
                </a:cubicBezTo>
                <a:lnTo>
                  <a:pt x="1947" y="22096"/>
                </a:lnTo>
                <a:cubicBezTo>
                  <a:pt x="1507" y="22096"/>
                  <a:pt x="1131" y="21719"/>
                  <a:pt x="1131" y="21280"/>
                </a:cubicBezTo>
                <a:lnTo>
                  <a:pt x="1131" y="13141"/>
                </a:lnTo>
                <a:cubicBezTo>
                  <a:pt x="1131" y="12639"/>
                  <a:pt x="1319" y="11279"/>
                  <a:pt x="2051" y="10923"/>
                </a:cubicBezTo>
                <a:cubicBezTo>
                  <a:pt x="2239" y="10839"/>
                  <a:pt x="2344" y="10651"/>
                  <a:pt x="2365" y="10484"/>
                </a:cubicBezTo>
                <a:cubicBezTo>
                  <a:pt x="2365" y="10274"/>
                  <a:pt x="2281" y="10086"/>
                  <a:pt x="2114" y="10002"/>
                </a:cubicBezTo>
                <a:cubicBezTo>
                  <a:pt x="2072" y="9981"/>
                  <a:pt x="1131" y="9584"/>
                  <a:pt x="1131" y="8245"/>
                </a:cubicBezTo>
                <a:close/>
                <a:moveTo>
                  <a:pt x="3767" y="1"/>
                </a:moveTo>
                <a:cubicBezTo>
                  <a:pt x="2365" y="1"/>
                  <a:pt x="1298" y="712"/>
                  <a:pt x="607" y="2072"/>
                </a:cubicBezTo>
                <a:cubicBezTo>
                  <a:pt x="147" y="3035"/>
                  <a:pt x="63" y="3997"/>
                  <a:pt x="63" y="4039"/>
                </a:cubicBezTo>
                <a:cubicBezTo>
                  <a:pt x="63" y="4060"/>
                  <a:pt x="1" y="8538"/>
                  <a:pt x="63" y="8831"/>
                </a:cubicBezTo>
                <a:cubicBezTo>
                  <a:pt x="210" y="9521"/>
                  <a:pt x="670" y="10044"/>
                  <a:pt x="984" y="10400"/>
                </a:cubicBezTo>
                <a:cubicBezTo>
                  <a:pt x="63" y="11362"/>
                  <a:pt x="63" y="13036"/>
                  <a:pt x="63" y="13120"/>
                </a:cubicBezTo>
                <a:lnTo>
                  <a:pt x="63" y="21259"/>
                </a:lnTo>
                <a:cubicBezTo>
                  <a:pt x="63" y="22305"/>
                  <a:pt x="900" y="23121"/>
                  <a:pt x="1947" y="23121"/>
                </a:cubicBezTo>
                <a:lnTo>
                  <a:pt x="6717" y="23121"/>
                </a:lnTo>
                <a:cubicBezTo>
                  <a:pt x="7763" y="23121"/>
                  <a:pt x="8600" y="22305"/>
                  <a:pt x="8600" y="21259"/>
                </a:cubicBezTo>
                <a:lnTo>
                  <a:pt x="8600" y="13120"/>
                </a:lnTo>
                <a:cubicBezTo>
                  <a:pt x="8600" y="13036"/>
                  <a:pt x="8600" y="11341"/>
                  <a:pt x="7680" y="10400"/>
                </a:cubicBezTo>
                <a:cubicBezTo>
                  <a:pt x="7993" y="10086"/>
                  <a:pt x="8433" y="9563"/>
                  <a:pt x="8600" y="8831"/>
                </a:cubicBezTo>
                <a:cubicBezTo>
                  <a:pt x="8642" y="8538"/>
                  <a:pt x="8600" y="4060"/>
                  <a:pt x="8600" y="4039"/>
                </a:cubicBezTo>
                <a:cubicBezTo>
                  <a:pt x="8600" y="3997"/>
                  <a:pt x="8517" y="3035"/>
                  <a:pt x="8035" y="2072"/>
                </a:cubicBezTo>
                <a:cubicBezTo>
                  <a:pt x="7387" y="733"/>
                  <a:pt x="6278" y="1"/>
                  <a:pt x="4876" y="1"/>
                </a:cubicBezTo>
                <a:close/>
              </a:path>
            </a:pathLst>
          </a:custGeom>
          <a:solidFill>
            <a:srgbClr val="754C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0" name="Google Shape;1040;p54"/>
          <p:cNvSpPr/>
          <p:nvPr/>
        </p:nvSpPr>
        <p:spPr>
          <a:xfrm>
            <a:off x="1803285" y="4046320"/>
            <a:ext cx="115524" cy="360483"/>
          </a:xfrm>
          <a:custGeom>
            <a:avLst/>
            <a:gdLst/>
            <a:ahLst/>
            <a:cxnLst/>
            <a:rect l="l" t="t" r="r" b="b"/>
            <a:pathLst>
              <a:path w="8496" h="26511" extrusionOk="0">
                <a:moveTo>
                  <a:pt x="5964" y="1047"/>
                </a:moveTo>
                <a:cubicBezTo>
                  <a:pt x="6508" y="1047"/>
                  <a:pt x="6989" y="1361"/>
                  <a:pt x="7240" y="1737"/>
                </a:cubicBezTo>
                <a:lnTo>
                  <a:pt x="3537" y="1737"/>
                </a:lnTo>
                <a:cubicBezTo>
                  <a:pt x="3244" y="1737"/>
                  <a:pt x="3014" y="1968"/>
                  <a:pt x="3014" y="2261"/>
                </a:cubicBezTo>
                <a:lnTo>
                  <a:pt x="3014" y="14124"/>
                </a:lnTo>
                <a:cubicBezTo>
                  <a:pt x="3014" y="14417"/>
                  <a:pt x="3244" y="14647"/>
                  <a:pt x="3537" y="14647"/>
                </a:cubicBezTo>
                <a:lnTo>
                  <a:pt x="7240" y="14647"/>
                </a:lnTo>
                <a:cubicBezTo>
                  <a:pt x="7031" y="15045"/>
                  <a:pt x="6550" y="15359"/>
                  <a:pt x="5985" y="15359"/>
                </a:cubicBezTo>
                <a:lnTo>
                  <a:pt x="3558" y="15359"/>
                </a:lnTo>
                <a:cubicBezTo>
                  <a:pt x="3265" y="15359"/>
                  <a:pt x="3034" y="15589"/>
                  <a:pt x="3034" y="15882"/>
                </a:cubicBezTo>
                <a:lnTo>
                  <a:pt x="3034" y="24440"/>
                </a:lnTo>
                <a:cubicBezTo>
                  <a:pt x="3034" y="24984"/>
                  <a:pt x="2595" y="25423"/>
                  <a:pt x="2051" y="25423"/>
                </a:cubicBezTo>
                <a:cubicBezTo>
                  <a:pt x="1486" y="25423"/>
                  <a:pt x="1047" y="24984"/>
                  <a:pt x="1047" y="24440"/>
                </a:cubicBezTo>
                <a:lnTo>
                  <a:pt x="1047" y="2198"/>
                </a:lnTo>
                <a:cubicBezTo>
                  <a:pt x="1047" y="1675"/>
                  <a:pt x="1695" y="1047"/>
                  <a:pt x="2490" y="1047"/>
                </a:cubicBezTo>
                <a:close/>
                <a:moveTo>
                  <a:pt x="2511" y="1"/>
                </a:moveTo>
                <a:cubicBezTo>
                  <a:pt x="1214" y="1"/>
                  <a:pt x="1" y="1089"/>
                  <a:pt x="1" y="2240"/>
                </a:cubicBezTo>
                <a:lnTo>
                  <a:pt x="1" y="24460"/>
                </a:lnTo>
                <a:cubicBezTo>
                  <a:pt x="1" y="25590"/>
                  <a:pt x="921" y="26511"/>
                  <a:pt x="2051" y="26511"/>
                </a:cubicBezTo>
                <a:cubicBezTo>
                  <a:pt x="3160" y="26511"/>
                  <a:pt x="4081" y="25590"/>
                  <a:pt x="4081" y="24460"/>
                </a:cubicBezTo>
                <a:lnTo>
                  <a:pt x="4081" y="16405"/>
                </a:lnTo>
                <a:lnTo>
                  <a:pt x="5985" y="16405"/>
                </a:lnTo>
                <a:cubicBezTo>
                  <a:pt x="7303" y="16405"/>
                  <a:pt x="8496" y="15338"/>
                  <a:pt x="8496" y="14187"/>
                </a:cubicBezTo>
                <a:cubicBezTo>
                  <a:pt x="8496" y="14187"/>
                  <a:pt x="8496" y="13601"/>
                  <a:pt x="7972" y="13601"/>
                </a:cubicBezTo>
                <a:lnTo>
                  <a:pt x="4102" y="13601"/>
                </a:lnTo>
                <a:lnTo>
                  <a:pt x="4102" y="13078"/>
                </a:lnTo>
                <a:lnTo>
                  <a:pt x="7972" y="13078"/>
                </a:lnTo>
                <a:cubicBezTo>
                  <a:pt x="8265" y="13078"/>
                  <a:pt x="8496" y="12848"/>
                  <a:pt x="8496" y="12555"/>
                </a:cubicBezTo>
                <a:cubicBezTo>
                  <a:pt x="8496" y="12283"/>
                  <a:pt x="8265" y="12032"/>
                  <a:pt x="7972" y="12032"/>
                </a:cubicBezTo>
                <a:lnTo>
                  <a:pt x="4102" y="12032"/>
                </a:lnTo>
                <a:lnTo>
                  <a:pt x="4102" y="11341"/>
                </a:lnTo>
                <a:lnTo>
                  <a:pt x="7972" y="11341"/>
                </a:lnTo>
                <a:cubicBezTo>
                  <a:pt x="8265" y="11341"/>
                  <a:pt x="8496" y="11090"/>
                  <a:pt x="8496" y="10818"/>
                </a:cubicBezTo>
                <a:cubicBezTo>
                  <a:pt x="8496" y="10525"/>
                  <a:pt x="8265" y="10295"/>
                  <a:pt x="7972" y="10295"/>
                </a:cubicBezTo>
                <a:lnTo>
                  <a:pt x="4102" y="10295"/>
                </a:lnTo>
                <a:lnTo>
                  <a:pt x="4102" y="9605"/>
                </a:lnTo>
                <a:lnTo>
                  <a:pt x="7972" y="9605"/>
                </a:lnTo>
                <a:cubicBezTo>
                  <a:pt x="8265" y="9605"/>
                  <a:pt x="8496" y="9375"/>
                  <a:pt x="8496" y="9082"/>
                </a:cubicBezTo>
                <a:cubicBezTo>
                  <a:pt x="8496" y="8789"/>
                  <a:pt x="8265" y="8559"/>
                  <a:pt x="7972" y="8559"/>
                </a:cubicBezTo>
                <a:lnTo>
                  <a:pt x="4102" y="8559"/>
                </a:lnTo>
                <a:lnTo>
                  <a:pt x="4102" y="7868"/>
                </a:lnTo>
                <a:lnTo>
                  <a:pt x="7972" y="7868"/>
                </a:lnTo>
                <a:cubicBezTo>
                  <a:pt x="8265" y="7868"/>
                  <a:pt x="8496" y="7638"/>
                  <a:pt x="8496" y="7345"/>
                </a:cubicBezTo>
                <a:cubicBezTo>
                  <a:pt x="8496" y="7073"/>
                  <a:pt x="8265" y="6822"/>
                  <a:pt x="7972" y="6822"/>
                </a:cubicBezTo>
                <a:lnTo>
                  <a:pt x="4102" y="6822"/>
                </a:lnTo>
                <a:lnTo>
                  <a:pt x="4102" y="6152"/>
                </a:lnTo>
                <a:lnTo>
                  <a:pt x="7972" y="6152"/>
                </a:lnTo>
                <a:cubicBezTo>
                  <a:pt x="8265" y="6152"/>
                  <a:pt x="8496" y="5922"/>
                  <a:pt x="8496" y="5629"/>
                </a:cubicBezTo>
                <a:cubicBezTo>
                  <a:pt x="8496" y="5336"/>
                  <a:pt x="8265" y="5106"/>
                  <a:pt x="7972" y="5106"/>
                </a:cubicBezTo>
                <a:lnTo>
                  <a:pt x="4102" y="5106"/>
                </a:lnTo>
                <a:lnTo>
                  <a:pt x="4102" y="4416"/>
                </a:lnTo>
                <a:lnTo>
                  <a:pt x="7972" y="4416"/>
                </a:lnTo>
                <a:lnTo>
                  <a:pt x="7972" y="4374"/>
                </a:lnTo>
                <a:cubicBezTo>
                  <a:pt x="8265" y="4374"/>
                  <a:pt x="8496" y="4144"/>
                  <a:pt x="8496" y="3851"/>
                </a:cubicBezTo>
                <a:cubicBezTo>
                  <a:pt x="8496" y="3558"/>
                  <a:pt x="8265" y="3328"/>
                  <a:pt x="7972" y="3328"/>
                </a:cubicBezTo>
                <a:lnTo>
                  <a:pt x="4102" y="3328"/>
                </a:lnTo>
                <a:lnTo>
                  <a:pt x="4102" y="2805"/>
                </a:lnTo>
                <a:lnTo>
                  <a:pt x="7972" y="2805"/>
                </a:lnTo>
                <a:cubicBezTo>
                  <a:pt x="8496" y="2805"/>
                  <a:pt x="8496" y="2240"/>
                  <a:pt x="8496" y="2240"/>
                </a:cubicBezTo>
                <a:cubicBezTo>
                  <a:pt x="8496" y="1047"/>
                  <a:pt x="7303" y="1"/>
                  <a:pt x="5985" y="1"/>
                </a:cubicBezTo>
                <a:close/>
              </a:path>
            </a:pathLst>
          </a:custGeom>
          <a:solidFill>
            <a:srgbClr val="754C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1" name="Google Shape;1041;p54"/>
          <p:cNvSpPr/>
          <p:nvPr/>
        </p:nvSpPr>
        <p:spPr>
          <a:xfrm>
            <a:off x="1234821" y="2961723"/>
            <a:ext cx="167589" cy="374135"/>
          </a:xfrm>
          <a:custGeom>
            <a:avLst/>
            <a:gdLst/>
            <a:ahLst/>
            <a:cxnLst/>
            <a:rect l="l" t="t" r="r" b="b"/>
            <a:pathLst>
              <a:path w="12325" h="27515" extrusionOk="0">
                <a:moveTo>
                  <a:pt x="7554" y="1026"/>
                </a:moveTo>
                <a:cubicBezTo>
                  <a:pt x="8349" y="1026"/>
                  <a:pt x="9019" y="1674"/>
                  <a:pt x="9019" y="2490"/>
                </a:cubicBezTo>
                <a:lnTo>
                  <a:pt x="9019" y="14228"/>
                </a:lnTo>
                <a:cubicBezTo>
                  <a:pt x="9019" y="15044"/>
                  <a:pt x="8349" y="15693"/>
                  <a:pt x="7554" y="15693"/>
                </a:cubicBezTo>
                <a:lnTo>
                  <a:pt x="4855" y="15693"/>
                </a:lnTo>
                <a:cubicBezTo>
                  <a:pt x="4039" y="15693"/>
                  <a:pt x="3390" y="15044"/>
                  <a:pt x="3390" y="14228"/>
                </a:cubicBezTo>
                <a:lnTo>
                  <a:pt x="3390" y="2490"/>
                </a:lnTo>
                <a:cubicBezTo>
                  <a:pt x="3390" y="1674"/>
                  <a:pt x="4039" y="1026"/>
                  <a:pt x="4855" y="1026"/>
                </a:cubicBezTo>
                <a:close/>
                <a:moveTo>
                  <a:pt x="6989" y="16760"/>
                </a:moveTo>
                <a:lnTo>
                  <a:pt x="6989" y="25736"/>
                </a:lnTo>
                <a:lnTo>
                  <a:pt x="6968" y="25736"/>
                </a:lnTo>
                <a:cubicBezTo>
                  <a:pt x="6968" y="26176"/>
                  <a:pt x="6612" y="26531"/>
                  <a:pt x="6194" y="26531"/>
                </a:cubicBezTo>
                <a:cubicBezTo>
                  <a:pt x="5734" y="26531"/>
                  <a:pt x="5399" y="26155"/>
                  <a:pt x="5399" y="25736"/>
                </a:cubicBezTo>
                <a:lnTo>
                  <a:pt x="5399" y="16760"/>
                </a:lnTo>
                <a:close/>
                <a:moveTo>
                  <a:pt x="4834" y="0"/>
                </a:moveTo>
                <a:cubicBezTo>
                  <a:pt x="3432" y="0"/>
                  <a:pt x="2302" y="1130"/>
                  <a:pt x="2281" y="2511"/>
                </a:cubicBezTo>
                <a:lnTo>
                  <a:pt x="524" y="2511"/>
                </a:lnTo>
                <a:cubicBezTo>
                  <a:pt x="252" y="2511"/>
                  <a:pt x="1" y="2741"/>
                  <a:pt x="1" y="3034"/>
                </a:cubicBezTo>
                <a:cubicBezTo>
                  <a:pt x="1" y="3327"/>
                  <a:pt x="252" y="3557"/>
                  <a:pt x="524" y="3557"/>
                </a:cubicBezTo>
                <a:lnTo>
                  <a:pt x="2281" y="3557"/>
                </a:lnTo>
                <a:lnTo>
                  <a:pt x="2281" y="4624"/>
                </a:lnTo>
                <a:lnTo>
                  <a:pt x="524" y="4624"/>
                </a:lnTo>
                <a:cubicBezTo>
                  <a:pt x="252" y="4624"/>
                  <a:pt x="1" y="4875"/>
                  <a:pt x="1" y="5147"/>
                </a:cubicBezTo>
                <a:cubicBezTo>
                  <a:pt x="1" y="5440"/>
                  <a:pt x="252" y="5671"/>
                  <a:pt x="524" y="5671"/>
                </a:cubicBezTo>
                <a:lnTo>
                  <a:pt x="2281" y="5671"/>
                </a:lnTo>
                <a:lnTo>
                  <a:pt x="2281" y="6759"/>
                </a:lnTo>
                <a:lnTo>
                  <a:pt x="524" y="6759"/>
                </a:lnTo>
                <a:cubicBezTo>
                  <a:pt x="252" y="6759"/>
                  <a:pt x="1" y="6989"/>
                  <a:pt x="1" y="7282"/>
                </a:cubicBezTo>
                <a:cubicBezTo>
                  <a:pt x="1" y="7554"/>
                  <a:pt x="252" y="7805"/>
                  <a:pt x="524" y="7805"/>
                </a:cubicBezTo>
                <a:lnTo>
                  <a:pt x="2281" y="7805"/>
                </a:lnTo>
                <a:lnTo>
                  <a:pt x="2281" y="8893"/>
                </a:lnTo>
                <a:lnTo>
                  <a:pt x="524" y="8893"/>
                </a:lnTo>
                <a:cubicBezTo>
                  <a:pt x="252" y="8893"/>
                  <a:pt x="1" y="9123"/>
                  <a:pt x="1" y="9416"/>
                </a:cubicBezTo>
                <a:cubicBezTo>
                  <a:pt x="1" y="9709"/>
                  <a:pt x="252" y="9939"/>
                  <a:pt x="524" y="9939"/>
                </a:cubicBezTo>
                <a:lnTo>
                  <a:pt x="2281" y="9939"/>
                </a:lnTo>
                <a:lnTo>
                  <a:pt x="2281" y="11006"/>
                </a:lnTo>
                <a:lnTo>
                  <a:pt x="524" y="11006"/>
                </a:lnTo>
                <a:cubicBezTo>
                  <a:pt x="252" y="11006"/>
                  <a:pt x="1" y="11257"/>
                  <a:pt x="1" y="11529"/>
                </a:cubicBezTo>
                <a:cubicBezTo>
                  <a:pt x="1" y="11822"/>
                  <a:pt x="252" y="12052"/>
                  <a:pt x="524" y="12052"/>
                </a:cubicBezTo>
                <a:lnTo>
                  <a:pt x="2281" y="12052"/>
                </a:lnTo>
                <a:lnTo>
                  <a:pt x="2281" y="13140"/>
                </a:lnTo>
                <a:lnTo>
                  <a:pt x="524" y="13140"/>
                </a:lnTo>
                <a:cubicBezTo>
                  <a:pt x="252" y="13140"/>
                  <a:pt x="1" y="13370"/>
                  <a:pt x="1" y="13663"/>
                </a:cubicBezTo>
                <a:cubicBezTo>
                  <a:pt x="1" y="13935"/>
                  <a:pt x="252" y="14186"/>
                  <a:pt x="524" y="14186"/>
                </a:cubicBezTo>
                <a:lnTo>
                  <a:pt x="2281" y="14186"/>
                </a:lnTo>
                <a:cubicBezTo>
                  <a:pt x="2302" y="15379"/>
                  <a:pt x="3181" y="16404"/>
                  <a:pt x="4311" y="16635"/>
                </a:cubicBezTo>
                <a:lnTo>
                  <a:pt x="4311" y="25653"/>
                </a:lnTo>
                <a:cubicBezTo>
                  <a:pt x="4311" y="26678"/>
                  <a:pt x="5148" y="27515"/>
                  <a:pt x="6152" y="27515"/>
                </a:cubicBezTo>
                <a:cubicBezTo>
                  <a:pt x="7177" y="27515"/>
                  <a:pt x="8014" y="26678"/>
                  <a:pt x="8014" y="25653"/>
                </a:cubicBezTo>
                <a:lnTo>
                  <a:pt x="8014" y="16718"/>
                </a:lnTo>
                <a:cubicBezTo>
                  <a:pt x="9165" y="16488"/>
                  <a:pt x="10023" y="15463"/>
                  <a:pt x="10023" y="14249"/>
                </a:cubicBezTo>
                <a:lnTo>
                  <a:pt x="11781" y="14249"/>
                </a:lnTo>
                <a:cubicBezTo>
                  <a:pt x="12073" y="14249"/>
                  <a:pt x="12304" y="14019"/>
                  <a:pt x="12304" y="13726"/>
                </a:cubicBezTo>
                <a:cubicBezTo>
                  <a:pt x="12304" y="13454"/>
                  <a:pt x="12073" y="13203"/>
                  <a:pt x="11781" y="13203"/>
                </a:cubicBezTo>
                <a:lnTo>
                  <a:pt x="10023" y="13203"/>
                </a:lnTo>
                <a:lnTo>
                  <a:pt x="10023" y="12136"/>
                </a:lnTo>
                <a:lnTo>
                  <a:pt x="11781" y="12136"/>
                </a:lnTo>
                <a:cubicBezTo>
                  <a:pt x="12073" y="12136"/>
                  <a:pt x="12304" y="11906"/>
                  <a:pt x="12304" y="11613"/>
                </a:cubicBezTo>
                <a:cubicBezTo>
                  <a:pt x="12304" y="11320"/>
                  <a:pt x="12073" y="11090"/>
                  <a:pt x="11781" y="11090"/>
                </a:cubicBezTo>
                <a:lnTo>
                  <a:pt x="10023" y="11090"/>
                </a:lnTo>
                <a:lnTo>
                  <a:pt x="10023" y="10023"/>
                </a:lnTo>
                <a:lnTo>
                  <a:pt x="11781" y="10023"/>
                </a:lnTo>
                <a:cubicBezTo>
                  <a:pt x="12073" y="10023"/>
                  <a:pt x="12304" y="9793"/>
                  <a:pt x="12304" y="9500"/>
                </a:cubicBezTo>
                <a:cubicBezTo>
                  <a:pt x="12304" y="9207"/>
                  <a:pt x="12073" y="8977"/>
                  <a:pt x="11781" y="8977"/>
                </a:cubicBezTo>
                <a:lnTo>
                  <a:pt x="10023" y="8977"/>
                </a:lnTo>
                <a:lnTo>
                  <a:pt x="10023" y="7909"/>
                </a:lnTo>
                <a:lnTo>
                  <a:pt x="11781" y="7909"/>
                </a:lnTo>
                <a:cubicBezTo>
                  <a:pt x="12073" y="7909"/>
                  <a:pt x="12304" y="7658"/>
                  <a:pt x="12304" y="7386"/>
                </a:cubicBezTo>
                <a:cubicBezTo>
                  <a:pt x="12304" y="7093"/>
                  <a:pt x="12073" y="6863"/>
                  <a:pt x="11781" y="6863"/>
                </a:cubicBezTo>
                <a:lnTo>
                  <a:pt x="10023" y="6863"/>
                </a:lnTo>
                <a:lnTo>
                  <a:pt x="10023" y="5775"/>
                </a:lnTo>
                <a:lnTo>
                  <a:pt x="11801" y="5775"/>
                </a:lnTo>
                <a:lnTo>
                  <a:pt x="11801" y="5671"/>
                </a:lnTo>
                <a:cubicBezTo>
                  <a:pt x="12094" y="5671"/>
                  <a:pt x="12325" y="5440"/>
                  <a:pt x="12325" y="5147"/>
                </a:cubicBezTo>
                <a:cubicBezTo>
                  <a:pt x="12325" y="4875"/>
                  <a:pt x="12094" y="4624"/>
                  <a:pt x="11801" y="4624"/>
                </a:cubicBezTo>
                <a:lnTo>
                  <a:pt x="10065" y="4624"/>
                </a:lnTo>
                <a:lnTo>
                  <a:pt x="10065" y="3557"/>
                </a:lnTo>
                <a:lnTo>
                  <a:pt x="11801" y="3557"/>
                </a:lnTo>
                <a:cubicBezTo>
                  <a:pt x="12094" y="3557"/>
                  <a:pt x="12325" y="3327"/>
                  <a:pt x="12325" y="3034"/>
                </a:cubicBezTo>
                <a:cubicBezTo>
                  <a:pt x="12325" y="2741"/>
                  <a:pt x="12094" y="2511"/>
                  <a:pt x="11801" y="2511"/>
                </a:cubicBezTo>
                <a:lnTo>
                  <a:pt x="10065" y="2511"/>
                </a:lnTo>
                <a:cubicBezTo>
                  <a:pt x="10023" y="1130"/>
                  <a:pt x="8914" y="0"/>
                  <a:pt x="7512" y="0"/>
                </a:cubicBezTo>
                <a:close/>
              </a:path>
            </a:pathLst>
          </a:custGeom>
          <a:solidFill>
            <a:srgbClr val="754C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2" name="Google Shape;1042;p54"/>
          <p:cNvSpPr/>
          <p:nvPr/>
        </p:nvSpPr>
        <p:spPr>
          <a:xfrm>
            <a:off x="1242269" y="3479756"/>
            <a:ext cx="266021" cy="400610"/>
          </a:xfrm>
          <a:custGeom>
            <a:avLst/>
            <a:gdLst/>
            <a:ahLst/>
            <a:cxnLst/>
            <a:rect l="l" t="t" r="r" b="b"/>
            <a:pathLst>
              <a:path w="19564" h="29462" extrusionOk="0">
                <a:moveTo>
                  <a:pt x="6905" y="1089"/>
                </a:moveTo>
                <a:cubicBezTo>
                  <a:pt x="7428" y="1089"/>
                  <a:pt x="7868" y="1528"/>
                  <a:pt x="7868" y="2072"/>
                </a:cubicBezTo>
                <a:lnTo>
                  <a:pt x="7868" y="17870"/>
                </a:lnTo>
                <a:cubicBezTo>
                  <a:pt x="7533" y="17598"/>
                  <a:pt x="7135" y="17430"/>
                  <a:pt x="6717" y="17346"/>
                </a:cubicBezTo>
                <a:lnTo>
                  <a:pt x="6717" y="1089"/>
                </a:lnTo>
                <a:close/>
                <a:moveTo>
                  <a:pt x="2114" y="1549"/>
                </a:moveTo>
                <a:lnTo>
                  <a:pt x="5189" y="17953"/>
                </a:lnTo>
                <a:cubicBezTo>
                  <a:pt x="5210" y="18079"/>
                  <a:pt x="5294" y="18204"/>
                  <a:pt x="5420" y="18288"/>
                </a:cubicBezTo>
                <a:cubicBezTo>
                  <a:pt x="5516" y="18352"/>
                  <a:pt x="5611" y="18379"/>
                  <a:pt x="5726" y="18379"/>
                </a:cubicBezTo>
                <a:cubicBezTo>
                  <a:pt x="5761" y="18379"/>
                  <a:pt x="5799" y="18377"/>
                  <a:pt x="5838" y="18372"/>
                </a:cubicBezTo>
                <a:cubicBezTo>
                  <a:pt x="5943" y="18351"/>
                  <a:pt x="6068" y="18351"/>
                  <a:pt x="6173" y="18351"/>
                </a:cubicBezTo>
                <a:cubicBezTo>
                  <a:pt x="6968" y="18351"/>
                  <a:pt x="7658" y="18916"/>
                  <a:pt x="7826" y="19711"/>
                </a:cubicBezTo>
                <a:cubicBezTo>
                  <a:pt x="8014" y="20611"/>
                  <a:pt x="7366" y="21740"/>
                  <a:pt x="6173" y="21740"/>
                </a:cubicBezTo>
                <a:cubicBezTo>
                  <a:pt x="5399" y="21740"/>
                  <a:pt x="4687" y="21175"/>
                  <a:pt x="4520" y="20401"/>
                </a:cubicBezTo>
                <a:lnTo>
                  <a:pt x="1235" y="2784"/>
                </a:lnTo>
                <a:cubicBezTo>
                  <a:pt x="1151" y="2491"/>
                  <a:pt x="1214" y="2240"/>
                  <a:pt x="1340" y="2030"/>
                </a:cubicBezTo>
                <a:cubicBezTo>
                  <a:pt x="1653" y="1549"/>
                  <a:pt x="2114" y="1549"/>
                  <a:pt x="2114" y="1549"/>
                </a:cubicBezTo>
                <a:close/>
                <a:moveTo>
                  <a:pt x="6801" y="22724"/>
                </a:moveTo>
                <a:lnTo>
                  <a:pt x="6696" y="24460"/>
                </a:lnTo>
                <a:cubicBezTo>
                  <a:pt x="6696" y="24732"/>
                  <a:pt x="6466" y="24942"/>
                  <a:pt x="6152" y="24942"/>
                </a:cubicBezTo>
                <a:cubicBezTo>
                  <a:pt x="5859" y="24942"/>
                  <a:pt x="5629" y="24732"/>
                  <a:pt x="5629" y="24481"/>
                </a:cubicBezTo>
                <a:cubicBezTo>
                  <a:pt x="5629" y="24460"/>
                  <a:pt x="5524" y="22724"/>
                  <a:pt x="5524" y="22724"/>
                </a:cubicBezTo>
                <a:lnTo>
                  <a:pt x="5524" y="22724"/>
                </a:lnTo>
                <a:cubicBezTo>
                  <a:pt x="5733" y="22787"/>
                  <a:pt x="5943" y="22808"/>
                  <a:pt x="6173" y="22808"/>
                </a:cubicBezTo>
                <a:cubicBezTo>
                  <a:pt x="6508" y="22808"/>
                  <a:pt x="6780" y="22724"/>
                  <a:pt x="6801" y="22724"/>
                </a:cubicBezTo>
                <a:close/>
                <a:moveTo>
                  <a:pt x="6131" y="1"/>
                </a:moveTo>
                <a:cubicBezTo>
                  <a:pt x="5838" y="1"/>
                  <a:pt x="5608" y="252"/>
                  <a:pt x="5608" y="524"/>
                </a:cubicBezTo>
                <a:lnTo>
                  <a:pt x="5608" y="14543"/>
                </a:lnTo>
                <a:lnTo>
                  <a:pt x="3034" y="817"/>
                </a:lnTo>
                <a:cubicBezTo>
                  <a:pt x="3013" y="691"/>
                  <a:pt x="2930" y="566"/>
                  <a:pt x="2804" y="482"/>
                </a:cubicBezTo>
                <a:cubicBezTo>
                  <a:pt x="2708" y="418"/>
                  <a:pt x="2600" y="391"/>
                  <a:pt x="2489" y="391"/>
                </a:cubicBezTo>
                <a:cubicBezTo>
                  <a:pt x="2455" y="391"/>
                  <a:pt x="2420" y="393"/>
                  <a:pt x="2386" y="398"/>
                </a:cubicBezTo>
                <a:lnTo>
                  <a:pt x="1695" y="566"/>
                </a:lnTo>
                <a:cubicBezTo>
                  <a:pt x="1151" y="670"/>
                  <a:pt x="712" y="984"/>
                  <a:pt x="398" y="1445"/>
                </a:cubicBezTo>
                <a:cubicBezTo>
                  <a:pt x="105" y="1926"/>
                  <a:pt x="0" y="2449"/>
                  <a:pt x="105" y="2993"/>
                </a:cubicBezTo>
                <a:lnTo>
                  <a:pt x="3411" y="20611"/>
                </a:lnTo>
                <a:cubicBezTo>
                  <a:pt x="3537" y="21238"/>
                  <a:pt x="3871" y="21803"/>
                  <a:pt x="4353" y="22180"/>
                </a:cubicBezTo>
                <a:lnTo>
                  <a:pt x="4478" y="24481"/>
                </a:lnTo>
                <a:cubicBezTo>
                  <a:pt x="4478" y="25151"/>
                  <a:pt x="4917" y="25716"/>
                  <a:pt x="5545" y="25925"/>
                </a:cubicBezTo>
                <a:lnTo>
                  <a:pt x="5545" y="27264"/>
                </a:lnTo>
                <a:cubicBezTo>
                  <a:pt x="5545" y="28457"/>
                  <a:pt x="6550" y="29461"/>
                  <a:pt x="7742" y="29461"/>
                </a:cubicBezTo>
                <a:cubicBezTo>
                  <a:pt x="8328" y="29461"/>
                  <a:pt x="8872" y="29231"/>
                  <a:pt x="9290" y="28813"/>
                </a:cubicBezTo>
                <a:cubicBezTo>
                  <a:pt x="9709" y="28394"/>
                  <a:pt x="9939" y="27829"/>
                  <a:pt x="9939" y="27264"/>
                </a:cubicBezTo>
                <a:lnTo>
                  <a:pt x="9939" y="24900"/>
                </a:lnTo>
                <a:cubicBezTo>
                  <a:pt x="9939" y="24586"/>
                  <a:pt x="10044" y="24335"/>
                  <a:pt x="10274" y="24105"/>
                </a:cubicBezTo>
                <a:cubicBezTo>
                  <a:pt x="10483" y="23896"/>
                  <a:pt x="10776" y="23749"/>
                  <a:pt x="11090" y="23749"/>
                </a:cubicBezTo>
                <a:cubicBezTo>
                  <a:pt x="11718" y="23749"/>
                  <a:pt x="12220" y="24251"/>
                  <a:pt x="12220" y="24879"/>
                </a:cubicBezTo>
                <a:lnTo>
                  <a:pt x="12220" y="27243"/>
                </a:lnTo>
                <a:cubicBezTo>
                  <a:pt x="12220" y="28436"/>
                  <a:pt x="13203" y="29440"/>
                  <a:pt x="14417" y="29440"/>
                </a:cubicBezTo>
                <a:lnTo>
                  <a:pt x="18957" y="29440"/>
                </a:lnTo>
                <a:cubicBezTo>
                  <a:pt x="19250" y="29440"/>
                  <a:pt x="19480" y="29189"/>
                  <a:pt x="19480" y="28917"/>
                </a:cubicBezTo>
                <a:cubicBezTo>
                  <a:pt x="19564" y="28624"/>
                  <a:pt x="19334" y="28352"/>
                  <a:pt x="19020" y="28352"/>
                </a:cubicBezTo>
                <a:lnTo>
                  <a:pt x="14459" y="28352"/>
                </a:lnTo>
                <a:cubicBezTo>
                  <a:pt x="13831" y="28352"/>
                  <a:pt x="13350" y="27871"/>
                  <a:pt x="13350" y="27243"/>
                </a:cubicBezTo>
                <a:lnTo>
                  <a:pt x="13350" y="24879"/>
                </a:lnTo>
                <a:cubicBezTo>
                  <a:pt x="13350" y="23686"/>
                  <a:pt x="12345" y="22682"/>
                  <a:pt x="11153" y="22682"/>
                </a:cubicBezTo>
                <a:cubicBezTo>
                  <a:pt x="10567" y="22682"/>
                  <a:pt x="10023" y="22912"/>
                  <a:pt x="9604" y="23331"/>
                </a:cubicBezTo>
                <a:cubicBezTo>
                  <a:pt x="9186" y="23749"/>
                  <a:pt x="8956" y="24314"/>
                  <a:pt x="8956" y="24879"/>
                </a:cubicBezTo>
                <a:lnTo>
                  <a:pt x="8956" y="27243"/>
                </a:lnTo>
                <a:cubicBezTo>
                  <a:pt x="8956" y="27557"/>
                  <a:pt x="8851" y="27808"/>
                  <a:pt x="8600" y="28038"/>
                </a:cubicBezTo>
                <a:cubicBezTo>
                  <a:pt x="8391" y="28248"/>
                  <a:pt x="8119" y="28394"/>
                  <a:pt x="7805" y="28394"/>
                </a:cubicBezTo>
                <a:cubicBezTo>
                  <a:pt x="7177" y="28394"/>
                  <a:pt x="6675" y="27892"/>
                  <a:pt x="6675" y="27264"/>
                </a:cubicBezTo>
                <a:lnTo>
                  <a:pt x="6675" y="25925"/>
                </a:lnTo>
                <a:cubicBezTo>
                  <a:pt x="7303" y="25716"/>
                  <a:pt x="7742" y="25172"/>
                  <a:pt x="7742" y="24481"/>
                </a:cubicBezTo>
                <a:lnTo>
                  <a:pt x="7868" y="22222"/>
                </a:lnTo>
                <a:cubicBezTo>
                  <a:pt x="8495" y="21719"/>
                  <a:pt x="8893" y="20966"/>
                  <a:pt x="8893" y="20129"/>
                </a:cubicBezTo>
                <a:lnTo>
                  <a:pt x="8893" y="2072"/>
                </a:lnTo>
                <a:cubicBezTo>
                  <a:pt x="8893" y="942"/>
                  <a:pt x="7972" y="1"/>
                  <a:pt x="6822" y="1"/>
                </a:cubicBezTo>
                <a:close/>
              </a:path>
            </a:pathLst>
          </a:custGeom>
          <a:solidFill>
            <a:srgbClr val="754C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3" name="Google Shape;1043;p54"/>
          <p:cNvSpPr/>
          <p:nvPr/>
        </p:nvSpPr>
        <p:spPr>
          <a:xfrm>
            <a:off x="724725" y="3520031"/>
            <a:ext cx="356513" cy="345118"/>
          </a:xfrm>
          <a:custGeom>
            <a:avLst/>
            <a:gdLst/>
            <a:ahLst/>
            <a:cxnLst/>
            <a:rect l="l" t="t" r="r" b="b"/>
            <a:pathLst>
              <a:path w="26219" h="25381" extrusionOk="0">
                <a:moveTo>
                  <a:pt x="1884" y="7805"/>
                </a:moveTo>
                <a:cubicBezTo>
                  <a:pt x="2302" y="7805"/>
                  <a:pt x="2658" y="8139"/>
                  <a:pt x="2658" y="8558"/>
                </a:cubicBezTo>
                <a:cubicBezTo>
                  <a:pt x="2658" y="8976"/>
                  <a:pt x="2302" y="9311"/>
                  <a:pt x="1884" y="9311"/>
                </a:cubicBezTo>
                <a:cubicBezTo>
                  <a:pt x="1465" y="9311"/>
                  <a:pt x="1131" y="8976"/>
                  <a:pt x="1131" y="8558"/>
                </a:cubicBezTo>
                <a:cubicBezTo>
                  <a:pt x="1131" y="8139"/>
                  <a:pt x="1465" y="7805"/>
                  <a:pt x="1884" y="7805"/>
                </a:cubicBezTo>
                <a:close/>
                <a:moveTo>
                  <a:pt x="24377" y="7805"/>
                </a:moveTo>
                <a:cubicBezTo>
                  <a:pt x="24795" y="7805"/>
                  <a:pt x="25130" y="8139"/>
                  <a:pt x="25130" y="8558"/>
                </a:cubicBezTo>
                <a:cubicBezTo>
                  <a:pt x="25151" y="8976"/>
                  <a:pt x="24795" y="9311"/>
                  <a:pt x="24377" y="9311"/>
                </a:cubicBezTo>
                <a:cubicBezTo>
                  <a:pt x="23958" y="9311"/>
                  <a:pt x="23624" y="8976"/>
                  <a:pt x="23624" y="8558"/>
                </a:cubicBezTo>
                <a:cubicBezTo>
                  <a:pt x="23624" y="8139"/>
                  <a:pt x="23958" y="7805"/>
                  <a:pt x="24377" y="7805"/>
                </a:cubicBezTo>
                <a:close/>
                <a:moveTo>
                  <a:pt x="13141" y="1067"/>
                </a:moveTo>
                <a:cubicBezTo>
                  <a:pt x="17242" y="1067"/>
                  <a:pt x="20590" y="4415"/>
                  <a:pt x="20590" y="8537"/>
                </a:cubicBezTo>
                <a:cubicBezTo>
                  <a:pt x="20590" y="12638"/>
                  <a:pt x="17242" y="15986"/>
                  <a:pt x="13141" y="15986"/>
                </a:cubicBezTo>
                <a:cubicBezTo>
                  <a:pt x="9040" y="15986"/>
                  <a:pt x="5671" y="12638"/>
                  <a:pt x="5671" y="8537"/>
                </a:cubicBezTo>
                <a:cubicBezTo>
                  <a:pt x="5692" y="4415"/>
                  <a:pt x="9040" y="1067"/>
                  <a:pt x="13141" y="1067"/>
                </a:cubicBezTo>
                <a:close/>
                <a:moveTo>
                  <a:pt x="22556" y="9081"/>
                </a:moveTo>
                <a:cubicBezTo>
                  <a:pt x="22264" y="14040"/>
                  <a:pt x="18162" y="17994"/>
                  <a:pt x="13141" y="17994"/>
                </a:cubicBezTo>
                <a:cubicBezTo>
                  <a:pt x="8119" y="17994"/>
                  <a:pt x="3997" y="14040"/>
                  <a:pt x="3725" y="9081"/>
                </a:cubicBezTo>
                <a:lnTo>
                  <a:pt x="4625" y="9081"/>
                </a:lnTo>
                <a:cubicBezTo>
                  <a:pt x="4918" y="13517"/>
                  <a:pt x="8600" y="17074"/>
                  <a:pt x="13141" y="17074"/>
                </a:cubicBezTo>
                <a:cubicBezTo>
                  <a:pt x="17660" y="17074"/>
                  <a:pt x="21343" y="13559"/>
                  <a:pt x="21636" y="9081"/>
                </a:cubicBezTo>
                <a:close/>
                <a:moveTo>
                  <a:pt x="13559" y="19041"/>
                </a:moveTo>
                <a:lnTo>
                  <a:pt x="13559" y="24292"/>
                </a:lnTo>
                <a:lnTo>
                  <a:pt x="12764" y="24292"/>
                </a:lnTo>
                <a:lnTo>
                  <a:pt x="12764" y="19041"/>
                </a:lnTo>
                <a:close/>
                <a:moveTo>
                  <a:pt x="13120" y="0"/>
                </a:moveTo>
                <a:cubicBezTo>
                  <a:pt x="8579" y="0"/>
                  <a:pt x="4897" y="3536"/>
                  <a:pt x="4604" y="8014"/>
                </a:cubicBezTo>
                <a:lnTo>
                  <a:pt x="3600" y="8014"/>
                </a:lnTo>
                <a:cubicBezTo>
                  <a:pt x="3349" y="7240"/>
                  <a:pt x="2679" y="6717"/>
                  <a:pt x="1842" y="6717"/>
                </a:cubicBezTo>
                <a:cubicBezTo>
                  <a:pt x="838" y="6717"/>
                  <a:pt x="1" y="7533"/>
                  <a:pt x="1" y="8558"/>
                </a:cubicBezTo>
                <a:cubicBezTo>
                  <a:pt x="1" y="9541"/>
                  <a:pt x="817" y="10378"/>
                  <a:pt x="1842" y="10378"/>
                </a:cubicBezTo>
                <a:cubicBezTo>
                  <a:pt x="2156" y="10378"/>
                  <a:pt x="2470" y="10315"/>
                  <a:pt x="2700" y="10148"/>
                </a:cubicBezTo>
                <a:cubicBezTo>
                  <a:pt x="3411" y="14730"/>
                  <a:pt x="7052" y="18329"/>
                  <a:pt x="11613" y="18957"/>
                </a:cubicBezTo>
                <a:lnTo>
                  <a:pt x="11613" y="24334"/>
                </a:lnTo>
                <a:lnTo>
                  <a:pt x="9563" y="24334"/>
                </a:lnTo>
                <a:cubicBezTo>
                  <a:pt x="9270" y="24334"/>
                  <a:pt x="9040" y="24564"/>
                  <a:pt x="9040" y="24857"/>
                </a:cubicBezTo>
                <a:cubicBezTo>
                  <a:pt x="9040" y="25129"/>
                  <a:pt x="9270" y="25380"/>
                  <a:pt x="9563" y="25380"/>
                </a:cubicBezTo>
                <a:lnTo>
                  <a:pt x="16593" y="25380"/>
                </a:lnTo>
                <a:cubicBezTo>
                  <a:pt x="16886" y="25380"/>
                  <a:pt x="17116" y="25129"/>
                  <a:pt x="17116" y="24857"/>
                </a:cubicBezTo>
                <a:cubicBezTo>
                  <a:pt x="17116" y="24564"/>
                  <a:pt x="16886" y="24334"/>
                  <a:pt x="16593" y="24334"/>
                </a:cubicBezTo>
                <a:lnTo>
                  <a:pt x="14522" y="24334"/>
                </a:lnTo>
                <a:lnTo>
                  <a:pt x="14522" y="18957"/>
                </a:lnTo>
                <a:cubicBezTo>
                  <a:pt x="19104" y="18329"/>
                  <a:pt x="22745" y="14730"/>
                  <a:pt x="23435" y="10148"/>
                </a:cubicBezTo>
                <a:cubicBezTo>
                  <a:pt x="23707" y="10274"/>
                  <a:pt x="24000" y="10378"/>
                  <a:pt x="24314" y="10378"/>
                </a:cubicBezTo>
                <a:cubicBezTo>
                  <a:pt x="25297" y="10378"/>
                  <a:pt x="26134" y="9583"/>
                  <a:pt x="26134" y="8558"/>
                </a:cubicBezTo>
                <a:cubicBezTo>
                  <a:pt x="26218" y="7533"/>
                  <a:pt x="25381" y="6717"/>
                  <a:pt x="24377" y="6717"/>
                </a:cubicBezTo>
                <a:cubicBezTo>
                  <a:pt x="23561" y="6717"/>
                  <a:pt x="22870" y="7281"/>
                  <a:pt x="22640" y="8014"/>
                </a:cubicBezTo>
                <a:lnTo>
                  <a:pt x="21615" y="8014"/>
                </a:lnTo>
                <a:cubicBezTo>
                  <a:pt x="21322" y="3557"/>
                  <a:pt x="17639" y="0"/>
                  <a:pt x="13120" y="0"/>
                </a:cubicBezTo>
                <a:close/>
              </a:path>
            </a:pathLst>
          </a:custGeom>
          <a:solidFill>
            <a:srgbClr val="754C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44" name="Google Shape;1044;p54"/>
          <p:cNvGrpSpPr/>
          <p:nvPr/>
        </p:nvGrpSpPr>
        <p:grpSpPr>
          <a:xfrm>
            <a:off x="5009389" y="2892024"/>
            <a:ext cx="1112789" cy="1511369"/>
            <a:chOff x="9443800" y="5402175"/>
            <a:chExt cx="2102775" cy="2855950"/>
          </a:xfrm>
        </p:grpSpPr>
        <p:sp>
          <p:nvSpPr>
            <p:cNvPr id="1045" name="Google Shape;1045;p54"/>
            <p:cNvSpPr/>
            <p:nvPr/>
          </p:nvSpPr>
          <p:spPr>
            <a:xfrm>
              <a:off x="9443800" y="6928425"/>
              <a:ext cx="664350" cy="1030050"/>
            </a:xfrm>
            <a:custGeom>
              <a:avLst/>
              <a:gdLst/>
              <a:ahLst/>
              <a:cxnLst/>
              <a:rect l="l" t="t" r="r" b="b"/>
              <a:pathLst>
                <a:path w="26574" h="41202" extrusionOk="0">
                  <a:moveTo>
                    <a:pt x="13044" y="0"/>
                  </a:moveTo>
                  <a:cubicBezTo>
                    <a:pt x="10517" y="0"/>
                    <a:pt x="7978" y="831"/>
                    <a:pt x="5923" y="2319"/>
                  </a:cubicBezTo>
                  <a:cubicBezTo>
                    <a:pt x="2962" y="4471"/>
                    <a:pt x="1039" y="7836"/>
                    <a:pt x="406" y="11430"/>
                  </a:cubicBezTo>
                  <a:cubicBezTo>
                    <a:pt x="1" y="13860"/>
                    <a:pt x="254" y="16644"/>
                    <a:pt x="2000" y="18415"/>
                  </a:cubicBezTo>
                  <a:cubicBezTo>
                    <a:pt x="4177" y="20617"/>
                    <a:pt x="7897" y="20667"/>
                    <a:pt x="10124" y="22819"/>
                  </a:cubicBezTo>
                  <a:cubicBezTo>
                    <a:pt x="11415" y="24084"/>
                    <a:pt x="12022" y="25982"/>
                    <a:pt x="11668" y="27754"/>
                  </a:cubicBezTo>
                  <a:cubicBezTo>
                    <a:pt x="11238" y="30183"/>
                    <a:pt x="9162" y="32081"/>
                    <a:pt x="8783" y="34511"/>
                  </a:cubicBezTo>
                  <a:cubicBezTo>
                    <a:pt x="8352" y="37295"/>
                    <a:pt x="10428" y="40104"/>
                    <a:pt x="13161" y="40939"/>
                  </a:cubicBezTo>
                  <a:cubicBezTo>
                    <a:pt x="13777" y="41117"/>
                    <a:pt x="14410" y="41202"/>
                    <a:pt x="15044" y="41202"/>
                  </a:cubicBezTo>
                  <a:cubicBezTo>
                    <a:pt x="17197" y="41202"/>
                    <a:pt x="19361" y="40231"/>
                    <a:pt x="20905" y="38687"/>
                  </a:cubicBezTo>
                  <a:cubicBezTo>
                    <a:pt x="22575" y="37042"/>
                    <a:pt x="23562" y="34840"/>
                    <a:pt x="24322" y="32587"/>
                  </a:cubicBezTo>
                  <a:cubicBezTo>
                    <a:pt x="26321" y="26539"/>
                    <a:pt x="26574" y="19959"/>
                    <a:pt x="25106" y="13758"/>
                  </a:cubicBezTo>
                  <a:cubicBezTo>
                    <a:pt x="23891" y="8494"/>
                    <a:pt x="21993" y="2269"/>
                    <a:pt x="16249" y="472"/>
                  </a:cubicBezTo>
                  <a:cubicBezTo>
                    <a:pt x="15208" y="153"/>
                    <a:pt x="14127" y="0"/>
                    <a:pt x="13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54"/>
            <p:cNvSpPr/>
            <p:nvPr/>
          </p:nvSpPr>
          <p:spPr>
            <a:xfrm>
              <a:off x="10346350" y="5852755"/>
              <a:ext cx="1057879" cy="1184756"/>
            </a:xfrm>
            <a:custGeom>
              <a:avLst/>
              <a:gdLst/>
              <a:ahLst/>
              <a:cxnLst/>
              <a:rect l="l" t="t" r="r" b="b"/>
              <a:pathLst>
                <a:path w="17893" h="20039" extrusionOk="0">
                  <a:moveTo>
                    <a:pt x="8920" y="1"/>
                  </a:moveTo>
                  <a:cubicBezTo>
                    <a:pt x="5261" y="1"/>
                    <a:pt x="1710" y="3834"/>
                    <a:pt x="532" y="7693"/>
                  </a:cubicBezTo>
                  <a:cubicBezTo>
                    <a:pt x="0" y="9414"/>
                    <a:pt x="228" y="11540"/>
                    <a:pt x="1494" y="12830"/>
                  </a:cubicBezTo>
                  <a:cubicBezTo>
                    <a:pt x="3139" y="14526"/>
                    <a:pt x="5847" y="14399"/>
                    <a:pt x="7846" y="15614"/>
                  </a:cubicBezTo>
                  <a:cubicBezTo>
                    <a:pt x="8909" y="16297"/>
                    <a:pt x="9744" y="17310"/>
                    <a:pt x="10124" y="18499"/>
                  </a:cubicBezTo>
                  <a:cubicBezTo>
                    <a:pt x="10250" y="18904"/>
                    <a:pt x="10377" y="19385"/>
                    <a:pt x="10680" y="19714"/>
                  </a:cubicBezTo>
                  <a:cubicBezTo>
                    <a:pt x="10909" y="19943"/>
                    <a:pt x="11189" y="20039"/>
                    <a:pt x="11488" y="20039"/>
                  </a:cubicBezTo>
                  <a:cubicBezTo>
                    <a:pt x="12179" y="20039"/>
                    <a:pt x="12969" y="19528"/>
                    <a:pt x="13464" y="18980"/>
                  </a:cubicBezTo>
                  <a:cubicBezTo>
                    <a:pt x="17893" y="14222"/>
                    <a:pt x="17640" y="6706"/>
                    <a:pt x="13186" y="2049"/>
                  </a:cubicBezTo>
                  <a:cubicBezTo>
                    <a:pt x="11841" y="604"/>
                    <a:pt x="10372" y="1"/>
                    <a:pt x="89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54"/>
            <p:cNvSpPr/>
            <p:nvPr/>
          </p:nvSpPr>
          <p:spPr>
            <a:xfrm>
              <a:off x="10876525" y="7259775"/>
              <a:ext cx="670050" cy="841075"/>
            </a:xfrm>
            <a:custGeom>
              <a:avLst/>
              <a:gdLst/>
              <a:ahLst/>
              <a:cxnLst/>
              <a:rect l="l" t="t" r="r" b="b"/>
              <a:pathLst>
                <a:path w="26802" h="33643" extrusionOk="0">
                  <a:moveTo>
                    <a:pt x="11832" y="1"/>
                  </a:moveTo>
                  <a:cubicBezTo>
                    <a:pt x="10992" y="1"/>
                    <a:pt x="10154" y="125"/>
                    <a:pt x="9365" y="378"/>
                  </a:cubicBezTo>
                  <a:cubicBezTo>
                    <a:pt x="5746" y="1542"/>
                    <a:pt x="2582" y="5313"/>
                    <a:pt x="1848" y="8957"/>
                  </a:cubicBezTo>
                  <a:cubicBezTo>
                    <a:pt x="1519" y="10729"/>
                    <a:pt x="1570" y="12526"/>
                    <a:pt x="1190" y="14297"/>
                  </a:cubicBezTo>
                  <a:cubicBezTo>
                    <a:pt x="659" y="16803"/>
                    <a:pt x="1" y="19308"/>
                    <a:pt x="127" y="21889"/>
                  </a:cubicBezTo>
                  <a:cubicBezTo>
                    <a:pt x="330" y="25686"/>
                    <a:pt x="2405" y="29330"/>
                    <a:pt x="5518" y="31481"/>
                  </a:cubicBezTo>
                  <a:cubicBezTo>
                    <a:pt x="7582" y="32896"/>
                    <a:pt x="10084" y="33643"/>
                    <a:pt x="12577" y="33643"/>
                  </a:cubicBezTo>
                  <a:cubicBezTo>
                    <a:pt x="13875" y="33643"/>
                    <a:pt x="15170" y="33441"/>
                    <a:pt x="16400" y="33025"/>
                  </a:cubicBezTo>
                  <a:cubicBezTo>
                    <a:pt x="18577" y="32342"/>
                    <a:pt x="20500" y="31026"/>
                    <a:pt x="22246" y="29583"/>
                  </a:cubicBezTo>
                  <a:cubicBezTo>
                    <a:pt x="23841" y="28242"/>
                    <a:pt x="25410" y="26673"/>
                    <a:pt x="26068" y="24673"/>
                  </a:cubicBezTo>
                  <a:cubicBezTo>
                    <a:pt x="26802" y="22598"/>
                    <a:pt x="26473" y="20346"/>
                    <a:pt x="25992" y="18195"/>
                  </a:cubicBezTo>
                  <a:cubicBezTo>
                    <a:pt x="25612" y="16398"/>
                    <a:pt x="25081" y="14550"/>
                    <a:pt x="23942" y="13133"/>
                  </a:cubicBezTo>
                  <a:cubicBezTo>
                    <a:pt x="22904" y="11842"/>
                    <a:pt x="21386" y="10906"/>
                    <a:pt x="20475" y="9489"/>
                  </a:cubicBezTo>
                  <a:cubicBezTo>
                    <a:pt x="19361" y="7742"/>
                    <a:pt x="19387" y="5465"/>
                    <a:pt x="18450" y="3643"/>
                  </a:cubicBezTo>
                  <a:cubicBezTo>
                    <a:pt x="17235" y="1271"/>
                    <a:pt x="14522" y="1"/>
                    <a:pt x="11832" y="1"/>
                  </a:cubicBezTo>
                  <a:close/>
                </a:path>
              </a:pathLst>
            </a:custGeom>
            <a:solidFill>
              <a:srgbClr val="C69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54"/>
            <p:cNvSpPr/>
            <p:nvPr/>
          </p:nvSpPr>
          <p:spPr>
            <a:xfrm>
              <a:off x="10620300" y="5520450"/>
              <a:ext cx="353700" cy="558050"/>
            </a:xfrm>
            <a:custGeom>
              <a:avLst/>
              <a:gdLst/>
              <a:ahLst/>
              <a:cxnLst/>
              <a:rect l="l" t="t" r="r" b="b"/>
              <a:pathLst>
                <a:path w="14148" h="22322" fill="none" extrusionOk="0">
                  <a:moveTo>
                    <a:pt x="10528" y="0"/>
                  </a:moveTo>
                  <a:cubicBezTo>
                    <a:pt x="11768" y="557"/>
                    <a:pt x="12528" y="1848"/>
                    <a:pt x="12932" y="3139"/>
                  </a:cubicBezTo>
                  <a:cubicBezTo>
                    <a:pt x="13261" y="4126"/>
                    <a:pt x="13388" y="5138"/>
                    <a:pt x="13590" y="6150"/>
                  </a:cubicBezTo>
                  <a:cubicBezTo>
                    <a:pt x="13818" y="7137"/>
                    <a:pt x="14147" y="8200"/>
                    <a:pt x="14021" y="9187"/>
                  </a:cubicBezTo>
                  <a:cubicBezTo>
                    <a:pt x="13919" y="9845"/>
                    <a:pt x="13590" y="10427"/>
                    <a:pt x="13388" y="11009"/>
                  </a:cubicBezTo>
                  <a:cubicBezTo>
                    <a:pt x="13135" y="11768"/>
                    <a:pt x="13287" y="12401"/>
                    <a:pt x="13312" y="13211"/>
                  </a:cubicBezTo>
                  <a:cubicBezTo>
                    <a:pt x="13337" y="13970"/>
                    <a:pt x="13084" y="14679"/>
                    <a:pt x="12806" y="15387"/>
                  </a:cubicBezTo>
                  <a:cubicBezTo>
                    <a:pt x="12047" y="17286"/>
                    <a:pt x="11009" y="19057"/>
                    <a:pt x="9971" y="20803"/>
                  </a:cubicBezTo>
                  <a:cubicBezTo>
                    <a:pt x="9668" y="21259"/>
                    <a:pt x="9339" y="21816"/>
                    <a:pt x="8757" y="21942"/>
                  </a:cubicBezTo>
                  <a:cubicBezTo>
                    <a:pt x="7086" y="22322"/>
                    <a:pt x="5568" y="22069"/>
                    <a:pt x="4049" y="21259"/>
                  </a:cubicBezTo>
                  <a:cubicBezTo>
                    <a:pt x="2632" y="20500"/>
                    <a:pt x="1493" y="19335"/>
                    <a:pt x="0" y="18652"/>
                  </a:cubicBezTo>
                </a:path>
              </a:pathLst>
            </a:custGeom>
            <a:noFill/>
            <a:ln w="8225" cap="flat" cmpd="sng">
              <a:solidFill>
                <a:srgbClr val="754C24"/>
              </a:solidFill>
              <a:prstDash val="solid"/>
              <a:miter lim="253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54"/>
            <p:cNvSpPr/>
            <p:nvPr/>
          </p:nvSpPr>
          <p:spPr>
            <a:xfrm>
              <a:off x="10784150" y="6075950"/>
              <a:ext cx="1925" cy="200600"/>
            </a:xfrm>
            <a:custGeom>
              <a:avLst/>
              <a:gdLst/>
              <a:ahLst/>
              <a:cxnLst/>
              <a:rect l="l" t="t" r="r" b="b"/>
              <a:pathLst>
                <a:path w="77" h="8024" fill="none" extrusionOk="0">
                  <a:moveTo>
                    <a:pt x="52" y="1"/>
                  </a:moveTo>
                  <a:cubicBezTo>
                    <a:pt x="1" y="2683"/>
                    <a:pt x="1" y="5340"/>
                    <a:pt x="77" y="8023"/>
                  </a:cubicBezTo>
                </a:path>
              </a:pathLst>
            </a:custGeom>
            <a:noFill/>
            <a:ln w="8225" cap="flat" cmpd="sng">
              <a:solidFill>
                <a:srgbClr val="754C24"/>
              </a:solidFill>
              <a:prstDash val="solid"/>
              <a:miter lim="253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54"/>
            <p:cNvSpPr/>
            <p:nvPr/>
          </p:nvSpPr>
          <p:spPr>
            <a:xfrm>
              <a:off x="9912950" y="6294875"/>
              <a:ext cx="338500" cy="1669050"/>
            </a:xfrm>
            <a:custGeom>
              <a:avLst/>
              <a:gdLst/>
              <a:ahLst/>
              <a:cxnLst/>
              <a:rect l="l" t="t" r="r" b="b"/>
              <a:pathLst>
                <a:path w="13540" h="66762" fill="none" extrusionOk="0">
                  <a:moveTo>
                    <a:pt x="12350" y="11009"/>
                  </a:moveTo>
                  <a:cubicBezTo>
                    <a:pt x="13540" y="21005"/>
                    <a:pt x="13236" y="31204"/>
                    <a:pt x="11338" y="41100"/>
                  </a:cubicBezTo>
                  <a:cubicBezTo>
                    <a:pt x="9718" y="49603"/>
                    <a:pt x="6934" y="58132"/>
                    <a:pt x="7846" y="66762"/>
                  </a:cubicBezTo>
                  <a:cubicBezTo>
                    <a:pt x="7137" y="66028"/>
                    <a:pt x="5922" y="65901"/>
                    <a:pt x="4910" y="65800"/>
                  </a:cubicBezTo>
                  <a:cubicBezTo>
                    <a:pt x="3898" y="65699"/>
                    <a:pt x="2860" y="65876"/>
                    <a:pt x="1848" y="66003"/>
                  </a:cubicBezTo>
                  <a:cubicBezTo>
                    <a:pt x="1341" y="66053"/>
                    <a:pt x="835" y="66154"/>
                    <a:pt x="456" y="66509"/>
                  </a:cubicBezTo>
                  <a:cubicBezTo>
                    <a:pt x="127" y="65269"/>
                    <a:pt x="0" y="64029"/>
                    <a:pt x="253" y="62788"/>
                  </a:cubicBezTo>
                  <a:cubicBezTo>
                    <a:pt x="1215" y="58107"/>
                    <a:pt x="228" y="53121"/>
                    <a:pt x="608" y="48363"/>
                  </a:cubicBezTo>
                  <a:cubicBezTo>
                    <a:pt x="1012" y="43226"/>
                    <a:pt x="1974" y="38113"/>
                    <a:pt x="2531" y="33001"/>
                  </a:cubicBezTo>
                  <a:cubicBezTo>
                    <a:pt x="2860" y="30192"/>
                    <a:pt x="3037" y="27332"/>
                    <a:pt x="3113" y="24498"/>
                  </a:cubicBezTo>
                  <a:cubicBezTo>
                    <a:pt x="3164" y="21790"/>
                    <a:pt x="2911" y="19183"/>
                    <a:pt x="3391" y="16526"/>
                  </a:cubicBezTo>
                  <a:cubicBezTo>
                    <a:pt x="4378" y="10958"/>
                    <a:pt x="5669" y="5416"/>
                    <a:pt x="7289" y="0"/>
                  </a:cubicBezTo>
                </a:path>
              </a:pathLst>
            </a:custGeom>
            <a:noFill/>
            <a:ln w="8225" cap="flat" cmpd="sng">
              <a:solidFill>
                <a:srgbClr val="754C24"/>
              </a:solidFill>
              <a:prstDash val="solid"/>
              <a:miter lim="253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54"/>
            <p:cNvSpPr/>
            <p:nvPr/>
          </p:nvSpPr>
          <p:spPr>
            <a:xfrm>
              <a:off x="9864850" y="7951250"/>
              <a:ext cx="195525" cy="304975"/>
            </a:xfrm>
            <a:custGeom>
              <a:avLst/>
              <a:gdLst/>
              <a:ahLst/>
              <a:cxnLst/>
              <a:rect l="l" t="t" r="r" b="b"/>
              <a:pathLst>
                <a:path w="7821" h="12199" fill="none" extrusionOk="0">
                  <a:moveTo>
                    <a:pt x="2633" y="1"/>
                  </a:moveTo>
                  <a:cubicBezTo>
                    <a:pt x="2481" y="279"/>
                    <a:pt x="2430" y="633"/>
                    <a:pt x="2405" y="937"/>
                  </a:cubicBezTo>
                  <a:cubicBezTo>
                    <a:pt x="2127" y="3189"/>
                    <a:pt x="406" y="5062"/>
                    <a:pt x="153" y="7289"/>
                  </a:cubicBezTo>
                  <a:cubicBezTo>
                    <a:pt x="1" y="8757"/>
                    <a:pt x="203" y="10149"/>
                    <a:pt x="861" y="11440"/>
                  </a:cubicBezTo>
                  <a:cubicBezTo>
                    <a:pt x="2253" y="11794"/>
                    <a:pt x="3620" y="11895"/>
                    <a:pt x="5012" y="12098"/>
                  </a:cubicBezTo>
                  <a:cubicBezTo>
                    <a:pt x="5391" y="12174"/>
                    <a:pt x="5796" y="12199"/>
                    <a:pt x="6151" y="12047"/>
                  </a:cubicBezTo>
                  <a:cubicBezTo>
                    <a:pt x="6606" y="10756"/>
                    <a:pt x="7315" y="9010"/>
                    <a:pt x="7821" y="7719"/>
                  </a:cubicBezTo>
                </a:path>
              </a:pathLst>
            </a:custGeom>
            <a:noFill/>
            <a:ln w="8225" cap="flat" cmpd="sng">
              <a:solidFill>
                <a:srgbClr val="754C24"/>
              </a:solidFill>
              <a:prstDash val="solid"/>
              <a:miter lim="253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54"/>
            <p:cNvSpPr/>
            <p:nvPr/>
          </p:nvSpPr>
          <p:spPr>
            <a:xfrm>
              <a:off x="10047075" y="8109425"/>
              <a:ext cx="33550" cy="65200"/>
            </a:xfrm>
            <a:custGeom>
              <a:avLst/>
              <a:gdLst/>
              <a:ahLst/>
              <a:cxnLst/>
              <a:rect l="l" t="t" r="r" b="b"/>
              <a:pathLst>
                <a:path w="1342" h="2608" fill="none" extrusionOk="0">
                  <a:moveTo>
                    <a:pt x="0" y="2607"/>
                  </a:moveTo>
                  <a:cubicBezTo>
                    <a:pt x="329" y="1696"/>
                    <a:pt x="810" y="810"/>
                    <a:pt x="1342" y="1"/>
                  </a:cubicBezTo>
                </a:path>
              </a:pathLst>
            </a:custGeom>
            <a:noFill/>
            <a:ln w="8225" cap="flat" cmpd="sng">
              <a:solidFill>
                <a:srgbClr val="754C24"/>
              </a:solidFill>
              <a:prstDash val="solid"/>
              <a:miter lim="253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54"/>
            <p:cNvSpPr/>
            <p:nvPr/>
          </p:nvSpPr>
          <p:spPr>
            <a:xfrm>
              <a:off x="10064775" y="8136625"/>
              <a:ext cx="31675" cy="87350"/>
            </a:xfrm>
            <a:custGeom>
              <a:avLst/>
              <a:gdLst/>
              <a:ahLst/>
              <a:cxnLst/>
              <a:rect l="l" t="t" r="r" b="b"/>
              <a:pathLst>
                <a:path w="1267" h="3494" fill="none" extrusionOk="0">
                  <a:moveTo>
                    <a:pt x="1" y="1"/>
                  </a:moveTo>
                  <a:cubicBezTo>
                    <a:pt x="457" y="482"/>
                    <a:pt x="457" y="1190"/>
                    <a:pt x="507" y="1823"/>
                  </a:cubicBezTo>
                  <a:cubicBezTo>
                    <a:pt x="583" y="2456"/>
                    <a:pt x="735" y="3164"/>
                    <a:pt x="1266" y="3493"/>
                  </a:cubicBezTo>
                </a:path>
              </a:pathLst>
            </a:custGeom>
            <a:noFill/>
            <a:ln w="8225" cap="flat" cmpd="sng">
              <a:solidFill>
                <a:srgbClr val="754C24"/>
              </a:solidFill>
              <a:prstDash val="solid"/>
              <a:miter lim="253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54"/>
            <p:cNvSpPr/>
            <p:nvPr/>
          </p:nvSpPr>
          <p:spPr>
            <a:xfrm>
              <a:off x="9968625" y="8198000"/>
              <a:ext cx="19000" cy="60125"/>
            </a:xfrm>
            <a:custGeom>
              <a:avLst/>
              <a:gdLst/>
              <a:ahLst/>
              <a:cxnLst/>
              <a:rect l="l" t="t" r="r" b="b"/>
              <a:pathLst>
                <a:path w="760" h="2405" fill="none" extrusionOk="0">
                  <a:moveTo>
                    <a:pt x="759" y="2405"/>
                  </a:moveTo>
                  <a:cubicBezTo>
                    <a:pt x="430" y="1722"/>
                    <a:pt x="304" y="659"/>
                    <a:pt x="0" y="1"/>
                  </a:cubicBezTo>
                </a:path>
              </a:pathLst>
            </a:custGeom>
            <a:noFill/>
            <a:ln w="8225" cap="flat" cmpd="sng">
              <a:solidFill>
                <a:srgbClr val="754C24"/>
              </a:solidFill>
              <a:prstDash val="solid"/>
              <a:miter lim="253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54"/>
            <p:cNvSpPr/>
            <p:nvPr/>
          </p:nvSpPr>
          <p:spPr>
            <a:xfrm>
              <a:off x="9928125" y="8193575"/>
              <a:ext cx="19625" cy="53800"/>
            </a:xfrm>
            <a:custGeom>
              <a:avLst/>
              <a:gdLst/>
              <a:ahLst/>
              <a:cxnLst/>
              <a:rect l="l" t="t" r="r" b="b"/>
              <a:pathLst>
                <a:path w="785" h="2152" fill="none" extrusionOk="0">
                  <a:moveTo>
                    <a:pt x="1" y="0"/>
                  </a:moveTo>
                  <a:cubicBezTo>
                    <a:pt x="330" y="583"/>
                    <a:pt x="481" y="1595"/>
                    <a:pt x="785" y="2152"/>
                  </a:cubicBezTo>
                </a:path>
              </a:pathLst>
            </a:custGeom>
            <a:noFill/>
            <a:ln w="8225" cap="flat" cmpd="sng">
              <a:solidFill>
                <a:srgbClr val="754C24"/>
              </a:solidFill>
              <a:prstDash val="solid"/>
              <a:miter lim="253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54"/>
            <p:cNvSpPr/>
            <p:nvPr/>
          </p:nvSpPr>
          <p:spPr>
            <a:xfrm>
              <a:off x="9892700" y="8183450"/>
              <a:ext cx="25325" cy="63300"/>
            </a:xfrm>
            <a:custGeom>
              <a:avLst/>
              <a:gdLst/>
              <a:ahLst/>
              <a:cxnLst/>
              <a:rect l="l" t="t" r="r" b="b"/>
              <a:pathLst>
                <a:path w="1013" h="2532" fill="none" extrusionOk="0">
                  <a:moveTo>
                    <a:pt x="1013" y="2531"/>
                  </a:moveTo>
                  <a:cubicBezTo>
                    <a:pt x="431" y="1924"/>
                    <a:pt x="177" y="785"/>
                    <a:pt x="0" y="1"/>
                  </a:cubicBezTo>
                </a:path>
              </a:pathLst>
            </a:custGeom>
            <a:noFill/>
            <a:ln w="8225" cap="flat" cmpd="sng">
              <a:solidFill>
                <a:srgbClr val="754C24"/>
              </a:solidFill>
              <a:prstDash val="solid"/>
              <a:miter lim="253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54"/>
            <p:cNvSpPr/>
            <p:nvPr/>
          </p:nvSpPr>
          <p:spPr>
            <a:xfrm>
              <a:off x="10784150" y="6114550"/>
              <a:ext cx="294875" cy="1069275"/>
            </a:xfrm>
            <a:custGeom>
              <a:avLst/>
              <a:gdLst/>
              <a:ahLst/>
              <a:cxnLst/>
              <a:rect l="l" t="t" r="r" b="b"/>
              <a:pathLst>
                <a:path w="11795" h="42771" fill="none" extrusionOk="0">
                  <a:moveTo>
                    <a:pt x="5847" y="42770"/>
                  </a:moveTo>
                  <a:cubicBezTo>
                    <a:pt x="5822" y="41581"/>
                    <a:pt x="6024" y="40366"/>
                    <a:pt x="6404" y="39227"/>
                  </a:cubicBezTo>
                  <a:cubicBezTo>
                    <a:pt x="7239" y="36899"/>
                    <a:pt x="8884" y="34950"/>
                    <a:pt x="9820" y="32647"/>
                  </a:cubicBezTo>
                  <a:cubicBezTo>
                    <a:pt x="11794" y="27839"/>
                    <a:pt x="10276" y="22372"/>
                    <a:pt x="10681" y="17184"/>
                  </a:cubicBezTo>
                  <a:cubicBezTo>
                    <a:pt x="10883" y="14704"/>
                    <a:pt x="11541" y="12300"/>
                    <a:pt x="11440" y="9845"/>
                  </a:cubicBezTo>
                  <a:cubicBezTo>
                    <a:pt x="11389" y="7922"/>
                    <a:pt x="10833" y="6024"/>
                    <a:pt x="9922" y="4303"/>
                  </a:cubicBezTo>
                  <a:cubicBezTo>
                    <a:pt x="9289" y="3138"/>
                    <a:pt x="8428" y="2177"/>
                    <a:pt x="7593" y="1164"/>
                  </a:cubicBezTo>
                  <a:cubicBezTo>
                    <a:pt x="7492" y="1038"/>
                    <a:pt x="7391" y="962"/>
                    <a:pt x="7264" y="886"/>
                  </a:cubicBezTo>
                  <a:cubicBezTo>
                    <a:pt x="7138" y="835"/>
                    <a:pt x="7036" y="835"/>
                    <a:pt x="6910" y="785"/>
                  </a:cubicBezTo>
                  <a:cubicBezTo>
                    <a:pt x="5948" y="658"/>
                    <a:pt x="4987" y="481"/>
                    <a:pt x="4000" y="329"/>
                  </a:cubicBezTo>
                  <a:cubicBezTo>
                    <a:pt x="2684" y="127"/>
                    <a:pt x="1342" y="0"/>
                    <a:pt x="1" y="0"/>
                  </a:cubicBezTo>
                </a:path>
              </a:pathLst>
            </a:custGeom>
            <a:noFill/>
            <a:ln w="8225" cap="flat" cmpd="sng">
              <a:solidFill>
                <a:srgbClr val="754C24"/>
              </a:solidFill>
              <a:prstDash val="solid"/>
              <a:miter lim="253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54"/>
            <p:cNvSpPr/>
            <p:nvPr/>
          </p:nvSpPr>
          <p:spPr>
            <a:xfrm>
              <a:off x="10796825" y="6115175"/>
              <a:ext cx="102500" cy="675750"/>
            </a:xfrm>
            <a:custGeom>
              <a:avLst/>
              <a:gdLst/>
              <a:ahLst/>
              <a:cxnLst/>
              <a:rect l="l" t="t" r="r" b="b"/>
              <a:pathLst>
                <a:path w="4100" h="27030" fill="none" extrusionOk="0">
                  <a:moveTo>
                    <a:pt x="0" y="1"/>
                  </a:moveTo>
                  <a:cubicBezTo>
                    <a:pt x="1012" y="988"/>
                    <a:pt x="2556" y="1443"/>
                    <a:pt x="3214" y="2658"/>
                  </a:cubicBezTo>
                  <a:cubicBezTo>
                    <a:pt x="3543" y="3265"/>
                    <a:pt x="3594" y="3999"/>
                    <a:pt x="3670" y="4683"/>
                  </a:cubicBezTo>
                  <a:cubicBezTo>
                    <a:pt x="3872" y="7694"/>
                    <a:pt x="4100" y="10731"/>
                    <a:pt x="3973" y="13768"/>
                  </a:cubicBezTo>
                  <a:cubicBezTo>
                    <a:pt x="3796" y="18399"/>
                    <a:pt x="2910" y="22752"/>
                    <a:pt x="1139" y="27029"/>
                  </a:cubicBezTo>
                </a:path>
              </a:pathLst>
            </a:custGeom>
            <a:noFill/>
            <a:ln w="8225" cap="flat" cmpd="sng">
              <a:solidFill>
                <a:srgbClr val="754C24"/>
              </a:solidFill>
              <a:prstDash val="solid"/>
              <a:miter lim="253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54"/>
            <p:cNvSpPr/>
            <p:nvPr/>
          </p:nvSpPr>
          <p:spPr>
            <a:xfrm>
              <a:off x="10212200" y="7227450"/>
              <a:ext cx="106950" cy="29775"/>
            </a:xfrm>
            <a:custGeom>
              <a:avLst/>
              <a:gdLst/>
              <a:ahLst/>
              <a:cxnLst/>
              <a:rect l="l" t="t" r="r" b="b"/>
              <a:pathLst>
                <a:path w="4278" h="1191" fill="none" extrusionOk="0">
                  <a:moveTo>
                    <a:pt x="1" y="1"/>
                  </a:moveTo>
                  <a:cubicBezTo>
                    <a:pt x="153" y="380"/>
                    <a:pt x="557" y="861"/>
                    <a:pt x="912" y="1064"/>
                  </a:cubicBezTo>
                  <a:cubicBezTo>
                    <a:pt x="1013" y="1139"/>
                    <a:pt x="1140" y="1190"/>
                    <a:pt x="1266" y="1190"/>
                  </a:cubicBezTo>
                  <a:cubicBezTo>
                    <a:pt x="1393" y="1190"/>
                    <a:pt x="1494" y="1165"/>
                    <a:pt x="1620" y="1089"/>
                  </a:cubicBezTo>
                  <a:cubicBezTo>
                    <a:pt x="2202" y="810"/>
                    <a:pt x="2835" y="557"/>
                    <a:pt x="3443" y="279"/>
                  </a:cubicBezTo>
                  <a:cubicBezTo>
                    <a:pt x="3822" y="127"/>
                    <a:pt x="3847" y="178"/>
                    <a:pt x="4278" y="304"/>
                  </a:cubicBezTo>
                </a:path>
              </a:pathLst>
            </a:custGeom>
            <a:noFill/>
            <a:ln w="8225" cap="flat" cmpd="sng">
              <a:solidFill>
                <a:srgbClr val="754C24"/>
              </a:solidFill>
              <a:prstDash val="solid"/>
              <a:miter lim="253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54"/>
            <p:cNvSpPr/>
            <p:nvPr/>
          </p:nvSpPr>
          <p:spPr>
            <a:xfrm>
              <a:off x="10610175" y="6952875"/>
              <a:ext cx="56950" cy="332175"/>
            </a:xfrm>
            <a:custGeom>
              <a:avLst/>
              <a:gdLst/>
              <a:ahLst/>
              <a:cxnLst/>
              <a:rect l="l" t="t" r="r" b="b"/>
              <a:pathLst>
                <a:path w="2278" h="13287" fill="none" extrusionOk="0">
                  <a:moveTo>
                    <a:pt x="2278" y="13287"/>
                  </a:moveTo>
                  <a:cubicBezTo>
                    <a:pt x="1139" y="8934"/>
                    <a:pt x="380" y="4454"/>
                    <a:pt x="0" y="0"/>
                  </a:cubicBezTo>
                </a:path>
              </a:pathLst>
            </a:custGeom>
            <a:noFill/>
            <a:ln w="8225" cap="flat" cmpd="sng">
              <a:solidFill>
                <a:srgbClr val="754C24"/>
              </a:solidFill>
              <a:prstDash val="solid"/>
              <a:miter lim="253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54"/>
            <p:cNvSpPr/>
            <p:nvPr/>
          </p:nvSpPr>
          <p:spPr>
            <a:xfrm>
              <a:off x="10579800" y="7118000"/>
              <a:ext cx="66450" cy="163900"/>
            </a:xfrm>
            <a:custGeom>
              <a:avLst/>
              <a:gdLst/>
              <a:ahLst/>
              <a:cxnLst/>
              <a:rect l="l" t="t" r="r" b="b"/>
              <a:pathLst>
                <a:path w="2658" h="6556" fill="none" extrusionOk="0">
                  <a:moveTo>
                    <a:pt x="1" y="0"/>
                  </a:moveTo>
                  <a:cubicBezTo>
                    <a:pt x="760" y="2253"/>
                    <a:pt x="1671" y="4429"/>
                    <a:pt x="2658" y="6555"/>
                  </a:cubicBezTo>
                </a:path>
              </a:pathLst>
            </a:custGeom>
            <a:noFill/>
            <a:ln w="8225" cap="flat" cmpd="sng">
              <a:solidFill>
                <a:srgbClr val="754C24"/>
              </a:solidFill>
              <a:prstDash val="solid"/>
              <a:miter lim="253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54"/>
            <p:cNvSpPr/>
            <p:nvPr/>
          </p:nvSpPr>
          <p:spPr>
            <a:xfrm>
              <a:off x="10548175" y="7135075"/>
              <a:ext cx="84800" cy="149975"/>
            </a:xfrm>
            <a:custGeom>
              <a:avLst/>
              <a:gdLst/>
              <a:ahLst/>
              <a:cxnLst/>
              <a:rect l="l" t="t" r="r" b="b"/>
              <a:pathLst>
                <a:path w="3392" h="5999" fill="none" extrusionOk="0">
                  <a:moveTo>
                    <a:pt x="0" y="1"/>
                  </a:moveTo>
                  <a:cubicBezTo>
                    <a:pt x="835" y="2152"/>
                    <a:pt x="1974" y="4202"/>
                    <a:pt x="3391" y="5999"/>
                  </a:cubicBezTo>
                </a:path>
              </a:pathLst>
            </a:custGeom>
            <a:noFill/>
            <a:ln w="8225" cap="flat" cmpd="sng">
              <a:solidFill>
                <a:srgbClr val="754C24"/>
              </a:solidFill>
              <a:prstDash val="solid"/>
              <a:miter lim="253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54"/>
            <p:cNvSpPr/>
            <p:nvPr/>
          </p:nvSpPr>
          <p:spPr>
            <a:xfrm>
              <a:off x="10264075" y="7198975"/>
              <a:ext cx="240450" cy="67100"/>
            </a:xfrm>
            <a:custGeom>
              <a:avLst/>
              <a:gdLst/>
              <a:ahLst/>
              <a:cxnLst/>
              <a:rect l="l" t="t" r="r" b="b"/>
              <a:pathLst>
                <a:path w="9618" h="2684" fill="none" extrusionOk="0">
                  <a:moveTo>
                    <a:pt x="1" y="254"/>
                  </a:moveTo>
                  <a:cubicBezTo>
                    <a:pt x="684" y="1"/>
                    <a:pt x="1393" y="102"/>
                    <a:pt x="2076" y="355"/>
                  </a:cubicBezTo>
                  <a:cubicBezTo>
                    <a:pt x="2734" y="608"/>
                    <a:pt x="3291" y="988"/>
                    <a:pt x="3924" y="1291"/>
                  </a:cubicBezTo>
                  <a:cubicBezTo>
                    <a:pt x="5746" y="2253"/>
                    <a:pt x="7593" y="2683"/>
                    <a:pt x="9618" y="2456"/>
                  </a:cubicBezTo>
                </a:path>
              </a:pathLst>
            </a:custGeom>
            <a:noFill/>
            <a:ln w="8225" cap="flat" cmpd="sng">
              <a:solidFill>
                <a:srgbClr val="754C24"/>
              </a:solidFill>
              <a:prstDash val="solid"/>
              <a:miter lim="253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54"/>
            <p:cNvSpPr/>
            <p:nvPr/>
          </p:nvSpPr>
          <p:spPr>
            <a:xfrm>
              <a:off x="10977775" y="7002225"/>
              <a:ext cx="18350" cy="225250"/>
            </a:xfrm>
            <a:custGeom>
              <a:avLst/>
              <a:gdLst/>
              <a:ahLst/>
              <a:cxnLst/>
              <a:rect l="l" t="t" r="r" b="b"/>
              <a:pathLst>
                <a:path w="734" h="9010" fill="none" extrusionOk="0">
                  <a:moveTo>
                    <a:pt x="734" y="0"/>
                  </a:moveTo>
                  <a:cubicBezTo>
                    <a:pt x="683" y="177"/>
                    <a:pt x="658" y="329"/>
                    <a:pt x="658" y="532"/>
                  </a:cubicBezTo>
                  <a:cubicBezTo>
                    <a:pt x="430" y="3164"/>
                    <a:pt x="228" y="6378"/>
                    <a:pt x="0" y="9010"/>
                  </a:cubicBezTo>
                </a:path>
              </a:pathLst>
            </a:custGeom>
            <a:noFill/>
            <a:ln w="8225" cap="flat" cmpd="sng">
              <a:solidFill>
                <a:srgbClr val="754C24"/>
              </a:solidFill>
              <a:prstDash val="solid"/>
              <a:miter lim="253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54"/>
            <p:cNvSpPr/>
            <p:nvPr/>
          </p:nvSpPr>
          <p:spPr>
            <a:xfrm>
              <a:off x="10961950" y="7185700"/>
              <a:ext cx="178450" cy="468850"/>
            </a:xfrm>
            <a:custGeom>
              <a:avLst/>
              <a:gdLst/>
              <a:ahLst/>
              <a:cxnLst/>
              <a:rect l="l" t="t" r="r" b="b"/>
              <a:pathLst>
                <a:path w="7138" h="18754" fill="none" extrusionOk="0">
                  <a:moveTo>
                    <a:pt x="0" y="0"/>
                  </a:moveTo>
                  <a:cubicBezTo>
                    <a:pt x="1696" y="4429"/>
                    <a:pt x="4100" y="8554"/>
                    <a:pt x="7137" y="12224"/>
                  </a:cubicBezTo>
                  <a:cubicBezTo>
                    <a:pt x="6580" y="12275"/>
                    <a:pt x="5948" y="12578"/>
                    <a:pt x="5568" y="12958"/>
                  </a:cubicBezTo>
                  <a:cubicBezTo>
                    <a:pt x="5188" y="13363"/>
                    <a:pt x="4910" y="13844"/>
                    <a:pt x="4657" y="14350"/>
                  </a:cubicBezTo>
                  <a:cubicBezTo>
                    <a:pt x="3948" y="15742"/>
                    <a:pt x="3417" y="17235"/>
                    <a:pt x="3063" y="18753"/>
                  </a:cubicBezTo>
                </a:path>
              </a:pathLst>
            </a:custGeom>
            <a:noFill/>
            <a:ln w="8225" cap="flat" cmpd="sng">
              <a:solidFill>
                <a:srgbClr val="754C24"/>
              </a:solidFill>
              <a:prstDash val="solid"/>
              <a:miter lim="253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54"/>
            <p:cNvSpPr/>
            <p:nvPr/>
          </p:nvSpPr>
          <p:spPr>
            <a:xfrm>
              <a:off x="11017000" y="7486850"/>
              <a:ext cx="191725" cy="466325"/>
            </a:xfrm>
            <a:custGeom>
              <a:avLst/>
              <a:gdLst/>
              <a:ahLst/>
              <a:cxnLst/>
              <a:rect l="l" t="t" r="r" b="b"/>
              <a:pathLst>
                <a:path w="7669" h="18653" fill="none" extrusionOk="0">
                  <a:moveTo>
                    <a:pt x="4885" y="1"/>
                  </a:moveTo>
                  <a:cubicBezTo>
                    <a:pt x="5517" y="861"/>
                    <a:pt x="6175" y="1747"/>
                    <a:pt x="6808" y="2582"/>
                  </a:cubicBezTo>
                  <a:cubicBezTo>
                    <a:pt x="7036" y="5164"/>
                    <a:pt x="7188" y="7593"/>
                    <a:pt x="7668" y="10124"/>
                  </a:cubicBezTo>
                  <a:cubicBezTo>
                    <a:pt x="6935" y="11921"/>
                    <a:pt x="6175" y="13718"/>
                    <a:pt x="5568" y="15590"/>
                  </a:cubicBezTo>
                  <a:cubicBezTo>
                    <a:pt x="5087" y="17109"/>
                    <a:pt x="3391" y="17438"/>
                    <a:pt x="2126" y="18349"/>
                  </a:cubicBezTo>
                  <a:cubicBezTo>
                    <a:pt x="1519" y="18374"/>
                    <a:pt x="608" y="18577"/>
                    <a:pt x="0" y="18653"/>
                  </a:cubicBezTo>
                  <a:cubicBezTo>
                    <a:pt x="329" y="17868"/>
                    <a:pt x="1114" y="17311"/>
                    <a:pt x="1974" y="17210"/>
                  </a:cubicBezTo>
                  <a:cubicBezTo>
                    <a:pt x="2708" y="16577"/>
                    <a:pt x="3341" y="15869"/>
                    <a:pt x="4024" y="15236"/>
                  </a:cubicBezTo>
                  <a:cubicBezTo>
                    <a:pt x="4530" y="13414"/>
                    <a:pt x="4657" y="9997"/>
                    <a:pt x="4505" y="8099"/>
                  </a:cubicBezTo>
                </a:path>
              </a:pathLst>
            </a:custGeom>
            <a:noFill/>
            <a:ln w="8225" cap="flat" cmpd="sng">
              <a:solidFill>
                <a:srgbClr val="754C24"/>
              </a:solidFill>
              <a:prstDash val="solid"/>
              <a:miter lim="253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54"/>
            <p:cNvSpPr/>
            <p:nvPr/>
          </p:nvSpPr>
          <p:spPr>
            <a:xfrm>
              <a:off x="11039125" y="7652625"/>
              <a:ext cx="110125" cy="196150"/>
            </a:xfrm>
            <a:custGeom>
              <a:avLst/>
              <a:gdLst/>
              <a:ahLst/>
              <a:cxnLst/>
              <a:rect l="l" t="t" r="r" b="b"/>
              <a:pathLst>
                <a:path w="4405" h="7846" fill="none" extrusionOk="0">
                  <a:moveTo>
                    <a:pt x="1" y="0"/>
                  </a:moveTo>
                  <a:cubicBezTo>
                    <a:pt x="305" y="2531"/>
                    <a:pt x="305" y="5062"/>
                    <a:pt x="178" y="7643"/>
                  </a:cubicBezTo>
                  <a:cubicBezTo>
                    <a:pt x="355" y="7846"/>
                    <a:pt x="710" y="7770"/>
                    <a:pt x="937" y="7567"/>
                  </a:cubicBezTo>
                  <a:cubicBezTo>
                    <a:pt x="1697" y="7011"/>
                    <a:pt x="1950" y="5998"/>
                    <a:pt x="2228" y="5113"/>
                  </a:cubicBezTo>
                  <a:cubicBezTo>
                    <a:pt x="2481" y="4227"/>
                    <a:pt x="2785" y="3366"/>
                    <a:pt x="3164" y="2506"/>
                  </a:cubicBezTo>
                  <a:cubicBezTo>
                    <a:pt x="3468" y="1873"/>
                    <a:pt x="3772" y="1190"/>
                    <a:pt x="4405" y="886"/>
                  </a:cubicBezTo>
                </a:path>
              </a:pathLst>
            </a:custGeom>
            <a:noFill/>
            <a:ln w="8225" cap="flat" cmpd="sng">
              <a:solidFill>
                <a:srgbClr val="754C24"/>
              </a:solidFill>
              <a:prstDash val="solid"/>
              <a:miter lim="253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54"/>
            <p:cNvSpPr/>
            <p:nvPr/>
          </p:nvSpPr>
          <p:spPr>
            <a:xfrm>
              <a:off x="10405175" y="6168325"/>
              <a:ext cx="527700" cy="1090150"/>
            </a:xfrm>
            <a:custGeom>
              <a:avLst/>
              <a:gdLst/>
              <a:ahLst/>
              <a:cxnLst/>
              <a:rect l="l" t="t" r="r" b="b"/>
              <a:pathLst>
                <a:path w="21108" h="43606" fill="none" extrusionOk="0">
                  <a:moveTo>
                    <a:pt x="18703" y="43606"/>
                  </a:moveTo>
                  <a:cubicBezTo>
                    <a:pt x="19133" y="42998"/>
                    <a:pt x="20120" y="43125"/>
                    <a:pt x="20652" y="42644"/>
                  </a:cubicBezTo>
                  <a:cubicBezTo>
                    <a:pt x="21107" y="42239"/>
                    <a:pt x="21107" y="41505"/>
                    <a:pt x="21006" y="40872"/>
                  </a:cubicBezTo>
                  <a:cubicBezTo>
                    <a:pt x="20905" y="40265"/>
                    <a:pt x="20753" y="39936"/>
                    <a:pt x="21057" y="39379"/>
                  </a:cubicBezTo>
                  <a:cubicBezTo>
                    <a:pt x="20171" y="31382"/>
                    <a:pt x="17007" y="23663"/>
                    <a:pt x="12022" y="17336"/>
                  </a:cubicBezTo>
                  <a:cubicBezTo>
                    <a:pt x="10427" y="15337"/>
                    <a:pt x="8681" y="13515"/>
                    <a:pt x="7163" y="11490"/>
                  </a:cubicBezTo>
                  <a:cubicBezTo>
                    <a:pt x="5492" y="9314"/>
                    <a:pt x="4100" y="6935"/>
                    <a:pt x="2709" y="4581"/>
                  </a:cubicBezTo>
                  <a:cubicBezTo>
                    <a:pt x="1797" y="3063"/>
                    <a:pt x="912" y="1544"/>
                    <a:pt x="1" y="0"/>
                  </a:cubicBezTo>
                </a:path>
              </a:pathLst>
            </a:custGeom>
            <a:noFill/>
            <a:ln w="8225" cap="flat" cmpd="sng">
              <a:solidFill>
                <a:srgbClr val="754C24"/>
              </a:solidFill>
              <a:prstDash val="solid"/>
              <a:miter lim="253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54"/>
            <p:cNvSpPr/>
            <p:nvPr/>
          </p:nvSpPr>
          <p:spPr>
            <a:xfrm>
              <a:off x="10088200" y="7233300"/>
              <a:ext cx="982600" cy="1014075"/>
            </a:xfrm>
            <a:custGeom>
              <a:avLst/>
              <a:gdLst/>
              <a:ahLst/>
              <a:cxnLst/>
              <a:rect l="l" t="t" r="r" b="b"/>
              <a:pathLst>
                <a:path w="39304" h="40563" extrusionOk="0">
                  <a:moveTo>
                    <a:pt x="8884" y="1"/>
                  </a:moveTo>
                  <a:cubicBezTo>
                    <a:pt x="8676" y="1"/>
                    <a:pt x="8512" y="22"/>
                    <a:pt x="8403" y="70"/>
                  </a:cubicBezTo>
                  <a:cubicBezTo>
                    <a:pt x="8403" y="70"/>
                    <a:pt x="8175" y="2272"/>
                    <a:pt x="7846" y="3107"/>
                  </a:cubicBezTo>
                  <a:cubicBezTo>
                    <a:pt x="7491" y="3968"/>
                    <a:pt x="4303" y="6321"/>
                    <a:pt x="3240" y="8650"/>
                  </a:cubicBezTo>
                  <a:cubicBezTo>
                    <a:pt x="2202" y="11003"/>
                    <a:pt x="0" y="23708"/>
                    <a:pt x="937" y="31173"/>
                  </a:cubicBezTo>
                  <a:cubicBezTo>
                    <a:pt x="1924" y="38614"/>
                    <a:pt x="329" y="40563"/>
                    <a:pt x="329" y="40563"/>
                  </a:cubicBezTo>
                  <a:lnTo>
                    <a:pt x="39303" y="40563"/>
                  </a:lnTo>
                  <a:lnTo>
                    <a:pt x="38519" y="28870"/>
                  </a:lnTo>
                  <a:lnTo>
                    <a:pt x="37228" y="28870"/>
                  </a:lnTo>
                  <a:cubicBezTo>
                    <a:pt x="37228" y="28870"/>
                    <a:pt x="37608" y="27706"/>
                    <a:pt x="39177" y="27403"/>
                  </a:cubicBezTo>
                  <a:lnTo>
                    <a:pt x="39000" y="24340"/>
                  </a:lnTo>
                  <a:lnTo>
                    <a:pt x="38240" y="24416"/>
                  </a:lnTo>
                  <a:cubicBezTo>
                    <a:pt x="38240" y="24416"/>
                    <a:pt x="38367" y="21708"/>
                    <a:pt x="38291" y="20316"/>
                  </a:cubicBezTo>
                  <a:cubicBezTo>
                    <a:pt x="38240" y="18925"/>
                    <a:pt x="38139" y="16141"/>
                    <a:pt x="36747" y="13964"/>
                  </a:cubicBezTo>
                  <a:cubicBezTo>
                    <a:pt x="35355" y="11813"/>
                    <a:pt x="31989" y="6600"/>
                    <a:pt x="31989" y="6600"/>
                  </a:cubicBezTo>
                  <a:lnTo>
                    <a:pt x="31407" y="1032"/>
                  </a:lnTo>
                  <a:cubicBezTo>
                    <a:pt x="31407" y="1032"/>
                    <a:pt x="28750" y="2247"/>
                    <a:pt x="26751" y="2424"/>
                  </a:cubicBezTo>
                  <a:cubicBezTo>
                    <a:pt x="26655" y="2431"/>
                    <a:pt x="26550" y="2435"/>
                    <a:pt x="26436" y="2435"/>
                  </a:cubicBezTo>
                  <a:cubicBezTo>
                    <a:pt x="24192" y="2435"/>
                    <a:pt x="18473" y="1107"/>
                    <a:pt x="16332" y="1107"/>
                  </a:cubicBezTo>
                  <a:cubicBezTo>
                    <a:pt x="16294" y="1107"/>
                    <a:pt x="16258" y="1107"/>
                    <a:pt x="16223" y="1108"/>
                  </a:cubicBezTo>
                  <a:cubicBezTo>
                    <a:pt x="16187" y="1109"/>
                    <a:pt x="16150" y="1109"/>
                    <a:pt x="16113" y="1109"/>
                  </a:cubicBezTo>
                  <a:cubicBezTo>
                    <a:pt x="14181" y="1109"/>
                    <a:pt x="10386" y="1"/>
                    <a:pt x="8884" y="1"/>
                  </a:cubicBezTo>
                  <a:close/>
                </a:path>
              </a:pathLst>
            </a:custGeom>
            <a:solidFill>
              <a:srgbClr val="754C24"/>
            </a:solidFill>
            <a:ln w="8225" cap="flat" cmpd="sng">
              <a:solidFill>
                <a:srgbClr val="754C24"/>
              </a:solidFill>
              <a:prstDash val="solid"/>
              <a:miter lim="253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54"/>
            <p:cNvSpPr/>
            <p:nvPr/>
          </p:nvSpPr>
          <p:spPr>
            <a:xfrm>
              <a:off x="10548175" y="7974025"/>
              <a:ext cx="120225" cy="273350"/>
            </a:xfrm>
            <a:custGeom>
              <a:avLst/>
              <a:gdLst/>
              <a:ahLst/>
              <a:cxnLst/>
              <a:rect l="l" t="t" r="r" b="b"/>
              <a:pathLst>
                <a:path w="4809" h="10934" fill="none" extrusionOk="0">
                  <a:moveTo>
                    <a:pt x="0" y="10934"/>
                  </a:moveTo>
                  <a:cubicBezTo>
                    <a:pt x="279" y="10908"/>
                    <a:pt x="4809" y="1"/>
                    <a:pt x="4809" y="1"/>
                  </a:cubicBezTo>
                </a:path>
              </a:pathLst>
            </a:custGeom>
            <a:noFill/>
            <a:ln w="8225" cap="flat" cmpd="sng">
              <a:solidFill>
                <a:srgbClr val="FFFFFF"/>
              </a:solidFill>
              <a:prstDash val="solid"/>
              <a:miter lim="253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54"/>
            <p:cNvSpPr/>
            <p:nvPr/>
          </p:nvSpPr>
          <p:spPr>
            <a:xfrm>
              <a:off x="9570025" y="5402175"/>
              <a:ext cx="1350175" cy="1393500"/>
            </a:xfrm>
            <a:custGeom>
              <a:avLst/>
              <a:gdLst/>
              <a:ahLst/>
              <a:cxnLst/>
              <a:rect l="l" t="t" r="r" b="b"/>
              <a:pathLst>
                <a:path w="54007" h="55740" extrusionOk="0">
                  <a:moveTo>
                    <a:pt x="38949" y="15943"/>
                  </a:moveTo>
                  <a:cubicBezTo>
                    <a:pt x="38951" y="15943"/>
                    <a:pt x="38953" y="15943"/>
                    <a:pt x="38956" y="15943"/>
                  </a:cubicBezTo>
                  <a:lnTo>
                    <a:pt x="38956" y="15943"/>
                  </a:lnTo>
                  <a:cubicBezTo>
                    <a:pt x="38953" y="15943"/>
                    <a:pt x="38951" y="15943"/>
                    <a:pt x="38949" y="15943"/>
                  </a:cubicBezTo>
                  <a:close/>
                  <a:moveTo>
                    <a:pt x="40284" y="1"/>
                  </a:moveTo>
                  <a:cubicBezTo>
                    <a:pt x="39060" y="1"/>
                    <a:pt x="37841" y="140"/>
                    <a:pt x="36671" y="530"/>
                  </a:cubicBezTo>
                  <a:cubicBezTo>
                    <a:pt x="34191" y="1315"/>
                    <a:pt x="31660" y="3441"/>
                    <a:pt x="30977" y="5997"/>
                  </a:cubicBezTo>
                  <a:cubicBezTo>
                    <a:pt x="30218" y="8857"/>
                    <a:pt x="29256" y="11919"/>
                    <a:pt x="26700" y="13690"/>
                  </a:cubicBezTo>
                  <a:cubicBezTo>
                    <a:pt x="24549" y="15183"/>
                    <a:pt x="21790" y="15310"/>
                    <a:pt x="19234" y="15690"/>
                  </a:cubicBezTo>
                  <a:cubicBezTo>
                    <a:pt x="16628" y="16069"/>
                    <a:pt x="13844" y="16930"/>
                    <a:pt x="12528" y="19131"/>
                  </a:cubicBezTo>
                  <a:cubicBezTo>
                    <a:pt x="11743" y="20498"/>
                    <a:pt x="11617" y="22143"/>
                    <a:pt x="11693" y="23687"/>
                  </a:cubicBezTo>
                  <a:cubicBezTo>
                    <a:pt x="11794" y="25307"/>
                    <a:pt x="12123" y="27078"/>
                    <a:pt x="11364" y="28495"/>
                  </a:cubicBezTo>
                  <a:cubicBezTo>
                    <a:pt x="10883" y="29406"/>
                    <a:pt x="10022" y="30039"/>
                    <a:pt x="9162" y="30646"/>
                  </a:cubicBezTo>
                  <a:cubicBezTo>
                    <a:pt x="6707" y="32418"/>
                    <a:pt x="4050" y="34139"/>
                    <a:pt x="2379" y="36695"/>
                  </a:cubicBezTo>
                  <a:cubicBezTo>
                    <a:pt x="1544" y="37960"/>
                    <a:pt x="1013" y="39378"/>
                    <a:pt x="658" y="40846"/>
                  </a:cubicBezTo>
                  <a:cubicBezTo>
                    <a:pt x="0" y="43807"/>
                    <a:pt x="177" y="46995"/>
                    <a:pt x="1493" y="49754"/>
                  </a:cubicBezTo>
                  <a:cubicBezTo>
                    <a:pt x="2784" y="52512"/>
                    <a:pt x="5239" y="54714"/>
                    <a:pt x="8225" y="55473"/>
                  </a:cubicBezTo>
                  <a:cubicBezTo>
                    <a:pt x="8921" y="55652"/>
                    <a:pt x="9639" y="55739"/>
                    <a:pt x="10357" y="55739"/>
                  </a:cubicBezTo>
                  <a:cubicBezTo>
                    <a:pt x="12693" y="55739"/>
                    <a:pt x="15022" y="54812"/>
                    <a:pt x="16552" y="53069"/>
                  </a:cubicBezTo>
                  <a:cubicBezTo>
                    <a:pt x="17260" y="52259"/>
                    <a:pt x="17108" y="51272"/>
                    <a:pt x="17361" y="50209"/>
                  </a:cubicBezTo>
                  <a:cubicBezTo>
                    <a:pt x="18348" y="46034"/>
                    <a:pt x="19285" y="41858"/>
                    <a:pt x="20272" y="37682"/>
                  </a:cubicBezTo>
                  <a:cubicBezTo>
                    <a:pt x="20398" y="37125"/>
                    <a:pt x="20525" y="36568"/>
                    <a:pt x="20879" y="36113"/>
                  </a:cubicBezTo>
                  <a:cubicBezTo>
                    <a:pt x="21158" y="35733"/>
                    <a:pt x="21537" y="35480"/>
                    <a:pt x="21942" y="35227"/>
                  </a:cubicBezTo>
                  <a:cubicBezTo>
                    <a:pt x="25789" y="32899"/>
                    <a:pt x="30344" y="32013"/>
                    <a:pt x="34419" y="30039"/>
                  </a:cubicBezTo>
                  <a:cubicBezTo>
                    <a:pt x="35583" y="29482"/>
                    <a:pt x="36747" y="28774"/>
                    <a:pt x="37506" y="27736"/>
                  </a:cubicBezTo>
                  <a:cubicBezTo>
                    <a:pt x="38645" y="26192"/>
                    <a:pt x="38721" y="24092"/>
                    <a:pt x="38747" y="22168"/>
                  </a:cubicBezTo>
                  <a:cubicBezTo>
                    <a:pt x="38772" y="20954"/>
                    <a:pt x="38772" y="19764"/>
                    <a:pt x="38822" y="18549"/>
                  </a:cubicBezTo>
                  <a:cubicBezTo>
                    <a:pt x="38682" y="18549"/>
                    <a:pt x="38549" y="18554"/>
                    <a:pt x="38421" y="18554"/>
                  </a:cubicBezTo>
                  <a:cubicBezTo>
                    <a:pt x="38131" y="18554"/>
                    <a:pt x="37863" y="18530"/>
                    <a:pt x="37582" y="18372"/>
                  </a:cubicBezTo>
                  <a:cubicBezTo>
                    <a:pt x="37102" y="18119"/>
                    <a:pt x="36469" y="17714"/>
                    <a:pt x="36190" y="17233"/>
                  </a:cubicBezTo>
                  <a:cubicBezTo>
                    <a:pt x="35710" y="16525"/>
                    <a:pt x="35457" y="15690"/>
                    <a:pt x="35457" y="14829"/>
                  </a:cubicBezTo>
                  <a:cubicBezTo>
                    <a:pt x="35431" y="14475"/>
                    <a:pt x="35457" y="14095"/>
                    <a:pt x="35583" y="13766"/>
                  </a:cubicBezTo>
                  <a:cubicBezTo>
                    <a:pt x="35608" y="13640"/>
                    <a:pt x="35684" y="13538"/>
                    <a:pt x="35710" y="13437"/>
                  </a:cubicBezTo>
                  <a:cubicBezTo>
                    <a:pt x="36022" y="12841"/>
                    <a:pt x="36435" y="12564"/>
                    <a:pt x="36881" y="12564"/>
                  </a:cubicBezTo>
                  <a:cubicBezTo>
                    <a:pt x="37266" y="12564"/>
                    <a:pt x="37676" y="12771"/>
                    <a:pt x="38063" y="13159"/>
                  </a:cubicBezTo>
                  <a:cubicBezTo>
                    <a:pt x="38239" y="13334"/>
                    <a:pt x="39457" y="15943"/>
                    <a:pt x="38964" y="15943"/>
                  </a:cubicBezTo>
                  <a:cubicBezTo>
                    <a:pt x="38961" y="15943"/>
                    <a:pt x="38958" y="15943"/>
                    <a:pt x="38956" y="15943"/>
                  </a:cubicBezTo>
                  <a:lnTo>
                    <a:pt x="38956" y="15943"/>
                  </a:lnTo>
                  <a:cubicBezTo>
                    <a:pt x="38993" y="15946"/>
                    <a:pt x="39030" y="15947"/>
                    <a:pt x="39067" y="15947"/>
                  </a:cubicBezTo>
                  <a:cubicBezTo>
                    <a:pt x="39688" y="15947"/>
                    <a:pt x="40311" y="15580"/>
                    <a:pt x="40645" y="15057"/>
                  </a:cubicBezTo>
                  <a:cubicBezTo>
                    <a:pt x="40999" y="14475"/>
                    <a:pt x="41151" y="13817"/>
                    <a:pt x="41353" y="13184"/>
                  </a:cubicBezTo>
                  <a:cubicBezTo>
                    <a:pt x="42062" y="10653"/>
                    <a:pt x="43428" y="8249"/>
                    <a:pt x="45529" y="6629"/>
                  </a:cubicBezTo>
                  <a:cubicBezTo>
                    <a:pt x="46863" y="5605"/>
                    <a:pt x="49064" y="4633"/>
                    <a:pt x="51057" y="4633"/>
                  </a:cubicBezTo>
                  <a:cubicBezTo>
                    <a:pt x="52166" y="4633"/>
                    <a:pt x="53211" y="4933"/>
                    <a:pt x="54007" y="5693"/>
                  </a:cubicBezTo>
                  <a:cubicBezTo>
                    <a:pt x="53324" y="4326"/>
                    <a:pt x="52565" y="2935"/>
                    <a:pt x="51299" y="2150"/>
                  </a:cubicBezTo>
                  <a:cubicBezTo>
                    <a:pt x="50844" y="1821"/>
                    <a:pt x="50287" y="1644"/>
                    <a:pt x="49781" y="1441"/>
                  </a:cubicBezTo>
                  <a:cubicBezTo>
                    <a:pt x="47731" y="758"/>
                    <a:pt x="45605" y="530"/>
                    <a:pt x="43504" y="252"/>
                  </a:cubicBezTo>
                  <a:cubicBezTo>
                    <a:pt x="42448" y="110"/>
                    <a:pt x="41365" y="1"/>
                    <a:pt x="40284" y="1"/>
                  </a:cubicBezTo>
                  <a:close/>
                </a:path>
              </a:pathLst>
            </a:custGeom>
            <a:solidFill>
              <a:srgbClr val="754C24"/>
            </a:solidFill>
            <a:ln w="8225" cap="flat" cmpd="sng">
              <a:solidFill>
                <a:srgbClr val="754C24"/>
              </a:solidFill>
              <a:prstDash val="solid"/>
              <a:miter lim="253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54"/>
            <p:cNvSpPr/>
            <p:nvPr/>
          </p:nvSpPr>
          <p:spPr>
            <a:xfrm>
              <a:off x="10681675" y="5727350"/>
              <a:ext cx="182225" cy="163850"/>
            </a:xfrm>
            <a:custGeom>
              <a:avLst/>
              <a:gdLst/>
              <a:ahLst/>
              <a:cxnLst/>
              <a:rect l="l" t="t" r="r" b="b"/>
              <a:pathLst>
                <a:path w="7289" h="6554" extrusionOk="0">
                  <a:moveTo>
                    <a:pt x="456" y="0"/>
                  </a:moveTo>
                  <a:cubicBezTo>
                    <a:pt x="354" y="0"/>
                    <a:pt x="253" y="76"/>
                    <a:pt x="253" y="177"/>
                  </a:cubicBezTo>
                  <a:cubicBezTo>
                    <a:pt x="329" y="1114"/>
                    <a:pt x="0" y="4581"/>
                    <a:pt x="1493" y="5770"/>
                  </a:cubicBezTo>
                  <a:cubicBezTo>
                    <a:pt x="2154" y="6309"/>
                    <a:pt x="2860" y="6554"/>
                    <a:pt x="3545" y="6554"/>
                  </a:cubicBezTo>
                  <a:cubicBezTo>
                    <a:pt x="4565" y="6554"/>
                    <a:pt x="5539" y="6011"/>
                    <a:pt x="6251" y="5087"/>
                  </a:cubicBezTo>
                  <a:cubicBezTo>
                    <a:pt x="7162" y="3821"/>
                    <a:pt x="7289" y="1898"/>
                    <a:pt x="7162" y="405"/>
                  </a:cubicBezTo>
                  <a:cubicBezTo>
                    <a:pt x="7162" y="329"/>
                    <a:pt x="7086" y="278"/>
                    <a:pt x="7036" y="228"/>
                  </a:cubicBezTo>
                  <a:cubicBezTo>
                    <a:pt x="6251" y="0"/>
                    <a:pt x="2252" y="76"/>
                    <a:pt x="456" y="0"/>
                  </a:cubicBezTo>
                  <a:close/>
                </a:path>
              </a:pathLst>
            </a:custGeom>
            <a:solidFill>
              <a:srgbClr val="754C24"/>
            </a:solidFill>
            <a:ln w="8225" cap="flat" cmpd="sng">
              <a:solidFill>
                <a:srgbClr val="754C24"/>
              </a:solidFill>
              <a:prstDash val="solid"/>
              <a:miter lim="253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54"/>
            <p:cNvSpPr/>
            <p:nvPr/>
          </p:nvSpPr>
          <p:spPr>
            <a:xfrm>
              <a:off x="10894875" y="5726475"/>
              <a:ext cx="133525" cy="164325"/>
            </a:xfrm>
            <a:custGeom>
              <a:avLst/>
              <a:gdLst/>
              <a:ahLst/>
              <a:cxnLst/>
              <a:rect l="l" t="t" r="r" b="b"/>
              <a:pathLst>
                <a:path w="5341" h="6573" extrusionOk="0">
                  <a:moveTo>
                    <a:pt x="990" y="1"/>
                  </a:moveTo>
                  <a:cubicBezTo>
                    <a:pt x="691" y="1"/>
                    <a:pt x="459" y="17"/>
                    <a:pt x="330" y="60"/>
                  </a:cubicBezTo>
                  <a:cubicBezTo>
                    <a:pt x="304" y="60"/>
                    <a:pt x="254" y="111"/>
                    <a:pt x="254" y="187"/>
                  </a:cubicBezTo>
                  <a:cubicBezTo>
                    <a:pt x="26" y="1705"/>
                    <a:pt x="1" y="3629"/>
                    <a:pt x="558" y="4919"/>
                  </a:cubicBezTo>
                  <a:cubicBezTo>
                    <a:pt x="1021" y="5958"/>
                    <a:pt x="1747" y="6573"/>
                    <a:pt x="2550" y="6573"/>
                  </a:cubicBezTo>
                  <a:cubicBezTo>
                    <a:pt x="3019" y="6573"/>
                    <a:pt x="3514" y="6363"/>
                    <a:pt x="3999" y="5906"/>
                  </a:cubicBezTo>
                  <a:cubicBezTo>
                    <a:pt x="5189" y="4793"/>
                    <a:pt x="5214" y="1351"/>
                    <a:pt x="5341" y="389"/>
                  </a:cubicBezTo>
                  <a:cubicBezTo>
                    <a:pt x="5341" y="313"/>
                    <a:pt x="5265" y="212"/>
                    <a:pt x="5214" y="212"/>
                  </a:cubicBezTo>
                  <a:cubicBezTo>
                    <a:pt x="5170" y="213"/>
                    <a:pt x="5124" y="213"/>
                    <a:pt x="5076" y="213"/>
                  </a:cubicBezTo>
                  <a:cubicBezTo>
                    <a:pt x="3971" y="213"/>
                    <a:pt x="2056" y="1"/>
                    <a:pt x="990" y="1"/>
                  </a:cubicBezTo>
                  <a:close/>
                </a:path>
              </a:pathLst>
            </a:custGeom>
            <a:solidFill>
              <a:srgbClr val="754C24"/>
            </a:solidFill>
            <a:ln w="6950" cap="flat" cmpd="sng">
              <a:solidFill>
                <a:srgbClr val="754C24"/>
              </a:solidFill>
              <a:prstDash val="solid"/>
              <a:miter lim="253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54"/>
            <p:cNvSpPr/>
            <p:nvPr/>
          </p:nvSpPr>
          <p:spPr>
            <a:xfrm>
              <a:off x="10848075" y="5762125"/>
              <a:ext cx="60125" cy="10150"/>
            </a:xfrm>
            <a:custGeom>
              <a:avLst/>
              <a:gdLst/>
              <a:ahLst/>
              <a:cxnLst/>
              <a:rect l="l" t="t" r="r" b="b"/>
              <a:pathLst>
                <a:path w="2405" h="406" fill="none" extrusionOk="0">
                  <a:moveTo>
                    <a:pt x="0" y="406"/>
                  </a:moveTo>
                  <a:cubicBezTo>
                    <a:pt x="734" y="52"/>
                    <a:pt x="1645" y="1"/>
                    <a:pt x="2404" y="305"/>
                  </a:cubicBezTo>
                </a:path>
              </a:pathLst>
            </a:custGeom>
            <a:noFill/>
            <a:ln w="8225" cap="flat" cmpd="sng">
              <a:solidFill>
                <a:srgbClr val="754C24"/>
              </a:solidFill>
              <a:prstDash val="solid"/>
              <a:miter lim="253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54"/>
            <p:cNvSpPr/>
            <p:nvPr/>
          </p:nvSpPr>
          <p:spPr>
            <a:xfrm>
              <a:off x="10567775" y="5714525"/>
              <a:ext cx="131000" cy="74850"/>
            </a:xfrm>
            <a:custGeom>
              <a:avLst/>
              <a:gdLst/>
              <a:ahLst/>
              <a:cxnLst/>
              <a:rect l="l" t="t" r="r" b="b"/>
              <a:pathLst>
                <a:path w="5240" h="2994" extrusionOk="0">
                  <a:moveTo>
                    <a:pt x="250" y="0"/>
                  </a:moveTo>
                  <a:cubicBezTo>
                    <a:pt x="224" y="0"/>
                    <a:pt x="201" y="9"/>
                    <a:pt x="178" y="32"/>
                  </a:cubicBezTo>
                  <a:cubicBezTo>
                    <a:pt x="127" y="57"/>
                    <a:pt x="102" y="83"/>
                    <a:pt x="77" y="184"/>
                  </a:cubicBezTo>
                  <a:cubicBezTo>
                    <a:pt x="1" y="311"/>
                    <a:pt x="1" y="564"/>
                    <a:pt x="102" y="690"/>
                  </a:cubicBezTo>
                  <a:cubicBezTo>
                    <a:pt x="153" y="791"/>
                    <a:pt x="254" y="817"/>
                    <a:pt x="355" y="842"/>
                  </a:cubicBezTo>
                  <a:cubicBezTo>
                    <a:pt x="1140" y="1171"/>
                    <a:pt x="2000" y="1323"/>
                    <a:pt x="2835" y="1601"/>
                  </a:cubicBezTo>
                  <a:cubicBezTo>
                    <a:pt x="3645" y="1854"/>
                    <a:pt x="4430" y="2310"/>
                    <a:pt x="4936" y="2993"/>
                  </a:cubicBezTo>
                  <a:cubicBezTo>
                    <a:pt x="4860" y="2867"/>
                    <a:pt x="4986" y="2310"/>
                    <a:pt x="4986" y="2107"/>
                  </a:cubicBezTo>
                  <a:cubicBezTo>
                    <a:pt x="5012" y="1449"/>
                    <a:pt x="5239" y="741"/>
                    <a:pt x="4430" y="665"/>
                  </a:cubicBezTo>
                  <a:cubicBezTo>
                    <a:pt x="3620" y="538"/>
                    <a:pt x="2759" y="538"/>
                    <a:pt x="1949" y="412"/>
                  </a:cubicBezTo>
                  <a:cubicBezTo>
                    <a:pt x="1469" y="336"/>
                    <a:pt x="988" y="159"/>
                    <a:pt x="507" y="83"/>
                  </a:cubicBezTo>
                  <a:cubicBezTo>
                    <a:pt x="383" y="48"/>
                    <a:pt x="309" y="0"/>
                    <a:pt x="250" y="0"/>
                  </a:cubicBezTo>
                  <a:close/>
                </a:path>
              </a:pathLst>
            </a:custGeom>
            <a:solidFill>
              <a:srgbClr val="754C24"/>
            </a:solidFill>
            <a:ln w="8225" cap="flat" cmpd="sng">
              <a:solidFill>
                <a:srgbClr val="754C24"/>
              </a:solidFill>
              <a:prstDash val="solid"/>
              <a:miter lim="253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6" name="Google Shape;1076;p54"/>
          <p:cNvGrpSpPr/>
          <p:nvPr/>
        </p:nvGrpSpPr>
        <p:grpSpPr>
          <a:xfrm>
            <a:off x="3711447" y="2857176"/>
            <a:ext cx="1032271" cy="1542433"/>
            <a:chOff x="6991150" y="5336325"/>
            <a:chExt cx="1950625" cy="2914650"/>
          </a:xfrm>
        </p:grpSpPr>
        <p:sp>
          <p:nvSpPr>
            <p:cNvPr id="1077" name="Google Shape;1077;p54"/>
            <p:cNvSpPr/>
            <p:nvPr/>
          </p:nvSpPr>
          <p:spPr>
            <a:xfrm>
              <a:off x="6991150" y="5362125"/>
              <a:ext cx="978175" cy="1054075"/>
            </a:xfrm>
            <a:custGeom>
              <a:avLst/>
              <a:gdLst/>
              <a:ahLst/>
              <a:cxnLst/>
              <a:rect l="l" t="t" r="r" b="b"/>
              <a:pathLst>
                <a:path w="39127" h="42163" extrusionOk="0">
                  <a:moveTo>
                    <a:pt x="12289" y="1"/>
                  </a:moveTo>
                  <a:cubicBezTo>
                    <a:pt x="10404" y="1"/>
                    <a:pt x="8478" y="623"/>
                    <a:pt x="6758" y="1474"/>
                  </a:cubicBezTo>
                  <a:cubicBezTo>
                    <a:pt x="4480" y="2563"/>
                    <a:pt x="2329" y="4182"/>
                    <a:pt x="1165" y="6460"/>
                  </a:cubicBezTo>
                  <a:cubicBezTo>
                    <a:pt x="1" y="8712"/>
                    <a:pt x="51" y="11749"/>
                    <a:pt x="1772" y="13622"/>
                  </a:cubicBezTo>
                  <a:cubicBezTo>
                    <a:pt x="2962" y="14938"/>
                    <a:pt x="4733" y="15520"/>
                    <a:pt x="6100" y="16684"/>
                  </a:cubicBezTo>
                  <a:cubicBezTo>
                    <a:pt x="8783" y="19013"/>
                    <a:pt x="9188" y="23112"/>
                    <a:pt x="8530" y="26605"/>
                  </a:cubicBezTo>
                  <a:cubicBezTo>
                    <a:pt x="7897" y="30123"/>
                    <a:pt x="6404" y="33438"/>
                    <a:pt x="6100" y="37032"/>
                  </a:cubicBezTo>
                  <a:cubicBezTo>
                    <a:pt x="5973" y="38601"/>
                    <a:pt x="6201" y="40448"/>
                    <a:pt x="7467" y="41385"/>
                  </a:cubicBezTo>
                  <a:cubicBezTo>
                    <a:pt x="8226" y="41967"/>
                    <a:pt x="9162" y="42093"/>
                    <a:pt x="10124" y="42144"/>
                  </a:cubicBezTo>
                  <a:cubicBezTo>
                    <a:pt x="10333" y="42157"/>
                    <a:pt x="10546" y="42163"/>
                    <a:pt x="10761" y="42163"/>
                  </a:cubicBezTo>
                  <a:cubicBezTo>
                    <a:pt x="14752" y="42163"/>
                    <a:pt x="19619" y="40003"/>
                    <a:pt x="23006" y="38322"/>
                  </a:cubicBezTo>
                  <a:cubicBezTo>
                    <a:pt x="27257" y="36196"/>
                    <a:pt x="31079" y="33286"/>
                    <a:pt x="34217" y="29743"/>
                  </a:cubicBezTo>
                  <a:cubicBezTo>
                    <a:pt x="36115" y="27592"/>
                    <a:pt x="37785" y="25188"/>
                    <a:pt x="38443" y="22429"/>
                  </a:cubicBezTo>
                  <a:cubicBezTo>
                    <a:pt x="39127" y="19696"/>
                    <a:pt x="38646" y="16532"/>
                    <a:pt x="36722" y="14457"/>
                  </a:cubicBezTo>
                  <a:cubicBezTo>
                    <a:pt x="33559" y="11091"/>
                    <a:pt x="27890" y="11673"/>
                    <a:pt x="24018" y="9092"/>
                  </a:cubicBezTo>
                  <a:cubicBezTo>
                    <a:pt x="20551" y="6738"/>
                    <a:pt x="18906" y="2006"/>
                    <a:pt x="14983" y="487"/>
                  </a:cubicBezTo>
                  <a:cubicBezTo>
                    <a:pt x="14114" y="148"/>
                    <a:pt x="13206" y="1"/>
                    <a:pt x="122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78" name="Google Shape;1078;p54"/>
            <p:cNvGrpSpPr/>
            <p:nvPr/>
          </p:nvGrpSpPr>
          <p:grpSpPr>
            <a:xfrm>
              <a:off x="7677625" y="5891200"/>
              <a:ext cx="1264150" cy="1638475"/>
              <a:chOff x="7677625" y="5891200"/>
              <a:chExt cx="1264150" cy="1638475"/>
            </a:xfrm>
          </p:grpSpPr>
          <p:sp>
            <p:nvSpPr>
              <p:cNvPr id="1079" name="Google Shape;1079;p54"/>
              <p:cNvSpPr/>
              <p:nvPr/>
            </p:nvSpPr>
            <p:spPr>
              <a:xfrm>
                <a:off x="7677625" y="5891200"/>
                <a:ext cx="1154700" cy="1154700"/>
              </a:xfrm>
              <a:custGeom>
                <a:avLst/>
                <a:gdLst/>
                <a:ahLst/>
                <a:cxnLst/>
                <a:rect l="l" t="t" r="r" b="b"/>
                <a:pathLst>
                  <a:path w="46188" h="46188" extrusionOk="0">
                    <a:moveTo>
                      <a:pt x="23081" y="1"/>
                    </a:moveTo>
                    <a:cubicBezTo>
                      <a:pt x="10326" y="1"/>
                      <a:pt x="1" y="10352"/>
                      <a:pt x="1" y="23107"/>
                    </a:cubicBezTo>
                    <a:cubicBezTo>
                      <a:pt x="1" y="35862"/>
                      <a:pt x="10326" y="46187"/>
                      <a:pt x="23081" y="46187"/>
                    </a:cubicBezTo>
                    <a:cubicBezTo>
                      <a:pt x="35837" y="46187"/>
                      <a:pt x="46187" y="35862"/>
                      <a:pt x="46187" y="23107"/>
                    </a:cubicBezTo>
                    <a:cubicBezTo>
                      <a:pt x="46187" y="10352"/>
                      <a:pt x="35837" y="1"/>
                      <a:pt x="2308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0" name="Google Shape;1080;p54"/>
              <p:cNvSpPr/>
              <p:nvPr/>
            </p:nvSpPr>
            <p:spPr>
              <a:xfrm>
                <a:off x="8333725" y="6643800"/>
                <a:ext cx="608050" cy="885875"/>
              </a:xfrm>
              <a:custGeom>
                <a:avLst/>
                <a:gdLst/>
                <a:ahLst/>
                <a:cxnLst/>
                <a:rect l="l" t="t" r="r" b="b"/>
                <a:pathLst>
                  <a:path w="24322" h="35435" extrusionOk="0">
                    <a:moveTo>
                      <a:pt x="12965" y="0"/>
                    </a:moveTo>
                    <a:cubicBezTo>
                      <a:pt x="9748" y="0"/>
                      <a:pt x="6600" y="4955"/>
                      <a:pt x="5138" y="6897"/>
                    </a:cubicBezTo>
                    <a:cubicBezTo>
                      <a:pt x="1114" y="12186"/>
                      <a:pt x="1" y="19576"/>
                      <a:pt x="2304" y="25801"/>
                    </a:cubicBezTo>
                    <a:cubicBezTo>
                      <a:pt x="3038" y="27750"/>
                      <a:pt x="4050" y="29598"/>
                      <a:pt x="5493" y="31091"/>
                    </a:cubicBezTo>
                    <a:cubicBezTo>
                      <a:pt x="7441" y="33090"/>
                      <a:pt x="10023" y="34330"/>
                      <a:pt x="12731" y="34988"/>
                    </a:cubicBezTo>
                    <a:cubicBezTo>
                      <a:pt x="13775" y="35260"/>
                      <a:pt x="14868" y="35435"/>
                      <a:pt x="15959" y="35435"/>
                    </a:cubicBezTo>
                    <a:cubicBezTo>
                      <a:pt x="16798" y="35435"/>
                      <a:pt x="17636" y="35331"/>
                      <a:pt x="18450" y="35089"/>
                    </a:cubicBezTo>
                    <a:cubicBezTo>
                      <a:pt x="21158" y="34229"/>
                      <a:pt x="23158" y="31622"/>
                      <a:pt x="23765" y="28813"/>
                    </a:cubicBezTo>
                    <a:cubicBezTo>
                      <a:pt x="24322" y="26004"/>
                      <a:pt x="23638" y="23018"/>
                      <a:pt x="22272" y="20537"/>
                    </a:cubicBezTo>
                    <a:cubicBezTo>
                      <a:pt x="20500" y="17247"/>
                      <a:pt x="17565" y="14464"/>
                      <a:pt x="16957" y="10743"/>
                    </a:cubicBezTo>
                    <a:cubicBezTo>
                      <a:pt x="16679" y="9022"/>
                      <a:pt x="16957" y="7251"/>
                      <a:pt x="16907" y="5505"/>
                    </a:cubicBezTo>
                    <a:cubicBezTo>
                      <a:pt x="16831" y="3733"/>
                      <a:pt x="16350" y="1860"/>
                      <a:pt x="15008" y="747"/>
                    </a:cubicBezTo>
                    <a:cubicBezTo>
                      <a:pt x="14335" y="224"/>
                      <a:pt x="13649" y="0"/>
                      <a:pt x="1296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81" name="Google Shape;1081;p54"/>
            <p:cNvSpPr/>
            <p:nvPr/>
          </p:nvSpPr>
          <p:spPr>
            <a:xfrm>
              <a:off x="7165150" y="7634675"/>
              <a:ext cx="599175" cy="465550"/>
            </a:xfrm>
            <a:custGeom>
              <a:avLst/>
              <a:gdLst/>
              <a:ahLst/>
              <a:cxnLst/>
              <a:rect l="l" t="t" r="r" b="b"/>
              <a:pathLst>
                <a:path w="23967" h="18622" extrusionOk="0">
                  <a:moveTo>
                    <a:pt x="20915" y="1"/>
                  </a:moveTo>
                  <a:cubicBezTo>
                    <a:pt x="20797" y="1"/>
                    <a:pt x="20676" y="12"/>
                    <a:pt x="20550" y="35"/>
                  </a:cubicBezTo>
                  <a:cubicBezTo>
                    <a:pt x="19487" y="212"/>
                    <a:pt x="18273" y="1554"/>
                    <a:pt x="17235" y="1984"/>
                  </a:cubicBezTo>
                  <a:cubicBezTo>
                    <a:pt x="15767" y="2616"/>
                    <a:pt x="14223" y="3047"/>
                    <a:pt x="12604" y="3173"/>
                  </a:cubicBezTo>
                  <a:cubicBezTo>
                    <a:pt x="12194" y="3199"/>
                    <a:pt x="11779" y="3208"/>
                    <a:pt x="11361" y="3208"/>
                  </a:cubicBezTo>
                  <a:cubicBezTo>
                    <a:pt x="10487" y="3208"/>
                    <a:pt x="9601" y="3169"/>
                    <a:pt x="8726" y="3169"/>
                  </a:cubicBezTo>
                  <a:cubicBezTo>
                    <a:pt x="7133" y="3169"/>
                    <a:pt x="5574" y="3296"/>
                    <a:pt x="4176" y="4008"/>
                  </a:cubicBezTo>
                  <a:cubicBezTo>
                    <a:pt x="1063" y="5628"/>
                    <a:pt x="0" y="9905"/>
                    <a:pt x="1418" y="13069"/>
                  </a:cubicBezTo>
                  <a:cubicBezTo>
                    <a:pt x="2835" y="16232"/>
                    <a:pt x="6277" y="18231"/>
                    <a:pt x="9744" y="18560"/>
                  </a:cubicBezTo>
                  <a:cubicBezTo>
                    <a:pt x="10161" y="18601"/>
                    <a:pt x="10579" y="18622"/>
                    <a:pt x="10997" y="18622"/>
                  </a:cubicBezTo>
                  <a:cubicBezTo>
                    <a:pt x="14181" y="18622"/>
                    <a:pt x="17347" y="17440"/>
                    <a:pt x="19741" y="15270"/>
                  </a:cubicBezTo>
                  <a:cubicBezTo>
                    <a:pt x="22398" y="12841"/>
                    <a:pt x="23967" y="9247"/>
                    <a:pt x="23942" y="5628"/>
                  </a:cubicBezTo>
                  <a:cubicBezTo>
                    <a:pt x="23918" y="3898"/>
                    <a:pt x="23118" y="1"/>
                    <a:pt x="209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54"/>
            <p:cNvSpPr/>
            <p:nvPr/>
          </p:nvSpPr>
          <p:spPr>
            <a:xfrm>
              <a:off x="7678275" y="5336325"/>
              <a:ext cx="520075" cy="622600"/>
            </a:xfrm>
            <a:custGeom>
              <a:avLst/>
              <a:gdLst/>
              <a:ahLst/>
              <a:cxnLst/>
              <a:rect l="l" t="t" r="r" b="b"/>
              <a:pathLst>
                <a:path w="20803" h="24904" fill="none" extrusionOk="0">
                  <a:moveTo>
                    <a:pt x="0" y="13591"/>
                  </a:moveTo>
                  <a:cubicBezTo>
                    <a:pt x="430" y="13338"/>
                    <a:pt x="1012" y="13591"/>
                    <a:pt x="1114" y="14097"/>
                  </a:cubicBezTo>
                  <a:cubicBezTo>
                    <a:pt x="1443" y="16324"/>
                    <a:pt x="2379" y="21361"/>
                    <a:pt x="3771" y="22626"/>
                  </a:cubicBezTo>
                  <a:cubicBezTo>
                    <a:pt x="5568" y="24271"/>
                    <a:pt x="8149" y="24904"/>
                    <a:pt x="9794" y="24904"/>
                  </a:cubicBezTo>
                  <a:cubicBezTo>
                    <a:pt x="11439" y="24904"/>
                    <a:pt x="15792" y="23410"/>
                    <a:pt x="16425" y="22626"/>
                  </a:cubicBezTo>
                  <a:cubicBezTo>
                    <a:pt x="17057" y="21841"/>
                    <a:pt x="18475" y="15464"/>
                    <a:pt x="18753" y="14376"/>
                  </a:cubicBezTo>
                  <a:cubicBezTo>
                    <a:pt x="19082" y="13262"/>
                    <a:pt x="20803" y="7846"/>
                    <a:pt x="16855" y="3924"/>
                  </a:cubicBezTo>
                  <a:cubicBezTo>
                    <a:pt x="12907" y="1"/>
                    <a:pt x="10553" y="1"/>
                    <a:pt x="7744" y="532"/>
                  </a:cubicBezTo>
                  <a:cubicBezTo>
                    <a:pt x="4935" y="1089"/>
                    <a:pt x="1291" y="5088"/>
                    <a:pt x="911" y="5720"/>
                  </a:cubicBezTo>
                  <a:cubicBezTo>
                    <a:pt x="532" y="6404"/>
                    <a:pt x="0" y="13591"/>
                    <a:pt x="0" y="13591"/>
                  </a:cubicBezTo>
                  <a:close/>
                </a:path>
              </a:pathLst>
            </a:custGeom>
            <a:noFill/>
            <a:ln w="8225" cap="flat" cmpd="sng">
              <a:solidFill>
                <a:srgbClr val="754C24"/>
              </a:solidFill>
              <a:prstDash val="solid"/>
              <a:miter lim="253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54"/>
            <p:cNvSpPr/>
            <p:nvPr/>
          </p:nvSpPr>
          <p:spPr>
            <a:xfrm>
              <a:off x="7678275" y="5344300"/>
              <a:ext cx="520075" cy="351425"/>
            </a:xfrm>
            <a:custGeom>
              <a:avLst/>
              <a:gdLst/>
              <a:ahLst/>
              <a:cxnLst/>
              <a:rect l="l" t="t" r="r" b="b"/>
              <a:pathLst>
                <a:path w="20803" h="14057" extrusionOk="0">
                  <a:moveTo>
                    <a:pt x="10030" y="1"/>
                  </a:moveTo>
                  <a:cubicBezTo>
                    <a:pt x="9285" y="1"/>
                    <a:pt x="8545" y="112"/>
                    <a:pt x="7770" y="264"/>
                  </a:cubicBezTo>
                  <a:cubicBezTo>
                    <a:pt x="4960" y="795"/>
                    <a:pt x="1316" y="4819"/>
                    <a:pt x="936" y="5452"/>
                  </a:cubicBezTo>
                  <a:cubicBezTo>
                    <a:pt x="557" y="6085"/>
                    <a:pt x="0" y="13297"/>
                    <a:pt x="0" y="13297"/>
                  </a:cubicBezTo>
                  <a:cubicBezTo>
                    <a:pt x="115" y="13230"/>
                    <a:pt x="242" y="13198"/>
                    <a:pt x="366" y="13198"/>
                  </a:cubicBezTo>
                  <a:cubicBezTo>
                    <a:pt x="708" y="13198"/>
                    <a:pt x="1039" y="13433"/>
                    <a:pt x="1114" y="13804"/>
                  </a:cubicBezTo>
                  <a:cubicBezTo>
                    <a:pt x="1114" y="13804"/>
                    <a:pt x="1417" y="10918"/>
                    <a:pt x="1898" y="9653"/>
                  </a:cubicBezTo>
                  <a:cubicBezTo>
                    <a:pt x="2379" y="8388"/>
                    <a:pt x="6302" y="3756"/>
                    <a:pt x="7618" y="3351"/>
                  </a:cubicBezTo>
                  <a:cubicBezTo>
                    <a:pt x="8405" y="3124"/>
                    <a:pt x="10551" y="2816"/>
                    <a:pt x="12522" y="2816"/>
                  </a:cubicBezTo>
                  <a:cubicBezTo>
                    <a:pt x="13846" y="2816"/>
                    <a:pt x="15091" y="2955"/>
                    <a:pt x="15792" y="3351"/>
                  </a:cubicBezTo>
                  <a:cubicBezTo>
                    <a:pt x="15792" y="3351"/>
                    <a:pt x="15792" y="5705"/>
                    <a:pt x="16728" y="7527"/>
                  </a:cubicBezTo>
                  <a:cubicBezTo>
                    <a:pt x="17690" y="9324"/>
                    <a:pt x="19158" y="12538"/>
                    <a:pt x="18778" y="14057"/>
                  </a:cubicBezTo>
                  <a:cubicBezTo>
                    <a:pt x="19082" y="12968"/>
                    <a:pt x="20803" y="7553"/>
                    <a:pt x="16880" y="3630"/>
                  </a:cubicBezTo>
                  <a:cubicBezTo>
                    <a:pt x="14031" y="781"/>
                    <a:pt x="12010" y="1"/>
                    <a:pt x="10030" y="1"/>
                  </a:cubicBezTo>
                  <a:close/>
                </a:path>
              </a:pathLst>
            </a:custGeom>
            <a:solidFill>
              <a:srgbClr val="754C24"/>
            </a:solidFill>
            <a:ln w="8225" cap="flat" cmpd="sng">
              <a:solidFill>
                <a:srgbClr val="754C24"/>
              </a:solidFill>
              <a:prstDash val="solid"/>
              <a:miter lim="253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54"/>
            <p:cNvSpPr/>
            <p:nvPr/>
          </p:nvSpPr>
          <p:spPr>
            <a:xfrm>
              <a:off x="7656125" y="5676100"/>
              <a:ext cx="81000" cy="156300"/>
            </a:xfrm>
            <a:custGeom>
              <a:avLst/>
              <a:gdLst/>
              <a:ahLst/>
              <a:cxnLst/>
              <a:rect l="l" t="t" r="r" b="b"/>
              <a:pathLst>
                <a:path w="3240" h="6252" fill="none" extrusionOk="0">
                  <a:moveTo>
                    <a:pt x="886" y="0"/>
                  </a:moveTo>
                  <a:cubicBezTo>
                    <a:pt x="886" y="0"/>
                    <a:pt x="0" y="278"/>
                    <a:pt x="127" y="1594"/>
                  </a:cubicBezTo>
                  <a:cubicBezTo>
                    <a:pt x="228" y="2910"/>
                    <a:pt x="658" y="5542"/>
                    <a:pt x="1291" y="5871"/>
                  </a:cubicBezTo>
                  <a:cubicBezTo>
                    <a:pt x="1924" y="6175"/>
                    <a:pt x="3240" y="6251"/>
                    <a:pt x="3240" y="6251"/>
                  </a:cubicBezTo>
                </a:path>
              </a:pathLst>
            </a:custGeom>
            <a:noFill/>
            <a:ln w="8225" cap="flat" cmpd="sng">
              <a:solidFill>
                <a:srgbClr val="754C24"/>
              </a:solidFill>
              <a:prstDash val="solid"/>
              <a:miter lim="253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54"/>
            <p:cNvSpPr/>
            <p:nvPr/>
          </p:nvSpPr>
          <p:spPr>
            <a:xfrm>
              <a:off x="8112925" y="5669775"/>
              <a:ext cx="78475" cy="167050"/>
            </a:xfrm>
            <a:custGeom>
              <a:avLst/>
              <a:gdLst/>
              <a:ahLst/>
              <a:cxnLst/>
              <a:rect l="l" t="t" r="r" b="b"/>
              <a:pathLst>
                <a:path w="3139" h="6682" fill="none" extrusionOk="0">
                  <a:moveTo>
                    <a:pt x="1595" y="253"/>
                  </a:moveTo>
                  <a:cubicBezTo>
                    <a:pt x="1595" y="253"/>
                    <a:pt x="2835" y="0"/>
                    <a:pt x="2987" y="1392"/>
                  </a:cubicBezTo>
                  <a:cubicBezTo>
                    <a:pt x="3139" y="2784"/>
                    <a:pt x="2253" y="5391"/>
                    <a:pt x="1519" y="6049"/>
                  </a:cubicBezTo>
                  <a:cubicBezTo>
                    <a:pt x="760" y="6681"/>
                    <a:pt x="0" y="6504"/>
                    <a:pt x="0" y="6504"/>
                  </a:cubicBezTo>
                </a:path>
              </a:pathLst>
            </a:custGeom>
            <a:noFill/>
            <a:ln w="8225" cap="flat" cmpd="sng">
              <a:solidFill>
                <a:srgbClr val="754C24"/>
              </a:solidFill>
              <a:prstDash val="solid"/>
              <a:miter lim="253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54"/>
            <p:cNvSpPr/>
            <p:nvPr/>
          </p:nvSpPr>
          <p:spPr>
            <a:xfrm>
              <a:off x="8134425" y="5707100"/>
              <a:ext cx="34825" cy="40500"/>
            </a:xfrm>
            <a:custGeom>
              <a:avLst/>
              <a:gdLst/>
              <a:ahLst/>
              <a:cxnLst/>
              <a:rect l="l" t="t" r="r" b="b"/>
              <a:pathLst>
                <a:path w="1393" h="1620" fill="none" extrusionOk="0">
                  <a:moveTo>
                    <a:pt x="1" y="1620"/>
                  </a:moveTo>
                  <a:cubicBezTo>
                    <a:pt x="279" y="709"/>
                    <a:pt x="710" y="127"/>
                    <a:pt x="1393" y="0"/>
                  </a:cubicBezTo>
                </a:path>
              </a:pathLst>
            </a:custGeom>
            <a:noFill/>
            <a:ln w="8225" cap="flat" cmpd="sng">
              <a:solidFill>
                <a:srgbClr val="754C24"/>
              </a:solidFill>
              <a:prstDash val="solid"/>
              <a:miter lim="253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54"/>
            <p:cNvSpPr/>
            <p:nvPr/>
          </p:nvSpPr>
          <p:spPr>
            <a:xfrm>
              <a:off x="7678275" y="5711525"/>
              <a:ext cx="32275" cy="32300"/>
            </a:xfrm>
            <a:custGeom>
              <a:avLst/>
              <a:gdLst/>
              <a:ahLst/>
              <a:cxnLst/>
              <a:rect l="l" t="t" r="r" b="b"/>
              <a:pathLst>
                <a:path w="1291" h="1292" fill="none" extrusionOk="0">
                  <a:moveTo>
                    <a:pt x="0" y="0"/>
                  </a:moveTo>
                  <a:cubicBezTo>
                    <a:pt x="607" y="203"/>
                    <a:pt x="1063" y="684"/>
                    <a:pt x="1291" y="1291"/>
                  </a:cubicBezTo>
                </a:path>
              </a:pathLst>
            </a:custGeom>
            <a:noFill/>
            <a:ln w="8225" cap="flat" cmpd="sng">
              <a:solidFill>
                <a:srgbClr val="754C24"/>
              </a:solidFill>
              <a:prstDash val="solid"/>
              <a:miter lim="253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54"/>
            <p:cNvSpPr/>
            <p:nvPr/>
          </p:nvSpPr>
          <p:spPr>
            <a:xfrm>
              <a:off x="7580825" y="5936125"/>
              <a:ext cx="242350" cy="199950"/>
            </a:xfrm>
            <a:custGeom>
              <a:avLst/>
              <a:gdLst/>
              <a:ahLst/>
              <a:cxnLst/>
              <a:rect l="l" t="t" r="r" b="b"/>
              <a:pathLst>
                <a:path w="9694" h="7998" fill="none" extrusionOk="0">
                  <a:moveTo>
                    <a:pt x="1" y="7998"/>
                  </a:moveTo>
                  <a:cubicBezTo>
                    <a:pt x="1848" y="7795"/>
                    <a:pt x="3544" y="7492"/>
                    <a:pt x="5341" y="7137"/>
                  </a:cubicBezTo>
                  <a:cubicBezTo>
                    <a:pt x="6404" y="6960"/>
                    <a:pt x="7542" y="6707"/>
                    <a:pt x="8251" y="5948"/>
                  </a:cubicBezTo>
                  <a:cubicBezTo>
                    <a:pt x="8707" y="5442"/>
                    <a:pt x="8960" y="4809"/>
                    <a:pt x="9137" y="4126"/>
                  </a:cubicBezTo>
                  <a:cubicBezTo>
                    <a:pt x="9516" y="2810"/>
                    <a:pt x="9694" y="1392"/>
                    <a:pt x="9694" y="1"/>
                  </a:cubicBezTo>
                </a:path>
              </a:pathLst>
            </a:custGeom>
            <a:noFill/>
            <a:ln w="8225" cap="flat" cmpd="sng">
              <a:solidFill>
                <a:srgbClr val="754C24"/>
              </a:solidFill>
              <a:prstDash val="solid"/>
              <a:miter lim="253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54"/>
            <p:cNvSpPr/>
            <p:nvPr/>
          </p:nvSpPr>
          <p:spPr>
            <a:xfrm>
              <a:off x="7198675" y="6553625"/>
              <a:ext cx="163900" cy="247425"/>
            </a:xfrm>
            <a:custGeom>
              <a:avLst/>
              <a:gdLst/>
              <a:ahLst/>
              <a:cxnLst/>
              <a:rect l="l" t="t" r="r" b="b"/>
              <a:pathLst>
                <a:path w="6556" h="9897" fill="none" extrusionOk="0">
                  <a:moveTo>
                    <a:pt x="1" y="9896"/>
                  </a:moveTo>
                  <a:cubicBezTo>
                    <a:pt x="1595" y="6252"/>
                    <a:pt x="3848" y="2886"/>
                    <a:pt x="6555" y="1"/>
                  </a:cubicBezTo>
                </a:path>
              </a:pathLst>
            </a:custGeom>
            <a:noFill/>
            <a:ln w="8225" cap="flat" cmpd="sng">
              <a:solidFill>
                <a:srgbClr val="754C24"/>
              </a:solidFill>
              <a:prstDash val="solid"/>
              <a:miter lim="253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54"/>
            <p:cNvSpPr/>
            <p:nvPr/>
          </p:nvSpPr>
          <p:spPr>
            <a:xfrm>
              <a:off x="6995575" y="6119600"/>
              <a:ext cx="595400" cy="1476100"/>
            </a:xfrm>
            <a:custGeom>
              <a:avLst/>
              <a:gdLst/>
              <a:ahLst/>
              <a:cxnLst/>
              <a:rect l="l" t="t" r="r" b="b"/>
              <a:pathLst>
                <a:path w="23816" h="59044" fill="none" extrusionOk="0">
                  <a:moveTo>
                    <a:pt x="23816" y="633"/>
                  </a:moveTo>
                  <a:cubicBezTo>
                    <a:pt x="22905" y="811"/>
                    <a:pt x="21993" y="355"/>
                    <a:pt x="21082" y="203"/>
                  </a:cubicBezTo>
                  <a:cubicBezTo>
                    <a:pt x="19564" y="1"/>
                    <a:pt x="17995" y="583"/>
                    <a:pt x="16780" y="1494"/>
                  </a:cubicBezTo>
                  <a:cubicBezTo>
                    <a:pt x="15565" y="2456"/>
                    <a:pt x="14629" y="3721"/>
                    <a:pt x="13768" y="4986"/>
                  </a:cubicBezTo>
                  <a:cubicBezTo>
                    <a:pt x="8935" y="11997"/>
                    <a:pt x="4759" y="19665"/>
                    <a:pt x="203" y="26726"/>
                  </a:cubicBezTo>
                  <a:cubicBezTo>
                    <a:pt x="26" y="26979"/>
                    <a:pt x="1" y="27283"/>
                    <a:pt x="128" y="27536"/>
                  </a:cubicBezTo>
                  <a:cubicBezTo>
                    <a:pt x="760" y="29105"/>
                    <a:pt x="1899" y="30244"/>
                    <a:pt x="3038" y="31534"/>
                  </a:cubicBezTo>
                  <a:cubicBezTo>
                    <a:pt x="5189" y="33938"/>
                    <a:pt x="7593" y="36241"/>
                    <a:pt x="10529" y="37583"/>
                  </a:cubicBezTo>
                  <a:cubicBezTo>
                    <a:pt x="11997" y="38241"/>
                    <a:pt x="13566" y="38620"/>
                    <a:pt x="15034" y="39354"/>
                  </a:cubicBezTo>
                  <a:cubicBezTo>
                    <a:pt x="16704" y="40164"/>
                    <a:pt x="18349" y="41531"/>
                    <a:pt x="18349" y="43530"/>
                  </a:cubicBezTo>
                  <a:cubicBezTo>
                    <a:pt x="18349" y="44922"/>
                    <a:pt x="17995" y="46137"/>
                    <a:pt x="17767" y="47478"/>
                  </a:cubicBezTo>
                  <a:cubicBezTo>
                    <a:pt x="17590" y="48642"/>
                    <a:pt x="17843" y="49984"/>
                    <a:pt x="17969" y="51148"/>
                  </a:cubicBezTo>
                  <a:cubicBezTo>
                    <a:pt x="18223" y="53780"/>
                    <a:pt x="18602" y="56386"/>
                    <a:pt x="18577" y="59044"/>
                  </a:cubicBezTo>
                  <a:cubicBezTo>
                    <a:pt x="18982" y="58993"/>
                    <a:pt x="19361" y="58765"/>
                    <a:pt x="19539" y="58386"/>
                  </a:cubicBezTo>
                </a:path>
              </a:pathLst>
            </a:custGeom>
            <a:noFill/>
            <a:ln w="8225" cap="flat" cmpd="sng">
              <a:solidFill>
                <a:srgbClr val="754C24"/>
              </a:solidFill>
              <a:prstDash val="solid"/>
              <a:miter lim="253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54"/>
            <p:cNvSpPr/>
            <p:nvPr/>
          </p:nvSpPr>
          <p:spPr>
            <a:xfrm>
              <a:off x="7158825" y="6754200"/>
              <a:ext cx="411275" cy="689025"/>
            </a:xfrm>
            <a:custGeom>
              <a:avLst/>
              <a:gdLst/>
              <a:ahLst/>
              <a:cxnLst/>
              <a:rect l="l" t="t" r="r" b="b"/>
              <a:pathLst>
                <a:path w="16451" h="27561" fill="none" extrusionOk="0">
                  <a:moveTo>
                    <a:pt x="0" y="0"/>
                  </a:moveTo>
                  <a:cubicBezTo>
                    <a:pt x="1949" y="2708"/>
                    <a:pt x="4758" y="4606"/>
                    <a:pt x="7365" y="6656"/>
                  </a:cubicBezTo>
                  <a:cubicBezTo>
                    <a:pt x="9238" y="8175"/>
                    <a:pt x="11035" y="9769"/>
                    <a:pt x="12680" y="11515"/>
                  </a:cubicBezTo>
                  <a:cubicBezTo>
                    <a:pt x="13489" y="12401"/>
                    <a:pt x="14249" y="13312"/>
                    <a:pt x="15084" y="14198"/>
                  </a:cubicBezTo>
                  <a:cubicBezTo>
                    <a:pt x="15438" y="14578"/>
                    <a:pt x="15691" y="14881"/>
                    <a:pt x="15894" y="15362"/>
                  </a:cubicBezTo>
                  <a:cubicBezTo>
                    <a:pt x="16121" y="15894"/>
                    <a:pt x="16248" y="16425"/>
                    <a:pt x="16324" y="17007"/>
                  </a:cubicBezTo>
                  <a:cubicBezTo>
                    <a:pt x="16450" y="18197"/>
                    <a:pt x="16147" y="19614"/>
                    <a:pt x="15565" y="20677"/>
                  </a:cubicBezTo>
                  <a:cubicBezTo>
                    <a:pt x="14426" y="22752"/>
                    <a:pt x="16349" y="25738"/>
                    <a:pt x="14578" y="27459"/>
                  </a:cubicBezTo>
                  <a:cubicBezTo>
                    <a:pt x="14502" y="27535"/>
                    <a:pt x="14325" y="27561"/>
                    <a:pt x="14299" y="27459"/>
                  </a:cubicBezTo>
                  <a:cubicBezTo>
                    <a:pt x="13616" y="25536"/>
                    <a:pt x="13287" y="23511"/>
                    <a:pt x="12553" y="21613"/>
                  </a:cubicBezTo>
                </a:path>
              </a:pathLst>
            </a:custGeom>
            <a:noFill/>
            <a:ln w="8225" cap="flat" cmpd="sng">
              <a:solidFill>
                <a:srgbClr val="754C24"/>
              </a:solidFill>
              <a:prstDash val="solid"/>
              <a:miter lim="253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54"/>
            <p:cNvSpPr/>
            <p:nvPr/>
          </p:nvSpPr>
          <p:spPr>
            <a:xfrm>
              <a:off x="7704200" y="6222725"/>
              <a:ext cx="168325" cy="72800"/>
            </a:xfrm>
            <a:custGeom>
              <a:avLst/>
              <a:gdLst/>
              <a:ahLst/>
              <a:cxnLst/>
              <a:rect l="l" t="t" r="r" b="b"/>
              <a:pathLst>
                <a:path w="6733" h="2912" fill="none" extrusionOk="0">
                  <a:moveTo>
                    <a:pt x="1" y="1"/>
                  </a:moveTo>
                  <a:cubicBezTo>
                    <a:pt x="532" y="558"/>
                    <a:pt x="1291" y="760"/>
                    <a:pt x="2051" y="988"/>
                  </a:cubicBezTo>
                  <a:cubicBezTo>
                    <a:pt x="2633" y="1140"/>
                    <a:pt x="3189" y="1317"/>
                    <a:pt x="3797" y="1317"/>
                  </a:cubicBezTo>
                  <a:cubicBezTo>
                    <a:pt x="4252" y="1317"/>
                    <a:pt x="4708" y="1216"/>
                    <a:pt x="5138" y="1368"/>
                  </a:cubicBezTo>
                  <a:cubicBezTo>
                    <a:pt x="5821" y="1646"/>
                    <a:pt x="6075" y="2608"/>
                    <a:pt x="6733" y="2911"/>
                  </a:cubicBezTo>
                </a:path>
              </a:pathLst>
            </a:custGeom>
            <a:noFill/>
            <a:ln w="8225" cap="flat" cmpd="sng">
              <a:solidFill>
                <a:srgbClr val="754C24"/>
              </a:solidFill>
              <a:prstDash val="solid"/>
              <a:miter lim="253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54"/>
            <p:cNvSpPr/>
            <p:nvPr/>
          </p:nvSpPr>
          <p:spPr>
            <a:xfrm>
              <a:off x="7902875" y="6218300"/>
              <a:ext cx="180325" cy="72150"/>
            </a:xfrm>
            <a:custGeom>
              <a:avLst/>
              <a:gdLst/>
              <a:ahLst/>
              <a:cxnLst/>
              <a:rect l="l" t="t" r="r" b="b"/>
              <a:pathLst>
                <a:path w="7213" h="2886" fill="none" extrusionOk="0">
                  <a:moveTo>
                    <a:pt x="0" y="2886"/>
                  </a:moveTo>
                  <a:cubicBezTo>
                    <a:pt x="658" y="2506"/>
                    <a:pt x="734" y="1494"/>
                    <a:pt x="1392" y="1114"/>
                  </a:cubicBezTo>
                  <a:cubicBezTo>
                    <a:pt x="1696" y="912"/>
                    <a:pt x="2126" y="912"/>
                    <a:pt x="2506" y="912"/>
                  </a:cubicBezTo>
                  <a:cubicBezTo>
                    <a:pt x="4100" y="912"/>
                    <a:pt x="5720" y="608"/>
                    <a:pt x="7213" y="1"/>
                  </a:cubicBezTo>
                </a:path>
              </a:pathLst>
            </a:custGeom>
            <a:noFill/>
            <a:ln w="8225" cap="flat" cmpd="sng">
              <a:solidFill>
                <a:srgbClr val="754C24"/>
              </a:solidFill>
              <a:prstDash val="solid"/>
              <a:miter lim="253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54"/>
            <p:cNvSpPr/>
            <p:nvPr/>
          </p:nvSpPr>
          <p:spPr>
            <a:xfrm>
              <a:off x="8024350" y="5927900"/>
              <a:ext cx="626400" cy="1614025"/>
            </a:xfrm>
            <a:custGeom>
              <a:avLst/>
              <a:gdLst/>
              <a:ahLst/>
              <a:cxnLst/>
              <a:rect l="l" t="t" r="r" b="b"/>
              <a:pathLst>
                <a:path w="25056" h="64561" fill="none" extrusionOk="0">
                  <a:moveTo>
                    <a:pt x="608" y="1"/>
                  </a:moveTo>
                  <a:cubicBezTo>
                    <a:pt x="0" y="2531"/>
                    <a:pt x="355" y="5265"/>
                    <a:pt x="1595" y="7542"/>
                  </a:cubicBezTo>
                  <a:cubicBezTo>
                    <a:pt x="1898" y="8099"/>
                    <a:pt x="2253" y="8630"/>
                    <a:pt x="2734" y="9061"/>
                  </a:cubicBezTo>
                  <a:cubicBezTo>
                    <a:pt x="3341" y="9592"/>
                    <a:pt x="4100" y="9896"/>
                    <a:pt x="4860" y="10124"/>
                  </a:cubicBezTo>
                  <a:cubicBezTo>
                    <a:pt x="6024" y="10503"/>
                    <a:pt x="7213" y="10731"/>
                    <a:pt x="8453" y="10782"/>
                  </a:cubicBezTo>
                  <a:cubicBezTo>
                    <a:pt x="9845" y="10858"/>
                    <a:pt x="11136" y="10630"/>
                    <a:pt x="12401" y="11237"/>
                  </a:cubicBezTo>
                  <a:cubicBezTo>
                    <a:pt x="13363" y="11667"/>
                    <a:pt x="14223" y="12376"/>
                    <a:pt x="14983" y="13110"/>
                  </a:cubicBezTo>
                  <a:cubicBezTo>
                    <a:pt x="17589" y="15641"/>
                    <a:pt x="19361" y="18931"/>
                    <a:pt x="20803" y="22271"/>
                  </a:cubicBezTo>
                  <a:cubicBezTo>
                    <a:pt x="22777" y="26979"/>
                    <a:pt x="24271" y="31357"/>
                    <a:pt x="24979" y="36444"/>
                  </a:cubicBezTo>
                  <a:cubicBezTo>
                    <a:pt x="25055" y="36925"/>
                    <a:pt x="24929" y="37355"/>
                    <a:pt x="24777" y="37583"/>
                  </a:cubicBezTo>
                  <a:cubicBezTo>
                    <a:pt x="22271" y="41202"/>
                    <a:pt x="18779" y="43985"/>
                    <a:pt x="14805" y="45808"/>
                  </a:cubicBezTo>
                  <a:cubicBezTo>
                    <a:pt x="13363" y="46466"/>
                    <a:pt x="11819" y="47048"/>
                    <a:pt x="10478" y="47959"/>
                  </a:cubicBezTo>
                  <a:cubicBezTo>
                    <a:pt x="10984" y="49351"/>
                    <a:pt x="11338" y="50565"/>
                    <a:pt x="11844" y="51957"/>
                  </a:cubicBezTo>
                  <a:cubicBezTo>
                    <a:pt x="12224" y="52995"/>
                    <a:pt x="12604" y="54033"/>
                    <a:pt x="12831" y="55121"/>
                  </a:cubicBezTo>
                  <a:cubicBezTo>
                    <a:pt x="13009" y="56007"/>
                    <a:pt x="13085" y="56892"/>
                    <a:pt x="13135" y="57778"/>
                  </a:cubicBezTo>
                  <a:cubicBezTo>
                    <a:pt x="13338" y="60056"/>
                    <a:pt x="13515" y="62283"/>
                    <a:pt x="13667" y="64561"/>
                  </a:cubicBezTo>
                  <a:cubicBezTo>
                    <a:pt x="13110" y="64257"/>
                    <a:pt x="12730" y="63624"/>
                    <a:pt x="12578" y="63017"/>
                  </a:cubicBezTo>
                  <a:cubicBezTo>
                    <a:pt x="12224" y="61600"/>
                    <a:pt x="11996" y="60714"/>
                    <a:pt x="11693" y="59297"/>
                  </a:cubicBezTo>
                </a:path>
              </a:pathLst>
            </a:custGeom>
            <a:noFill/>
            <a:ln w="8225" cap="flat" cmpd="sng">
              <a:solidFill>
                <a:srgbClr val="754C24"/>
              </a:solidFill>
              <a:prstDash val="solid"/>
              <a:miter lim="253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54"/>
            <p:cNvSpPr/>
            <p:nvPr/>
          </p:nvSpPr>
          <p:spPr>
            <a:xfrm>
              <a:off x="8214150" y="6779500"/>
              <a:ext cx="324600" cy="274625"/>
            </a:xfrm>
            <a:custGeom>
              <a:avLst/>
              <a:gdLst/>
              <a:ahLst/>
              <a:cxnLst/>
              <a:rect l="l" t="t" r="r" b="b"/>
              <a:pathLst>
                <a:path w="12984" h="10985" fill="none" extrusionOk="0">
                  <a:moveTo>
                    <a:pt x="1" y="10984"/>
                  </a:moveTo>
                  <a:cubicBezTo>
                    <a:pt x="1443" y="9744"/>
                    <a:pt x="2861" y="8555"/>
                    <a:pt x="4278" y="7315"/>
                  </a:cubicBezTo>
                  <a:cubicBezTo>
                    <a:pt x="5189" y="6530"/>
                    <a:pt x="6075" y="5771"/>
                    <a:pt x="6910" y="4910"/>
                  </a:cubicBezTo>
                  <a:cubicBezTo>
                    <a:pt x="8732" y="3012"/>
                    <a:pt x="10428" y="633"/>
                    <a:pt x="12984" y="1"/>
                  </a:cubicBezTo>
                </a:path>
              </a:pathLst>
            </a:custGeom>
            <a:noFill/>
            <a:ln w="8225" cap="flat" cmpd="sng">
              <a:solidFill>
                <a:srgbClr val="754C24"/>
              </a:solidFill>
              <a:prstDash val="solid"/>
              <a:miter lim="253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54"/>
            <p:cNvSpPr/>
            <p:nvPr/>
          </p:nvSpPr>
          <p:spPr>
            <a:xfrm>
              <a:off x="8336900" y="6586525"/>
              <a:ext cx="120225" cy="241725"/>
            </a:xfrm>
            <a:custGeom>
              <a:avLst/>
              <a:gdLst/>
              <a:ahLst/>
              <a:cxnLst/>
              <a:rect l="l" t="t" r="r" b="b"/>
              <a:pathLst>
                <a:path w="4809" h="9669" fill="none" extrusionOk="0">
                  <a:moveTo>
                    <a:pt x="0" y="1"/>
                  </a:moveTo>
                  <a:cubicBezTo>
                    <a:pt x="1772" y="2658"/>
                    <a:pt x="3771" y="6657"/>
                    <a:pt x="4809" y="9668"/>
                  </a:cubicBezTo>
                </a:path>
              </a:pathLst>
            </a:custGeom>
            <a:noFill/>
            <a:ln w="8225" cap="flat" cmpd="sng">
              <a:solidFill>
                <a:srgbClr val="754C24"/>
              </a:solidFill>
              <a:prstDash val="solid"/>
              <a:miter lim="253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54"/>
            <p:cNvSpPr/>
            <p:nvPr/>
          </p:nvSpPr>
          <p:spPr>
            <a:xfrm>
              <a:off x="7296125" y="6126150"/>
              <a:ext cx="1203400" cy="2124825"/>
            </a:xfrm>
            <a:custGeom>
              <a:avLst/>
              <a:gdLst/>
              <a:ahLst/>
              <a:cxnLst/>
              <a:rect l="l" t="t" r="r" b="b"/>
              <a:pathLst>
                <a:path w="48136" h="84993" extrusionOk="0">
                  <a:moveTo>
                    <a:pt x="8522" y="1"/>
                  </a:moveTo>
                  <a:cubicBezTo>
                    <a:pt x="7477" y="1"/>
                    <a:pt x="6292" y="314"/>
                    <a:pt x="4834" y="1308"/>
                  </a:cubicBezTo>
                  <a:cubicBezTo>
                    <a:pt x="2531" y="2852"/>
                    <a:pt x="0" y="7508"/>
                    <a:pt x="0" y="7508"/>
                  </a:cubicBezTo>
                  <a:lnTo>
                    <a:pt x="2531" y="17353"/>
                  </a:lnTo>
                  <a:cubicBezTo>
                    <a:pt x="2531" y="17353"/>
                    <a:pt x="6454" y="23098"/>
                    <a:pt x="8023" y="25730"/>
                  </a:cubicBezTo>
                  <a:cubicBezTo>
                    <a:pt x="9617" y="28362"/>
                    <a:pt x="10275" y="32968"/>
                    <a:pt x="10478" y="34638"/>
                  </a:cubicBezTo>
                  <a:cubicBezTo>
                    <a:pt x="10655" y="36334"/>
                    <a:pt x="9921" y="39674"/>
                    <a:pt x="9921" y="39674"/>
                  </a:cubicBezTo>
                  <a:lnTo>
                    <a:pt x="10402" y="40408"/>
                  </a:lnTo>
                  <a:cubicBezTo>
                    <a:pt x="11389" y="42180"/>
                    <a:pt x="10807" y="44787"/>
                    <a:pt x="10275" y="45596"/>
                  </a:cubicBezTo>
                  <a:cubicBezTo>
                    <a:pt x="9744" y="46406"/>
                    <a:pt x="9794" y="46836"/>
                    <a:pt x="9769" y="48001"/>
                  </a:cubicBezTo>
                  <a:cubicBezTo>
                    <a:pt x="9744" y="49165"/>
                    <a:pt x="10149" y="50810"/>
                    <a:pt x="9744" y="51797"/>
                  </a:cubicBezTo>
                  <a:cubicBezTo>
                    <a:pt x="9378" y="52642"/>
                    <a:pt x="8972" y="52683"/>
                    <a:pt x="8896" y="52683"/>
                  </a:cubicBezTo>
                  <a:cubicBezTo>
                    <a:pt x="8888" y="52683"/>
                    <a:pt x="8883" y="52683"/>
                    <a:pt x="8883" y="52683"/>
                  </a:cubicBezTo>
                  <a:lnTo>
                    <a:pt x="7972" y="49519"/>
                  </a:lnTo>
                  <a:cubicBezTo>
                    <a:pt x="7972" y="49519"/>
                    <a:pt x="7314" y="59870"/>
                    <a:pt x="6960" y="66121"/>
                  </a:cubicBezTo>
                  <a:cubicBezTo>
                    <a:pt x="6605" y="72397"/>
                    <a:pt x="9617" y="84925"/>
                    <a:pt x="9617" y="84925"/>
                  </a:cubicBezTo>
                  <a:cubicBezTo>
                    <a:pt x="9617" y="84925"/>
                    <a:pt x="23891" y="84992"/>
                    <a:pt x="33406" y="84992"/>
                  </a:cubicBezTo>
                  <a:cubicBezTo>
                    <a:pt x="38164" y="84992"/>
                    <a:pt x="41733" y="84975"/>
                    <a:pt x="41733" y="84925"/>
                  </a:cubicBezTo>
                  <a:cubicBezTo>
                    <a:pt x="41733" y="84747"/>
                    <a:pt x="46693" y="74068"/>
                    <a:pt x="45377" y="64931"/>
                  </a:cubicBezTo>
                  <a:cubicBezTo>
                    <a:pt x="44997" y="62299"/>
                    <a:pt x="42872" y="56605"/>
                    <a:pt x="42872" y="56605"/>
                  </a:cubicBezTo>
                  <a:cubicBezTo>
                    <a:pt x="41378" y="55568"/>
                    <a:pt x="40872" y="51291"/>
                    <a:pt x="40872" y="51291"/>
                  </a:cubicBezTo>
                  <a:cubicBezTo>
                    <a:pt x="39253" y="50683"/>
                    <a:pt x="38949" y="46457"/>
                    <a:pt x="38949" y="46457"/>
                  </a:cubicBezTo>
                  <a:cubicBezTo>
                    <a:pt x="38114" y="45546"/>
                    <a:pt x="37329" y="43546"/>
                    <a:pt x="37253" y="41826"/>
                  </a:cubicBezTo>
                  <a:cubicBezTo>
                    <a:pt x="37203" y="40079"/>
                    <a:pt x="36975" y="37903"/>
                    <a:pt x="36570" y="34739"/>
                  </a:cubicBezTo>
                  <a:cubicBezTo>
                    <a:pt x="36165" y="31576"/>
                    <a:pt x="36469" y="27830"/>
                    <a:pt x="41480" y="21174"/>
                  </a:cubicBezTo>
                  <a:cubicBezTo>
                    <a:pt x="46465" y="14544"/>
                    <a:pt x="48136" y="10495"/>
                    <a:pt x="48136" y="10495"/>
                  </a:cubicBezTo>
                  <a:lnTo>
                    <a:pt x="46415" y="7736"/>
                  </a:lnTo>
                  <a:cubicBezTo>
                    <a:pt x="44668" y="4977"/>
                    <a:pt x="42365" y="3712"/>
                    <a:pt x="41404" y="3206"/>
                  </a:cubicBezTo>
                  <a:cubicBezTo>
                    <a:pt x="40683" y="2817"/>
                    <a:pt x="38211" y="2772"/>
                    <a:pt x="37108" y="2772"/>
                  </a:cubicBezTo>
                  <a:cubicBezTo>
                    <a:pt x="36777" y="2772"/>
                    <a:pt x="36570" y="2776"/>
                    <a:pt x="36570" y="2776"/>
                  </a:cubicBezTo>
                  <a:cubicBezTo>
                    <a:pt x="36570" y="2776"/>
                    <a:pt x="36241" y="5484"/>
                    <a:pt x="35811" y="7154"/>
                  </a:cubicBezTo>
                  <a:cubicBezTo>
                    <a:pt x="35355" y="8850"/>
                    <a:pt x="32040" y="16720"/>
                    <a:pt x="30294" y="20010"/>
                  </a:cubicBezTo>
                  <a:cubicBezTo>
                    <a:pt x="28522" y="23275"/>
                    <a:pt x="23309" y="32436"/>
                    <a:pt x="23309" y="32436"/>
                  </a:cubicBezTo>
                  <a:cubicBezTo>
                    <a:pt x="23309" y="32436"/>
                    <a:pt x="16982" y="21048"/>
                    <a:pt x="15615" y="18112"/>
                  </a:cubicBezTo>
                  <a:cubicBezTo>
                    <a:pt x="14274" y="15177"/>
                    <a:pt x="11009" y="3079"/>
                    <a:pt x="11313" y="2042"/>
                  </a:cubicBezTo>
                  <a:cubicBezTo>
                    <a:pt x="11642" y="1004"/>
                    <a:pt x="13438" y="169"/>
                    <a:pt x="13439" y="169"/>
                  </a:cubicBezTo>
                  <a:lnTo>
                    <a:pt x="13439" y="169"/>
                  </a:lnTo>
                  <a:cubicBezTo>
                    <a:pt x="13438" y="169"/>
                    <a:pt x="12568" y="396"/>
                    <a:pt x="11540" y="396"/>
                  </a:cubicBezTo>
                  <a:cubicBezTo>
                    <a:pt x="11112" y="396"/>
                    <a:pt x="10656" y="357"/>
                    <a:pt x="10225" y="245"/>
                  </a:cubicBezTo>
                  <a:cubicBezTo>
                    <a:pt x="9686" y="106"/>
                    <a:pt x="9128" y="1"/>
                    <a:pt x="8522" y="1"/>
                  </a:cubicBezTo>
                  <a:close/>
                </a:path>
              </a:pathLst>
            </a:custGeom>
            <a:solidFill>
              <a:srgbClr val="754C24"/>
            </a:solidFill>
            <a:ln w="8225" cap="flat" cmpd="sng">
              <a:solidFill>
                <a:srgbClr val="754C24"/>
              </a:solidFill>
              <a:prstDash val="solid"/>
              <a:miter lim="253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54"/>
            <p:cNvSpPr/>
            <p:nvPr/>
          </p:nvSpPr>
          <p:spPr>
            <a:xfrm>
              <a:off x="8317275" y="7247075"/>
              <a:ext cx="25" cy="167050"/>
            </a:xfrm>
            <a:custGeom>
              <a:avLst/>
              <a:gdLst/>
              <a:ahLst/>
              <a:cxnLst/>
              <a:rect l="l" t="t" r="r" b="b"/>
              <a:pathLst>
                <a:path w="1" h="6682" fill="none" extrusionOk="0">
                  <a:moveTo>
                    <a:pt x="1" y="6681"/>
                  </a:moveTo>
                  <a:lnTo>
                    <a:pt x="1" y="0"/>
                  </a:lnTo>
                </a:path>
              </a:pathLst>
            </a:custGeom>
            <a:noFill/>
            <a:ln w="8225" cap="flat" cmpd="sng">
              <a:solidFill>
                <a:srgbClr val="754C24"/>
              </a:solidFill>
              <a:prstDash val="solid"/>
              <a:miter lim="253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54"/>
            <p:cNvSpPr/>
            <p:nvPr/>
          </p:nvSpPr>
          <p:spPr>
            <a:xfrm>
              <a:off x="7856050" y="5771150"/>
              <a:ext cx="129725" cy="82350"/>
            </a:xfrm>
            <a:custGeom>
              <a:avLst/>
              <a:gdLst/>
              <a:ahLst/>
              <a:cxnLst/>
              <a:rect l="l" t="t" r="r" b="b"/>
              <a:pathLst>
                <a:path w="5189" h="3294" extrusionOk="0">
                  <a:moveTo>
                    <a:pt x="2668" y="1310"/>
                  </a:moveTo>
                  <a:cubicBezTo>
                    <a:pt x="2834" y="1310"/>
                    <a:pt x="2953" y="1345"/>
                    <a:pt x="3189" y="1361"/>
                  </a:cubicBezTo>
                  <a:cubicBezTo>
                    <a:pt x="3544" y="1411"/>
                    <a:pt x="4303" y="2095"/>
                    <a:pt x="4303" y="2095"/>
                  </a:cubicBezTo>
                  <a:lnTo>
                    <a:pt x="1114" y="2095"/>
                  </a:lnTo>
                  <a:cubicBezTo>
                    <a:pt x="1114" y="2095"/>
                    <a:pt x="1848" y="1462"/>
                    <a:pt x="2278" y="1361"/>
                  </a:cubicBezTo>
                  <a:cubicBezTo>
                    <a:pt x="2450" y="1323"/>
                    <a:pt x="2568" y="1310"/>
                    <a:pt x="2668" y="1310"/>
                  </a:cubicBezTo>
                  <a:close/>
                  <a:moveTo>
                    <a:pt x="2826" y="0"/>
                  </a:moveTo>
                  <a:cubicBezTo>
                    <a:pt x="2330" y="0"/>
                    <a:pt x="1816" y="165"/>
                    <a:pt x="1519" y="475"/>
                  </a:cubicBezTo>
                  <a:cubicBezTo>
                    <a:pt x="279" y="1740"/>
                    <a:pt x="1" y="2221"/>
                    <a:pt x="1" y="2221"/>
                  </a:cubicBezTo>
                  <a:cubicBezTo>
                    <a:pt x="1" y="2221"/>
                    <a:pt x="152" y="2500"/>
                    <a:pt x="405" y="2727"/>
                  </a:cubicBezTo>
                  <a:cubicBezTo>
                    <a:pt x="929" y="3176"/>
                    <a:pt x="1756" y="3293"/>
                    <a:pt x="2612" y="3293"/>
                  </a:cubicBezTo>
                  <a:cubicBezTo>
                    <a:pt x="2915" y="3293"/>
                    <a:pt x="3221" y="3279"/>
                    <a:pt x="3518" y="3259"/>
                  </a:cubicBezTo>
                  <a:cubicBezTo>
                    <a:pt x="4657" y="3208"/>
                    <a:pt x="5189" y="2221"/>
                    <a:pt x="5189" y="2221"/>
                  </a:cubicBezTo>
                  <a:cubicBezTo>
                    <a:pt x="5189" y="2221"/>
                    <a:pt x="4657" y="1437"/>
                    <a:pt x="3999" y="475"/>
                  </a:cubicBezTo>
                  <a:cubicBezTo>
                    <a:pt x="3764" y="153"/>
                    <a:pt x="3303" y="0"/>
                    <a:pt x="2826" y="0"/>
                  </a:cubicBezTo>
                  <a:close/>
                </a:path>
              </a:pathLst>
            </a:custGeom>
            <a:solidFill>
              <a:srgbClr val="754C24"/>
            </a:solidFill>
            <a:ln w="8225" cap="flat" cmpd="sng">
              <a:solidFill>
                <a:srgbClr val="754C24"/>
              </a:solidFill>
              <a:prstDash val="solid"/>
              <a:miter lim="253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0" name="Google Shape;1100;p54"/>
          <p:cNvGrpSpPr/>
          <p:nvPr/>
        </p:nvGrpSpPr>
        <p:grpSpPr>
          <a:xfrm>
            <a:off x="2262683" y="2884298"/>
            <a:ext cx="999116" cy="1513075"/>
            <a:chOff x="4253500" y="5387575"/>
            <a:chExt cx="1887975" cy="2859175"/>
          </a:xfrm>
        </p:grpSpPr>
        <p:sp>
          <p:nvSpPr>
            <p:cNvPr id="1101" name="Google Shape;1101;p54"/>
            <p:cNvSpPr/>
            <p:nvPr/>
          </p:nvSpPr>
          <p:spPr>
            <a:xfrm>
              <a:off x="4253500" y="6655500"/>
              <a:ext cx="665625" cy="791525"/>
            </a:xfrm>
            <a:custGeom>
              <a:avLst/>
              <a:gdLst/>
              <a:ahLst/>
              <a:cxnLst/>
              <a:rect l="l" t="t" r="r" b="b"/>
              <a:pathLst>
                <a:path w="26625" h="31661" extrusionOk="0">
                  <a:moveTo>
                    <a:pt x="7229" y="0"/>
                  </a:moveTo>
                  <a:cubicBezTo>
                    <a:pt x="5447" y="0"/>
                    <a:pt x="3619" y="434"/>
                    <a:pt x="2025" y="1192"/>
                  </a:cubicBezTo>
                  <a:cubicBezTo>
                    <a:pt x="1291" y="1546"/>
                    <a:pt x="507" y="2002"/>
                    <a:pt x="254" y="2761"/>
                  </a:cubicBezTo>
                  <a:cubicBezTo>
                    <a:pt x="1" y="3520"/>
                    <a:pt x="279" y="4330"/>
                    <a:pt x="633" y="5038"/>
                  </a:cubicBezTo>
                  <a:cubicBezTo>
                    <a:pt x="1443" y="6810"/>
                    <a:pt x="2455" y="8506"/>
                    <a:pt x="3696" y="10024"/>
                  </a:cubicBezTo>
                  <a:cubicBezTo>
                    <a:pt x="5062" y="11694"/>
                    <a:pt x="6657" y="13238"/>
                    <a:pt x="7542" y="15212"/>
                  </a:cubicBezTo>
                  <a:cubicBezTo>
                    <a:pt x="8985" y="18376"/>
                    <a:pt x="8352" y="22096"/>
                    <a:pt x="9440" y="25361"/>
                  </a:cubicBezTo>
                  <a:cubicBezTo>
                    <a:pt x="10453" y="28296"/>
                    <a:pt x="12958" y="30700"/>
                    <a:pt x="15995" y="31434"/>
                  </a:cubicBezTo>
                  <a:cubicBezTo>
                    <a:pt x="16625" y="31587"/>
                    <a:pt x="17271" y="31660"/>
                    <a:pt x="17917" y="31660"/>
                  </a:cubicBezTo>
                  <a:cubicBezTo>
                    <a:pt x="20385" y="31660"/>
                    <a:pt x="22847" y="30582"/>
                    <a:pt x="24372" y="28676"/>
                  </a:cubicBezTo>
                  <a:cubicBezTo>
                    <a:pt x="26321" y="26272"/>
                    <a:pt x="26624" y="22602"/>
                    <a:pt x="24979" y="19970"/>
                  </a:cubicBezTo>
                  <a:cubicBezTo>
                    <a:pt x="23689" y="17920"/>
                    <a:pt x="21512" y="16731"/>
                    <a:pt x="19665" y="15212"/>
                  </a:cubicBezTo>
                  <a:cubicBezTo>
                    <a:pt x="17387" y="13289"/>
                    <a:pt x="16704" y="11492"/>
                    <a:pt x="15995" y="8657"/>
                  </a:cubicBezTo>
                  <a:cubicBezTo>
                    <a:pt x="15438" y="6405"/>
                    <a:pt x="14831" y="4026"/>
                    <a:pt x="13211" y="2331"/>
                  </a:cubicBezTo>
                  <a:cubicBezTo>
                    <a:pt x="11681" y="701"/>
                    <a:pt x="9493" y="0"/>
                    <a:pt x="72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54"/>
            <p:cNvSpPr/>
            <p:nvPr/>
          </p:nvSpPr>
          <p:spPr>
            <a:xfrm>
              <a:off x="4897575" y="5508650"/>
              <a:ext cx="1039733" cy="1533875"/>
            </a:xfrm>
            <a:custGeom>
              <a:avLst/>
              <a:gdLst/>
              <a:ahLst/>
              <a:cxnLst/>
              <a:rect l="l" t="t" r="r" b="b"/>
              <a:pathLst>
                <a:path w="24170" h="35657" extrusionOk="0">
                  <a:moveTo>
                    <a:pt x="7501" y="0"/>
                  </a:moveTo>
                  <a:cubicBezTo>
                    <a:pt x="7026" y="0"/>
                    <a:pt x="6558" y="82"/>
                    <a:pt x="6125" y="271"/>
                  </a:cubicBezTo>
                  <a:cubicBezTo>
                    <a:pt x="4657" y="929"/>
                    <a:pt x="4025" y="2650"/>
                    <a:pt x="3645" y="4193"/>
                  </a:cubicBezTo>
                  <a:cubicBezTo>
                    <a:pt x="2683" y="8015"/>
                    <a:pt x="2304" y="11912"/>
                    <a:pt x="1342" y="15708"/>
                  </a:cubicBezTo>
                  <a:cubicBezTo>
                    <a:pt x="279" y="19910"/>
                    <a:pt x="1" y="24693"/>
                    <a:pt x="1696" y="28742"/>
                  </a:cubicBezTo>
                  <a:cubicBezTo>
                    <a:pt x="3295" y="32527"/>
                    <a:pt x="7033" y="35656"/>
                    <a:pt x="11086" y="35656"/>
                  </a:cubicBezTo>
                  <a:cubicBezTo>
                    <a:pt x="11397" y="35656"/>
                    <a:pt x="11709" y="35638"/>
                    <a:pt x="12022" y="35600"/>
                  </a:cubicBezTo>
                  <a:cubicBezTo>
                    <a:pt x="14249" y="35322"/>
                    <a:pt x="16273" y="34158"/>
                    <a:pt x="17994" y="32690"/>
                  </a:cubicBezTo>
                  <a:cubicBezTo>
                    <a:pt x="21284" y="29881"/>
                    <a:pt x="23689" y="25882"/>
                    <a:pt x="23992" y="21555"/>
                  </a:cubicBezTo>
                  <a:cubicBezTo>
                    <a:pt x="24169" y="19378"/>
                    <a:pt x="23992" y="15101"/>
                    <a:pt x="22955" y="13203"/>
                  </a:cubicBezTo>
                  <a:cubicBezTo>
                    <a:pt x="22449" y="12317"/>
                    <a:pt x="21791" y="11533"/>
                    <a:pt x="21386" y="10571"/>
                  </a:cubicBezTo>
                  <a:cubicBezTo>
                    <a:pt x="20804" y="9255"/>
                    <a:pt x="20879" y="7762"/>
                    <a:pt x="20576" y="6370"/>
                  </a:cubicBezTo>
                  <a:cubicBezTo>
                    <a:pt x="20297" y="4978"/>
                    <a:pt x="19513" y="3459"/>
                    <a:pt x="18121" y="3156"/>
                  </a:cubicBezTo>
                  <a:cubicBezTo>
                    <a:pt x="17817" y="3093"/>
                    <a:pt x="17507" y="3080"/>
                    <a:pt x="17194" y="3080"/>
                  </a:cubicBezTo>
                  <a:cubicBezTo>
                    <a:pt x="16985" y="3080"/>
                    <a:pt x="16775" y="3086"/>
                    <a:pt x="16564" y="3086"/>
                  </a:cubicBezTo>
                  <a:cubicBezTo>
                    <a:pt x="16459" y="3086"/>
                    <a:pt x="16354" y="3084"/>
                    <a:pt x="16248" y="3080"/>
                  </a:cubicBezTo>
                  <a:cubicBezTo>
                    <a:pt x="13743" y="3055"/>
                    <a:pt x="11667" y="1156"/>
                    <a:pt x="9314" y="347"/>
                  </a:cubicBezTo>
                  <a:cubicBezTo>
                    <a:pt x="8732" y="134"/>
                    <a:pt x="8110" y="0"/>
                    <a:pt x="75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54"/>
            <p:cNvSpPr/>
            <p:nvPr/>
          </p:nvSpPr>
          <p:spPr>
            <a:xfrm>
              <a:off x="5083575" y="7211625"/>
              <a:ext cx="1057900" cy="928900"/>
            </a:xfrm>
            <a:custGeom>
              <a:avLst/>
              <a:gdLst/>
              <a:ahLst/>
              <a:cxnLst/>
              <a:rect l="l" t="t" r="r" b="b"/>
              <a:pathLst>
                <a:path w="42316" h="37156" extrusionOk="0">
                  <a:moveTo>
                    <a:pt x="10413" y="1"/>
                  </a:moveTo>
                  <a:cubicBezTo>
                    <a:pt x="8276" y="1"/>
                    <a:pt x="6383" y="1569"/>
                    <a:pt x="5062" y="3291"/>
                  </a:cubicBezTo>
                  <a:cubicBezTo>
                    <a:pt x="1" y="9795"/>
                    <a:pt x="1089" y="18956"/>
                    <a:pt x="4708" y="25815"/>
                  </a:cubicBezTo>
                  <a:cubicBezTo>
                    <a:pt x="8423" y="32996"/>
                    <a:pt x="15382" y="37155"/>
                    <a:pt x="23453" y="37155"/>
                  </a:cubicBezTo>
                  <a:cubicBezTo>
                    <a:pt x="23573" y="37155"/>
                    <a:pt x="23694" y="37154"/>
                    <a:pt x="23816" y="37153"/>
                  </a:cubicBezTo>
                  <a:cubicBezTo>
                    <a:pt x="29738" y="37077"/>
                    <a:pt x="35735" y="34318"/>
                    <a:pt x="39152" y="29484"/>
                  </a:cubicBezTo>
                  <a:cubicBezTo>
                    <a:pt x="41328" y="26372"/>
                    <a:pt x="42315" y="21943"/>
                    <a:pt x="40114" y="18880"/>
                  </a:cubicBezTo>
                  <a:cubicBezTo>
                    <a:pt x="38545" y="16755"/>
                    <a:pt x="35887" y="15818"/>
                    <a:pt x="33331" y="15363"/>
                  </a:cubicBezTo>
                  <a:cubicBezTo>
                    <a:pt x="30775" y="14932"/>
                    <a:pt x="28118" y="14932"/>
                    <a:pt x="25612" y="14199"/>
                  </a:cubicBezTo>
                  <a:cubicBezTo>
                    <a:pt x="22322" y="13212"/>
                    <a:pt x="19412" y="10959"/>
                    <a:pt x="17666" y="8023"/>
                  </a:cubicBezTo>
                  <a:cubicBezTo>
                    <a:pt x="16729" y="6454"/>
                    <a:pt x="16122" y="4708"/>
                    <a:pt x="15135" y="3164"/>
                  </a:cubicBezTo>
                  <a:cubicBezTo>
                    <a:pt x="14173" y="1621"/>
                    <a:pt x="12705" y="229"/>
                    <a:pt x="10883" y="26"/>
                  </a:cubicBezTo>
                  <a:cubicBezTo>
                    <a:pt x="10725" y="9"/>
                    <a:pt x="10568" y="1"/>
                    <a:pt x="10413" y="1"/>
                  </a:cubicBezTo>
                  <a:close/>
                </a:path>
              </a:pathLst>
            </a:custGeom>
            <a:solidFill>
              <a:srgbClr val="F7C6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54"/>
            <p:cNvSpPr/>
            <p:nvPr/>
          </p:nvSpPr>
          <p:spPr>
            <a:xfrm>
              <a:off x="4933625" y="5672300"/>
              <a:ext cx="164525" cy="606775"/>
            </a:xfrm>
            <a:custGeom>
              <a:avLst/>
              <a:gdLst/>
              <a:ahLst/>
              <a:cxnLst/>
              <a:rect l="l" t="t" r="r" b="b"/>
              <a:pathLst>
                <a:path w="6581" h="24271" fill="none" extrusionOk="0">
                  <a:moveTo>
                    <a:pt x="5543" y="0"/>
                  </a:moveTo>
                  <a:cubicBezTo>
                    <a:pt x="4126" y="329"/>
                    <a:pt x="2760" y="1088"/>
                    <a:pt x="1747" y="2151"/>
                  </a:cubicBezTo>
                  <a:cubicBezTo>
                    <a:pt x="1317" y="2632"/>
                    <a:pt x="887" y="3164"/>
                    <a:pt x="710" y="3796"/>
                  </a:cubicBezTo>
                  <a:cubicBezTo>
                    <a:pt x="558" y="4378"/>
                    <a:pt x="558" y="4935"/>
                    <a:pt x="583" y="5543"/>
                  </a:cubicBezTo>
                  <a:cubicBezTo>
                    <a:pt x="684" y="6909"/>
                    <a:pt x="912" y="8301"/>
                    <a:pt x="735" y="9668"/>
                  </a:cubicBezTo>
                  <a:cubicBezTo>
                    <a:pt x="634" y="10478"/>
                    <a:pt x="355" y="11262"/>
                    <a:pt x="254" y="12097"/>
                  </a:cubicBezTo>
                  <a:cubicBezTo>
                    <a:pt x="1" y="14147"/>
                    <a:pt x="760" y="16172"/>
                    <a:pt x="1494" y="18070"/>
                  </a:cubicBezTo>
                  <a:cubicBezTo>
                    <a:pt x="1950" y="19209"/>
                    <a:pt x="2532" y="20499"/>
                    <a:pt x="3747" y="20753"/>
                  </a:cubicBezTo>
                  <a:cubicBezTo>
                    <a:pt x="4278" y="20879"/>
                    <a:pt x="4885" y="20727"/>
                    <a:pt x="5417" y="20778"/>
                  </a:cubicBezTo>
                  <a:cubicBezTo>
                    <a:pt x="5999" y="20854"/>
                    <a:pt x="6581" y="21233"/>
                    <a:pt x="6556" y="21790"/>
                  </a:cubicBezTo>
                  <a:cubicBezTo>
                    <a:pt x="6505" y="22727"/>
                    <a:pt x="6505" y="23385"/>
                    <a:pt x="6277" y="24270"/>
                  </a:cubicBezTo>
                </a:path>
              </a:pathLst>
            </a:custGeom>
            <a:noFill/>
            <a:ln w="8225" cap="flat" cmpd="sng">
              <a:solidFill>
                <a:srgbClr val="754C24"/>
              </a:solidFill>
              <a:prstDash val="solid"/>
              <a:miter lim="253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54"/>
            <p:cNvSpPr/>
            <p:nvPr/>
          </p:nvSpPr>
          <p:spPr>
            <a:xfrm>
              <a:off x="4999425" y="6112025"/>
              <a:ext cx="234125" cy="65175"/>
            </a:xfrm>
            <a:custGeom>
              <a:avLst/>
              <a:gdLst/>
              <a:ahLst/>
              <a:cxnLst/>
              <a:rect l="l" t="t" r="r" b="b"/>
              <a:pathLst>
                <a:path w="9365" h="2607" fill="none" extrusionOk="0">
                  <a:moveTo>
                    <a:pt x="1" y="2480"/>
                  </a:moveTo>
                  <a:cubicBezTo>
                    <a:pt x="583" y="2607"/>
                    <a:pt x="1165" y="2581"/>
                    <a:pt x="1747" y="2531"/>
                  </a:cubicBezTo>
                  <a:cubicBezTo>
                    <a:pt x="2355" y="2506"/>
                    <a:pt x="2937" y="2379"/>
                    <a:pt x="3544" y="2252"/>
                  </a:cubicBezTo>
                  <a:cubicBezTo>
                    <a:pt x="4329" y="2101"/>
                    <a:pt x="5088" y="1923"/>
                    <a:pt x="5898" y="1746"/>
                  </a:cubicBezTo>
                  <a:cubicBezTo>
                    <a:pt x="7188" y="1468"/>
                    <a:pt x="8606" y="1114"/>
                    <a:pt x="9365" y="0"/>
                  </a:cubicBezTo>
                </a:path>
              </a:pathLst>
            </a:custGeom>
            <a:noFill/>
            <a:ln w="8225" cap="flat" cmpd="sng">
              <a:solidFill>
                <a:srgbClr val="754C24"/>
              </a:solidFill>
              <a:prstDash val="solid"/>
              <a:miter lim="253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54"/>
            <p:cNvSpPr/>
            <p:nvPr/>
          </p:nvSpPr>
          <p:spPr>
            <a:xfrm>
              <a:off x="5057000" y="5667875"/>
              <a:ext cx="639050" cy="1215425"/>
            </a:xfrm>
            <a:custGeom>
              <a:avLst/>
              <a:gdLst/>
              <a:ahLst/>
              <a:cxnLst/>
              <a:rect l="l" t="t" r="r" b="b"/>
              <a:pathLst>
                <a:path w="25562" h="48617" fill="none" extrusionOk="0">
                  <a:moveTo>
                    <a:pt x="1" y="329"/>
                  </a:moveTo>
                  <a:cubicBezTo>
                    <a:pt x="988" y="0"/>
                    <a:pt x="1621" y="76"/>
                    <a:pt x="2026" y="430"/>
                  </a:cubicBezTo>
                  <a:cubicBezTo>
                    <a:pt x="2456" y="785"/>
                    <a:pt x="2709" y="1265"/>
                    <a:pt x="2911" y="1772"/>
                  </a:cubicBezTo>
                  <a:cubicBezTo>
                    <a:pt x="3873" y="3695"/>
                    <a:pt x="4734" y="5821"/>
                    <a:pt x="4632" y="7972"/>
                  </a:cubicBezTo>
                  <a:cubicBezTo>
                    <a:pt x="4556" y="9237"/>
                    <a:pt x="4177" y="10477"/>
                    <a:pt x="4025" y="11743"/>
                  </a:cubicBezTo>
                  <a:cubicBezTo>
                    <a:pt x="3873" y="13008"/>
                    <a:pt x="3898" y="14350"/>
                    <a:pt x="4632" y="15438"/>
                  </a:cubicBezTo>
                  <a:cubicBezTo>
                    <a:pt x="5164" y="16222"/>
                    <a:pt x="5999" y="16728"/>
                    <a:pt x="6708" y="17336"/>
                  </a:cubicBezTo>
                  <a:cubicBezTo>
                    <a:pt x="7441" y="17943"/>
                    <a:pt x="8175" y="18652"/>
                    <a:pt x="8277" y="19614"/>
                  </a:cubicBezTo>
                  <a:cubicBezTo>
                    <a:pt x="8454" y="21183"/>
                    <a:pt x="6935" y="22524"/>
                    <a:pt x="6961" y="24093"/>
                  </a:cubicBezTo>
                  <a:cubicBezTo>
                    <a:pt x="7011" y="25333"/>
                    <a:pt x="7948" y="26320"/>
                    <a:pt x="8909" y="27079"/>
                  </a:cubicBezTo>
                  <a:cubicBezTo>
                    <a:pt x="10807" y="28598"/>
                    <a:pt x="12073" y="29889"/>
                    <a:pt x="12275" y="32394"/>
                  </a:cubicBezTo>
                  <a:cubicBezTo>
                    <a:pt x="12351" y="33027"/>
                    <a:pt x="12376" y="33659"/>
                    <a:pt x="12225" y="34241"/>
                  </a:cubicBezTo>
                  <a:cubicBezTo>
                    <a:pt x="11820" y="35557"/>
                    <a:pt x="10428" y="36291"/>
                    <a:pt x="9719" y="37481"/>
                  </a:cubicBezTo>
                  <a:cubicBezTo>
                    <a:pt x="9213" y="38367"/>
                    <a:pt x="9162" y="39430"/>
                    <a:pt x="9365" y="40417"/>
                  </a:cubicBezTo>
                  <a:cubicBezTo>
                    <a:pt x="9593" y="41404"/>
                    <a:pt x="10099" y="42315"/>
                    <a:pt x="10681" y="43175"/>
                  </a:cubicBezTo>
                  <a:cubicBezTo>
                    <a:pt x="11238" y="44010"/>
                    <a:pt x="11896" y="44820"/>
                    <a:pt x="12275" y="45756"/>
                  </a:cubicBezTo>
                  <a:cubicBezTo>
                    <a:pt x="12630" y="46718"/>
                    <a:pt x="12604" y="47882"/>
                    <a:pt x="11896" y="48616"/>
                  </a:cubicBezTo>
                  <a:cubicBezTo>
                    <a:pt x="12959" y="48490"/>
                    <a:pt x="13768" y="47984"/>
                    <a:pt x="14426" y="47123"/>
                  </a:cubicBezTo>
                  <a:cubicBezTo>
                    <a:pt x="15059" y="46263"/>
                    <a:pt x="15565" y="45326"/>
                    <a:pt x="16299" y="44567"/>
                  </a:cubicBezTo>
                  <a:cubicBezTo>
                    <a:pt x="17565" y="43200"/>
                    <a:pt x="19412" y="42568"/>
                    <a:pt x="21108" y="41783"/>
                  </a:cubicBezTo>
                  <a:cubicBezTo>
                    <a:pt x="22778" y="40999"/>
                    <a:pt x="24499" y="39809"/>
                    <a:pt x="25005" y="38012"/>
                  </a:cubicBezTo>
                  <a:cubicBezTo>
                    <a:pt x="25562" y="35962"/>
                    <a:pt x="24372" y="33811"/>
                    <a:pt x="22905" y="32267"/>
                  </a:cubicBezTo>
                  <a:cubicBezTo>
                    <a:pt x="21462" y="30673"/>
                    <a:pt x="19716" y="29281"/>
                    <a:pt x="18855" y="27332"/>
                  </a:cubicBezTo>
                  <a:cubicBezTo>
                    <a:pt x="17919" y="25207"/>
                    <a:pt x="18172" y="22777"/>
                    <a:pt x="18577" y="20499"/>
                  </a:cubicBezTo>
                  <a:cubicBezTo>
                    <a:pt x="18805" y="19234"/>
                    <a:pt x="19058" y="17943"/>
                    <a:pt x="19032" y="16678"/>
                  </a:cubicBezTo>
                  <a:cubicBezTo>
                    <a:pt x="18982" y="15362"/>
                    <a:pt x="18577" y="14046"/>
                    <a:pt x="17691" y="13135"/>
                  </a:cubicBezTo>
                  <a:cubicBezTo>
                    <a:pt x="16653" y="12072"/>
                    <a:pt x="15034" y="11642"/>
                    <a:pt x="14249" y="10402"/>
                  </a:cubicBezTo>
                  <a:cubicBezTo>
                    <a:pt x="13870" y="9794"/>
                    <a:pt x="13718" y="9111"/>
                    <a:pt x="13490" y="8453"/>
                  </a:cubicBezTo>
                  <a:cubicBezTo>
                    <a:pt x="12731" y="6251"/>
                    <a:pt x="11111" y="4480"/>
                    <a:pt x="9238" y="3138"/>
                  </a:cubicBezTo>
                  <a:cubicBezTo>
                    <a:pt x="7391" y="1797"/>
                    <a:pt x="3873" y="430"/>
                    <a:pt x="1773" y="152"/>
                  </a:cubicBezTo>
                </a:path>
              </a:pathLst>
            </a:custGeom>
            <a:noFill/>
            <a:ln w="8225" cap="flat" cmpd="sng">
              <a:solidFill>
                <a:srgbClr val="754C24"/>
              </a:solidFill>
              <a:prstDash val="solid"/>
              <a:miter lim="253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54"/>
            <p:cNvSpPr/>
            <p:nvPr/>
          </p:nvSpPr>
          <p:spPr>
            <a:xfrm>
              <a:off x="4781150" y="6258800"/>
              <a:ext cx="399250" cy="723200"/>
            </a:xfrm>
            <a:custGeom>
              <a:avLst/>
              <a:gdLst/>
              <a:ahLst/>
              <a:cxnLst/>
              <a:rect l="l" t="t" r="r" b="b"/>
              <a:pathLst>
                <a:path w="15970" h="28928" fill="none" extrusionOk="0">
                  <a:moveTo>
                    <a:pt x="1" y="28927"/>
                  </a:moveTo>
                  <a:cubicBezTo>
                    <a:pt x="1038" y="27485"/>
                    <a:pt x="4177" y="12224"/>
                    <a:pt x="4759" y="9187"/>
                  </a:cubicBezTo>
                  <a:cubicBezTo>
                    <a:pt x="5037" y="7669"/>
                    <a:pt x="5391" y="6150"/>
                    <a:pt x="5898" y="4682"/>
                  </a:cubicBezTo>
                  <a:cubicBezTo>
                    <a:pt x="6302" y="3468"/>
                    <a:pt x="6809" y="1645"/>
                    <a:pt x="7745" y="785"/>
                  </a:cubicBezTo>
                  <a:cubicBezTo>
                    <a:pt x="8631" y="0"/>
                    <a:pt x="9972" y="26"/>
                    <a:pt x="11136" y="304"/>
                  </a:cubicBezTo>
                  <a:cubicBezTo>
                    <a:pt x="12680" y="684"/>
                    <a:pt x="14325" y="1418"/>
                    <a:pt x="15970" y="1165"/>
                  </a:cubicBezTo>
                </a:path>
              </a:pathLst>
            </a:custGeom>
            <a:noFill/>
            <a:ln w="8225" cap="flat" cmpd="sng">
              <a:solidFill>
                <a:srgbClr val="754C24"/>
              </a:solidFill>
              <a:prstDash val="solid"/>
              <a:miter lim="253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54"/>
            <p:cNvSpPr/>
            <p:nvPr/>
          </p:nvSpPr>
          <p:spPr>
            <a:xfrm>
              <a:off x="4553400" y="6628925"/>
              <a:ext cx="587150" cy="664975"/>
            </a:xfrm>
            <a:custGeom>
              <a:avLst/>
              <a:gdLst/>
              <a:ahLst/>
              <a:cxnLst/>
              <a:rect l="l" t="t" r="r" b="b"/>
              <a:pathLst>
                <a:path w="23486" h="26599" fill="none" extrusionOk="0">
                  <a:moveTo>
                    <a:pt x="23486" y="1"/>
                  </a:moveTo>
                  <a:cubicBezTo>
                    <a:pt x="22904" y="152"/>
                    <a:pt x="22625" y="760"/>
                    <a:pt x="22397" y="1291"/>
                  </a:cubicBezTo>
                  <a:cubicBezTo>
                    <a:pt x="19816" y="7998"/>
                    <a:pt x="18880" y="15261"/>
                    <a:pt x="16121" y="21917"/>
                  </a:cubicBezTo>
                  <a:cubicBezTo>
                    <a:pt x="15590" y="23233"/>
                    <a:pt x="14932" y="24574"/>
                    <a:pt x="13818" y="25485"/>
                  </a:cubicBezTo>
                  <a:cubicBezTo>
                    <a:pt x="13034" y="26143"/>
                    <a:pt x="11895" y="26599"/>
                    <a:pt x="10857" y="26447"/>
                  </a:cubicBezTo>
                  <a:cubicBezTo>
                    <a:pt x="9971" y="26270"/>
                    <a:pt x="9414" y="25460"/>
                    <a:pt x="8883" y="24802"/>
                  </a:cubicBezTo>
                  <a:cubicBezTo>
                    <a:pt x="7086" y="22550"/>
                    <a:pt x="5315" y="20272"/>
                    <a:pt x="3644" y="17918"/>
                  </a:cubicBezTo>
                  <a:cubicBezTo>
                    <a:pt x="2784" y="16754"/>
                    <a:pt x="2025" y="15565"/>
                    <a:pt x="1164" y="14375"/>
                  </a:cubicBezTo>
                  <a:cubicBezTo>
                    <a:pt x="481" y="13464"/>
                    <a:pt x="0" y="12578"/>
                    <a:pt x="0" y="10807"/>
                  </a:cubicBezTo>
                </a:path>
              </a:pathLst>
            </a:custGeom>
            <a:noFill/>
            <a:ln w="8225" cap="flat" cmpd="sng">
              <a:solidFill>
                <a:srgbClr val="754C24"/>
              </a:solidFill>
              <a:prstDash val="solid"/>
              <a:miter lim="253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54"/>
            <p:cNvSpPr/>
            <p:nvPr/>
          </p:nvSpPr>
          <p:spPr>
            <a:xfrm>
              <a:off x="4662200" y="6588425"/>
              <a:ext cx="137325" cy="405600"/>
            </a:xfrm>
            <a:custGeom>
              <a:avLst/>
              <a:gdLst/>
              <a:ahLst/>
              <a:cxnLst/>
              <a:rect l="l" t="t" r="r" b="b"/>
              <a:pathLst>
                <a:path w="5493" h="16224" fill="none" extrusionOk="0">
                  <a:moveTo>
                    <a:pt x="5493" y="16223"/>
                  </a:moveTo>
                  <a:cubicBezTo>
                    <a:pt x="5214" y="16198"/>
                    <a:pt x="4987" y="15995"/>
                    <a:pt x="4759" y="15818"/>
                  </a:cubicBezTo>
                  <a:cubicBezTo>
                    <a:pt x="3266" y="14578"/>
                    <a:pt x="2051" y="13060"/>
                    <a:pt x="1114" y="11389"/>
                  </a:cubicBezTo>
                  <a:cubicBezTo>
                    <a:pt x="1292" y="10655"/>
                    <a:pt x="1418" y="9719"/>
                    <a:pt x="1570" y="8985"/>
                  </a:cubicBezTo>
                  <a:cubicBezTo>
                    <a:pt x="1747" y="8099"/>
                    <a:pt x="1924" y="7214"/>
                    <a:pt x="1950" y="6277"/>
                  </a:cubicBezTo>
                  <a:cubicBezTo>
                    <a:pt x="2051" y="4126"/>
                    <a:pt x="1317" y="2051"/>
                    <a:pt x="583" y="1"/>
                  </a:cubicBezTo>
                  <a:cubicBezTo>
                    <a:pt x="1" y="482"/>
                    <a:pt x="1" y="1216"/>
                    <a:pt x="203" y="1924"/>
                  </a:cubicBezTo>
                  <a:cubicBezTo>
                    <a:pt x="431" y="2658"/>
                    <a:pt x="684" y="3468"/>
                    <a:pt x="608" y="4202"/>
                  </a:cubicBezTo>
                </a:path>
              </a:pathLst>
            </a:custGeom>
            <a:noFill/>
            <a:ln w="8225" cap="flat" cmpd="sng">
              <a:solidFill>
                <a:srgbClr val="754C24"/>
              </a:solidFill>
              <a:prstDash val="solid"/>
              <a:miter lim="253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54"/>
            <p:cNvSpPr/>
            <p:nvPr/>
          </p:nvSpPr>
          <p:spPr>
            <a:xfrm>
              <a:off x="4523650" y="6454300"/>
              <a:ext cx="162625" cy="467575"/>
            </a:xfrm>
            <a:custGeom>
              <a:avLst/>
              <a:gdLst/>
              <a:ahLst/>
              <a:cxnLst/>
              <a:rect l="l" t="t" r="r" b="b"/>
              <a:pathLst>
                <a:path w="6505" h="18703" fill="none" extrusionOk="0">
                  <a:moveTo>
                    <a:pt x="1266" y="18703"/>
                  </a:moveTo>
                  <a:cubicBezTo>
                    <a:pt x="1165" y="16375"/>
                    <a:pt x="583" y="14224"/>
                    <a:pt x="254" y="11870"/>
                  </a:cubicBezTo>
                  <a:cubicBezTo>
                    <a:pt x="127" y="10934"/>
                    <a:pt x="1" y="9795"/>
                    <a:pt x="684" y="9111"/>
                  </a:cubicBezTo>
                  <a:cubicBezTo>
                    <a:pt x="659" y="8580"/>
                    <a:pt x="836" y="8074"/>
                    <a:pt x="1190" y="7669"/>
                  </a:cubicBezTo>
                  <a:cubicBezTo>
                    <a:pt x="1443" y="7390"/>
                    <a:pt x="1544" y="6834"/>
                    <a:pt x="1646" y="6454"/>
                  </a:cubicBezTo>
                  <a:cubicBezTo>
                    <a:pt x="1721" y="6049"/>
                    <a:pt x="1924" y="5619"/>
                    <a:pt x="2304" y="5492"/>
                  </a:cubicBezTo>
                  <a:cubicBezTo>
                    <a:pt x="2101" y="4480"/>
                    <a:pt x="2025" y="3417"/>
                    <a:pt x="1848" y="2405"/>
                  </a:cubicBezTo>
                  <a:cubicBezTo>
                    <a:pt x="1772" y="1696"/>
                    <a:pt x="1544" y="1013"/>
                    <a:pt x="1595" y="330"/>
                  </a:cubicBezTo>
                  <a:cubicBezTo>
                    <a:pt x="1620" y="77"/>
                    <a:pt x="1949" y="1"/>
                    <a:pt x="2076" y="228"/>
                  </a:cubicBezTo>
                  <a:cubicBezTo>
                    <a:pt x="2253" y="557"/>
                    <a:pt x="2405" y="886"/>
                    <a:pt x="2557" y="1241"/>
                  </a:cubicBezTo>
                  <a:cubicBezTo>
                    <a:pt x="3189" y="2860"/>
                    <a:pt x="3822" y="4505"/>
                    <a:pt x="4455" y="6125"/>
                  </a:cubicBezTo>
                  <a:cubicBezTo>
                    <a:pt x="4986" y="7517"/>
                    <a:pt x="5568" y="8909"/>
                    <a:pt x="6505" y="10048"/>
                  </a:cubicBezTo>
                </a:path>
              </a:pathLst>
            </a:custGeom>
            <a:noFill/>
            <a:ln w="8225" cap="flat" cmpd="sng">
              <a:solidFill>
                <a:srgbClr val="754C24"/>
              </a:solidFill>
              <a:prstDash val="solid"/>
              <a:miter lim="253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54"/>
            <p:cNvSpPr/>
            <p:nvPr/>
          </p:nvSpPr>
          <p:spPr>
            <a:xfrm>
              <a:off x="4578700" y="6576400"/>
              <a:ext cx="25325" cy="84825"/>
            </a:xfrm>
            <a:custGeom>
              <a:avLst/>
              <a:gdLst/>
              <a:ahLst/>
              <a:cxnLst/>
              <a:rect l="l" t="t" r="r" b="b"/>
              <a:pathLst>
                <a:path w="1013" h="3393" fill="none" extrusionOk="0">
                  <a:moveTo>
                    <a:pt x="0" y="1"/>
                  </a:moveTo>
                  <a:cubicBezTo>
                    <a:pt x="329" y="1013"/>
                    <a:pt x="684" y="2380"/>
                    <a:pt x="1013" y="3392"/>
                  </a:cubicBezTo>
                </a:path>
              </a:pathLst>
            </a:custGeom>
            <a:noFill/>
            <a:ln w="8225" cap="flat" cmpd="sng">
              <a:solidFill>
                <a:srgbClr val="754C24"/>
              </a:solidFill>
              <a:prstDash val="solid"/>
              <a:miter lim="253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54"/>
            <p:cNvSpPr/>
            <p:nvPr/>
          </p:nvSpPr>
          <p:spPr>
            <a:xfrm>
              <a:off x="4562250" y="6625750"/>
              <a:ext cx="10150" cy="70275"/>
            </a:xfrm>
            <a:custGeom>
              <a:avLst/>
              <a:gdLst/>
              <a:ahLst/>
              <a:cxnLst/>
              <a:rect l="l" t="t" r="r" b="b"/>
              <a:pathLst>
                <a:path w="406" h="2811" fill="none" extrusionOk="0">
                  <a:moveTo>
                    <a:pt x="0" y="1"/>
                  </a:moveTo>
                  <a:cubicBezTo>
                    <a:pt x="26" y="786"/>
                    <a:pt x="177" y="2051"/>
                    <a:pt x="405" y="2810"/>
                  </a:cubicBezTo>
                </a:path>
              </a:pathLst>
            </a:custGeom>
            <a:noFill/>
            <a:ln w="8225" cap="flat" cmpd="sng">
              <a:solidFill>
                <a:srgbClr val="754C24"/>
              </a:solidFill>
              <a:prstDash val="solid"/>
              <a:miter lim="253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54"/>
            <p:cNvSpPr/>
            <p:nvPr/>
          </p:nvSpPr>
          <p:spPr>
            <a:xfrm>
              <a:off x="4540100" y="6679550"/>
              <a:ext cx="9525" cy="48725"/>
            </a:xfrm>
            <a:custGeom>
              <a:avLst/>
              <a:gdLst/>
              <a:ahLst/>
              <a:cxnLst/>
              <a:rect l="l" t="t" r="r" b="b"/>
              <a:pathLst>
                <a:path w="381" h="1949" fill="none" extrusionOk="0">
                  <a:moveTo>
                    <a:pt x="1" y="0"/>
                  </a:moveTo>
                  <a:cubicBezTo>
                    <a:pt x="102" y="430"/>
                    <a:pt x="279" y="1519"/>
                    <a:pt x="380" y="1949"/>
                  </a:cubicBezTo>
                </a:path>
              </a:pathLst>
            </a:custGeom>
            <a:noFill/>
            <a:ln w="8225" cap="flat" cmpd="sng">
              <a:solidFill>
                <a:srgbClr val="754C24"/>
              </a:solidFill>
              <a:prstDash val="solid"/>
              <a:miter lim="253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54"/>
            <p:cNvSpPr/>
            <p:nvPr/>
          </p:nvSpPr>
          <p:spPr>
            <a:xfrm>
              <a:off x="4498350" y="6185400"/>
              <a:ext cx="155025" cy="270200"/>
            </a:xfrm>
            <a:custGeom>
              <a:avLst/>
              <a:gdLst/>
              <a:ahLst/>
              <a:cxnLst/>
              <a:rect l="l" t="t" r="r" b="b"/>
              <a:pathLst>
                <a:path w="6201" h="10808" fill="none" extrusionOk="0">
                  <a:moveTo>
                    <a:pt x="1949" y="2709"/>
                  </a:moveTo>
                  <a:cubicBezTo>
                    <a:pt x="2227" y="2203"/>
                    <a:pt x="2632" y="1747"/>
                    <a:pt x="3164" y="1469"/>
                  </a:cubicBezTo>
                  <a:cubicBezTo>
                    <a:pt x="3467" y="1519"/>
                    <a:pt x="3720" y="1671"/>
                    <a:pt x="4049" y="1747"/>
                  </a:cubicBezTo>
                  <a:cubicBezTo>
                    <a:pt x="4252" y="2177"/>
                    <a:pt x="4505" y="2557"/>
                    <a:pt x="4834" y="2886"/>
                  </a:cubicBezTo>
                  <a:cubicBezTo>
                    <a:pt x="5011" y="3088"/>
                    <a:pt x="5214" y="3265"/>
                    <a:pt x="5441" y="3367"/>
                  </a:cubicBezTo>
                  <a:cubicBezTo>
                    <a:pt x="5644" y="3493"/>
                    <a:pt x="5948" y="3341"/>
                    <a:pt x="6201" y="3240"/>
                  </a:cubicBezTo>
                  <a:cubicBezTo>
                    <a:pt x="5897" y="2506"/>
                    <a:pt x="5391" y="1975"/>
                    <a:pt x="5214" y="1190"/>
                  </a:cubicBezTo>
                  <a:cubicBezTo>
                    <a:pt x="4378" y="811"/>
                    <a:pt x="3543" y="456"/>
                    <a:pt x="2708" y="102"/>
                  </a:cubicBezTo>
                  <a:cubicBezTo>
                    <a:pt x="2556" y="51"/>
                    <a:pt x="2354" y="1"/>
                    <a:pt x="2227" y="102"/>
                  </a:cubicBezTo>
                  <a:cubicBezTo>
                    <a:pt x="1443" y="304"/>
                    <a:pt x="0" y="1798"/>
                    <a:pt x="0" y="2633"/>
                  </a:cubicBezTo>
                  <a:cubicBezTo>
                    <a:pt x="0" y="3114"/>
                    <a:pt x="557" y="3645"/>
                    <a:pt x="835" y="4050"/>
                  </a:cubicBezTo>
                  <a:cubicBezTo>
                    <a:pt x="1544" y="5037"/>
                    <a:pt x="2404" y="6049"/>
                    <a:pt x="2708" y="7264"/>
                  </a:cubicBezTo>
                  <a:cubicBezTo>
                    <a:pt x="2987" y="8327"/>
                    <a:pt x="3062" y="9694"/>
                    <a:pt x="2987" y="10807"/>
                  </a:cubicBezTo>
                </a:path>
              </a:pathLst>
            </a:custGeom>
            <a:noFill/>
            <a:ln w="8225" cap="flat" cmpd="sng">
              <a:solidFill>
                <a:srgbClr val="754C24"/>
              </a:solidFill>
              <a:prstDash val="solid"/>
              <a:miter lim="253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54"/>
            <p:cNvSpPr/>
            <p:nvPr/>
          </p:nvSpPr>
          <p:spPr>
            <a:xfrm>
              <a:off x="4574275" y="6165800"/>
              <a:ext cx="128450" cy="118325"/>
            </a:xfrm>
            <a:custGeom>
              <a:avLst/>
              <a:gdLst/>
              <a:ahLst/>
              <a:cxnLst/>
              <a:rect l="l" t="t" r="r" b="b"/>
              <a:pathLst>
                <a:path w="5138" h="4733" fill="none" extrusionOk="0">
                  <a:moveTo>
                    <a:pt x="0" y="962"/>
                  </a:moveTo>
                  <a:cubicBezTo>
                    <a:pt x="127" y="734"/>
                    <a:pt x="279" y="506"/>
                    <a:pt x="430" y="329"/>
                  </a:cubicBezTo>
                  <a:cubicBezTo>
                    <a:pt x="582" y="177"/>
                    <a:pt x="785" y="0"/>
                    <a:pt x="1012" y="51"/>
                  </a:cubicBezTo>
                  <a:cubicBezTo>
                    <a:pt x="1088" y="51"/>
                    <a:pt x="1215" y="101"/>
                    <a:pt x="1316" y="177"/>
                  </a:cubicBezTo>
                  <a:cubicBezTo>
                    <a:pt x="2050" y="582"/>
                    <a:pt x="2809" y="962"/>
                    <a:pt x="3543" y="1367"/>
                  </a:cubicBezTo>
                  <a:cubicBezTo>
                    <a:pt x="3619" y="1443"/>
                    <a:pt x="3720" y="1468"/>
                    <a:pt x="3822" y="1569"/>
                  </a:cubicBezTo>
                  <a:cubicBezTo>
                    <a:pt x="3923" y="1696"/>
                    <a:pt x="3948" y="1822"/>
                    <a:pt x="3973" y="1974"/>
                  </a:cubicBezTo>
                  <a:cubicBezTo>
                    <a:pt x="4227" y="2885"/>
                    <a:pt x="4606" y="3746"/>
                    <a:pt x="5138" y="4530"/>
                  </a:cubicBezTo>
                  <a:cubicBezTo>
                    <a:pt x="5112" y="4733"/>
                    <a:pt x="4809" y="4682"/>
                    <a:pt x="4606" y="4657"/>
                  </a:cubicBezTo>
                  <a:cubicBezTo>
                    <a:pt x="4429" y="4632"/>
                    <a:pt x="4227" y="4530"/>
                    <a:pt x="4075" y="4404"/>
                  </a:cubicBezTo>
                  <a:cubicBezTo>
                    <a:pt x="3695" y="4125"/>
                    <a:pt x="3315" y="3796"/>
                    <a:pt x="2961" y="3493"/>
                  </a:cubicBezTo>
                </a:path>
              </a:pathLst>
            </a:custGeom>
            <a:noFill/>
            <a:ln w="8225" cap="flat" cmpd="sng">
              <a:solidFill>
                <a:srgbClr val="754C24"/>
              </a:solidFill>
              <a:prstDash val="solid"/>
              <a:miter lim="253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54"/>
            <p:cNvSpPr/>
            <p:nvPr/>
          </p:nvSpPr>
          <p:spPr>
            <a:xfrm>
              <a:off x="4607175" y="6138600"/>
              <a:ext cx="99975" cy="122125"/>
            </a:xfrm>
            <a:custGeom>
              <a:avLst/>
              <a:gdLst/>
              <a:ahLst/>
              <a:cxnLst/>
              <a:rect l="l" t="t" r="r" b="b"/>
              <a:pathLst>
                <a:path w="3999" h="4885" fill="none" extrusionOk="0">
                  <a:moveTo>
                    <a:pt x="0" y="1038"/>
                  </a:moveTo>
                  <a:cubicBezTo>
                    <a:pt x="76" y="759"/>
                    <a:pt x="228" y="506"/>
                    <a:pt x="380" y="253"/>
                  </a:cubicBezTo>
                  <a:cubicBezTo>
                    <a:pt x="456" y="152"/>
                    <a:pt x="506" y="76"/>
                    <a:pt x="608" y="51"/>
                  </a:cubicBezTo>
                  <a:cubicBezTo>
                    <a:pt x="785" y="0"/>
                    <a:pt x="1012" y="127"/>
                    <a:pt x="1164" y="278"/>
                  </a:cubicBezTo>
                  <a:cubicBezTo>
                    <a:pt x="1873" y="835"/>
                    <a:pt x="2556" y="1443"/>
                    <a:pt x="3265" y="2025"/>
                  </a:cubicBezTo>
                  <a:cubicBezTo>
                    <a:pt x="3366" y="2075"/>
                    <a:pt x="3442" y="2176"/>
                    <a:pt x="3493" y="2278"/>
                  </a:cubicBezTo>
                  <a:cubicBezTo>
                    <a:pt x="3543" y="2354"/>
                    <a:pt x="3569" y="2480"/>
                    <a:pt x="3619" y="2581"/>
                  </a:cubicBezTo>
                  <a:cubicBezTo>
                    <a:pt x="3695" y="2986"/>
                    <a:pt x="3796" y="3417"/>
                    <a:pt x="3898" y="3847"/>
                  </a:cubicBezTo>
                  <a:cubicBezTo>
                    <a:pt x="3948" y="4049"/>
                    <a:pt x="3999" y="4252"/>
                    <a:pt x="3948" y="4454"/>
                  </a:cubicBezTo>
                  <a:cubicBezTo>
                    <a:pt x="3923" y="4631"/>
                    <a:pt x="3771" y="4859"/>
                    <a:pt x="3569" y="4884"/>
                  </a:cubicBezTo>
                </a:path>
              </a:pathLst>
            </a:custGeom>
            <a:noFill/>
            <a:ln w="8225" cap="flat" cmpd="sng">
              <a:solidFill>
                <a:srgbClr val="754C24"/>
              </a:solidFill>
              <a:prstDash val="solid"/>
              <a:miter lim="253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54"/>
            <p:cNvSpPr/>
            <p:nvPr/>
          </p:nvSpPr>
          <p:spPr>
            <a:xfrm>
              <a:off x="4689425" y="6098100"/>
              <a:ext cx="56325" cy="532750"/>
            </a:xfrm>
            <a:custGeom>
              <a:avLst/>
              <a:gdLst/>
              <a:ahLst/>
              <a:cxnLst/>
              <a:rect l="l" t="t" r="r" b="b"/>
              <a:pathLst>
                <a:path w="2253" h="21310" fill="none" extrusionOk="0">
                  <a:moveTo>
                    <a:pt x="101" y="21309"/>
                  </a:moveTo>
                  <a:cubicBezTo>
                    <a:pt x="0" y="18728"/>
                    <a:pt x="101" y="16096"/>
                    <a:pt x="380" y="13515"/>
                  </a:cubicBezTo>
                  <a:cubicBezTo>
                    <a:pt x="506" y="12502"/>
                    <a:pt x="506" y="11313"/>
                    <a:pt x="861" y="10377"/>
                  </a:cubicBezTo>
                  <a:cubicBezTo>
                    <a:pt x="1215" y="9415"/>
                    <a:pt x="1924" y="8630"/>
                    <a:pt x="2050" y="7618"/>
                  </a:cubicBezTo>
                  <a:cubicBezTo>
                    <a:pt x="2253" y="6099"/>
                    <a:pt x="1038" y="4783"/>
                    <a:pt x="633" y="3290"/>
                  </a:cubicBezTo>
                  <a:cubicBezTo>
                    <a:pt x="354" y="2202"/>
                    <a:pt x="481" y="1063"/>
                    <a:pt x="228" y="0"/>
                  </a:cubicBezTo>
                </a:path>
              </a:pathLst>
            </a:custGeom>
            <a:noFill/>
            <a:ln w="8225" cap="flat" cmpd="sng">
              <a:solidFill>
                <a:srgbClr val="754C24"/>
              </a:solidFill>
              <a:prstDash val="solid"/>
              <a:miter lim="253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54"/>
            <p:cNvSpPr/>
            <p:nvPr/>
          </p:nvSpPr>
          <p:spPr>
            <a:xfrm>
              <a:off x="4573000" y="6046850"/>
              <a:ext cx="108850" cy="117700"/>
            </a:xfrm>
            <a:custGeom>
              <a:avLst/>
              <a:gdLst/>
              <a:ahLst/>
              <a:cxnLst/>
              <a:rect l="l" t="t" r="r" b="b"/>
              <a:pathLst>
                <a:path w="4354" h="4708" fill="none" extrusionOk="0">
                  <a:moveTo>
                    <a:pt x="709" y="4708"/>
                  </a:moveTo>
                  <a:cubicBezTo>
                    <a:pt x="886" y="4379"/>
                    <a:pt x="709" y="3974"/>
                    <a:pt x="481" y="3695"/>
                  </a:cubicBezTo>
                  <a:cubicBezTo>
                    <a:pt x="254" y="3417"/>
                    <a:pt x="1" y="3037"/>
                    <a:pt x="178" y="2683"/>
                  </a:cubicBezTo>
                  <a:cubicBezTo>
                    <a:pt x="330" y="2329"/>
                    <a:pt x="380" y="2202"/>
                    <a:pt x="633" y="1898"/>
                  </a:cubicBezTo>
                  <a:cubicBezTo>
                    <a:pt x="1190" y="1266"/>
                    <a:pt x="1696" y="633"/>
                    <a:pt x="2228" y="0"/>
                  </a:cubicBezTo>
                  <a:cubicBezTo>
                    <a:pt x="2506" y="26"/>
                    <a:pt x="2633" y="26"/>
                    <a:pt x="2911" y="51"/>
                  </a:cubicBezTo>
                  <a:lnTo>
                    <a:pt x="4353" y="152"/>
                  </a:lnTo>
                  <a:cubicBezTo>
                    <a:pt x="4278" y="557"/>
                    <a:pt x="3974" y="937"/>
                    <a:pt x="3544" y="1038"/>
                  </a:cubicBezTo>
                  <a:cubicBezTo>
                    <a:pt x="3341" y="1089"/>
                    <a:pt x="3088" y="1063"/>
                    <a:pt x="2860" y="1139"/>
                  </a:cubicBezTo>
                  <a:cubicBezTo>
                    <a:pt x="2455" y="1215"/>
                    <a:pt x="2126" y="1544"/>
                    <a:pt x="1899" y="1898"/>
                  </a:cubicBezTo>
                  <a:cubicBezTo>
                    <a:pt x="1823" y="2025"/>
                    <a:pt x="1747" y="2177"/>
                    <a:pt x="1721" y="2329"/>
                  </a:cubicBezTo>
                  <a:cubicBezTo>
                    <a:pt x="1646" y="2835"/>
                    <a:pt x="2025" y="3240"/>
                    <a:pt x="2405" y="3594"/>
                  </a:cubicBezTo>
                  <a:cubicBezTo>
                    <a:pt x="2784" y="3948"/>
                    <a:pt x="3215" y="3948"/>
                    <a:pt x="3721" y="3948"/>
                  </a:cubicBezTo>
                  <a:cubicBezTo>
                    <a:pt x="3594" y="3366"/>
                    <a:pt x="3544" y="2784"/>
                    <a:pt x="3594" y="2202"/>
                  </a:cubicBezTo>
                </a:path>
              </a:pathLst>
            </a:custGeom>
            <a:noFill/>
            <a:ln w="8225" cap="flat" cmpd="sng">
              <a:solidFill>
                <a:srgbClr val="754C24"/>
              </a:solidFill>
              <a:prstDash val="solid"/>
              <a:miter lim="253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54"/>
            <p:cNvSpPr/>
            <p:nvPr/>
          </p:nvSpPr>
          <p:spPr>
            <a:xfrm>
              <a:off x="4628050" y="5472375"/>
              <a:ext cx="423925" cy="639675"/>
            </a:xfrm>
            <a:custGeom>
              <a:avLst/>
              <a:gdLst/>
              <a:ahLst/>
              <a:cxnLst/>
              <a:rect l="l" t="t" r="r" b="b"/>
              <a:pathLst>
                <a:path w="16957" h="25587" fill="none" extrusionOk="0">
                  <a:moveTo>
                    <a:pt x="0" y="24650"/>
                  </a:moveTo>
                  <a:cubicBezTo>
                    <a:pt x="1443" y="25586"/>
                    <a:pt x="3467" y="25206"/>
                    <a:pt x="4834" y="24169"/>
                  </a:cubicBezTo>
                  <a:cubicBezTo>
                    <a:pt x="6201" y="23131"/>
                    <a:pt x="7036" y="21512"/>
                    <a:pt x="7770" y="19968"/>
                  </a:cubicBezTo>
                  <a:cubicBezTo>
                    <a:pt x="9136" y="17057"/>
                    <a:pt x="10199" y="14020"/>
                    <a:pt x="11035" y="10908"/>
                  </a:cubicBezTo>
                  <a:cubicBezTo>
                    <a:pt x="11591" y="8756"/>
                    <a:pt x="12022" y="6580"/>
                    <a:pt x="12933" y="4555"/>
                  </a:cubicBezTo>
                  <a:cubicBezTo>
                    <a:pt x="13844" y="2531"/>
                    <a:pt x="14957" y="1088"/>
                    <a:pt x="16957" y="0"/>
                  </a:cubicBezTo>
                </a:path>
              </a:pathLst>
            </a:custGeom>
            <a:noFill/>
            <a:ln w="8225" cap="flat" cmpd="sng">
              <a:solidFill>
                <a:srgbClr val="754C24"/>
              </a:solidFill>
              <a:prstDash val="solid"/>
              <a:miter lim="253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54"/>
            <p:cNvSpPr/>
            <p:nvPr/>
          </p:nvSpPr>
          <p:spPr>
            <a:xfrm>
              <a:off x="4591975" y="5547025"/>
              <a:ext cx="379650" cy="526425"/>
            </a:xfrm>
            <a:custGeom>
              <a:avLst/>
              <a:gdLst/>
              <a:ahLst/>
              <a:cxnLst/>
              <a:rect l="l" t="t" r="r" b="b"/>
              <a:pathLst>
                <a:path w="15186" h="21057" fill="none" extrusionOk="0">
                  <a:moveTo>
                    <a:pt x="633" y="21006"/>
                  </a:moveTo>
                  <a:cubicBezTo>
                    <a:pt x="684" y="21056"/>
                    <a:pt x="558" y="21031"/>
                    <a:pt x="507" y="21006"/>
                  </a:cubicBezTo>
                  <a:cubicBezTo>
                    <a:pt x="330" y="20702"/>
                    <a:pt x="203" y="20398"/>
                    <a:pt x="102" y="20069"/>
                  </a:cubicBezTo>
                  <a:cubicBezTo>
                    <a:pt x="1" y="19740"/>
                    <a:pt x="304" y="19462"/>
                    <a:pt x="583" y="19234"/>
                  </a:cubicBezTo>
                  <a:cubicBezTo>
                    <a:pt x="2962" y="17134"/>
                    <a:pt x="5493" y="15210"/>
                    <a:pt x="7694" y="12983"/>
                  </a:cubicBezTo>
                  <a:cubicBezTo>
                    <a:pt x="9921" y="10781"/>
                    <a:pt x="11870" y="8149"/>
                    <a:pt x="12807" y="5138"/>
                  </a:cubicBezTo>
                  <a:cubicBezTo>
                    <a:pt x="13110" y="4227"/>
                    <a:pt x="14654" y="684"/>
                    <a:pt x="15185" y="0"/>
                  </a:cubicBezTo>
                </a:path>
              </a:pathLst>
            </a:custGeom>
            <a:noFill/>
            <a:ln w="8225" cap="flat" cmpd="sng">
              <a:solidFill>
                <a:srgbClr val="754C24"/>
              </a:solidFill>
              <a:prstDash val="solid"/>
              <a:miter lim="253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54"/>
            <p:cNvSpPr/>
            <p:nvPr/>
          </p:nvSpPr>
          <p:spPr>
            <a:xfrm>
              <a:off x="4857725" y="5762775"/>
              <a:ext cx="142375" cy="507450"/>
            </a:xfrm>
            <a:custGeom>
              <a:avLst/>
              <a:gdLst/>
              <a:ahLst/>
              <a:cxnLst/>
              <a:rect l="l" t="t" r="r" b="b"/>
              <a:pathLst>
                <a:path w="5695" h="20298" fill="none" extrusionOk="0">
                  <a:moveTo>
                    <a:pt x="3847" y="0"/>
                  </a:moveTo>
                  <a:cubicBezTo>
                    <a:pt x="2835" y="2860"/>
                    <a:pt x="3391" y="6732"/>
                    <a:pt x="1822" y="9364"/>
                  </a:cubicBezTo>
                  <a:cubicBezTo>
                    <a:pt x="1139" y="10503"/>
                    <a:pt x="0" y="11616"/>
                    <a:pt x="329" y="12882"/>
                  </a:cubicBezTo>
                  <a:cubicBezTo>
                    <a:pt x="582" y="13869"/>
                    <a:pt x="1696" y="14451"/>
                    <a:pt x="2202" y="15362"/>
                  </a:cubicBezTo>
                  <a:cubicBezTo>
                    <a:pt x="2506" y="15969"/>
                    <a:pt x="2581" y="16678"/>
                    <a:pt x="2632" y="17361"/>
                  </a:cubicBezTo>
                  <a:cubicBezTo>
                    <a:pt x="2708" y="18019"/>
                    <a:pt x="2759" y="18753"/>
                    <a:pt x="3138" y="19335"/>
                  </a:cubicBezTo>
                  <a:cubicBezTo>
                    <a:pt x="3493" y="19892"/>
                    <a:pt x="5036" y="20297"/>
                    <a:pt x="5694" y="20095"/>
                  </a:cubicBezTo>
                </a:path>
              </a:pathLst>
            </a:custGeom>
            <a:noFill/>
            <a:ln w="8225" cap="flat" cmpd="sng">
              <a:solidFill>
                <a:srgbClr val="754C24"/>
              </a:solidFill>
              <a:prstDash val="solid"/>
              <a:miter lim="253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54"/>
            <p:cNvSpPr/>
            <p:nvPr/>
          </p:nvSpPr>
          <p:spPr>
            <a:xfrm>
              <a:off x="4759650" y="6069625"/>
              <a:ext cx="167675" cy="158200"/>
            </a:xfrm>
            <a:custGeom>
              <a:avLst/>
              <a:gdLst/>
              <a:ahLst/>
              <a:cxnLst/>
              <a:rect l="l" t="t" r="r" b="b"/>
              <a:pathLst>
                <a:path w="6707" h="6328" fill="none" extrusionOk="0">
                  <a:moveTo>
                    <a:pt x="0" y="0"/>
                  </a:moveTo>
                  <a:cubicBezTo>
                    <a:pt x="2911" y="1165"/>
                    <a:pt x="5315" y="3518"/>
                    <a:pt x="6707" y="6327"/>
                  </a:cubicBezTo>
                </a:path>
              </a:pathLst>
            </a:custGeom>
            <a:noFill/>
            <a:ln w="8225" cap="flat" cmpd="sng">
              <a:solidFill>
                <a:srgbClr val="754C24"/>
              </a:solidFill>
              <a:prstDash val="solid"/>
              <a:miter lim="253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54"/>
            <p:cNvSpPr/>
            <p:nvPr/>
          </p:nvSpPr>
          <p:spPr>
            <a:xfrm>
              <a:off x="5038025" y="5387575"/>
              <a:ext cx="764950" cy="1023100"/>
            </a:xfrm>
            <a:custGeom>
              <a:avLst/>
              <a:gdLst/>
              <a:ahLst/>
              <a:cxnLst/>
              <a:rect l="l" t="t" r="r" b="b"/>
              <a:pathLst>
                <a:path w="30598" h="40924" fill="none" extrusionOk="0">
                  <a:moveTo>
                    <a:pt x="21512" y="40923"/>
                  </a:moveTo>
                  <a:cubicBezTo>
                    <a:pt x="23891" y="38722"/>
                    <a:pt x="25283" y="35685"/>
                    <a:pt x="26903" y="32901"/>
                  </a:cubicBezTo>
                  <a:cubicBezTo>
                    <a:pt x="28067" y="30876"/>
                    <a:pt x="29408" y="28927"/>
                    <a:pt x="30066" y="26650"/>
                  </a:cubicBezTo>
                  <a:cubicBezTo>
                    <a:pt x="30598" y="24726"/>
                    <a:pt x="30598" y="22676"/>
                    <a:pt x="30471" y="20652"/>
                  </a:cubicBezTo>
                  <a:cubicBezTo>
                    <a:pt x="30319" y="18475"/>
                    <a:pt x="29990" y="16299"/>
                    <a:pt x="29231" y="14249"/>
                  </a:cubicBezTo>
                  <a:cubicBezTo>
                    <a:pt x="28168" y="11339"/>
                    <a:pt x="26296" y="8808"/>
                    <a:pt x="24094" y="6657"/>
                  </a:cubicBezTo>
                  <a:cubicBezTo>
                    <a:pt x="20171" y="2785"/>
                    <a:pt x="14806" y="1"/>
                    <a:pt x="9314" y="482"/>
                  </a:cubicBezTo>
                  <a:cubicBezTo>
                    <a:pt x="6252" y="735"/>
                    <a:pt x="3139" y="1722"/>
                    <a:pt x="1" y="3620"/>
                  </a:cubicBezTo>
                </a:path>
              </a:pathLst>
            </a:custGeom>
            <a:noFill/>
            <a:ln w="8225" cap="flat" cmpd="sng">
              <a:solidFill>
                <a:srgbClr val="754C24"/>
              </a:solidFill>
              <a:prstDash val="solid"/>
              <a:miter lim="253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54"/>
            <p:cNvSpPr/>
            <p:nvPr/>
          </p:nvSpPr>
          <p:spPr>
            <a:xfrm>
              <a:off x="4689425" y="6513150"/>
              <a:ext cx="205000" cy="464050"/>
            </a:xfrm>
            <a:custGeom>
              <a:avLst/>
              <a:gdLst/>
              <a:ahLst/>
              <a:cxnLst/>
              <a:rect l="l" t="t" r="r" b="b"/>
              <a:pathLst>
                <a:path w="8200" h="18562" extrusionOk="0">
                  <a:moveTo>
                    <a:pt x="8200" y="0"/>
                  </a:moveTo>
                  <a:lnTo>
                    <a:pt x="8200" y="0"/>
                  </a:lnTo>
                  <a:cubicBezTo>
                    <a:pt x="8200" y="1"/>
                    <a:pt x="8198" y="8"/>
                    <a:pt x="8195" y="23"/>
                  </a:cubicBezTo>
                  <a:lnTo>
                    <a:pt x="8195" y="23"/>
                  </a:lnTo>
                  <a:cubicBezTo>
                    <a:pt x="8197" y="15"/>
                    <a:pt x="8199" y="8"/>
                    <a:pt x="8200" y="0"/>
                  </a:cubicBezTo>
                  <a:close/>
                  <a:moveTo>
                    <a:pt x="8195" y="23"/>
                  </a:moveTo>
                  <a:lnTo>
                    <a:pt x="8195" y="23"/>
                  </a:lnTo>
                  <a:cubicBezTo>
                    <a:pt x="7944" y="1244"/>
                    <a:pt x="5657" y="3630"/>
                    <a:pt x="3670" y="5315"/>
                  </a:cubicBezTo>
                  <a:cubicBezTo>
                    <a:pt x="1670" y="7036"/>
                    <a:pt x="861" y="8858"/>
                    <a:pt x="861" y="8858"/>
                  </a:cubicBezTo>
                  <a:cubicBezTo>
                    <a:pt x="861" y="10958"/>
                    <a:pt x="0" y="14400"/>
                    <a:pt x="0" y="14400"/>
                  </a:cubicBezTo>
                  <a:cubicBezTo>
                    <a:pt x="0" y="14400"/>
                    <a:pt x="2404" y="17690"/>
                    <a:pt x="2885" y="18146"/>
                  </a:cubicBezTo>
                  <a:cubicBezTo>
                    <a:pt x="3165" y="18411"/>
                    <a:pt x="3367" y="18561"/>
                    <a:pt x="3535" y="18561"/>
                  </a:cubicBezTo>
                  <a:cubicBezTo>
                    <a:pt x="3671" y="18561"/>
                    <a:pt x="3784" y="18462"/>
                    <a:pt x="3898" y="18247"/>
                  </a:cubicBezTo>
                  <a:cubicBezTo>
                    <a:pt x="4151" y="17741"/>
                    <a:pt x="4404" y="16779"/>
                    <a:pt x="4404" y="16779"/>
                  </a:cubicBezTo>
                  <a:cubicBezTo>
                    <a:pt x="5393" y="14233"/>
                    <a:pt x="8072" y="648"/>
                    <a:pt x="8195" y="23"/>
                  </a:cubicBezTo>
                  <a:close/>
                </a:path>
              </a:pathLst>
            </a:custGeom>
            <a:solidFill>
              <a:srgbClr val="754C24"/>
            </a:solidFill>
            <a:ln w="8225" cap="flat" cmpd="sng">
              <a:solidFill>
                <a:srgbClr val="754C24"/>
              </a:solidFill>
              <a:prstDash val="solid"/>
              <a:miter lim="253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54"/>
            <p:cNvSpPr/>
            <p:nvPr/>
          </p:nvSpPr>
          <p:spPr>
            <a:xfrm>
              <a:off x="4444575" y="6859850"/>
              <a:ext cx="1004725" cy="1386900"/>
            </a:xfrm>
            <a:custGeom>
              <a:avLst/>
              <a:gdLst/>
              <a:ahLst/>
              <a:cxnLst/>
              <a:rect l="l" t="t" r="r" b="b"/>
              <a:pathLst>
                <a:path w="40189" h="55476" extrusionOk="0">
                  <a:moveTo>
                    <a:pt x="28851" y="1"/>
                  </a:moveTo>
                  <a:cubicBezTo>
                    <a:pt x="28851" y="1"/>
                    <a:pt x="27478" y="2164"/>
                    <a:pt x="26250" y="2164"/>
                  </a:cubicBezTo>
                  <a:cubicBezTo>
                    <a:pt x="26197" y="2164"/>
                    <a:pt x="26145" y="2160"/>
                    <a:pt x="26092" y="2152"/>
                  </a:cubicBezTo>
                  <a:cubicBezTo>
                    <a:pt x="24802" y="1950"/>
                    <a:pt x="23967" y="1266"/>
                    <a:pt x="23967" y="1266"/>
                  </a:cubicBezTo>
                  <a:cubicBezTo>
                    <a:pt x="23967" y="1266"/>
                    <a:pt x="22271" y="7770"/>
                    <a:pt x="21714" y="9441"/>
                  </a:cubicBezTo>
                  <a:cubicBezTo>
                    <a:pt x="21714" y="9441"/>
                    <a:pt x="20246" y="13819"/>
                    <a:pt x="19310" y="14932"/>
                  </a:cubicBezTo>
                  <a:cubicBezTo>
                    <a:pt x="18399" y="16021"/>
                    <a:pt x="17640" y="16906"/>
                    <a:pt x="16273" y="17109"/>
                  </a:cubicBezTo>
                  <a:cubicBezTo>
                    <a:pt x="16110" y="17130"/>
                    <a:pt x="15957" y="17141"/>
                    <a:pt x="15812" y="17141"/>
                  </a:cubicBezTo>
                  <a:cubicBezTo>
                    <a:pt x="14756" y="17141"/>
                    <a:pt x="14103" y="16579"/>
                    <a:pt x="13236" y="15489"/>
                  </a:cubicBezTo>
                  <a:cubicBezTo>
                    <a:pt x="12224" y="14300"/>
                    <a:pt x="10883" y="12554"/>
                    <a:pt x="10882" y="12553"/>
                  </a:cubicBezTo>
                  <a:lnTo>
                    <a:pt x="10882" y="12553"/>
                  </a:lnTo>
                  <a:cubicBezTo>
                    <a:pt x="10882" y="12555"/>
                    <a:pt x="10832" y="21310"/>
                    <a:pt x="11895" y="24625"/>
                  </a:cubicBezTo>
                  <a:cubicBezTo>
                    <a:pt x="12932" y="27966"/>
                    <a:pt x="14603" y="31155"/>
                    <a:pt x="12603" y="33837"/>
                  </a:cubicBezTo>
                  <a:cubicBezTo>
                    <a:pt x="10629" y="36520"/>
                    <a:pt x="1012" y="52033"/>
                    <a:pt x="0" y="55475"/>
                  </a:cubicBezTo>
                  <a:lnTo>
                    <a:pt x="35836" y="55475"/>
                  </a:lnTo>
                  <a:cubicBezTo>
                    <a:pt x="35836" y="55475"/>
                    <a:pt x="36190" y="46516"/>
                    <a:pt x="37025" y="42796"/>
                  </a:cubicBezTo>
                  <a:cubicBezTo>
                    <a:pt x="37886" y="39101"/>
                    <a:pt x="40189" y="33964"/>
                    <a:pt x="38139" y="29105"/>
                  </a:cubicBezTo>
                  <a:cubicBezTo>
                    <a:pt x="36089" y="24220"/>
                    <a:pt x="30167" y="21411"/>
                    <a:pt x="29408" y="17716"/>
                  </a:cubicBezTo>
                  <a:cubicBezTo>
                    <a:pt x="28648" y="13996"/>
                    <a:pt x="26700" y="12731"/>
                    <a:pt x="29408" y="5366"/>
                  </a:cubicBezTo>
                  <a:cubicBezTo>
                    <a:pt x="29408" y="5366"/>
                    <a:pt x="28547" y="4759"/>
                    <a:pt x="28724" y="3164"/>
                  </a:cubicBezTo>
                  <a:cubicBezTo>
                    <a:pt x="28851" y="1570"/>
                    <a:pt x="28851" y="1"/>
                    <a:pt x="28851" y="1"/>
                  </a:cubicBezTo>
                  <a:close/>
                </a:path>
              </a:pathLst>
            </a:custGeom>
            <a:solidFill>
              <a:srgbClr val="754C24"/>
            </a:solidFill>
            <a:ln w="8225" cap="flat" cmpd="sng">
              <a:solidFill>
                <a:srgbClr val="754C24"/>
              </a:solidFill>
              <a:prstDash val="solid"/>
              <a:miter lim="253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54"/>
            <p:cNvSpPr/>
            <p:nvPr/>
          </p:nvSpPr>
          <p:spPr>
            <a:xfrm>
              <a:off x="5156350" y="6377750"/>
              <a:ext cx="169575" cy="506175"/>
            </a:xfrm>
            <a:custGeom>
              <a:avLst/>
              <a:gdLst/>
              <a:ahLst/>
              <a:cxnLst/>
              <a:rect l="l" t="t" r="r" b="b"/>
              <a:pathLst>
                <a:path w="6783" h="20247" fill="none" extrusionOk="0">
                  <a:moveTo>
                    <a:pt x="0" y="20247"/>
                  </a:moveTo>
                  <a:cubicBezTo>
                    <a:pt x="709" y="17944"/>
                    <a:pt x="2025" y="15894"/>
                    <a:pt x="3088" y="13742"/>
                  </a:cubicBezTo>
                  <a:cubicBezTo>
                    <a:pt x="5264" y="9491"/>
                    <a:pt x="6783" y="4758"/>
                    <a:pt x="6454" y="0"/>
                  </a:cubicBezTo>
                </a:path>
              </a:pathLst>
            </a:custGeom>
            <a:noFill/>
            <a:ln w="8225" cap="flat" cmpd="sng">
              <a:solidFill>
                <a:srgbClr val="754C24"/>
              </a:solidFill>
              <a:prstDash val="solid"/>
              <a:miter lim="253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54"/>
            <p:cNvSpPr/>
            <p:nvPr/>
          </p:nvSpPr>
          <p:spPr>
            <a:xfrm>
              <a:off x="5158250" y="6716225"/>
              <a:ext cx="147425" cy="344850"/>
            </a:xfrm>
            <a:custGeom>
              <a:avLst/>
              <a:gdLst/>
              <a:ahLst/>
              <a:cxnLst/>
              <a:rect l="l" t="t" r="r" b="b"/>
              <a:pathLst>
                <a:path w="5897" h="13794" fill="none" extrusionOk="0">
                  <a:moveTo>
                    <a:pt x="0" y="13794"/>
                  </a:moveTo>
                  <a:cubicBezTo>
                    <a:pt x="1443" y="9289"/>
                    <a:pt x="3493" y="4101"/>
                    <a:pt x="5897" y="1"/>
                  </a:cubicBezTo>
                </a:path>
              </a:pathLst>
            </a:custGeom>
            <a:noFill/>
            <a:ln w="8225" cap="flat" cmpd="sng">
              <a:solidFill>
                <a:srgbClr val="754C24"/>
              </a:solidFill>
              <a:prstDash val="solid"/>
              <a:miter lim="253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8" name="Google Shape;1128;p54"/>
          <p:cNvGrpSpPr/>
          <p:nvPr/>
        </p:nvGrpSpPr>
        <p:grpSpPr>
          <a:xfrm>
            <a:off x="6224023" y="1449396"/>
            <a:ext cx="1040017" cy="1321560"/>
            <a:chOff x="11881500" y="2232800"/>
            <a:chExt cx="1783600" cy="2266050"/>
          </a:xfrm>
        </p:grpSpPr>
        <p:sp>
          <p:nvSpPr>
            <p:cNvPr id="1129" name="Google Shape;1129;p54"/>
            <p:cNvSpPr/>
            <p:nvPr/>
          </p:nvSpPr>
          <p:spPr>
            <a:xfrm>
              <a:off x="12058650" y="2232800"/>
              <a:ext cx="1495725" cy="2266050"/>
            </a:xfrm>
            <a:custGeom>
              <a:avLst/>
              <a:gdLst/>
              <a:ahLst/>
              <a:cxnLst/>
              <a:rect l="l" t="t" r="r" b="b"/>
              <a:pathLst>
                <a:path w="59829" h="90642" extrusionOk="0">
                  <a:moveTo>
                    <a:pt x="9673" y="0"/>
                  </a:moveTo>
                  <a:cubicBezTo>
                    <a:pt x="8625" y="0"/>
                    <a:pt x="7546" y="264"/>
                    <a:pt x="6429" y="892"/>
                  </a:cubicBezTo>
                  <a:cubicBezTo>
                    <a:pt x="2734" y="2942"/>
                    <a:pt x="1443" y="6384"/>
                    <a:pt x="836" y="10256"/>
                  </a:cubicBezTo>
                  <a:cubicBezTo>
                    <a:pt x="127" y="14735"/>
                    <a:pt x="684" y="19265"/>
                    <a:pt x="482" y="23795"/>
                  </a:cubicBezTo>
                  <a:cubicBezTo>
                    <a:pt x="1" y="33817"/>
                    <a:pt x="937" y="43712"/>
                    <a:pt x="3797" y="53431"/>
                  </a:cubicBezTo>
                  <a:cubicBezTo>
                    <a:pt x="5644" y="59631"/>
                    <a:pt x="7922" y="65705"/>
                    <a:pt x="11237" y="71298"/>
                  </a:cubicBezTo>
                  <a:cubicBezTo>
                    <a:pt x="15185" y="78004"/>
                    <a:pt x="19867" y="84002"/>
                    <a:pt x="26928" y="87697"/>
                  </a:cubicBezTo>
                  <a:cubicBezTo>
                    <a:pt x="30729" y="89673"/>
                    <a:pt x="34646" y="90642"/>
                    <a:pt x="38627" y="90642"/>
                  </a:cubicBezTo>
                  <a:cubicBezTo>
                    <a:pt x="41326" y="90642"/>
                    <a:pt x="44054" y="90196"/>
                    <a:pt x="46795" y="89317"/>
                  </a:cubicBezTo>
                  <a:cubicBezTo>
                    <a:pt x="53805" y="87039"/>
                    <a:pt x="57652" y="81750"/>
                    <a:pt x="58841" y="74664"/>
                  </a:cubicBezTo>
                  <a:cubicBezTo>
                    <a:pt x="59828" y="68868"/>
                    <a:pt x="59499" y="63048"/>
                    <a:pt x="57804" y="57353"/>
                  </a:cubicBezTo>
                  <a:cubicBezTo>
                    <a:pt x="56336" y="52494"/>
                    <a:pt x="54488" y="47838"/>
                    <a:pt x="51401" y="43712"/>
                  </a:cubicBezTo>
                  <a:cubicBezTo>
                    <a:pt x="46694" y="37461"/>
                    <a:pt x="40898" y="32172"/>
                    <a:pt x="35584" y="26427"/>
                  </a:cubicBezTo>
                  <a:cubicBezTo>
                    <a:pt x="31711" y="22201"/>
                    <a:pt x="28118" y="17772"/>
                    <a:pt x="25081" y="12888"/>
                  </a:cubicBezTo>
                  <a:cubicBezTo>
                    <a:pt x="22398" y="8585"/>
                    <a:pt x="19184" y="4663"/>
                    <a:pt x="14882" y="1879"/>
                  </a:cubicBezTo>
                  <a:cubicBezTo>
                    <a:pt x="13226" y="802"/>
                    <a:pt x="11498" y="0"/>
                    <a:pt x="96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54"/>
            <p:cNvSpPr/>
            <p:nvPr/>
          </p:nvSpPr>
          <p:spPr>
            <a:xfrm>
              <a:off x="13095000" y="3127850"/>
              <a:ext cx="570100" cy="439875"/>
            </a:xfrm>
            <a:custGeom>
              <a:avLst/>
              <a:gdLst/>
              <a:ahLst/>
              <a:cxnLst/>
              <a:rect l="l" t="t" r="r" b="b"/>
              <a:pathLst>
                <a:path w="22804" h="17595" extrusionOk="0">
                  <a:moveTo>
                    <a:pt x="13313" y="4165"/>
                  </a:moveTo>
                  <a:lnTo>
                    <a:pt x="13313" y="4165"/>
                  </a:lnTo>
                  <a:cubicBezTo>
                    <a:pt x="13136" y="5228"/>
                    <a:pt x="13515" y="6493"/>
                    <a:pt x="12300" y="7354"/>
                  </a:cubicBezTo>
                  <a:cubicBezTo>
                    <a:pt x="12047" y="6012"/>
                    <a:pt x="12554" y="5051"/>
                    <a:pt x="13313" y="4165"/>
                  </a:cubicBezTo>
                  <a:close/>
                  <a:moveTo>
                    <a:pt x="18147" y="9151"/>
                  </a:moveTo>
                  <a:lnTo>
                    <a:pt x="18147" y="9151"/>
                  </a:lnTo>
                  <a:cubicBezTo>
                    <a:pt x="17625" y="10298"/>
                    <a:pt x="16983" y="10844"/>
                    <a:pt x="16064" y="10844"/>
                  </a:cubicBezTo>
                  <a:cubicBezTo>
                    <a:pt x="15869" y="10844"/>
                    <a:pt x="15661" y="10819"/>
                    <a:pt x="15439" y="10770"/>
                  </a:cubicBezTo>
                  <a:cubicBezTo>
                    <a:pt x="16451" y="10441"/>
                    <a:pt x="16957" y="9277"/>
                    <a:pt x="18147" y="9151"/>
                  </a:cubicBezTo>
                  <a:close/>
                  <a:moveTo>
                    <a:pt x="2350" y="0"/>
                  </a:moveTo>
                  <a:cubicBezTo>
                    <a:pt x="2299" y="0"/>
                    <a:pt x="2250" y="18"/>
                    <a:pt x="2203" y="65"/>
                  </a:cubicBezTo>
                  <a:cubicBezTo>
                    <a:pt x="2051" y="192"/>
                    <a:pt x="2177" y="394"/>
                    <a:pt x="2228" y="546"/>
                  </a:cubicBezTo>
                  <a:cubicBezTo>
                    <a:pt x="2481" y="1280"/>
                    <a:pt x="2810" y="1963"/>
                    <a:pt x="2861" y="2722"/>
                  </a:cubicBezTo>
                  <a:cubicBezTo>
                    <a:pt x="2962" y="3684"/>
                    <a:pt x="3443" y="4342"/>
                    <a:pt x="4202" y="4899"/>
                  </a:cubicBezTo>
                  <a:cubicBezTo>
                    <a:pt x="5189" y="5633"/>
                    <a:pt x="6227" y="6265"/>
                    <a:pt x="7340" y="6999"/>
                  </a:cubicBezTo>
                  <a:cubicBezTo>
                    <a:pt x="7181" y="7022"/>
                    <a:pt x="7028" y="7033"/>
                    <a:pt x="6882" y="7033"/>
                  </a:cubicBezTo>
                  <a:cubicBezTo>
                    <a:pt x="6213" y="7033"/>
                    <a:pt x="5671" y="6798"/>
                    <a:pt x="5214" y="6341"/>
                  </a:cubicBezTo>
                  <a:cubicBezTo>
                    <a:pt x="4607" y="5709"/>
                    <a:pt x="3822" y="5481"/>
                    <a:pt x="2937" y="5481"/>
                  </a:cubicBezTo>
                  <a:cubicBezTo>
                    <a:pt x="2051" y="5481"/>
                    <a:pt x="1266" y="5861"/>
                    <a:pt x="406" y="5911"/>
                  </a:cubicBezTo>
                  <a:cubicBezTo>
                    <a:pt x="381" y="5911"/>
                    <a:pt x="352" y="5910"/>
                    <a:pt x="323" y="5910"/>
                  </a:cubicBezTo>
                  <a:cubicBezTo>
                    <a:pt x="177" y="5910"/>
                    <a:pt x="1" y="5928"/>
                    <a:pt x="1" y="6139"/>
                  </a:cubicBezTo>
                  <a:cubicBezTo>
                    <a:pt x="1" y="6367"/>
                    <a:pt x="203" y="6367"/>
                    <a:pt x="381" y="6417"/>
                  </a:cubicBezTo>
                  <a:cubicBezTo>
                    <a:pt x="887" y="6544"/>
                    <a:pt x="1342" y="6670"/>
                    <a:pt x="1798" y="6999"/>
                  </a:cubicBezTo>
                  <a:cubicBezTo>
                    <a:pt x="2630" y="7639"/>
                    <a:pt x="3533" y="7966"/>
                    <a:pt x="4487" y="7966"/>
                  </a:cubicBezTo>
                  <a:cubicBezTo>
                    <a:pt x="5042" y="7966"/>
                    <a:pt x="5615" y="7855"/>
                    <a:pt x="6201" y="7632"/>
                  </a:cubicBezTo>
                  <a:cubicBezTo>
                    <a:pt x="6532" y="7503"/>
                    <a:pt x="6860" y="7441"/>
                    <a:pt x="7180" y="7441"/>
                  </a:cubicBezTo>
                  <a:cubicBezTo>
                    <a:pt x="7742" y="7441"/>
                    <a:pt x="8283" y="7632"/>
                    <a:pt x="8783" y="7986"/>
                  </a:cubicBezTo>
                  <a:cubicBezTo>
                    <a:pt x="9162" y="8239"/>
                    <a:pt x="9871" y="8442"/>
                    <a:pt x="9795" y="8923"/>
                  </a:cubicBezTo>
                  <a:cubicBezTo>
                    <a:pt x="9744" y="9328"/>
                    <a:pt x="9010" y="9277"/>
                    <a:pt x="8555" y="9378"/>
                  </a:cubicBezTo>
                  <a:cubicBezTo>
                    <a:pt x="7543" y="9581"/>
                    <a:pt x="7340" y="9834"/>
                    <a:pt x="7112" y="10846"/>
                  </a:cubicBezTo>
                  <a:cubicBezTo>
                    <a:pt x="6910" y="11732"/>
                    <a:pt x="7036" y="12618"/>
                    <a:pt x="7036" y="13503"/>
                  </a:cubicBezTo>
                  <a:cubicBezTo>
                    <a:pt x="7036" y="13706"/>
                    <a:pt x="7011" y="13959"/>
                    <a:pt x="7264" y="13984"/>
                  </a:cubicBezTo>
                  <a:cubicBezTo>
                    <a:pt x="7277" y="13986"/>
                    <a:pt x="7290" y="13986"/>
                    <a:pt x="7302" y="13986"/>
                  </a:cubicBezTo>
                  <a:cubicBezTo>
                    <a:pt x="7498" y="13986"/>
                    <a:pt x="7546" y="13797"/>
                    <a:pt x="7593" y="13630"/>
                  </a:cubicBezTo>
                  <a:cubicBezTo>
                    <a:pt x="7796" y="12947"/>
                    <a:pt x="8277" y="12542"/>
                    <a:pt x="8783" y="12036"/>
                  </a:cubicBezTo>
                  <a:cubicBezTo>
                    <a:pt x="9365" y="11454"/>
                    <a:pt x="10073" y="10897"/>
                    <a:pt x="10048" y="9884"/>
                  </a:cubicBezTo>
                  <a:cubicBezTo>
                    <a:pt x="10032" y="9579"/>
                    <a:pt x="10179" y="9416"/>
                    <a:pt x="10380" y="9416"/>
                  </a:cubicBezTo>
                  <a:cubicBezTo>
                    <a:pt x="10495" y="9416"/>
                    <a:pt x="10628" y="9470"/>
                    <a:pt x="10757" y="9581"/>
                  </a:cubicBezTo>
                  <a:cubicBezTo>
                    <a:pt x="12174" y="10796"/>
                    <a:pt x="13363" y="12213"/>
                    <a:pt x="14376" y="13984"/>
                  </a:cubicBezTo>
                  <a:cubicBezTo>
                    <a:pt x="14173" y="13858"/>
                    <a:pt x="14097" y="13832"/>
                    <a:pt x="14072" y="13757"/>
                  </a:cubicBezTo>
                  <a:cubicBezTo>
                    <a:pt x="13144" y="12715"/>
                    <a:pt x="12047" y="12269"/>
                    <a:pt x="10811" y="12269"/>
                  </a:cubicBezTo>
                  <a:cubicBezTo>
                    <a:pt x="10395" y="12269"/>
                    <a:pt x="9963" y="12320"/>
                    <a:pt x="9517" y="12415"/>
                  </a:cubicBezTo>
                  <a:cubicBezTo>
                    <a:pt x="9365" y="12441"/>
                    <a:pt x="9137" y="12441"/>
                    <a:pt x="9061" y="12618"/>
                  </a:cubicBezTo>
                  <a:cubicBezTo>
                    <a:pt x="9010" y="12820"/>
                    <a:pt x="9188" y="12947"/>
                    <a:pt x="9314" y="13048"/>
                  </a:cubicBezTo>
                  <a:cubicBezTo>
                    <a:pt x="9896" y="13428"/>
                    <a:pt x="10402" y="13883"/>
                    <a:pt x="11086" y="14060"/>
                  </a:cubicBezTo>
                  <a:cubicBezTo>
                    <a:pt x="11668" y="14136"/>
                    <a:pt x="12174" y="14364"/>
                    <a:pt x="12655" y="14718"/>
                  </a:cubicBezTo>
                  <a:cubicBezTo>
                    <a:pt x="12863" y="14878"/>
                    <a:pt x="13092" y="14978"/>
                    <a:pt x="13328" y="14978"/>
                  </a:cubicBezTo>
                  <a:cubicBezTo>
                    <a:pt x="13464" y="14978"/>
                    <a:pt x="13604" y="14944"/>
                    <a:pt x="13743" y="14870"/>
                  </a:cubicBezTo>
                  <a:cubicBezTo>
                    <a:pt x="13966" y="14763"/>
                    <a:pt x="14165" y="14711"/>
                    <a:pt x="14344" y="14711"/>
                  </a:cubicBezTo>
                  <a:cubicBezTo>
                    <a:pt x="14757" y="14711"/>
                    <a:pt x="15065" y="14984"/>
                    <a:pt x="15312" y="15477"/>
                  </a:cubicBezTo>
                  <a:cubicBezTo>
                    <a:pt x="15363" y="15629"/>
                    <a:pt x="15489" y="15756"/>
                    <a:pt x="15616" y="15882"/>
                  </a:cubicBezTo>
                  <a:cubicBezTo>
                    <a:pt x="16702" y="17210"/>
                    <a:pt x="18109" y="17594"/>
                    <a:pt x="19606" y="17594"/>
                  </a:cubicBezTo>
                  <a:cubicBezTo>
                    <a:pt x="19992" y="17594"/>
                    <a:pt x="20384" y="17569"/>
                    <a:pt x="20779" y="17527"/>
                  </a:cubicBezTo>
                  <a:cubicBezTo>
                    <a:pt x="21437" y="17477"/>
                    <a:pt x="22095" y="17376"/>
                    <a:pt x="22803" y="17274"/>
                  </a:cubicBezTo>
                  <a:cubicBezTo>
                    <a:pt x="22778" y="17148"/>
                    <a:pt x="22778" y="16996"/>
                    <a:pt x="22727" y="16869"/>
                  </a:cubicBezTo>
                  <a:cubicBezTo>
                    <a:pt x="21639" y="17047"/>
                    <a:pt x="20500" y="17173"/>
                    <a:pt x="19361" y="17173"/>
                  </a:cubicBezTo>
                  <a:cubicBezTo>
                    <a:pt x="18298" y="17173"/>
                    <a:pt x="17438" y="16869"/>
                    <a:pt x="16679" y="16211"/>
                  </a:cubicBezTo>
                  <a:cubicBezTo>
                    <a:pt x="16122" y="15731"/>
                    <a:pt x="16223" y="15224"/>
                    <a:pt x="16881" y="14997"/>
                  </a:cubicBezTo>
                  <a:cubicBezTo>
                    <a:pt x="17033" y="14946"/>
                    <a:pt x="17236" y="14946"/>
                    <a:pt x="17387" y="14921"/>
                  </a:cubicBezTo>
                  <a:cubicBezTo>
                    <a:pt x="18374" y="14718"/>
                    <a:pt x="18729" y="14364"/>
                    <a:pt x="18881" y="13352"/>
                  </a:cubicBezTo>
                  <a:cubicBezTo>
                    <a:pt x="19007" y="12567"/>
                    <a:pt x="18729" y="11783"/>
                    <a:pt x="18906" y="11023"/>
                  </a:cubicBezTo>
                  <a:cubicBezTo>
                    <a:pt x="18931" y="10947"/>
                    <a:pt x="18855" y="10821"/>
                    <a:pt x="18779" y="10770"/>
                  </a:cubicBezTo>
                  <a:cubicBezTo>
                    <a:pt x="18748" y="10752"/>
                    <a:pt x="18719" y="10744"/>
                    <a:pt x="18691" y="10744"/>
                  </a:cubicBezTo>
                  <a:cubicBezTo>
                    <a:pt x="18605" y="10744"/>
                    <a:pt x="18533" y="10820"/>
                    <a:pt x="18476" y="10897"/>
                  </a:cubicBezTo>
                  <a:cubicBezTo>
                    <a:pt x="17413" y="12213"/>
                    <a:pt x="16021" y="13301"/>
                    <a:pt x="15869" y="15174"/>
                  </a:cubicBezTo>
                  <a:cubicBezTo>
                    <a:pt x="15869" y="15224"/>
                    <a:pt x="15768" y="15250"/>
                    <a:pt x="15692" y="15351"/>
                  </a:cubicBezTo>
                  <a:cubicBezTo>
                    <a:pt x="15211" y="14541"/>
                    <a:pt x="14730" y="13782"/>
                    <a:pt x="14249" y="13023"/>
                  </a:cubicBezTo>
                  <a:cubicBezTo>
                    <a:pt x="13996" y="12592"/>
                    <a:pt x="13743" y="12187"/>
                    <a:pt x="14072" y="11707"/>
                  </a:cubicBezTo>
                  <a:cubicBezTo>
                    <a:pt x="14256" y="11400"/>
                    <a:pt x="14504" y="11326"/>
                    <a:pt x="14778" y="11326"/>
                  </a:cubicBezTo>
                  <a:cubicBezTo>
                    <a:pt x="14957" y="11326"/>
                    <a:pt x="15147" y="11358"/>
                    <a:pt x="15337" y="11378"/>
                  </a:cubicBezTo>
                  <a:cubicBezTo>
                    <a:pt x="15452" y="11386"/>
                    <a:pt x="15565" y="11390"/>
                    <a:pt x="15676" y="11390"/>
                  </a:cubicBezTo>
                  <a:cubicBezTo>
                    <a:pt x="16569" y="11390"/>
                    <a:pt x="17339" y="11108"/>
                    <a:pt x="17969" y="10365"/>
                  </a:cubicBezTo>
                  <a:cubicBezTo>
                    <a:pt x="18374" y="9884"/>
                    <a:pt x="18729" y="9302"/>
                    <a:pt x="19285" y="8999"/>
                  </a:cubicBezTo>
                  <a:cubicBezTo>
                    <a:pt x="19412" y="8923"/>
                    <a:pt x="19539" y="8796"/>
                    <a:pt x="19437" y="8619"/>
                  </a:cubicBezTo>
                  <a:cubicBezTo>
                    <a:pt x="19387" y="8467"/>
                    <a:pt x="19184" y="8467"/>
                    <a:pt x="19058" y="8467"/>
                  </a:cubicBezTo>
                  <a:cubicBezTo>
                    <a:pt x="16957" y="8518"/>
                    <a:pt x="14831" y="8720"/>
                    <a:pt x="13920" y="11150"/>
                  </a:cubicBezTo>
                  <a:cubicBezTo>
                    <a:pt x="13895" y="11276"/>
                    <a:pt x="13794" y="11378"/>
                    <a:pt x="13718" y="11454"/>
                  </a:cubicBezTo>
                  <a:cubicBezTo>
                    <a:pt x="13670" y="11534"/>
                    <a:pt x="13601" y="11583"/>
                    <a:pt x="13513" y="11583"/>
                  </a:cubicBezTo>
                  <a:cubicBezTo>
                    <a:pt x="13461" y="11583"/>
                    <a:pt x="13403" y="11567"/>
                    <a:pt x="13338" y="11529"/>
                  </a:cubicBezTo>
                  <a:cubicBezTo>
                    <a:pt x="12073" y="10821"/>
                    <a:pt x="11668" y="9049"/>
                    <a:pt x="12528" y="7885"/>
                  </a:cubicBezTo>
                  <a:cubicBezTo>
                    <a:pt x="12883" y="7379"/>
                    <a:pt x="13313" y="6974"/>
                    <a:pt x="13515" y="6341"/>
                  </a:cubicBezTo>
                  <a:cubicBezTo>
                    <a:pt x="13971" y="4823"/>
                    <a:pt x="13692" y="3330"/>
                    <a:pt x="13439" y="1811"/>
                  </a:cubicBezTo>
                  <a:cubicBezTo>
                    <a:pt x="13416" y="1693"/>
                    <a:pt x="13392" y="1530"/>
                    <a:pt x="13203" y="1530"/>
                  </a:cubicBezTo>
                  <a:cubicBezTo>
                    <a:pt x="13190" y="1530"/>
                    <a:pt x="13176" y="1531"/>
                    <a:pt x="13161" y="1533"/>
                  </a:cubicBezTo>
                  <a:cubicBezTo>
                    <a:pt x="13009" y="1558"/>
                    <a:pt x="13009" y="1685"/>
                    <a:pt x="12958" y="1811"/>
                  </a:cubicBezTo>
                  <a:cubicBezTo>
                    <a:pt x="12832" y="2824"/>
                    <a:pt x="12275" y="3608"/>
                    <a:pt x="11769" y="4469"/>
                  </a:cubicBezTo>
                  <a:cubicBezTo>
                    <a:pt x="11187" y="5456"/>
                    <a:pt x="10807" y="6519"/>
                    <a:pt x="11364" y="7657"/>
                  </a:cubicBezTo>
                  <a:cubicBezTo>
                    <a:pt x="11642" y="8265"/>
                    <a:pt x="11693" y="8872"/>
                    <a:pt x="11567" y="9530"/>
                  </a:cubicBezTo>
                  <a:cubicBezTo>
                    <a:pt x="11238" y="9480"/>
                    <a:pt x="11060" y="9252"/>
                    <a:pt x="10833" y="9049"/>
                  </a:cubicBezTo>
                  <a:cubicBezTo>
                    <a:pt x="10149" y="8493"/>
                    <a:pt x="9441" y="7885"/>
                    <a:pt x="8757" y="7328"/>
                  </a:cubicBezTo>
                  <a:cubicBezTo>
                    <a:pt x="7872" y="6645"/>
                    <a:pt x="7846" y="6468"/>
                    <a:pt x="8606" y="5683"/>
                  </a:cubicBezTo>
                  <a:cubicBezTo>
                    <a:pt x="9415" y="4823"/>
                    <a:pt x="9871" y="3811"/>
                    <a:pt x="9668" y="2596"/>
                  </a:cubicBezTo>
                  <a:cubicBezTo>
                    <a:pt x="9567" y="2039"/>
                    <a:pt x="9365" y="1533"/>
                    <a:pt x="9415" y="926"/>
                  </a:cubicBezTo>
                  <a:cubicBezTo>
                    <a:pt x="9415" y="774"/>
                    <a:pt x="9415" y="622"/>
                    <a:pt x="9238" y="571"/>
                  </a:cubicBezTo>
                  <a:cubicBezTo>
                    <a:pt x="9112" y="571"/>
                    <a:pt x="9010" y="672"/>
                    <a:pt x="8985" y="799"/>
                  </a:cubicBezTo>
                  <a:cubicBezTo>
                    <a:pt x="8808" y="1179"/>
                    <a:pt x="8631" y="1508"/>
                    <a:pt x="8378" y="1811"/>
                  </a:cubicBezTo>
                  <a:cubicBezTo>
                    <a:pt x="7492" y="2798"/>
                    <a:pt x="7214" y="3937"/>
                    <a:pt x="7467" y="5228"/>
                  </a:cubicBezTo>
                  <a:cubicBezTo>
                    <a:pt x="7517" y="5506"/>
                    <a:pt x="7543" y="5810"/>
                    <a:pt x="7593" y="6114"/>
                  </a:cubicBezTo>
                  <a:cubicBezTo>
                    <a:pt x="7613" y="6289"/>
                    <a:pt x="7602" y="6434"/>
                    <a:pt x="7446" y="6434"/>
                  </a:cubicBezTo>
                  <a:cubicBezTo>
                    <a:pt x="7400" y="6434"/>
                    <a:pt x="7340" y="6421"/>
                    <a:pt x="7264" y="6392"/>
                  </a:cubicBezTo>
                  <a:cubicBezTo>
                    <a:pt x="5999" y="6012"/>
                    <a:pt x="5316" y="5253"/>
                    <a:pt x="5265" y="3962"/>
                  </a:cubicBezTo>
                  <a:cubicBezTo>
                    <a:pt x="5240" y="2090"/>
                    <a:pt x="4329" y="875"/>
                    <a:pt x="2684" y="141"/>
                  </a:cubicBezTo>
                  <a:cubicBezTo>
                    <a:pt x="2579" y="89"/>
                    <a:pt x="2462" y="0"/>
                    <a:pt x="235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54"/>
            <p:cNvSpPr/>
            <p:nvPr/>
          </p:nvSpPr>
          <p:spPr>
            <a:xfrm>
              <a:off x="12244025" y="3158650"/>
              <a:ext cx="392300" cy="1207750"/>
            </a:xfrm>
            <a:custGeom>
              <a:avLst/>
              <a:gdLst/>
              <a:ahLst/>
              <a:cxnLst/>
              <a:rect l="l" t="t" r="r" b="b"/>
              <a:pathLst>
                <a:path w="15692" h="48310" extrusionOk="0">
                  <a:moveTo>
                    <a:pt x="6847" y="0"/>
                  </a:moveTo>
                  <a:cubicBezTo>
                    <a:pt x="6578" y="0"/>
                    <a:pt x="6277" y="154"/>
                    <a:pt x="5923" y="453"/>
                  </a:cubicBezTo>
                  <a:cubicBezTo>
                    <a:pt x="5493" y="807"/>
                    <a:pt x="5113" y="1212"/>
                    <a:pt x="4708" y="1592"/>
                  </a:cubicBezTo>
                  <a:cubicBezTo>
                    <a:pt x="3164" y="3059"/>
                    <a:pt x="1924" y="4730"/>
                    <a:pt x="811" y="6552"/>
                  </a:cubicBezTo>
                  <a:cubicBezTo>
                    <a:pt x="128" y="7665"/>
                    <a:pt x="1" y="8045"/>
                    <a:pt x="760" y="9133"/>
                  </a:cubicBezTo>
                  <a:cubicBezTo>
                    <a:pt x="2152" y="11082"/>
                    <a:pt x="3544" y="13005"/>
                    <a:pt x="4961" y="14903"/>
                  </a:cubicBezTo>
                  <a:cubicBezTo>
                    <a:pt x="5822" y="16093"/>
                    <a:pt x="6834" y="17105"/>
                    <a:pt x="8074" y="17915"/>
                  </a:cubicBezTo>
                  <a:cubicBezTo>
                    <a:pt x="10478" y="19535"/>
                    <a:pt x="12655" y="21433"/>
                    <a:pt x="14350" y="23812"/>
                  </a:cubicBezTo>
                  <a:cubicBezTo>
                    <a:pt x="14578" y="24115"/>
                    <a:pt x="14933" y="24444"/>
                    <a:pt x="14806" y="24875"/>
                  </a:cubicBezTo>
                  <a:cubicBezTo>
                    <a:pt x="14654" y="25507"/>
                    <a:pt x="14806" y="26140"/>
                    <a:pt x="14907" y="26747"/>
                  </a:cubicBezTo>
                  <a:cubicBezTo>
                    <a:pt x="14958" y="27279"/>
                    <a:pt x="15034" y="27785"/>
                    <a:pt x="14933" y="28317"/>
                  </a:cubicBezTo>
                  <a:cubicBezTo>
                    <a:pt x="14426" y="31202"/>
                    <a:pt x="13920" y="34112"/>
                    <a:pt x="13414" y="36997"/>
                  </a:cubicBezTo>
                  <a:cubicBezTo>
                    <a:pt x="12781" y="40515"/>
                    <a:pt x="11946" y="43982"/>
                    <a:pt x="11010" y="47424"/>
                  </a:cubicBezTo>
                  <a:cubicBezTo>
                    <a:pt x="10934" y="47677"/>
                    <a:pt x="10757" y="47981"/>
                    <a:pt x="11060" y="48310"/>
                  </a:cubicBezTo>
                  <a:cubicBezTo>
                    <a:pt x="11162" y="48031"/>
                    <a:pt x="11263" y="47803"/>
                    <a:pt x="11314" y="47601"/>
                  </a:cubicBezTo>
                  <a:cubicBezTo>
                    <a:pt x="12402" y="43729"/>
                    <a:pt x="13338" y="39806"/>
                    <a:pt x="14021" y="35858"/>
                  </a:cubicBezTo>
                  <a:cubicBezTo>
                    <a:pt x="14325" y="33859"/>
                    <a:pt x="14553" y="31860"/>
                    <a:pt x="15110" y="29936"/>
                  </a:cubicBezTo>
                  <a:cubicBezTo>
                    <a:pt x="15692" y="27937"/>
                    <a:pt x="14806" y="25912"/>
                    <a:pt x="15489" y="23964"/>
                  </a:cubicBezTo>
                  <a:cubicBezTo>
                    <a:pt x="15540" y="23888"/>
                    <a:pt x="15489" y="23736"/>
                    <a:pt x="15439" y="23685"/>
                  </a:cubicBezTo>
                  <a:cubicBezTo>
                    <a:pt x="15401" y="23655"/>
                    <a:pt x="15365" y="23643"/>
                    <a:pt x="15332" y="23643"/>
                  </a:cubicBezTo>
                  <a:cubicBezTo>
                    <a:pt x="15256" y="23643"/>
                    <a:pt x="15196" y="23708"/>
                    <a:pt x="15160" y="23761"/>
                  </a:cubicBezTo>
                  <a:cubicBezTo>
                    <a:pt x="15071" y="23896"/>
                    <a:pt x="15000" y="23944"/>
                    <a:pt x="14940" y="23944"/>
                  </a:cubicBezTo>
                  <a:cubicBezTo>
                    <a:pt x="14832" y="23944"/>
                    <a:pt x="14761" y="23783"/>
                    <a:pt x="14679" y="23685"/>
                  </a:cubicBezTo>
                  <a:cubicBezTo>
                    <a:pt x="12908" y="20927"/>
                    <a:pt x="10377" y="19003"/>
                    <a:pt x="7745" y="17156"/>
                  </a:cubicBezTo>
                  <a:cubicBezTo>
                    <a:pt x="7087" y="16675"/>
                    <a:pt x="6454" y="16219"/>
                    <a:pt x="5948" y="15587"/>
                  </a:cubicBezTo>
                  <a:cubicBezTo>
                    <a:pt x="4303" y="13562"/>
                    <a:pt x="2835" y="11360"/>
                    <a:pt x="1317" y="9260"/>
                  </a:cubicBezTo>
                  <a:cubicBezTo>
                    <a:pt x="355" y="7868"/>
                    <a:pt x="381" y="7868"/>
                    <a:pt x="1368" y="6425"/>
                  </a:cubicBezTo>
                  <a:cubicBezTo>
                    <a:pt x="1418" y="6349"/>
                    <a:pt x="1494" y="6274"/>
                    <a:pt x="1519" y="6172"/>
                  </a:cubicBezTo>
                  <a:cubicBezTo>
                    <a:pt x="2658" y="3945"/>
                    <a:pt x="4480" y="2300"/>
                    <a:pt x="6252" y="554"/>
                  </a:cubicBezTo>
                  <a:cubicBezTo>
                    <a:pt x="6450" y="369"/>
                    <a:pt x="6641" y="247"/>
                    <a:pt x="6825" y="247"/>
                  </a:cubicBezTo>
                  <a:cubicBezTo>
                    <a:pt x="6994" y="247"/>
                    <a:pt x="7157" y="350"/>
                    <a:pt x="7315" y="605"/>
                  </a:cubicBezTo>
                  <a:cubicBezTo>
                    <a:pt x="7568" y="1035"/>
                    <a:pt x="8074" y="1440"/>
                    <a:pt x="7264" y="1870"/>
                  </a:cubicBezTo>
                  <a:cubicBezTo>
                    <a:pt x="5164" y="3110"/>
                    <a:pt x="3266" y="4629"/>
                    <a:pt x="1874" y="6678"/>
                  </a:cubicBezTo>
                  <a:cubicBezTo>
                    <a:pt x="1519" y="7235"/>
                    <a:pt x="1317" y="7691"/>
                    <a:pt x="1621" y="8298"/>
                  </a:cubicBezTo>
                  <a:cubicBezTo>
                    <a:pt x="1773" y="8652"/>
                    <a:pt x="1950" y="9032"/>
                    <a:pt x="2177" y="9336"/>
                  </a:cubicBezTo>
                  <a:cubicBezTo>
                    <a:pt x="3418" y="11082"/>
                    <a:pt x="4809" y="12752"/>
                    <a:pt x="5847" y="14600"/>
                  </a:cubicBezTo>
                  <a:cubicBezTo>
                    <a:pt x="6606" y="15916"/>
                    <a:pt x="7897" y="16042"/>
                    <a:pt x="9036" y="16726"/>
                  </a:cubicBezTo>
                  <a:cubicBezTo>
                    <a:pt x="9011" y="16523"/>
                    <a:pt x="9011" y="16473"/>
                    <a:pt x="8985" y="16422"/>
                  </a:cubicBezTo>
                  <a:cubicBezTo>
                    <a:pt x="8859" y="16346"/>
                    <a:pt x="8757" y="16219"/>
                    <a:pt x="8631" y="16169"/>
                  </a:cubicBezTo>
                  <a:cubicBezTo>
                    <a:pt x="7087" y="15764"/>
                    <a:pt x="6201" y="14625"/>
                    <a:pt x="5442" y="13309"/>
                  </a:cubicBezTo>
                  <a:cubicBezTo>
                    <a:pt x="5341" y="13107"/>
                    <a:pt x="5164" y="12955"/>
                    <a:pt x="5037" y="12752"/>
                  </a:cubicBezTo>
                  <a:cubicBezTo>
                    <a:pt x="4050" y="11360"/>
                    <a:pt x="3013" y="10019"/>
                    <a:pt x="2127" y="8526"/>
                  </a:cubicBezTo>
                  <a:cubicBezTo>
                    <a:pt x="1874" y="8121"/>
                    <a:pt x="1545" y="7615"/>
                    <a:pt x="1924" y="7185"/>
                  </a:cubicBezTo>
                  <a:cubicBezTo>
                    <a:pt x="2835" y="6122"/>
                    <a:pt x="3519" y="4831"/>
                    <a:pt x="4658" y="3996"/>
                  </a:cubicBezTo>
                  <a:cubicBezTo>
                    <a:pt x="5746" y="3186"/>
                    <a:pt x="6935" y="2452"/>
                    <a:pt x="8099" y="1693"/>
                  </a:cubicBezTo>
                  <a:cubicBezTo>
                    <a:pt x="8309" y="1558"/>
                    <a:pt x="8511" y="1414"/>
                    <a:pt x="8713" y="1414"/>
                  </a:cubicBezTo>
                  <a:cubicBezTo>
                    <a:pt x="8853" y="1414"/>
                    <a:pt x="8993" y="1482"/>
                    <a:pt x="9137" y="1668"/>
                  </a:cubicBezTo>
                  <a:cubicBezTo>
                    <a:pt x="9466" y="2072"/>
                    <a:pt x="9491" y="2857"/>
                    <a:pt x="9112" y="3186"/>
                  </a:cubicBezTo>
                  <a:cubicBezTo>
                    <a:pt x="8833" y="3439"/>
                    <a:pt x="8479" y="3591"/>
                    <a:pt x="8150" y="3768"/>
                  </a:cubicBezTo>
                  <a:cubicBezTo>
                    <a:pt x="7745" y="4021"/>
                    <a:pt x="7264" y="4148"/>
                    <a:pt x="6986" y="4578"/>
                  </a:cubicBezTo>
                  <a:cubicBezTo>
                    <a:pt x="7011" y="4603"/>
                    <a:pt x="7011" y="4629"/>
                    <a:pt x="7062" y="4629"/>
                  </a:cubicBezTo>
                  <a:cubicBezTo>
                    <a:pt x="7821" y="4375"/>
                    <a:pt x="8606" y="4072"/>
                    <a:pt x="9264" y="3591"/>
                  </a:cubicBezTo>
                  <a:cubicBezTo>
                    <a:pt x="9846" y="3186"/>
                    <a:pt x="9896" y="2604"/>
                    <a:pt x="9669" y="1971"/>
                  </a:cubicBezTo>
                  <a:cubicBezTo>
                    <a:pt x="9536" y="1551"/>
                    <a:pt x="9248" y="1189"/>
                    <a:pt x="8823" y="1189"/>
                  </a:cubicBezTo>
                  <a:cubicBezTo>
                    <a:pt x="8762" y="1189"/>
                    <a:pt x="8698" y="1196"/>
                    <a:pt x="8631" y="1212"/>
                  </a:cubicBezTo>
                  <a:cubicBezTo>
                    <a:pt x="8534" y="1236"/>
                    <a:pt x="8451" y="1247"/>
                    <a:pt x="8378" y="1247"/>
                  </a:cubicBezTo>
                  <a:cubicBezTo>
                    <a:pt x="8073" y="1247"/>
                    <a:pt x="7955" y="1048"/>
                    <a:pt x="7770" y="782"/>
                  </a:cubicBezTo>
                  <a:cubicBezTo>
                    <a:pt x="7486" y="255"/>
                    <a:pt x="7193" y="0"/>
                    <a:pt x="6847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54"/>
            <p:cNvSpPr/>
            <p:nvPr/>
          </p:nvSpPr>
          <p:spPr>
            <a:xfrm>
              <a:off x="12020075" y="2362875"/>
              <a:ext cx="1620350" cy="2000375"/>
            </a:xfrm>
            <a:custGeom>
              <a:avLst/>
              <a:gdLst/>
              <a:ahLst/>
              <a:cxnLst/>
              <a:rect l="l" t="t" r="r" b="b"/>
              <a:pathLst>
                <a:path w="64814" h="80015" extrusionOk="0">
                  <a:moveTo>
                    <a:pt x="23780" y="688"/>
                  </a:moveTo>
                  <a:cubicBezTo>
                    <a:pt x="24891" y="688"/>
                    <a:pt x="25977" y="984"/>
                    <a:pt x="27029" y="1889"/>
                  </a:cubicBezTo>
                  <a:cubicBezTo>
                    <a:pt x="28370" y="3053"/>
                    <a:pt x="29686" y="4268"/>
                    <a:pt x="30977" y="5812"/>
                  </a:cubicBezTo>
                  <a:cubicBezTo>
                    <a:pt x="29559" y="5913"/>
                    <a:pt x="28370" y="6116"/>
                    <a:pt x="27282" y="6622"/>
                  </a:cubicBezTo>
                  <a:cubicBezTo>
                    <a:pt x="22296" y="8849"/>
                    <a:pt x="18323" y="12291"/>
                    <a:pt x="14805" y="16365"/>
                  </a:cubicBezTo>
                  <a:cubicBezTo>
                    <a:pt x="13034" y="18390"/>
                    <a:pt x="11996" y="20921"/>
                    <a:pt x="10832" y="23325"/>
                  </a:cubicBezTo>
                  <a:cubicBezTo>
                    <a:pt x="10650" y="23689"/>
                    <a:pt x="10508" y="23866"/>
                    <a:pt x="10357" y="23866"/>
                  </a:cubicBezTo>
                  <a:cubicBezTo>
                    <a:pt x="10216" y="23866"/>
                    <a:pt x="10067" y="23708"/>
                    <a:pt x="9870" y="23401"/>
                  </a:cubicBezTo>
                  <a:cubicBezTo>
                    <a:pt x="9313" y="22515"/>
                    <a:pt x="8681" y="21629"/>
                    <a:pt x="7972" y="20794"/>
                  </a:cubicBezTo>
                  <a:cubicBezTo>
                    <a:pt x="6049" y="18618"/>
                    <a:pt x="5846" y="16213"/>
                    <a:pt x="6960" y="13632"/>
                  </a:cubicBezTo>
                  <a:cubicBezTo>
                    <a:pt x="7618" y="12038"/>
                    <a:pt x="8579" y="10620"/>
                    <a:pt x="9592" y="9228"/>
                  </a:cubicBezTo>
                  <a:cubicBezTo>
                    <a:pt x="12401" y="5306"/>
                    <a:pt x="15944" y="2395"/>
                    <a:pt x="20727" y="1181"/>
                  </a:cubicBezTo>
                  <a:cubicBezTo>
                    <a:pt x="21759" y="929"/>
                    <a:pt x="22779" y="688"/>
                    <a:pt x="23780" y="688"/>
                  </a:cubicBezTo>
                  <a:close/>
                  <a:moveTo>
                    <a:pt x="19585" y="38339"/>
                  </a:moveTo>
                  <a:cubicBezTo>
                    <a:pt x="19803" y="38339"/>
                    <a:pt x="20006" y="38421"/>
                    <a:pt x="20044" y="38585"/>
                  </a:cubicBezTo>
                  <a:cubicBezTo>
                    <a:pt x="20373" y="39522"/>
                    <a:pt x="21081" y="40154"/>
                    <a:pt x="21841" y="40762"/>
                  </a:cubicBezTo>
                  <a:cubicBezTo>
                    <a:pt x="21386" y="41035"/>
                    <a:pt x="21125" y="41185"/>
                    <a:pt x="20927" y="41185"/>
                  </a:cubicBezTo>
                  <a:cubicBezTo>
                    <a:pt x="20686" y="41185"/>
                    <a:pt x="20539" y="40960"/>
                    <a:pt x="20246" y="40458"/>
                  </a:cubicBezTo>
                  <a:cubicBezTo>
                    <a:pt x="19948" y="39950"/>
                    <a:pt x="19577" y="39611"/>
                    <a:pt x="19032" y="39611"/>
                  </a:cubicBezTo>
                  <a:cubicBezTo>
                    <a:pt x="18791" y="39611"/>
                    <a:pt x="18515" y="39678"/>
                    <a:pt x="18196" y="39825"/>
                  </a:cubicBezTo>
                  <a:cubicBezTo>
                    <a:pt x="18576" y="39269"/>
                    <a:pt x="18854" y="38940"/>
                    <a:pt x="19031" y="38585"/>
                  </a:cubicBezTo>
                  <a:cubicBezTo>
                    <a:pt x="19133" y="38421"/>
                    <a:pt x="19367" y="38339"/>
                    <a:pt x="19585" y="38339"/>
                  </a:cubicBezTo>
                  <a:close/>
                  <a:moveTo>
                    <a:pt x="18994" y="39997"/>
                  </a:moveTo>
                  <a:cubicBezTo>
                    <a:pt x="19451" y="39997"/>
                    <a:pt x="20123" y="40738"/>
                    <a:pt x="20196" y="41293"/>
                  </a:cubicBezTo>
                  <a:cubicBezTo>
                    <a:pt x="20094" y="41724"/>
                    <a:pt x="19614" y="41648"/>
                    <a:pt x="19335" y="41774"/>
                  </a:cubicBezTo>
                  <a:cubicBezTo>
                    <a:pt x="19325" y="41779"/>
                    <a:pt x="19314" y="41782"/>
                    <a:pt x="19302" y="41782"/>
                  </a:cubicBezTo>
                  <a:cubicBezTo>
                    <a:pt x="19067" y="41782"/>
                    <a:pt x="18448" y="40892"/>
                    <a:pt x="18424" y="40483"/>
                  </a:cubicBezTo>
                  <a:cubicBezTo>
                    <a:pt x="18373" y="40104"/>
                    <a:pt x="18627" y="40028"/>
                    <a:pt x="18930" y="40003"/>
                  </a:cubicBezTo>
                  <a:cubicBezTo>
                    <a:pt x="18951" y="39999"/>
                    <a:pt x="18972" y="39997"/>
                    <a:pt x="18994" y="39997"/>
                  </a:cubicBezTo>
                  <a:close/>
                  <a:moveTo>
                    <a:pt x="23648" y="1"/>
                  </a:moveTo>
                  <a:cubicBezTo>
                    <a:pt x="23254" y="1"/>
                    <a:pt x="22846" y="40"/>
                    <a:pt x="22423" y="118"/>
                  </a:cubicBezTo>
                  <a:cubicBezTo>
                    <a:pt x="16880" y="1155"/>
                    <a:pt x="12578" y="3939"/>
                    <a:pt x="9364" y="8520"/>
                  </a:cubicBezTo>
                  <a:cubicBezTo>
                    <a:pt x="8023" y="10418"/>
                    <a:pt x="6681" y="12316"/>
                    <a:pt x="5998" y="14594"/>
                  </a:cubicBezTo>
                  <a:cubicBezTo>
                    <a:pt x="5315" y="17049"/>
                    <a:pt x="5745" y="19149"/>
                    <a:pt x="7390" y="21098"/>
                  </a:cubicBezTo>
                  <a:cubicBezTo>
                    <a:pt x="8858" y="22793"/>
                    <a:pt x="10022" y="24717"/>
                    <a:pt x="11262" y="26615"/>
                  </a:cubicBezTo>
                  <a:cubicBezTo>
                    <a:pt x="11869" y="27501"/>
                    <a:pt x="11667" y="28057"/>
                    <a:pt x="10806" y="28614"/>
                  </a:cubicBezTo>
                  <a:cubicBezTo>
                    <a:pt x="7466" y="30917"/>
                    <a:pt x="4606" y="33777"/>
                    <a:pt x="2430" y="37219"/>
                  </a:cubicBezTo>
                  <a:cubicBezTo>
                    <a:pt x="1291" y="39016"/>
                    <a:pt x="405" y="40990"/>
                    <a:pt x="101" y="43040"/>
                  </a:cubicBezTo>
                  <a:cubicBezTo>
                    <a:pt x="0" y="43672"/>
                    <a:pt x="0" y="44305"/>
                    <a:pt x="51" y="44912"/>
                  </a:cubicBezTo>
                  <a:cubicBezTo>
                    <a:pt x="253" y="43571"/>
                    <a:pt x="658" y="41724"/>
                    <a:pt x="1569" y="39648"/>
                  </a:cubicBezTo>
                  <a:cubicBezTo>
                    <a:pt x="3670" y="34941"/>
                    <a:pt x="6985" y="32334"/>
                    <a:pt x="9541" y="30335"/>
                  </a:cubicBezTo>
                  <a:cubicBezTo>
                    <a:pt x="10857" y="29297"/>
                    <a:pt x="15362" y="25906"/>
                    <a:pt x="22119" y="24059"/>
                  </a:cubicBezTo>
                  <a:cubicBezTo>
                    <a:pt x="24133" y="23512"/>
                    <a:pt x="26661" y="22818"/>
                    <a:pt x="29869" y="22818"/>
                  </a:cubicBezTo>
                  <a:cubicBezTo>
                    <a:pt x="29926" y="22818"/>
                    <a:pt x="29983" y="22818"/>
                    <a:pt x="30040" y="22819"/>
                  </a:cubicBezTo>
                  <a:cubicBezTo>
                    <a:pt x="30673" y="22819"/>
                    <a:pt x="32698" y="22895"/>
                    <a:pt x="36747" y="23046"/>
                  </a:cubicBezTo>
                  <a:cubicBezTo>
                    <a:pt x="38392" y="23122"/>
                    <a:pt x="38696" y="23122"/>
                    <a:pt x="38772" y="23122"/>
                  </a:cubicBezTo>
                  <a:cubicBezTo>
                    <a:pt x="38620" y="24413"/>
                    <a:pt x="38873" y="25678"/>
                    <a:pt x="38898" y="26944"/>
                  </a:cubicBezTo>
                  <a:cubicBezTo>
                    <a:pt x="38949" y="29095"/>
                    <a:pt x="39278" y="31246"/>
                    <a:pt x="39151" y="33423"/>
                  </a:cubicBezTo>
                  <a:cubicBezTo>
                    <a:pt x="38999" y="36181"/>
                    <a:pt x="38316" y="36864"/>
                    <a:pt x="36215" y="37598"/>
                  </a:cubicBezTo>
                  <a:cubicBezTo>
                    <a:pt x="35709" y="37801"/>
                    <a:pt x="35178" y="37927"/>
                    <a:pt x="34646" y="38054"/>
                  </a:cubicBezTo>
                  <a:cubicBezTo>
                    <a:pt x="32040" y="38560"/>
                    <a:pt x="29408" y="38687"/>
                    <a:pt x="26801" y="38965"/>
                  </a:cubicBezTo>
                  <a:cubicBezTo>
                    <a:pt x="26422" y="39003"/>
                    <a:pt x="26044" y="39021"/>
                    <a:pt x="25668" y="39021"/>
                  </a:cubicBezTo>
                  <a:cubicBezTo>
                    <a:pt x="24286" y="39021"/>
                    <a:pt x="22926" y="38775"/>
                    <a:pt x="21613" y="38358"/>
                  </a:cubicBezTo>
                  <a:cubicBezTo>
                    <a:pt x="20778" y="38105"/>
                    <a:pt x="20778" y="38079"/>
                    <a:pt x="21284" y="37371"/>
                  </a:cubicBezTo>
                  <a:cubicBezTo>
                    <a:pt x="21512" y="37067"/>
                    <a:pt x="21739" y="36738"/>
                    <a:pt x="21512" y="36333"/>
                  </a:cubicBezTo>
                  <a:cubicBezTo>
                    <a:pt x="21329" y="36023"/>
                    <a:pt x="21068" y="35963"/>
                    <a:pt x="20775" y="35963"/>
                  </a:cubicBezTo>
                  <a:cubicBezTo>
                    <a:pt x="20662" y="35963"/>
                    <a:pt x="20543" y="35972"/>
                    <a:pt x="20423" y="35979"/>
                  </a:cubicBezTo>
                  <a:cubicBezTo>
                    <a:pt x="19935" y="36021"/>
                    <a:pt x="19429" y="36117"/>
                    <a:pt x="18921" y="36117"/>
                  </a:cubicBezTo>
                  <a:cubicBezTo>
                    <a:pt x="18823" y="36117"/>
                    <a:pt x="18725" y="36113"/>
                    <a:pt x="18627" y="36105"/>
                  </a:cubicBezTo>
                  <a:cubicBezTo>
                    <a:pt x="18586" y="36104"/>
                    <a:pt x="18547" y="36103"/>
                    <a:pt x="18507" y="36103"/>
                  </a:cubicBezTo>
                  <a:cubicBezTo>
                    <a:pt x="17754" y="36103"/>
                    <a:pt x="17155" y="36335"/>
                    <a:pt x="16602" y="36864"/>
                  </a:cubicBezTo>
                  <a:cubicBezTo>
                    <a:pt x="16222" y="37219"/>
                    <a:pt x="15919" y="37700"/>
                    <a:pt x="15311" y="37851"/>
                  </a:cubicBezTo>
                  <a:cubicBezTo>
                    <a:pt x="15286" y="37244"/>
                    <a:pt x="15792" y="36966"/>
                    <a:pt x="15868" y="36485"/>
                  </a:cubicBezTo>
                  <a:cubicBezTo>
                    <a:pt x="15843" y="36460"/>
                    <a:pt x="15843" y="36434"/>
                    <a:pt x="15817" y="36434"/>
                  </a:cubicBezTo>
                  <a:cubicBezTo>
                    <a:pt x="15185" y="36966"/>
                    <a:pt x="14982" y="37801"/>
                    <a:pt x="14400" y="38358"/>
                  </a:cubicBezTo>
                  <a:cubicBezTo>
                    <a:pt x="13894" y="38864"/>
                    <a:pt x="13919" y="39395"/>
                    <a:pt x="14324" y="39901"/>
                  </a:cubicBezTo>
                  <a:cubicBezTo>
                    <a:pt x="14856" y="40534"/>
                    <a:pt x="15083" y="41293"/>
                    <a:pt x="15362" y="42053"/>
                  </a:cubicBezTo>
                  <a:cubicBezTo>
                    <a:pt x="15868" y="43394"/>
                    <a:pt x="16324" y="44710"/>
                    <a:pt x="16577" y="46102"/>
                  </a:cubicBezTo>
                  <a:cubicBezTo>
                    <a:pt x="16627" y="46481"/>
                    <a:pt x="16728" y="46937"/>
                    <a:pt x="17437" y="47114"/>
                  </a:cubicBezTo>
                  <a:cubicBezTo>
                    <a:pt x="16931" y="46431"/>
                    <a:pt x="16830" y="45773"/>
                    <a:pt x="16703" y="45140"/>
                  </a:cubicBezTo>
                  <a:cubicBezTo>
                    <a:pt x="16551" y="44280"/>
                    <a:pt x="16248" y="43495"/>
                    <a:pt x="15969" y="42660"/>
                  </a:cubicBezTo>
                  <a:cubicBezTo>
                    <a:pt x="15615" y="41749"/>
                    <a:pt x="15311" y="40838"/>
                    <a:pt x="14982" y="39876"/>
                  </a:cubicBezTo>
                  <a:cubicBezTo>
                    <a:pt x="14830" y="39395"/>
                    <a:pt x="14906" y="39016"/>
                    <a:pt x="15235" y="38636"/>
                  </a:cubicBezTo>
                  <a:cubicBezTo>
                    <a:pt x="15868" y="37953"/>
                    <a:pt x="16551" y="37320"/>
                    <a:pt x="17260" y="36713"/>
                  </a:cubicBezTo>
                  <a:cubicBezTo>
                    <a:pt x="17441" y="36577"/>
                    <a:pt x="17642" y="36401"/>
                    <a:pt x="17863" y="36401"/>
                  </a:cubicBezTo>
                  <a:cubicBezTo>
                    <a:pt x="17889" y="36401"/>
                    <a:pt x="17916" y="36403"/>
                    <a:pt x="17943" y="36409"/>
                  </a:cubicBezTo>
                  <a:cubicBezTo>
                    <a:pt x="18166" y="36439"/>
                    <a:pt x="18388" y="36451"/>
                    <a:pt x="18608" y="36451"/>
                  </a:cubicBezTo>
                  <a:cubicBezTo>
                    <a:pt x="19315" y="36451"/>
                    <a:pt x="20014" y="36333"/>
                    <a:pt x="20727" y="36333"/>
                  </a:cubicBezTo>
                  <a:cubicBezTo>
                    <a:pt x="21132" y="36333"/>
                    <a:pt x="21309" y="36561"/>
                    <a:pt x="21157" y="36915"/>
                  </a:cubicBezTo>
                  <a:cubicBezTo>
                    <a:pt x="20991" y="37320"/>
                    <a:pt x="20690" y="37858"/>
                    <a:pt x="20297" y="37858"/>
                  </a:cubicBezTo>
                  <a:cubicBezTo>
                    <a:pt x="20272" y="37858"/>
                    <a:pt x="20247" y="37856"/>
                    <a:pt x="20221" y="37851"/>
                  </a:cubicBezTo>
                  <a:cubicBezTo>
                    <a:pt x="20084" y="37834"/>
                    <a:pt x="19954" y="37826"/>
                    <a:pt x="19832" y="37826"/>
                  </a:cubicBezTo>
                  <a:cubicBezTo>
                    <a:pt x="18872" y="37826"/>
                    <a:pt x="18356" y="38345"/>
                    <a:pt x="18019" y="39243"/>
                  </a:cubicBezTo>
                  <a:cubicBezTo>
                    <a:pt x="17994" y="39370"/>
                    <a:pt x="17867" y="39446"/>
                    <a:pt x="17817" y="39522"/>
                  </a:cubicBezTo>
                  <a:cubicBezTo>
                    <a:pt x="17741" y="39623"/>
                    <a:pt x="17640" y="39775"/>
                    <a:pt x="17690" y="39876"/>
                  </a:cubicBezTo>
                  <a:cubicBezTo>
                    <a:pt x="17994" y="40635"/>
                    <a:pt x="18373" y="41395"/>
                    <a:pt x="18652" y="42154"/>
                  </a:cubicBezTo>
                  <a:cubicBezTo>
                    <a:pt x="18716" y="42320"/>
                    <a:pt x="18801" y="42365"/>
                    <a:pt x="18892" y="42365"/>
                  </a:cubicBezTo>
                  <a:cubicBezTo>
                    <a:pt x="19001" y="42365"/>
                    <a:pt x="19119" y="42301"/>
                    <a:pt x="19224" y="42301"/>
                  </a:cubicBezTo>
                  <a:cubicBezTo>
                    <a:pt x="19273" y="42301"/>
                    <a:pt x="19319" y="42315"/>
                    <a:pt x="19360" y="42356"/>
                  </a:cubicBezTo>
                  <a:cubicBezTo>
                    <a:pt x="19462" y="42432"/>
                    <a:pt x="19538" y="42508"/>
                    <a:pt x="19639" y="42609"/>
                  </a:cubicBezTo>
                  <a:cubicBezTo>
                    <a:pt x="20272" y="43293"/>
                    <a:pt x="20980" y="43925"/>
                    <a:pt x="21486" y="44685"/>
                  </a:cubicBezTo>
                  <a:cubicBezTo>
                    <a:pt x="22195" y="45722"/>
                    <a:pt x="23182" y="46481"/>
                    <a:pt x="24346" y="46912"/>
                  </a:cubicBezTo>
                  <a:cubicBezTo>
                    <a:pt x="25991" y="47468"/>
                    <a:pt x="27003" y="48633"/>
                    <a:pt x="27813" y="50100"/>
                  </a:cubicBezTo>
                  <a:cubicBezTo>
                    <a:pt x="28446" y="51265"/>
                    <a:pt x="29028" y="52429"/>
                    <a:pt x="30040" y="53390"/>
                  </a:cubicBezTo>
                  <a:cubicBezTo>
                    <a:pt x="30774" y="54048"/>
                    <a:pt x="31103" y="54934"/>
                    <a:pt x="31103" y="55946"/>
                  </a:cubicBezTo>
                  <a:cubicBezTo>
                    <a:pt x="31053" y="58477"/>
                    <a:pt x="30774" y="61008"/>
                    <a:pt x="30724" y="63539"/>
                  </a:cubicBezTo>
                  <a:cubicBezTo>
                    <a:pt x="30546" y="68828"/>
                    <a:pt x="30243" y="74143"/>
                    <a:pt x="30521" y="79432"/>
                  </a:cubicBezTo>
                  <a:cubicBezTo>
                    <a:pt x="30521" y="79584"/>
                    <a:pt x="30471" y="79837"/>
                    <a:pt x="30800" y="79862"/>
                  </a:cubicBezTo>
                  <a:cubicBezTo>
                    <a:pt x="30977" y="79103"/>
                    <a:pt x="30926" y="78344"/>
                    <a:pt x="30875" y="77610"/>
                  </a:cubicBezTo>
                  <a:cubicBezTo>
                    <a:pt x="30597" y="74295"/>
                    <a:pt x="30926" y="70979"/>
                    <a:pt x="30926" y="67689"/>
                  </a:cubicBezTo>
                  <a:cubicBezTo>
                    <a:pt x="30926" y="63412"/>
                    <a:pt x="31533" y="59186"/>
                    <a:pt x="31382" y="54909"/>
                  </a:cubicBezTo>
                  <a:cubicBezTo>
                    <a:pt x="31382" y="54646"/>
                    <a:pt x="31430" y="54467"/>
                    <a:pt x="31587" y="54467"/>
                  </a:cubicBezTo>
                  <a:cubicBezTo>
                    <a:pt x="31656" y="54467"/>
                    <a:pt x="31746" y="54502"/>
                    <a:pt x="31863" y="54580"/>
                  </a:cubicBezTo>
                  <a:cubicBezTo>
                    <a:pt x="33508" y="55820"/>
                    <a:pt x="35178" y="57035"/>
                    <a:pt x="36367" y="58730"/>
                  </a:cubicBezTo>
                  <a:cubicBezTo>
                    <a:pt x="36696" y="59211"/>
                    <a:pt x="36924" y="59945"/>
                    <a:pt x="37456" y="60021"/>
                  </a:cubicBezTo>
                  <a:cubicBezTo>
                    <a:pt x="38518" y="60198"/>
                    <a:pt x="38341" y="60907"/>
                    <a:pt x="38240" y="61514"/>
                  </a:cubicBezTo>
                  <a:cubicBezTo>
                    <a:pt x="37987" y="63539"/>
                    <a:pt x="37253" y="65462"/>
                    <a:pt x="36696" y="67411"/>
                  </a:cubicBezTo>
                  <a:cubicBezTo>
                    <a:pt x="35532" y="71409"/>
                    <a:pt x="34039" y="75307"/>
                    <a:pt x="32622" y="79230"/>
                  </a:cubicBezTo>
                  <a:cubicBezTo>
                    <a:pt x="32521" y="79457"/>
                    <a:pt x="32318" y="79710"/>
                    <a:pt x="32521" y="79989"/>
                  </a:cubicBezTo>
                  <a:cubicBezTo>
                    <a:pt x="32824" y="79837"/>
                    <a:pt x="32900" y="79508"/>
                    <a:pt x="33001" y="79305"/>
                  </a:cubicBezTo>
                  <a:cubicBezTo>
                    <a:pt x="34520" y="75307"/>
                    <a:pt x="36038" y="71283"/>
                    <a:pt x="37177" y="67183"/>
                  </a:cubicBezTo>
                  <a:cubicBezTo>
                    <a:pt x="37759" y="65083"/>
                    <a:pt x="38569" y="63058"/>
                    <a:pt x="38620" y="60881"/>
                  </a:cubicBezTo>
                  <a:cubicBezTo>
                    <a:pt x="38620" y="60401"/>
                    <a:pt x="38696" y="59743"/>
                    <a:pt x="38012" y="59717"/>
                  </a:cubicBezTo>
                  <a:cubicBezTo>
                    <a:pt x="37481" y="59717"/>
                    <a:pt x="37202" y="59515"/>
                    <a:pt x="37000" y="59110"/>
                  </a:cubicBezTo>
                  <a:cubicBezTo>
                    <a:pt x="36595" y="58300"/>
                    <a:pt x="36064" y="57591"/>
                    <a:pt x="35355" y="56984"/>
                  </a:cubicBezTo>
                  <a:cubicBezTo>
                    <a:pt x="34419" y="56200"/>
                    <a:pt x="33558" y="55314"/>
                    <a:pt x="32546" y="54630"/>
                  </a:cubicBezTo>
                  <a:cubicBezTo>
                    <a:pt x="30875" y="53416"/>
                    <a:pt x="29230" y="52226"/>
                    <a:pt x="28345" y="50202"/>
                  </a:cubicBezTo>
                  <a:cubicBezTo>
                    <a:pt x="27636" y="48557"/>
                    <a:pt x="26472" y="47342"/>
                    <a:pt x="24802" y="46659"/>
                  </a:cubicBezTo>
                  <a:cubicBezTo>
                    <a:pt x="24321" y="46456"/>
                    <a:pt x="23840" y="46203"/>
                    <a:pt x="23384" y="45950"/>
                  </a:cubicBezTo>
                  <a:cubicBezTo>
                    <a:pt x="22549" y="45469"/>
                    <a:pt x="21992" y="44760"/>
                    <a:pt x="21486" y="43875"/>
                  </a:cubicBezTo>
                  <a:cubicBezTo>
                    <a:pt x="22549" y="43875"/>
                    <a:pt x="23578" y="43852"/>
                    <a:pt x="24596" y="43852"/>
                  </a:cubicBezTo>
                  <a:cubicBezTo>
                    <a:pt x="25105" y="43852"/>
                    <a:pt x="25611" y="43858"/>
                    <a:pt x="26118" y="43875"/>
                  </a:cubicBezTo>
                  <a:cubicBezTo>
                    <a:pt x="26624" y="43875"/>
                    <a:pt x="27079" y="44178"/>
                    <a:pt x="27434" y="44558"/>
                  </a:cubicBezTo>
                  <a:cubicBezTo>
                    <a:pt x="28471" y="45722"/>
                    <a:pt x="29534" y="46912"/>
                    <a:pt x="30496" y="48177"/>
                  </a:cubicBezTo>
                  <a:cubicBezTo>
                    <a:pt x="30977" y="48810"/>
                    <a:pt x="31761" y="49012"/>
                    <a:pt x="32571" y="49113"/>
                  </a:cubicBezTo>
                  <a:cubicBezTo>
                    <a:pt x="31508" y="48683"/>
                    <a:pt x="30673" y="47924"/>
                    <a:pt x="29964" y="47038"/>
                  </a:cubicBezTo>
                  <a:cubicBezTo>
                    <a:pt x="29332" y="46279"/>
                    <a:pt x="28699" y="45545"/>
                    <a:pt x="28092" y="44786"/>
                  </a:cubicBezTo>
                  <a:cubicBezTo>
                    <a:pt x="27383" y="43900"/>
                    <a:pt x="26472" y="43444"/>
                    <a:pt x="25333" y="43444"/>
                  </a:cubicBezTo>
                  <a:cubicBezTo>
                    <a:pt x="24802" y="43444"/>
                    <a:pt x="24258" y="43432"/>
                    <a:pt x="23717" y="43432"/>
                  </a:cubicBezTo>
                  <a:cubicBezTo>
                    <a:pt x="23176" y="43432"/>
                    <a:pt x="22638" y="43444"/>
                    <a:pt x="22119" y="43495"/>
                  </a:cubicBezTo>
                  <a:cubicBezTo>
                    <a:pt x="22054" y="43500"/>
                    <a:pt x="21991" y="43502"/>
                    <a:pt x="21930" y="43502"/>
                  </a:cubicBezTo>
                  <a:cubicBezTo>
                    <a:pt x="20991" y="43502"/>
                    <a:pt x="20491" y="42963"/>
                    <a:pt x="19968" y="42179"/>
                  </a:cubicBezTo>
                  <a:cubicBezTo>
                    <a:pt x="21360" y="42128"/>
                    <a:pt x="22676" y="42053"/>
                    <a:pt x="23916" y="41749"/>
                  </a:cubicBezTo>
                  <a:cubicBezTo>
                    <a:pt x="24204" y="41668"/>
                    <a:pt x="24475" y="41631"/>
                    <a:pt x="24733" y="41631"/>
                  </a:cubicBezTo>
                  <a:cubicBezTo>
                    <a:pt x="25604" y="41631"/>
                    <a:pt x="26314" y="42060"/>
                    <a:pt x="26978" y="42685"/>
                  </a:cubicBezTo>
                  <a:cubicBezTo>
                    <a:pt x="27560" y="43242"/>
                    <a:pt x="28092" y="43799"/>
                    <a:pt x="28623" y="44330"/>
                  </a:cubicBezTo>
                  <a:cubicBezTo>
                    <a:pt x="29230" y="44938"/>
                    <a:pt x="29914" y="45444"/>
                    <a:pt x="30724" y="45823"/>
                  </a:cubicBezTo>
                  <a:cubicBezTo>
                    <a:pt x="30814" y="45868"/>
                    <a:pt x="30904" y="45949"/>
                    <a:pt x="31020" y="45949"/>
                  </a:cubicBezTo>
                  <a:cubicBezTo>
                    <a:pt x="31100" y="45949"/>
                    <a:pt x="31193" y="45911"/>
                    <a:pt x="31306" y="45798"/>
                  </a:cubicBezTo>
                  <a:cubicBezTo>
                    <a:pt x="29990" y="45165"/>
                    <a:pt x="28901" y="44280"/>
                    <a:pt x="27940" y="43191"/>
                  </a:cubicBezTo>
                  <a:cubicBezTo>
                    <a:pt x="27611" y="42862"/>
                    <a:pt x="27256" y="42533"/>
                    <a:pt x="26877" y="42230"/>
                  </a:cubicBezTo>
                  <a:cubicBezTo>
                    <a:pt x="26252" y="41680"/>
                    <a:pt x="25570" y="41358"/>
                    <a:pt x="24789" y="41358"/>
                  </a:cubicBezTo>
                  <a:cubicBezTo>
                    <a:pt x="24526" y="41358"/>
                    <a:pt x="24253" y="41394"/>
                    <a:pt x="23966" y="41470"/>
                  </a:cubicBezTo>
                  <a:cubicBezTo>
                    <a:pt x="23045" y="41686"/>
                    <a:pt x="22093" y="41841"/>
                    <a:pt x="21052" y="41841"/>
                  </a:cubicBezTo>
                  <a:cubicBezTo>
                    <a:pt x="20749" y="41841"/>
                    <a:pt x="20439" y="41828"/>
                    <a:pt x="20120" y="41799"/>
                  </a:cubicBezTo>
                  <a:cubicBezTo>
                    <a:pt x="21360" y="41344"/>
                    <a:pt x="22397" y="40914"/>
                    <a:pt x="23435" y="40509"/>
                  </a:cubicBezTo>
                  <a:cubicBezTo>
                    <a:pt x="23850" y="40354"/>
                    <a:pt x="24246" y="40277"/>
                    <a:pt x="24633" y="40277"/>
                  </a:cubicBezTo>
                  <a:cubicBezTo>
                    <a:pt x="25263" y="40277"/>
                    <a:pt x="25871" y="40481"/>
                    <a:pt x="26497" y="40888"/>
                  </a:cubicBezTo>
                  <a:cubicBezTo>
                    <a:pt x="27940" y="41850"/>
                    <a:pt x="29230" y="42989"/>
                    <a:pt x="30521" y="44052"/>
                  </a:cubicBezTo>
                  <a:cubicBezTo>
                    <a:pt x="30926" y="44381"/>
                    <a:pt x="31356" y="44685"/>
                    <a:pt x="31863" y="44836"/>
                  </a:cubicBezTo>
                  <a:cubicBezTo>
                    <a:pt x="31913" y="44558"/>
                    <a:pt x="31761" y="44431"/>
                    <a:pt x="31635" y="44381"/>
                  </a:cubicBezTo>
                  <a:cubicBezTo>
                    <a:pt x="30091" y="43293"/>
                    <a:pt x="28699" y="42027"/>
                    <a:pt x="27206" y="40863"/>
                  </a:cubicBezTo>
                  <a:cubicBezTo>
                    <a:pt x="26415" y="40237"/>
                    <a:pt x="25581" y="39858"/>
                    <a:pt x="24684" y="39858"/>
                  </a:cubicBezTo>
                  <a:cubicBezTo>
                    <a:pt x="24203" y="39858"/>
                    <a:pt x="23703" y="39967"/>
                    <a:pt x="23182" y="40205"/>
                  </a:cubicBezTo>
                  <a:cubicBezTo>
                    <a:pt x="22894" y="40326"/>
                    <a:pt x="22597" y="40493"/>
                    <a:pt x="22291" y="40493"/>
                  </a:cubicBezTo>
                  <a:cubicBezTo>
                    <a:pt x="22086" y="40493"/>
                    <a:pt x="21877" y="40418"/>
                    <a:pt x="21663" y="40205"/>
                  </a:cubicBezTo>
                  <a:cubicBezTo>
                    <a:pt x="21259" y="39775"/>
                    <a:pt x="20778" y="39471"/>
                    <a:pt x="20525" y="38889"/>
                  </a:cubicBezTo>
                  <a:cubicBezTo>
                    <a:pt x="20474" y="38763"/>
                    <a:pt x="20398" y="38611"/>
                    <a:pt x="20525" y="38484"/>
                  </a:cubicBezTo>
                  <a:cubicBezTo>
                    <a:pt x="20561" y="38448"/>
                    <a:pt x="20604" y="38434"/>
                    <a:pt x="20649" y="38434"/>
                  </a:cubicBezTo>
                  <a:cubicBezTo>
                    <a:pt x="20729" y="38434"/>
                    <a:pt x="20814" y="38477"/>
                    <a:pt x="20879" y="38509"/>
                  </a:cubicBezTo>
                  <a:cubicBezTo>
                    <a:pt x="22372" y="39142"/>
                    <a:pt x="23916" y="39370"/>
                    <a:pt x="25485" y="39572"/>
                  </a:cubicBezTo>
                  <a:cubicBezTo>
                    <a:pt x="26472" y="39699"/>
                    <a:pt x="27332" y="40003"/>
                    <a:pt x="28092" y="40635"/>
                  </a:cubicBezTo>
                  <a:cubicBezTo>
                    <a:pt x="29585" y="41901"/>
                    <a:pt x="31103" y="43166"/>
                    <a:pt x="32546" y="44457"/>
                  </a:cubicBezTo>
                  <a:cubicBezTo>
                    <a:pt x="35431" y="47038"/>
                    <a:pt x="38316" y="49569"/>
                    <a:pt x="41606" y="51594"/>
                  </a:cubicBezTo>
                  <a:cubicBezTo>
                    <a:pt x="43200" y="52606"/>
                    <a:pt x="44643" y="53871"/>
                    <a:pt x="45934" y="55314"/>
                  </a:cubicBezTo>
                  <a:cubicBezTo>
                    <a:pt x="47326" y="56858"/>
                    <a:pt x="47933" y="58680"/>
                    <a:pt x="47604" y="60730"/>
                  </a:cubicBezTo>
                  <a:cubicBezTo>
                    <a:pt x="47452" y="61767"/>
                    <a:pt x="47250" y="62805"/>
                    <a:pt x="46997" y="63817"/>
                  </a:cubicBezTo>
                  <a:cubicBezTo>
                    <a:pt x="45731" y="68828"/>
                    <a:pt x="44947" y="73864"/>
                    <a:pt x="44719" y="79002"/>
                  </a:cubicBezTo>
                  <a:cubicBezTo>
                    <a:pt x="44719" y="79331"/>
                    <a:pt x="44592" y="79710"/>
                    <a:pt x="44896" y="80014"/>
                  </a:cubicBezTo>
                  <a:cubicBezTo>
                    <a:pt x="44947" y="79938"/>
                    <a:pt x="45023" y="79862"/>
                    <a:pt x="45048" y="79812"/>
                  </a:cubicBezTo>
                  <a:cubicBezTo>
                    <a:pt x="45098" y="79305"/>
                    <a:pt x="45174" y="78799"/>
                    <a:pt x="45200" y="78318"/>
                  </a:cubicBezTo>
                  <a:cubicBezTo>
                    <a:pt x="45326" y="75130"/>
                    <a:pt x="45807" y="71966"/>
                    <a:pt x="46339" y="68828"/>
                  </a:cubicBezTo>
                  <a:cubicBezTo>
                    <a:pt x="46414" y="68499"/>
                    <a:pt x="46566" y="68246"/>
                    <a:pt x="46794" y="67968"/>
                  </a:cubicBezTo>
                  <a:cubicBezTo>
                    <a:pt x="47629" y="66829"/>
                    <a:pt x="48439" y="65665"/>
                    <a:pt x="49249" y="64526"/>
                  </a:cubicBezTo>
                  <a:lnTo>
                    <a:pt x="49249" y="64526"/>
                  </a:lnTo>
                  <a:cubicBezTo>
                    <a:pt x="48135" y="65412"/>
                    <a:pt x="47452" y="66601"/>
                    <a:pt x="46668" y="67765"/>
                  </a:cubicBezTo>
                  <a:cubicBezTo>
                    <a:pt x="46541" y="67537"/>
                    <a:pt x="46617" y="67335"/>
                    <a:pt x="46693" y="67132"/>
                  </a:cubicBezTo>
                  <a:cubicBezTo>
                    <a:pt x="46971" y="65867"/>
                    <a:pt x="47300" y="64602"/>
                    <a:pt x="47579" y="63311"/>
                  </a:cubicBezTo>
                  <a:cubicBezTo>
                    <a:pt x="47806" y="62299"/>
                    <a:pt x="48009" y="61337"/>
                    <a:pt x="48110" y="60274"/>
                  </a:cubicBezTo>
                  <a:cubicBezTo>
                    <a:pt x="48338" y="57769"/>
                    <a:pt x="47123" y="55921"/>
                    <a:pt x="45529" y="54276"/>
                  </a:cubicBezTo>
                  <a:cubicBezTo>
                    <a:pt x="45149" y="53897"/>
                    <a:pt x="45048" y="53669"/>
                    <a:pt x="45427" y="53188"/>
                  </a:cubicBezTo>
                  <a:cubicBezTo>
                    <a:pt x="46111" y="52327"/>
                    <a:pt x="46845" y="51492"/>
                    <a:pt x="47452" y="50429"/>
                  </a:cubicBezTo>
                  <a:lnTo>
                    <a:pt x="47452" y="50429"/>
                  </a:lnTo>
                  <a:cubicBezTo>
                    <a:pt x="46997" y="50505"/>
                    <a:pt x="46870" y="50784"/>
                    <a:pt x="46718" y="51011"/>
                  </a:cubicBezTo>
                  <a:cubicBezTo>
                    <a:pt x="46212" y="51669"/>
                    <a:pt x="45706" y="52302"/>
                    <a:pt x="45200" y="53011"/>
                  </a:cubicBezTo>
                  <a:cubicBezTo>
                    <a:pt x="45049" y="53217"/>
                    <a:pt x="44912" y="53326"/>
                    <a:pt x="44759" y="53326"/>
                  </a:cubicBezTo>
                  <a:cubicBezTo>
                    <a:pt x="44629" y="53326"/>
                    <a:pt x="44487" y="53249"/>
                    <a:pt x="44314" y="53087"/>
                  </a:cubicBezTo>
                  <a:cubicBezTo>
                    <a:pt x="43023" y="51998"/>
                    <a:pt x="41657" y="51011"/>
                    <a:pt x="40239" y="50126"/>
                  </a:cubicBezTo>
                  <a:cubicBezTo>
                    <a:pt x="39404" y="49594"/>
                    <a:pt x="38594" y="49088"/>
                    <a:pt x="37835" y="48455"/>
                  </a:cubicBezTo>
                  <a:cubicBezTo>
                    <a:pt x="34216" y="45444"/>
                    <a:pt x="30800" y="42204"/>
                    <a:pt x="27079" y="39345"/>
                  </a:cubicBezTo>
                  <a:cubicBezTo>
                    <a:pt x="27256" y="39167"/>
                    <a:pt x="27560" y="39218"/>
                    <a:pt x="27763" y="39167"/>
                  </a:cubicBezTo>
                  <a:cubicBezTo>
                    <a:pt x="29256" y="39041"/>
                    <a:pt x="30724" y="38914"/>
                    <a:pt x="32192" y="38763"/>
                  </a:cubicBezTo>
                  <a:cubicBezTo>
                    <a:pt x="32367" y="38741"/>
                    <a:pt x="32508" y="38728"/>
                    <a:pt x="32621" y="38728"/>
                  </a:cubicBezTo>
                  <a:cubicBezTo>
                    <a:pt x="33048" y="38728"/>
                    <a:pt x="33088" y="38918"/>
                    <a:pt x="33128" y="39598"/>
                  </a:cubicBezTo>
                  <a:cubicBezTo>
                    <a:pt x="33153" y="40256"/>
                    <a:pt x="32951" y="40990"/>
                    <a:pt x="33381" y="41749"/>
                  </a:cubicBezTo>
                  <a:cubicBezTo>
                    <a:pt x="33558" y="40939"/>
                    <a:pt x="33432" y="40306"/>
                    <a:pt x="33432" y="39674"/>
                  </a:cubicBezTo>
                  <a:cubicBezTo>
                    <a:pt x="33457" y="38611"/>
                    <a:pt x="33457" y="38585"/>
                    <a:pt x="34570" y="38408"/>
                  </a:cubicBezTo>
                  <a:cubicBezTo>
                    <a:pt x="34697" y="38383"/>
                    <a:pt x="34824" y="38383"/>
                    <a:pt x="34950" y="38383"/>
                  </a:cubicBezTo>
                  <a:cubicBezTo>
                    <a:pt x="35279" y="40812"/>
                    <a:pt x="35962" y="43166"/>
                    <a:pt x="37253" y="45241"/>
                  </a:cubicBezTo>
                  <a:cubicBezTo>
                    <a:pt x="37051" y="44077"/>
                    <a:pt x="36342" y="43065"/>
                    <a:pt x="36089" y="41926"/>
                  </a:cubicBezTo>
                  <a:cubicBezTo>
                    <a:pt x="36149" y="41899"/>
                    <a:pt x="36201" y="41888"/>
                    <a:pt x="36246" y="41888"/>
                  </a:cubicBezTo>
                  <a:cubicBezTo>
                    <a:pt x="36372" y="41888"/>
                    <a:pt x="36451" y="41971"/>
                    <a:pt x="36544" y="42027"/>
                  </a:cubicBezTo>
                  <a:cubicBezTo>
                    <a:pt x="40847" y="44482"/>
                    <a:pt x="45554" y="45975"/>
                    <a:pt x="50261" y="47342"/>
                  </a:cubicBezTo>
                  <a:cubicBezTo>
                    <a:pt x="53172" y="48152"/>
                    <a:pt x="56183" y="48708"/>
                    <a:pt x="58891" y="50176"/>
                  </a:cubicBezTo>
                  <a:cubicBezTo>
                    <a:pt x="61346" y="51518"/>
                    <a:pt x="63143" y="53390"/>
                    <a:pt x="63750" y="56098"/>
                  </a:cubicBezTo>
                  <a:cubicBezTo>
                    <a:pt x="64130" y="57819"/>
                    <a:pt x="63953" y="59540"/>
                    <a:pt x="63447" y="61261"/>
                  </a:cubicBezTo>
                  <a:cubicBezTo>
                    <a:pt x="62384" y="64779"/>
                    <a:pt x="60764" y="68094"/>
                    <a:pt x="59018" y="71308"/>
                  </a:cubicBezTo>
                  <a:cubicBezTo>
                    <a:pt x="57626" y="73940"/>
                    <a:pt x="56209" y="76547"/>
                    <a:pt x="55323" y="79381"/>
                  </a:cubicBezTo>
                  <a:cubicBezTo>
                    <a:pt x="55272" y="79584"/>
                    <a:pt x="55070" y="79888"/>
                    <a:pt x="55348" y="79963"/>
                  </a:cubicBezTo>
                  <a:cubicBezTo>
                    <a:pt x="55375" y="79970"/>
                    <a:pt x="55400" y="79973"/>
                    <a:pt x="55423" y="79973"/>
                  </a:cubicBezTo>
                  <a:cubicBezTo>
                    <a:pt x="55656" y="79973"/>
                    <a:pt x="55679" y="79644"/>
                    <a:pt x="55702" y="79483"/>
                  </a:cubicBezTo>
                  <a:cubicBezTo>
                    <a:pt x="56411" y="77230"/>
                    <a:pt x="57449" y="75155"/>
                    <a:pt x="58512" y="73054"/>
                  </a:cubicBezTo>
                  <a:cubicBezTo>
                    <a:pt x="59397" y="71384"/>
                    <a:pt x="60359" y="69714"/>
                    <a:pt x="61144" y="67968"/>
                  </a:cubicBezTo>
                  <a:cubicBezTo>
                    <a:pt x="62156" y="65741"/>
                    <a:pt x="63244" y="63564"/>
                    <a:pt x="63877" y="61185"/>
                  </a:cubicBezTo>
                  <a:cubicBezTo>
                    <a:pt x="64813" y="57642"/>
                    <a:pt x="64408" y="54403"/>
                    <a:pt x="61675" y="51695"/>
                  </a:cubicBezTo>
                  <a:cubicBezTo>
                    <a:pt x="60005" y="50075"/>
                    <a:pt x="57828" y="49113"/>
                    <a:pt x="55500" y="48379"/>
                  </a:cubicBezTo>
                  <a:cubicBezTo>
                    <a:pt x="52488" y="47443"/>
                    <a:pt x="49350" y="46886"/>
                    <a:pt x="46339" y="45823"/>
                  </a:cubicBezTo>
                  <a:cubicBezTo>
                    <a:pt x="43226" y="44685"/>
                    <a:pt x="40088" y="43647"/>
                    <a:pt x="37152" y="42103"/>
                  </a:cubicBezTo>
                  <a:cubicBezTo>
                    <a:pt x="36089" y="41546"/>
                    <a:pt x="35557" y="40838"/>
                    <a:pt x="35456" y="39648"/>
                  </a:cubicBezTo>
                  <a:cubicBezTo>
                    <a:pt x="35431" y="39243"/>
                    <a:pt x="35482" y="38712"/>
                    <a:pt x="35001" y="38459"/>
                  </a:cubicBezTo>
                  <a:cubicBezTo>
                    <a:pt x="35811" y="38231"/>
                    <a:pt x="36595" y="37953"/>
                    <a:pt x="37380" y="37598"/>
                  </a:cubicBezTo>
                  <a:cubicBezTo>
                    <a:pt x="38696" y="37067"/>
                    <a:pt x="39252" y="36055"/>
                    <a:pt x="39505" y="34789"/>
                  </a:cubicBezTo>
                  <a:cubicBezTo>
                    <a:pt x="39632" y="34131"/>
                    <a:pt x="39733" y="33448"/>
                    <a:pt x="39708" y="32765"/>
                  </a:cubicBezTo>
                  <a:cubicBezTo>
                    <a:pt x="39531" y="29652"/>
                    <a:pt x="39354" y="26564"/>
                    <a:pt x="39202" y="23426"/>
                  </a:cubicBezTo>
                  <a:cubicBezTo>
                    <a:pt x="39202" y="23325"/>
                    <a:pt x="39202" y="23249"/>
                    <a:pt x="39151" y="23173"/>
                  </a:cubicBezTo>
                  <a:cubicBezTo>
                    <a:pt x="45326" y="23021"/>
                    <a:pt x="50084" y="19073"/>
                    <a:pt x="51400" y="17884"/>
                  </a:cubicBezTo>
                  <a:cubicBezTo>
                    <a:pt x="51754" y="17605"/>
                    <a:pt x="52058" y="17302"/>
                    <a:pt x="52387" y="16998"/>
                  </a:cubicBezTo>
                  <a:lnTo>
                    <a:pt x="52387" y="16998"/>
                  </a:lnTo>
                  <a:cubicBezTo>
                    <a:pt x="51678" y="17580"/>
                    <a:pt x="50919" y="18111"/>
                    <a:pt x="50160" y="18618"/>
                  </a:cubicBezTo>
                  <a:cubicBezTo>
                    <a:pt x="45987" y="21413"/>
                    <a:pt x="41440" y="22668"/>
                    <a:pt x="36638" y="22668"/>
                  </a:cubicBezTo>
                  <a:cubicBezTo>
                    <a:pt x="35441" y="22668"/>
                    <a:pt x="34228" y="22591"/>
                    <a:pt x="33001" y="22439"/>
                  </a:cubicBezTo>
                  <a:cubicBezTo>
                    <a:pt x="32104" y="22333"/>
                    <a:pt x="31214" y="22284"/>
                    <a:pt x="30328" y="22284"/>
                  </a:cubicBezTo>
                  <a:cubicBezTo>
                    <a:pt x="27615" y="22284"/>
                    <a:pt x="24948" y="22745"/>
                    <a:pt x="22296" y="23451"/>
                  </a:cubicBezTo>
                  <a:cubicBezTo>
                    <a:pt x="19158" y="24312"/>
                    <a:pt x="16172" y="25577"/>
                    <a:pt x="13337" y="27197"/>
                  </a:cubicBezTo>
                  <a:cubicBezTo>
                    <a:pt x="13167" y="27299"/>
                    <a:pt x="12962" y="27504"/>
                    <a:pt x="12746" y="27504"/>
                  </a:cubicBezTo>
                  <a:cubicBezTo>
                    <a:pt x="12641" y="27504"/>
                    <a:pt x="12534" y="27456"/>
                    <a:pt x="12426" y="27323"/>
                  </a:cubicBezTo>
                  <a:cubicBezTo>
                    <a:pt x="12173" y="26994"/>
                    <a:pt x="12300" y="26615"/>
                    <a:pt x="12527" y="26311"/>
                  </a:cubicBezTo>
                  <a:cubicBezTo>
                    <a:pt x="12780" y="25957"/>
                    <a:pt x="13059" y="25653"/>
                    <a:pt x="13388" y="25349"/>
                  </a:cubicBezTo>
                  <a:cubicBezTo>
                    <a:pt x="17462" y="21528"/>
                    <a:pt x="21663" y="17808"/>
                    <a:pt x="26042" y="14315"/>
                  </a:cubicBezTo>
                  <a:cubicBezTo>
                    <a:pt x="28395" y="12417"/>
                    <a:pt x="31002" y="10924"/>
                    <a:pt x="34014" y="10367"/>
                  </a:cubicBezTo>
                  <a:cubicBezTo>
                    <a:pt x="34238" y="10314"/>
                    <a:pt x="34470" y="10275"/>
                    <a:pt x="34705" y="10275"/>
                  </a:cubicBezTo>
                  <a:cubicBezTo>
                    <a:pt x="34920" y="10275"/>
                    <a:pt x="35137" y="10308"/>
                    <a:pt x="35355" y="10393"/>
                  </a:cubicBezTo>
                  <a:cubicBezTo>
                    <a:pt x="36158" y="10721"/>
                    <a:pt x="36988" y="10852"/>
                    <a:pt x="37844" y="10852"/>
                  </a:cubicBezTo>
                  <a:cubicBezTo>
                    <a:pt x="38175" y="10852"/>
                    <a:pt x="38509" y="10833"/>
                    <a:pt x="38847" y="10797"/>
                  </a:cubicBezTo>
                  <a:cubicBezTo>
                    <a:pt x="42239" y="10468"/>
                    <a:pt x="45554" y="9709"/>
                    <a:pt x="48869" y="9203"/>
                  </a:cubicBezTo>
                  <a:lnTo>
                    <a:pt x="59397" y="7482"/>
                  </a:lnTo>
                  <a:cubicBezTo>
                    <a:pt x="59448" y="7685"/>
                    <a:pt x="59473" y="7735"/>
                    <a:pt x="59473" y="7811"/>
                  </a:cubicBezTo>
                  <a:cubicBezTo>
                    <a:pt x="59397" y="7963"/>
                    <a:pt x="59347" y="8140"/>
                    <a:pt x="59271" y="8317"/>
                  </a:cubicBezTo>
                  <a:cubicBezTo>
                    <a:pt x="58588" y="9760"/>
                    <a:pt x="57752" y="11126"/>
                    <a:pt x="56816" y="12392"/>
                  </a:cubicBezTo>
                  <a:cubicBezTo>
                    <a:pt x="56917" y="12265"/>
                    <a:pt x="56993" y="12164"/>
                    <a:pt x="57094" y="12038"/>
                  </a:cubicBezTo>
                  <a:cubicBezTo>
                    <a:pt x="58385" y="10418"/>
                    <a:pt x="59600" y="8697"/>
                    <a:pt x="60410" y="6748"/>
                  </a:cubicBezTo>
                  <a:lnTo>
                    <a:pt x="60410" y="6748"/>
                  </a:lnTo>
                  <a:cubicBezTo>
                    <a:pt x="55323" y="7457"/>
                    <a:pt x="50287" y="8343"/>
                    <a:pt x="45225" y="9203"/>
                  </a:cubicBezTo>
                  <a:cubicBezTo>
                    <a:pt x="42947" y="9583"/>
                    <a:pt x="40670" y="10089"/>
                    <a:pt x="38341" y="10165"/>
                  </a:cubicBezTo>
                  <a:cubicBezTo>
                    <a:pt x="38213" y="10170"/>
                    <a:pt x="38086" y="10173"/>
                    <a:pt x="37961" y="10173"/>
                  </a:cubicBezTo>
                  <a:cubicBezTo>
                    <a:pt x="36262" y="10173"/>
                    <a:pt x="34863" y="9672"/>
                    <a:pt x="33685" y="8140"/>
                  </a:cubicBezTo>
                  <a:cubicBezTo>
                    <a:pt x="31812" y="5711"/>
                    <a:pt x="29762" y="3408"/>
                    <a:pt x="27383" y="1434"/>
                  </a:cubicBezTo>
                  <a:cubicBezTo>
                    <a:pt x="26258" y="486"/>
                    <a:pt x="25041" y="1"/>
                    <a:pt x="23648" y="1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54"/>
            <p:cNvSpPr/>
            <p:nvPr/>
          </p:nvSpPr>
          <p:spPr>
            <a:xfrm>
              <a:off x="11881500" y="3543625"/>
              <a:ext cx="483400" cy="820875"/>
            </a:xfrm>
            <a:custGeom>
              <a:avLst/>
              <a:gdLst/>
              <a:ahLst/>
              <a:cxnLst/>
              <a:rect l="l" t="t" r="r" b="b"/>
              <a:pathLst>
                <a:path w="19336" h="32835" extrusionOk="0">
                  <a:moveTo>
                    <a:pt x="19090" y="1"/>
                  </a:moveTo>
                  <a:cubicBezTo>
                    <a:pt x="18984" y="1"/>
                    <a:pt x="18894" y="52"/>
                    <a:pt x="18804" y="112"/>
                  </a:cubicBezTo>
                  <a:cubicBezTo>
                    <a:pt x="16501" y="1377"/>
                    <a:pt x="13971" y="2162"/>
                    <a:pt x="11465" y="3048"/>
                  </a:cubicBezTo>
                  <a:cubicBezTo>
                    <a:pt x="9086" y="3908"/>
                    <a:pt x="6758" y="4794"/>
                    <a:pt x="4632" y="6211"/>
                  </a:cubicBezTo>
                  <a:cubicBezTo>
                    <a:pt x="1747" y="8160"/>
                    <a:pt x="102" y="10817"/>
                    <a:pt x="51" y="14309"/>
                  </a:cubicBezTo>
                  <a:cubicBezTo>
                    <a:pt x="1" y="17043"/>
                    <a:pt x="633" y="19599"/>
                    <a:pt x="1772" y="22028"/>
                  </a:cubicBezTo>
                  <a:cubicBezTo>
                    <a:pt x="3367" y="25445"/>
                    <a:pt x="5138" y="28811"/>
                    <a:pt x="6454" y="32329"/>
                  </a:cubicBezTo>
                  <a:cubicBezTo>
                    <a:pt x="6530" y="32506"/>
                    <a:pt x="6555" y="32759"/>
                    <a:pt x="6910" y="32835"/>
                  </a:cubicBezTo>
                  <a:cubicBezTo>
                    <a:pt x="7011" y="32379"/>
                    <a:pt x="6783" y="32025"/>
                    <a:pt x="6657" y="31696"/>
                  </a:cubicBezTo>
                  <a:cubicBezTo>
                    <a:pt x="5872" y="29545"/>
                    <a:pt x="4758" y="27444"/>
                    <a:pt x="3771" y="25318"/>
                  </a:cubicBezTo>
                  <a:cubicBezTo>
                    <a:pt x="2380" y="22332"/>
                    <a:pt x="861" y="19371"/>
                    <a:pt x="507" y="16005"/>
                  </a:cubicBezTo>
                  <a:cubicBezTo>
                    <a:pt x="77" y="11602"/>
                    <a:pt x="1620" y="8438"/>
                    <a:pt x="5366" y="6160"/>
                  </a:cubicBezTo>
                  <a:cubicBezTo>
                    <a:pt x="7568" y="4794"/>
                    <a:pt x="9997" y="3933"/>
                    <a:pt x="12477" y="3098"/>
                  </a:cubicBezTo>
                  <a:cubicBezTo>
                    <a:pt x="14401" y="2415"/>
                    <a:pt x="16400" y="1833"/>
                    <a:pt x="18222" y="846"/>
                  </a:cubicBezTo>
                  <a:cubicBezTo>
                    <a:pt x="18602" y="618"/>
                    <a:pt x="19057" y="491"/>
                    <a:pt x="19336" y="87"/>
                  </a:cubicBezTo>
                  <a:cubicBezTo>
                    <a:pt x="19243" y="25"/>
                    <a:pt x="19163" y="1"/>
                    <a:pt x="19090" y="1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54"/>
            <p:cNvSpPr/>
            <p:nvPr/>
          </p:nvSpPr>
          <p:spPr>
            <a:xfrm>
              <a:off x="12172550" y="4012075"/>
              <a:ext cx="249925" cy="353700"/>
            </a:xfrm>
            <a:custGeom>
              <a:avLst/>
              <a:gdLst/>
              <a:ahLst/>
              <a:cxnLst/>
              <a:rect l="l" t="t" r="r" b="b"/>
              <a:pathLst>
                <a:path w="9997" h="14148" extrusionOk="0">
                  <a:moveTo>
                    <a:pt x="0" y="0"/>
                  </a:moveTo>
                  <a:cubicBezTo>
                    <a:pt x="203" y="582"/>
                    <a:pt x="684" y="962"/>
                    <a:pt x="1114" y="1342"/>
                  </a:cubicBezTo>
                  <a:cubicBezTo>
                    <a:pt x="2987" y="2911"/>
                    <a:pt x="4556" y="4682"/>
                    <a:pt x="5669" y="6884"/>
                  </a:cubicBezTo>
                  <a:cubicBezTo>
                    <a:pt x="6808" y="9086"/>
                    <a:pt x="7972" y="11262"/>
                    <a:pt x="9187" y="13464"/>
                  </a:cubicBezTo>
                  <a:cubicBezTo>
                    <a:pt x="9313" y="13717"/>
                    <a:pt x="9364" y="14097"/>
                    <a:pt x="9997" y="14147"/>
                  </a:cubicBezTo>
                  <a:cubicBezTo>
                    <a:pt x="7137" y="8959"/>
                    <a:pt x="5036" y="3493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54"/>
            <p:cNvSpPr/>
            <p:nvPr/>
          </p:nvSpPr>
          <p:spPr>
            <a:xfrm>
              <a:off x="12159900" y="3697225"/>
              <a:ext cx="379625" cy="147500"/>
            </a:xfrm>
            <a:custGeom>
              <a:avLst/>
              <a:gdLst/>
              <a:ahLst/>
              <a:cxnLst/>
              <a:rect l="l" t="t" r="r" b="b"/>
              <a:pathLst>
                <a:path w="15185" h="5900" extrusionOk="0">
                  <a:moveTo>
                    <a:pt x="789" y="1"/>
                  </a:moveTo>
                  <a:cubicBezTo>
                    <a:pt x="530" y="1"/>
                    <a:pt x="267" y="21"/>
                    <a:pt x="0" y="67"/>
                  </a:cubicBezTo>
                  <a:cubicBezTo>
                    <a:pt x="101" y="168"/>
                    <a:pt x="127" y="244"/>
                    <a:pt x="177" y="244"/>
                  </a:cubicBezTo>
                  <a:cubicBezTo>
                    <a:pt x="2708" y="295"/>
                    <a:pt x="4884" y="1383"/>
                    <a:pt x="7036" y="2471"/>
                  </a:cubicBezTo>
                  <a:cubicBezTo>
                    <a:pt x="9339" y="3686"/>
                    <a:pt x="11591" y="5002"/>
                    <a:pt x="14147" y="5736"/>
                  </a:cubicBezTo>
                  <a:cubicBezTo>
                    <a:pt x="14390" y="5788"/>
                    <a:pt x="14632" y="5899"/>
                    <a:pt x="14867" y="5899"/>
                  </a:cubicBezTo>
                  <a:cubicBezTo>
                    <a:pt x="14975" y="5899"/>
                    <a:pt x="15081" y="5876"/>
                    <a:pt x="15185" y="5812"/>
                  </a:cubicBezTo>
                  <a:cubicBezTo>
                    <a:pt x="15159" y="5584"/>
                    <a:pt x="15008" y="5584"/>
                    <a:pt x="14906" y="5559"/>
                  </a:cubicBezTo>
                  <a:cubicBezTo>
                    <a:pt x="12780" y="5002"/>
                    <a:pt x="10857" y="4116"/>
                    <a:pt x="8934" y="3104"/>
                  </a:cubicBezTo>
                  <a:cubicBezTo>
                    <a:pt x="6884" y="2041"/>
                    <a:pt x="4809" y="877"/>
                    <a:pt x="2531" y="269"/>
                  </a:cubicBezTo>
                  <a:cubicBezTo>
                    <a:pt x="1965" y="110"/>
                    <a:pt x="1387" y="1"/>
                    <a:pt x="789" y="1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54"/>
            <p:cNvSpPr/>
            <p:nvPr/>
          </p:nvSpPr>
          <p:spPr>
            <a:xfrm>
              <a:off x="12636300" y="3088200"/>
              <a:ext cx="294225" cy="146100"/>
            </a:xfrm>
            <a:custGeom>
              <a:avLst/>
              <a:gdLst/>
              <a:ahLst/>
              <a:cxnLst/>
              <a:rect l="l" t="t" r="r" b="b"/>
              <a:pathLst>
                <a:path w="11769" h="5844" extrusionOk="0">
                  <a:moveTo>
                    <a:pt x="8909" y="2132"/>
                  </a:moveTo>
                  <a:lnTo>
                    <a:pt x="8909" y="2132"/>
                  </a:lnTo>
                  <a:cubicBezTo>
                    <a:pt x="7998" y="3018"/>
                    <a:pt x="6809" y="3043"/>
                    <a:pt x="5619" y="3094"/>
                  </a:cubicBezTo>
                  <a:cubicBezTo>
                    <a:pt x="6733" y="2841"/>
                    <a:pt x="7745" y="2157"/>
                    <a:pt x="8909" y="2132"/>
                  </a:cubicBezTo>
                  <a:close/>
                  <a:moveTo>
                    <a:pt x="9524" y="0"/>
                  </a:moveTo>
                  <a:cubicBezTo>
                    <a:pt x="9035" y="0"/>
                    <a:pt x="8552" y="124"/>
                    <a:pt x="8074" y="462"/>
                  </a:cubicBezTo>
                  <a:cubicBezTo>
                    <a:pt x="7800" y="622"/>
                    <a:pt x="7546" y="823"/>
                    <a:pt x="7238" y="823"/>
                  </a:cubicBezTo>
                  <a:cubicBezTo>
                    <a:pt x="7205" y="823"/>
                    <a:pt x="7172" y="821"/>
                    <a:pt x="7138" y="816"/>
                  </a:cubicBezTo>
                  <a:cubicBezTo>
                    <a:pt x="6941" y="786"/>
                    <a:pt x="6749" y="772"/>
                    <a:pt x="6560" y="772"/>
                  </a:cubicBezTo>
                  <a:cubicBezTo>
                    <a:pt x="5632" y="772"/>
                    <a:pt x="4794" y="1112"/>
                    <a:pt x="3974" y="1575"/>
                  </a:cubicBezTo>
                  <a:cubicBezTo>
                    <a:pt x="2962" y="2107"/>
                    <a:pt x="1874" y="2334"/>
                    <a:pt x="785" y="2638"/>
                  </a:cubicBezTo>
                  <a:cubicBezTo>
                    <a:pt x="51" y="2866"/>
                    <a:pt x="1" y="3094"/>
                    <a:pt x="558" y="3600"/>
                  </a:cubicBezTo>
                  <a:cubicBezTo>
                    <a:pt x="2190" y="5102"/>
                    <a:pt x="4012" y="5843"/>
                    <a:pt x="6014" y="5843"/>
                  </a:cubicBezTo>
                  <a:cubicBezTo>
                    <a:pt x="6745" y="5843"/>
                    <a:pt x="7499" y="5745"/>
                    <a:pt x="8276" y="5548"/>
                  </a:cubicBezTo>
                  <a:cubicBezTo>
                    <a:pt x="8631" y="5422"/>
                    <a:pt x="8985" y="5295"/>
                    <a:pt x="9289" y="5169"/>
                  </a:cubicBezTo>
                  <a:cubicBezTo>
                    <a:pt x="10782" y="4536"/>
                    <a:pt x="11313" y="3372"/>
                    <a:pt x="11263" y="1828"/>
                  </a:cubicBezTo>
                  <a:cubicBezTo>
                    <a:pt x="11263" y="1575"/>
                    <a:pt x="11288" y="1373"/>
                    <a:pt x="11465" y="1196"/>
                  </a:cubicBezTo>
                  <a:cubicBezTo>
                    <a:pt x="11769" y="841"/>
                    <a:pt x="11668" y="512"/>
                    <a:pt x="11263" y="360"/>
                  </a:cubicBezTo>
                  <a:cubicBezTo>
                    <a:pt x="10676" y="169"/>
                    <a:pt x="10096" y="0"/>
                    <a:pt x="9524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7" name="Google Shape;1137;p54"/>
          <p:cNvGrpSpPr/>
          <p:nvPr/>
        </p:nvGrpSpPr>
        <p:grpSpPr>
          <a:xfrm>
            <a:off x="7707591" y="2740618"/>
            <a:ext cx="700939" cy="1668799"/>
            <a:chOff x="19816200" y="9927925"/>
            <a:chExt cx="1218600" cy="2901250"/>
          </a:xfrm>
        </p:grpSpPr>
        <p:sp>
          <p:nvSpPr>
            <p:cNvPr id="1138" name="Google Shape;1138;p54"/>
            <p:cNvSpPr/>
            <p:nvPr/>
          </p:nvSpPr>
          <p:spPr>
            <a:xfrm>
              <a:off x="19836450" y="9995975"/>
              <a:ext cx="1198350" cy="2833200"/>
            </a:xfrm>
            <a:custGeom>
              <a:avLst/>
              <a:gdLst/>
              <a:ahLst/>
              <a:cxnLst/>
              <a:rect l="l" t="t" r="r" b="b"/>
              <a:pathLst>
                <a:path w="47934" h="113328" extrusionOk="0">
                  <a:moveTo>
                    <a:pt x="33798" y="574"/>
                  </a:moveTo>
                  <a:cubicBezTo>
                    <a:pt x="34277" y="574"/>
                    <a:pt x="34756" y="738"/>
                    <a:pt x="35279" y="1070"/>
                  </a:cubicBezTo>
                  <a:cubicBezTo>
                    <a:pt x="37785" y="2715"/>
                    <a:pt x="40164" y="4563"/>
                    <a:pt x="42517" y="6360"/>
                  </a:cubicBezTo>
                  <a:cubicBezTo>
                    <a:pt x="42796" y="6587"/>
                    <a:pt x="43100" y="6840"/>
                    <a:pt x="43378" y="7068"/>
                  </a:cubicBezTo>
                  <a:cubicBezTo>
                    <a:pt x="43884" y="7473"/>
                    <a:pt x="44162" y="7954"/>
                    <a:pt x="44011" y="8663"/>
                  </a:cubicBezTo>
                  <a:cubicBezTo>
                    <a:pt x="43732" y="9877"/>
                    <a:pt x="43555" y="11117"/>
                    <a:pt x="43353" y="12459"/>
                  </a:cubicBezTo>
                  <a:cubicBezTo>
                    <a:pt x="42619" y="11320"/>
                    <a:pt x="41986" y="10282"/>
                    <a:pt x="41429" y="9245"/>
                  </a:cubicBezTo>
                  <a:lnTo>
                    <a:pt x="40670" y="8106"/>
                  </a:lnTo>
                  <a:cubicBezTo>
                    <a:pt x="40072" y="7167"/>
                    <a:pt x="39169" y="6948"/>
                    <a:pt x="38217" y="6948"/>
                  </a:cubicBezTo>
                  <a:cubicBezTo>
                    <a:pt x="38040" y="6948"/>
                    <a:pt x="37862" y="6955"/>
                    <a:pt x="37684" y="6967"/>
                  </a:cubicBezTo>
                  <a:cubicBezTo>
                    <a:pt x="35457" y="7094"/>
                    <a:pt x="33280" y="7271"/>
                    <a:pt x="31104" y="7423"/>
                  </a:cubicBezTo>
                  <a:cubicBezTo>
                    <a:pt x="30319" y="7498"/>
                    <a:pt x="29560" y="7524"/>
                    <a:pt x="28750" y="7524"/>
                  </a:cubicBezTo>
                  <a:cubicBezTo>
                    <a:pt x="26396" y="7524"/>
                    <a:pt x="24777" y="8688"/>
                    <a:pt x="23486" y="10510"/>
                  </a:cubicBezTo>
                  <a:cubicBezTo>
                    <a:pt x="22347" y="12054"/>
                    <a:pt x="21360" y="13699"/>
                    <a:pt x="20348" y="15319"/>
                  </a:cubicBezTo>
                  <a:cubicBezTo>
                    <a:pt x="19842" y="16103"/>
                    <a:pt x="18956" y="16356"/>
                    <a:pt x="18095" y="16559"/>
                  </a:cubicBezTo>
                  <a:cubicBezTo>
                    <a:pt x="18083" y="16560"/>
                    <a:pt x="18070" y="16561"/>
                    <a:pt x="18057" y="16561"/>
                  </a:cubicBezTo>
                  <a:cubicBezTo>
                    <a:pt x="17851" y="16561"/>
                    <a:pt x="17714" y="16367"/>
                    <a:pt x="17691" y="16128"/>
                  </a:cubicBezTo>
                  <a:cubicBezTo>
                    <a:pt x="17615" y="15622"/>
                    <a:pt x="17792" y="15192"/>
                    <a:pt x="17994" y="14787"/>
                  </a:cubicBezTo>
                  <a:cubicBezTo>
                    <a:pt x="18551" y="13674"/>
                    <a:pt x="19184" y="12585"/>
                    <a:pt x="19614" y="11446"/>
                  </a:cubicBezTo>
                  <a:cubicBezTo>
                    <a:pt x="19968" y="10485"/>
                    <a:pt x="20373" y="9523"/>
                    <a:pt x="20753" y="8587"/>
                  </a:cubicBezTo>
                  <a:cubicBezTo>
                    <a:pt x="21082" y="7777"/>
                    <a:pt x="21537" y="7271"/>
                    <a:pt x="22271" y="6866"/>
                  </a:cubicBezTo>
                  <a:cubicBezTo>
                    <a:pt x="25663" y="4968"/>
                    <a:pt x="29003" y="3070"/>
                    <a:pt x="32344" y="1045"/>
                  </a:cubicBezTo>
                  <a:cubicBezTo>
                    <a:pt x="32857" y="732"/>
                    <a:pt x="33328" y="574"/>
                    <a:pt x="33798" y="574"/>
                  </a:cubicBezTo>
                  <a:close/>
                  <a:moveTo>
                    <a:pt x="30893" y="18856"/>
                  </a:moveTo>
                  <a:cubicBezTo>
                    <a:pt x="31028" y="18856"/>
                    <a:pt x="31166" y="18875"/>
                    <a:pt x="31306" y="18912"/>
                  </a:cubicBezTo>
                  <a:cubicBezTo>
                    <a:pt x="31660" y="19013"/>
                    <a:pt x="32015" y="19191"/>
                    <a:pt x="32470" y="19368"/>
                  </a:cubicBezTo>
                  <a:cubicBezTo>
                    <a:pt x="30572" y="20026"/>
                    <a:pt x="28826" y="20937"/>
                    <a:pt x="26928" y="21645"/>
                  </a:cubicBezTo>
                  <a:cubicBezTo>
                    <a:pt x="27409" y="21291"/>
                    <a:pt x="27890" y="20912"/>
                    <a:pt x="28320" y="20557"/>
                  </a:cubicBezTo>
                  <a:cubicBezTo>
                    <a:pt x="28902" y="20127"/>
                    <a:pt x="29459" y="19747"/>
                    <a:pt x="29965" y="19241"/>
                  </a:cubicBezTo>
                  <a:cubicBezTo>
                    <a:pt x="30252" y="18972"/>
                    <a:pt x="30564" y="18856"/>
                    <a:pt x="30893" y="18856"/>
                  </a:cubicBezTo>
                  <a:close/>
                  <a:moveTo>
                    <a:pt x="37745" y="7556"/>
                  </a:moveTo>
                  <a:cubicBezTo>
                    <a:pt x="38020" y="7556"/>
                    <a:pt x="38295" y="7568"/>
                    <a:pt x="38569" y="7600"/>
                  </a:cubicBezTo>
                  <a:cubicBezTo>
                    <a:pt x="39253" y="7650"/>
                    <a:pt x="39734" y="8005"/>
                    <a:pt x="40113" y="8536"/>
                  </a:cubicBezTo>
                  <a:cubicBezTo>
                    <a:pt x="41100" y="10004"/>
                    <a:pt x="41935" y="11548"/>
                    <a:pt x="42897" y="13016"/>
                  </a:cubicBezTo>
                  <a:cubicBezTo>
                    <a:pt x="43682" y="14180"/>
                    <a:pt x="44491" y="15319"/>
                    <a:pt x="45478" y="16331"/>
                  </a:cubicBezTo>
                  <a:cubicBezTo>
                    <a:pt x="46820" y="17697"/>
                    <a:pt x="46668" y="20380"/>
                    <a:pt x="45883" y="21645"/>
                  </a:cubicBezTo>
                  <a:cubicBezTo>
                    <a:pt x="45048" y="20178"/>
                    <a:pt x="44162" y="18862"/>
                    <a:pt x="43226" y="17470"/>
                  </a:cubicBezTo>
                  <a:cubicBezTo>
                    <a:pt x="42669" y="16635"/>
                    <a:pt x="42113" y="15825"/>
                    <a:pt x="41606" y="14939"/>
                  </a:cubicBezTo>
                  <a:cubicBezTo>
                    <a:pt x="40771" y="13471"/>
                    <a:pt x="39556" y="12762"/>
                    <a:pt x="37911" y="12585"/>
                  </a:cubicBezTo>
                  <a:cubicBezTo>
                    <a:pt x="36418" y="12433"/>
                    <a:pt x="34925" y="12079"/>
                    <a:pt x="33407" y="11927"/>
                  </a:cubicBezTo>
                  <a:cubicBezTo>
                    <a:pt x="32338" y="11811"/>
                    <a:pt x="31300" y="11649"/>
                    <a:pt x="30222" y="11649"/>
                  </a:cubicBezTo>
                  <a:cubicBezTo>
                    <a:pt x="29896" y="11649"/>
                    <a:pt x="29566" y="11664"/>
                    <a:pt x="29231" y="11700"/>
                  </a:cubicBezTo>
                  <a:cubicBezTo>
                    <a:pt x="28421" y="11801"/>
                    <a:pt x="27687" y="12130"/>
                    <a:pt x="27029" y="12636"/>
                  </a:cubicBezTo>
                  <a:cubicBezTo>
                    <a:pt x="25485" y="13800"/>
                    <a:pt x="24169" y="15243"/>
                    <a:pt x="22803" y="16609"/>
                  </a:cubicBezTo>
                  <a:lnTo>
                    <a:pt x="19867" y="19545"/>
                  </a:lnTo>
                  <a:cubicBezTo>
                    <a:pt x="19728" y="19697"/>
                    <a:pt x="19570" y="19747"/>
                    <a:pt x="19402" y="19747"/>
                  </a:cubicBezTo>
                  <a:cubicBezTo>
                    <a:pt x="19234" y="19747"/>
                    <a:pt x="19057" y="19697"/>
                    <a:pt x="18880" y="19646"/>
                  </a:cubicBezTo>
                  <a:cubicBezTo>
                    <a:pt x="18728" y="19621"/>
                    <a:pt x="18703" y="19393"/>
                    <a:pt x="18728" y="19241"/>
                  </a:cubicBezTo>
                  <a:cubicBezTo>
                    <a:pt x="18804" y="18963"/>
                    <a:pt x="18880" y="18659"/>
                    <a:pt x="19057" y="18457"/>
                  </a:cubicBezTo>
                  <a:cubicBezTo>
                    <a:pt x="20652" y="16078"/>
                    <a:pt x="22018" y="13547"/>
                    <a:pt x="23663" y="11193"/>
                  </a:cubicBezTo>
                  <a:cubicBezTo>
                    <a:pt x="24068" y="10637"/>
                    <a:pt x="24524" y="10130"/>
                    <a:pt x="24954" y="9624"/>
                  </a:cubicBezTo>
                  <a:cubicBezTo>
                    <a:pt x="25916" y="8511"/>
                    <a:pt x="27156" y="8106"/>
                    <a:pt x="28573" y="8081"/>
                  </a:cubicBezTo>
                  <a:cubicBezTo>
                    <a:pt x="31028" y="8005"/>
                    <a:pt x="33483" y="7853"/>
                    <a:pt x="35912" y="7650"/>
                  </a:cubicBezTo>
                  <a:cubicBezTo>
                    <a:pt x="36523" y="7615"/>
                    <a:pt x="37134" y="7556"/>
                    <a:pt x="37745" y="7556"/>
                  </a:cubicBezTo>
                  <a:close/>
                  <a:moveTo>
                    <a:pt x="30406" y="12190"/>
                  </a:moveTo>
                  <a:cubicBezTo>
                    <a:pt x="30685" y="12190"/>
                    <a:pt x="30968" y="12204"/>
                    <a:pt x="31256" y="12231"/>
                  </a:cubicBezTo>
                  <a:cubicBezTo>
                    <a:pt x="33533" y="12459"/>
                    <a:pt x="35786" y="12864"/>
                    <a:pt x="38038" y="13193"/>
                  </a:cubicBezTo>
                  <a:cubicBezTo>
                    <a:pt x="39303" y="13395"/>
                    <a:pt x="40240" y="13901"/>
                    <a:pt x="40923" y="14990"/>
                  </a:cubicBezTo>
                  <a:cubicBezTo>
                    <a:pt x="42644" y="17900"/>
                    <a:pt x="44669" y="20658"/>
                    <a:pt x="46187" y="23721"/>
                  </a:cubicBezTo>
                  <a:cubicBezTo>
                    <a:pt x="46390" y="24075"/>
                    <a:pt x="46541" y="24455"/>
                    <a:pt x="46744" y="24834"/>
                  </a:cubicBezTo>
                  <a:cubicBezTo>
                    <a:pt x="47301" y="25948"/>
                    <a:pt x="46997" y="27011"/>
                    <a:pt x="46567" y="28048"/>
                  </a:cubicBezTo>
                  <a:cubicBezTo>
                    <a:pt x="46541" y="28200"/>
                    <a:pt x="46491" y="28301"/>
                    <a:pt x="46314" y="28377"/>
                  </a:cubicBezTo>
                  <a:cubicBezTo>
                    <a:pt x="44289" y="26251"/>
                    <a:pt x="42113" y="24328"/>
                    <a:pt x="40037" y="22278"/>
                  </a:cubicBezTo>
                  <a:cubicBezTo>
                    <a:pt x="39152" y="21418"/>
                    <a:pt x="38266" y="20583"/>
                    <a:pt x="37380" y="19747"/>
                  </a:cubicBezTo>
                  <a:cubicBezTo>
                    <a:pt x="36680" y="19047"/>
                    <a:pt x="35883" y="18723"/>
                    <a:pt x="35023" y="18723"/>
                  </a:cubicBezTo>
                  <a:cubicBezTo>
                    <a:pt x="34639" y="18723"/>
                    <a:pt x="34243" y="18787"/>
                    <a:pt x="33837" y="18912"/>
                  </a:cubicBezTo>
                  <a:cubicBezTo>
                    <a:pt x="33633" y="18987"/>
                    <a:pt x="33435" y="19020"/>
                    <a:pt x="33244" y="19020"/>
                  </a:cubicBezTo>
                  <a:cubicBezTo>
                    <a:pt x="32915" y="19020"/>
                    <a:pt x="32607" y="18921"/>
                    <a:pt x="32318" y="18760"/>
                  </a:cubicBezTo>
                  <a:cubicBezTo>
                    <a:pt x="31838" y="18533"/>
                    <a:pt x="31357" y="18381"/>
                    <a:pt x="30876" y="18254"/>
                  </a:cubicBezTo>
                  <a:cubicBezTo>
                    <a:pt x="30775" y="18226"/>
                    <a:pt x="30680" y="18213"/>
                    <a:pt x="30588" y="18213"/>
                  </a:cubicBezTo>
                  <a:cubicBezTo>
                    <a:pt x="30263" y="18213"/>
                    <a:pt x="29982" y="18377"/>
                    <a:pt x="29686" y="18634"/>
                  </a:cubicBezTo>
                  <a:cubicBezTo>
                    <a:pt x="28219" y="19874"/>
                    <a:pt x="26776" y="21190"/>
                    <a:pt x="25106" y="22152"/>
                  </a:cubicBezTo>
                  <a:cubicBezTo>
                    <a:pt x="23820" y="22866"/>
                    <a:pt x="22485" y="23227"/>
                    <a:pt x="21090" y="23227"/>
                  </a:cubicBezTo>
                  <a:cubicBezTo>
                    <a:pt x="20507" y="23227"/>
                    <a:pt x="19914" y="23164"/>
                    <a:pt x="19310" y="23037"/>
                  </a:cubicBezTo>
                  <a:cubicBezTo>
                    <a:pt x="19209" y="22987"/>
                    <a:pt x="19158" y="22961"/>
                    <a:pt x="19057" y="22936"/>
                  </a:cubicBezTo>
                  <a:cubicBezTo>
                    <a:pt x="18323" y="22658"/>
                    <a:pt x="18222" y="22354"/>
                    <a:pt x="18678" y="21721"/>
                  </a:cubicBezTo>
                  <a:cubicBezTo>
                    <a:pt x="19234" y="20912"/>
                    <a:pt x="20044" y="20254"/>
                    <a:pt x="20753" y="19520"/>
                  </a:cubicBezTo>
                  <a:cubicBezTo>
                    <a:pt x="22575" y="17723"/>
                    <a:pt x="24397" y="15901"/>
                    <a:pt x="26245" y="14104"/>
                  </a:cubicBezTo>
                  <a:cubicBezTo>
                    <a:pt x="26422" y="13876"/>
                    <a:pt x="26675" y="13724"/>
                    <a:pt x="26877" y="13547"/>
                  </a:cubicBezTo>
                  <a:cubicBezTo>
                    <a:pt x="27880" y="12523"/>
                    <a:pt x="29090" y="12190"/>
                    <a:pt x="30406" y="12190"/>
                  </a:cubicBezTo>
                  <a:close/>
                  <a:moveTo>
                    <a:pt x="19457" y="848"/>
                  </a:moveTo>
                  <a:cubicBezTo>
                    <a:pt x="20089" y="848"/>
                    <a:pt x="20668" y="1231"/>
                    <a:pt x="20955" y="1905"/>
                  </a:cubicBezTo>
                  <a:cubicBezTo>
                    <a:pt x="21512" y="3297"/>
                    <a:pt x="21841" y="4715"/>
                    <a:pt x="21841" y="6208"/>
                  </a:cubicBezTo>
                  <a:cubicBezTo>
                    <a:pt x="21841" y="6486"/>
                    <a:pt x="21765" y="6663"/>
                    <a:pt x="21487" y="6840"/>
                  </a:cubicBezTo>
                  <a:cubicBezTo>
                    <a:pt x="21006" y="7094"/>
                    <a:pt x="20702" y="7498"/>
                    <a:pt x="20474" y="7979"/>
                  </a:cubicBezTo>
                  <a:cubicBezTo>
                    <a:pt x="19892" y="9068"/>
                    <a:pt x="19487" y="10257"/>
                    <a:pt x="19007" y="11396"/>
                  </a:cubicBezTo>
                  <a:cubicBezTo>
                    <a:pt x="18576" y="12433"/>
                    <a:pt x="18045" y="13420"/>
                    <a:pt x="17564" y="14458"/>
                  </a:cubicBezTo>
                  <a:cubicBezTo>
                    <a:pt x="17286" y="15065"/>
                    <a:pt x="16982" y="15648"/>
                    <a:pt x="17159" y="16356"/>
                  </a:cubicBezTo>
                  <a:cubicBezTo>
                    <a:pt x="17264" y="16859"/>
                    <a:pt x="17595" y="17154"/>
                    <a:pt x="18050" y="17154"/>
                  </a:cubicBezTo>
                  <a:cubicBezTo>
                    <a:pt x="18145" y="17154"/>
                    <a:pt x="18244" y="17141"/>
                    <a:pt x="18349" y="17115"/>
                  </a:cubicBezTo>
                  <a:cubicBezTo>
                    <a:pt x="18500" y="17090"/>
                    <a:pt x="18703" y="17014"/>
                    <a:pt x="18880" y="16964"/>
                  </a:cubicBezTo>
                  <a:cubicBezTo>
                    <a:pt x="19057" y="16913"/>
                    <a:pt x="19209" y="16862"/>
                    <a:pt x="19462" y="16761"/>
                  </a:cubicBezTo>
                  <a:lnTo>
                    <a:pt x="19462" y="16761"/>
                  </a:lnTo>
                  <a:cubicBezTo>
                    <a:pt x="19133" y="17217"/>
                    <a:pt x="18931" y="17622"/>
                    <a:pt x="18678" y="18001"/>
                  </a:cubicBezTo>
                  <a:cubicBezTo>
                    <a:pt x="18424" y="18381"/>
                    <a:pt x="18247" y="18786"/>
                    <a:pt x="18197" y="19241"/>
                  </a:cubicBezTo>
                  <a:cubicBezTo>
                    <a:pt x="18095" y="19798"/>
                    <a:pt x="18450" y="20152"/>
                    <a:pt x="19209" y="20254"/>
                  </a:cubicBezTo>
                  <a:cubicBezTo>
                    <a:pt x="18931" y="20583"/>
                    <a:pt x="18627" y="20886"/>
                    <a:pt x="18374" y="21190"/>
                  </a:cubicBezTo>
                  <a:cubicBezTo>
                    <a:pt x="17412" y="22405"/>
                    <a:pt x="17665" y="23240"/>
                    <a:pt x="19184" y="23670"/>
                  </a:cubicBezTo>
                  <a:cubicBezTo>
                    <a:pt x="19687" y="23806"/>
                    <a:pt x="20191" y="23860"/>
                    <a:pt x="20692" y="23860"/>
                  </a:cubicBezTo>
                  <a:cubicBezTo>
                    <a:pt x="21401" y="23860"/>
                    <a:pt x="22106" y="23753"/>
                    <a:pt x="22803" y="23619"/>
                  </a:cubicBezTo>
                  <a:cubicBezTo>
                    <a:pt x="23359" y="23544"/>
                    <a:pt x="23891" y="23493"/>
                    <a:pt x="24448" y="23215"/>
                  </a:cubicBezTo>
                  <a:lnTo>
                    <a:pt x="24448" y="23215"/>
                  </a:lnTo>
                  <a:cubicBezTo>
                    <a:pt x="24119" y="24075"/>
                    <a:pt x="24245" y="24429"/>
                    <a:pt x="24903" y="24935"/>
                  </a:cubicBezTo>
                  <a:cubicBezTo>
                    <a:pt x="25435" y="25315"/>
                    <a:pt x="26042" y="25442"/>
                    <a:pt x="26675" y="25492"/>
                  </a:cubicBezTo>
                  <a:cubicBezTo>
                    <a:pt x="26988" y="25516"/>
                    <a:pt x="27302" y="25527"/>
                    <a:pt x="27614" y="25527"/>
                  </a:cubicBezTo>
                  <a:cubicBezTo>
                    <a:pt x="28311" y="25527"/>
                    <a:pt x="29005" y="25471"/>
                    <a:pt x="29686" y="25366"/>
                  </a:cubicBezTo>
                  <a:cubicBezTo>
                    <a:pt x="29886" y="25332"/>
                    <a:pt x="30075" y="25314"/>
                    <a:pt x="30256" y="25314"/>
                  </a:cubicBezTo>
                  <a:cubicBezTo>
                    <a:pt x="30881" y="25314"/>
                    <a:pt x="31415" y="25522"/>
                    <a:pt x="31964" y="25973"/>
                  </a:cubicBezTo>
                  <a:cubicBezTo>
                    <a:pt x="32926" y="26783"/>
                    <a:pt x="33888" y="27643"/>
                    <a:pt x="35052" y="28276"/>
                  </a:cubicBezTo>
                  <a:cubicBezTo>
                    <a:pt x="35634" y="28554"/>
                    <a:pt x="36191" y="28782"/>
                    <a:pt x="36773" y="28985"/>
                  </a:cubicBezTo>
                  <a:cubicBezTo>
                    <a:pt x="36671" y="30554"/>
                    <a:pt x="37684" y="32831"/>
                    <a:pt x="38721" y="33414"/>
                  </a:cubicBezTo>
                  <a:cubicBezTo>
                    <a:pt x="38873" y="33186"/>
                    <a:pt x="38696" y="33034"/>
                    <a:pt x="38595" y="32907"/>
                  </a:cubicBezTo>
                  <a:cubicBezTo>
                    <a:pt x="37962" y="31920"/>
                    <a:pt x="37582" y="30883"/>
                    <a:pt x="37405" y="29744"/>
                  </a:cubicBezTo>
                  <a:cubicBezTo>
                    <a:pt x="37329" y="29415"/>
                    <a:pt x="37329" y="29111"/>
                    <a:pt x="37658" y="28858"/>
                  </a:cubicBezTo>
                  <a:cubicBezTo>
                    <a:pt x="37203" y="28630"/>
                    <a:pt x="36798" y="28428"/>
                    <a:pt x="36393" y="28251"/>
                  </a:cubicBezTo>
                  <a:cubicBezTo>
                    <a:pt x="34875" y="27593"/>
                    <a:pt x="33634" y="26479"/>
                    <a:pt x="32369" y="25467"/>
                  </a:cubicBezTo>
                  <a:lnTo>
                    <a:pt x="32344" y="25442"/>
                  </a:lnTo>
                  <a:cubicBezTo>
                    <a:pt x="31783" y="24900"/>
                    <a:pt x="31149" y="24669"/>
                    <a:pt x="30440" y="24669"/>
                  </a:cubicBezTo>
                  <a:cubicBezTo>
                    <a:pt x="30221" y="24669"/>
                    <a:pt x="29995" y="24691"/>
                    <a:pt x="29762" y="24733"/>
                  </a:cubicBezTo>
                  <a:cubicBezTo>
                    <a:pt x="29085" y="24851"/>
                    <a:pt x="28399" y="24917"/>
                    <a:pt x="27704" y="24917"/>
                  </a:cubicBezTo>
                  <a:cubicBezTo>
                    <a:pt x="27205" y="24917"/>
                    <a:pt x="26702" y="24883"/>
                    <a:pt x="26194" y="24809"/>
                  </a:cubicBezTo>
                  <a:cubicBezTo>
                    <a:pt x="25764" y="24733"/>
                    <a:pt x="25384" y="24505"/>
                    <a:pt x="25030" y="24227"/>
                  </a:cubicBezTo>
                  <a:cubicBezTo>
                    <a:pt x="24676" y="23948"/>
                    <a:pt x="24751" y="23695"/>
                    <a:pt x="25005" y="23417"/>
                  </a:cubicBezTo>
                  <a:cubicBezTo>
                    <a:pt x="25182" y="23215"/>
                    <a:pt x="25435" y="23037"/>
                    <a:pt x="25688" y="22936"/>
                  </a:cubicBezTo>
                  <a:cubicBezTo>
                    <a:pt x="28193" y="21924"/>
                    <a:pt x="30598" y="20658"/>
                    <a:pt x="33128" y="19773"/>
                  </a:cubicBezTo>
                  <a:cubicBezTo>
                    <a:pt x="33761" y="19545"/>
                    <a:pt x="34368" y="19368"/>
                    <a:pt x="35026" y="19317"/>
                  </a:cubicBezTo>
                  <a:cubicBezTo>
                    <a:pt x="35070" y="19314"/>
                    <a:pt x="35113" y="19313"/>
                    <a:pt x="35155" y="19313"/>
                  </a:cubicBezTo>
                  <a:cubicBezTo>
                    <a:pt x="35904" y="19313"/>
                    <a:pt x="36500" y="19727"/>
                    <a:pt x="37051" y="20254"/>
                  </a:cubicBezTo>
                  <a:lnTo>
                    <a:pt x="43302" y="26327"/>
                  </a:lnTo>
                  <a:cubicBezTo>
                    <a:pt x="44011" y="27011"/>
                    <a:pt x="44745" y="27719"/>
                    <a:pt x="45478" y="28403"/>
                  </a:cubicBezTo>
                  <a:cubicBezTo>
                    <a:pt x="45757" y="28681"/>
                    <a:pt x="45959" y="29010"/>
                    <a:pt x="46162" y="29314"/>
                  </a:cubicBezTo>
                  <a:cubicBezTo>
                    <a:pt x="46440" y="29769"/>
                    <a:pt x="46541" y="30275"/>
                    <a:pt x="46339" y="30807"/>
                  </a:cubicBezTo>
                  <a:cubicBezTo>
                    <a:pt x="46010" y="31769"/>
                    <a:pt x="45883" y="32781"/>
                    <a:pt x="45327" y="33667"/>
                  </a:cubicBezTo>
                  <a:cubicBezTo>
                    <a:pt x="44669" y="34730"/>
                    <a:pt x="43783" y="35565"/>
                    <a:pt x="42846" y="36375"/>
                  </a:cubicBezTo>
                  <a:cubicBezTo>
                    <a:pt x="39455" y="39310"/>
                    <a:pt x="36140" y="42322"/>
                    <a:pt x="33002" y="45561"/>
                  </a:cubicBezTo>
                  <a:cubicBezTo>
                    <a:pt x="31230" y="47383"/>
                    <a:pt x="29585" y="49357"/>
                    <a:pt x="27738" y="51129"/>
                  </a:cubicBezTo>
                  <a:cubicBezTo>
                    <a:pt x="26903" y="51964"/>
                    <a:pt x="26371" y="52926"/>
                    <a:pt x="26118" y="54039"/>
                  </a:cubicBezTo>
                  <a:cubicBezTo>
                    <a:pt x="25663" y="55963"/>
                    <a:pt x="24676" y="57582"/>
                    <a:pt x="23359" y="59025"/>
                  </a:cubicBezTo>
                  <a:cubicBezTo>
                    <a:pt x="22170" y="60341"/>
                    <a:pt x="21082" y="61682"/>
                    <a:pt x="20221" y="63201"/>
                  </a:cubicBezTo>
                  <a:cubicBezTo>
                    <a:pt x="19968" y="63707"/>
                    <a:pt x="19538" y="64061"/>
                    <a:pt x="19082" y="64390"/>
                  </a:cubicBezTo>
                  <a:cubicBezTo>
                    <a:pt x="17842" y="65225"/>
                    <a:pt x="16628" y="66086"/>
                    <a:pt x="15489" y="67047"/>
                  </a:cubicBezTo>
                  <a:cubicBezTo>
                    <a:pt x="14325" y="67984"/>
                    <a:pt x="13363" y="69097"/>
                    <a:pt x="12376" y="70287"/>
                  </a:cubicBezTo>
                  <a:cubicBezTo>
                    <a:pt x="12022" y="69021"/>
                    <a:pt x="11693" y="67807"/>
                    <a:pt x="11389" y="66718"/>
                  </a:cubicBezTo>
                  <a:cubicBezTo>
                    <a:pt x="10655" y="64491"/>
                    <a:pt x="9744" y="62340"/>
                    <a:pt x="8479" y="60392"/>
                  </a:cubicBezTo>
                  <a:cubicBezTo>
                    <a:pt x="8301" y="60063"/>
                    <a:pt x="8327" y="59734"/>
                    <a:pt x="8301" y="59405"/>
                  </a:cubicBezTo>
                  <a:cubicBezTo>
                    <a:pt x="7922" y="56621"/>
                    <a:pt x="7289" y="53938"/>
                    <a:pt x="6150" y="51331"/>
                  </a:cubicBezTo>
                  <a:cubicBezTo>
                    <a:pt x="5163" y="49130"/>
                    <a:pt x="4277" y="46852"/>
                    <a:pt x="3746" y="44473"/>
                  </a:cubicBezTo>
                  <a:cubicBezTo>
                    <a:pt x="3316" y="42575"/>
                    <a:pt x="3240" y="40652"/>
                    <a:pt x="3392" y="38678"/>
                  </a:cubicBezTo>
                  <a:cubicBezTo>
                    <a:pt x="3569" y="36577"/>
                    <a:pt x="4024" y="34552"/>
                    <a:pt x="5037" y="32680"/>
                  </a:cubicBezTo>
                  <a:cubicBezTo>
                    <a:pt x="5973" y="30883"/>
                    <a:pt x="6985" y="29111"/>
                    <a:pt x="8048" y="27365"/>
                  </a:cubicBezTo>
                  <a:cubicBezTo>
                    <a:pt x="9440" y="25087"/>
                    <a:pt x="10402" y="22658"/>
                    <a:pt x="11338" y="20152"/>
                  </a:cubicBezTo>
                  <a:cubicBezTo>
                    <a:pt x="12376" y="17293"/>
                    <a:pt x="13565" y="14509"/>
                    <a:pt x="14578" y="11674"/>
                  </a:cubicBezTo>
                  <a:cubicBezTo>
                    <a:pt x="15286" y="9650"/>
                    <a:pt x="15767" y="7600"/>
                    <a:pt x="16223" y="5499"/>
                  </a:cubicBezTo>
                  <a:cubicBezTo>
                    <a:pt x="16450" y="4563"/>
                    <a:pt x="16779" y="3601"/>
                    <a:pt x="17210" y="2690"/>
                  </a:cubicBezTo>
                  <a:cubicBezTo>
                    <a:pt x="17539" y="2057"/>
                    <a:pt x="17918" y="1526"/>
                    <a:pt x="18500" y="1146"/>
                  </a:cubicBezTo>
                  <a:cubicBezTo>
                    <a:pt x="18813" y="944"/>
                    <a:pt x="19142" y="848"/>
                    <a:pt x="19457" y="848"/>
                  </a:cubicBezTo>
                  <a:close/>
                  <a:moveTo>
                    <a:pt x="33760" y="1"/>
                  </a:moveTo>
                  <a:cubicBezTo>
                    <a:pt x="33109" y="1"/>
                    <a:pt x="32455" y="229"/>
                    <a:pt x="31762" y="665"/>
                  </a:cubicBezTo>
                  <a:cubicBezTo>
                    <a:pt x="28953" y="2412"/>
                    <a:pt x="26042" y="4057"/>
                    <a:pt x="23157" y="5727"/>
                  </a:cubicBezTo>
                  <a:cubicBezTo>
                    <a:pt x="22904" y="5879"/>
                    <a:pt x="22701" y="6081"/>
                    <a:pt x="22372" y="6107"/>
                  </a:cubicBezTo>
                  <a:cubicBezTo>
                    <a:pt x="22347" y="4487"/>
                    <a:pt x="22069" y="2994"/>
                    <a:pt x="21461" y="1551"/>
                  </a:cubicBezTo>
                  <a:cubicBezTo>
                    <a:pt x="21310" y="1172"/>
                    <a:pt x="21082" y="843"/>
                    <a:pt x="20727" y="615"/>
                  </a:cubicBezTo>
                  <a:cubicBezTo>
                    <a:pt x="20263" y="277"/>
                    <a:pt x="19786" y="111"/>
                    <a:pt x="19312" y="111"/>
                  </a:cubicBezTo>
                  <a:cubicBezTo>
                    <a:pt x="18648" y="111"/>
                    <a:pt x="17992" y="436"/>
                    <a:pt x="17387" y="1070"/>
                  </a:cubicBezTo>
                  <a:cubicBezTo>
                    <a:pt x="16425" y="2083"/>
                    <a:pt x="16020" y="3348"/>
                    <a:pt x="15641" y="4639"/>
                  </a:cubicBezTo>
                  <a:cubicBezTo>
                    <a:pt x="15160" y="6334"/>
                    <a:pt x="14856" y="8106"/>
                    <a:pt x="14350" y="9776"/>
                  </a:cubicBezTo>
                  <a:cubicBezTo>
                    <a:pt x="13363" y="12940"/>
                    <a:pt x="12022" y="15977"/>
                    <a:pt x="10857" y="19039"/>
                  </a:cubicBezTo>
                  <a:cubicBezTo>
                    <a:pt x="10124" y="21038"/>
                    <a:pt x="9440" y="23088"/>
                    <a:pt x="8428" y="24961"/>
                  </a:cubicBezTo>
                  <a:cubicBezTo>
                    <a:pt x="7416" y="26783"/>
                    <a:pt x="6378" y="28605"/>
                    <a:pt x="5290" y="30402"/>
                  </a:cubicBezTo>
                  <a:cubicBezTo>
                    <a:pt x="4176" y="32275"/>
                    <a:pt x="3341" y="34198"/>
                    <a:pt x="2911" y="36324"/>
                  </a:cubicBezTo>
                  <a:cubicBezTo>
                    <a:pt x="2784" y="36982"/>
                    <a:pt x="2784" y="37716"/>
                    <a:pt x="2658" y="38399"/>
                  </a:cubicBezTo>
                  <a:cubicBezTo>
                    <a:pt x="2354" y="40474"/>
                    <a:pt x="2455" y="42499"/>
                    <a:pt x="2860" y="44473"/>
                  </a:cubicBezTo>
                  <a:cubicBezTo>
                    <a:pt x="3417" y="47307"/>
                    <a:pt x="4556" y="49965"/>
                    <a:pt x="5771" y="52546"/>
                  </a:cubicBezTo>
                  <a:cubicBezTo>
                    <a:pt x="6707" y="54596"/>
                    <a:pt x="7188" y="56747"/>
                    <a:pt x="7669" y="58974"/>
                  </a:cubicBezTo>
                  <a:cubicBezTo>
                    <a:pt x="7593" y="58974"/>
                    <a:pt x="7567" y="58949"/>
                    <a:pt x="7567" y="58924"/>
                  </a:cubicBezTo>
                  <a:cubicBezTo>
                    <a:pt x="7517" y="58848"/>
                    <a:pt x="7416" y="58721"/>
                    <a:pt x="7340" y="58620"/>
                  </a:cubicBezTo>
                  <a:cubicBezTo>
                    <a:pt x="6454" y="57329"/>
                    <a:pt x="5442" y="56115"/>
                    <a:pt x="4126" y="55254"/>
                  </a:cubicBezTo>
                  <a:cubicBezTo>
                    <a:pt x="3215" y="54672"/>
                    <a:pt x="2253" y="54166"/>
                    <a:pt x="1114" y="54166"/>
                  </a:cubicBezTo>
                  <a:cubicBezTo>
                    <a:pt x="583" y="54166"/>
                    <a:pt x="329" y="54419"/>
                    <a:pt x="178" y="54925"/>
                  </a:cubicBezTo>
                  <a:cubicBezTo>
                    <a:pt x="51" y="55381"/>
                    <a:pt x="0" y="55887"/>
                    <a:pt x="102" y="56368"/>
                  </a:cubicBezTo>
                  <a:cubicBezTo>
                    <a:pt x="304" y="57355"/>
                    <a:pt x="557" y="58342"/>
                    <a:pt x="836" y="59278"/>
                  </a:cubicBezTo>
                  <a:cubicBezTo>
                    <a:pt x="1848" y="62720"/>
                    <a:pt x="2961" y="66187"/>
                    <a:pt x="3493" y="69755"/>
                  </a:cubicBezTo>
                  <a:cubicBezTo>
                    <a:pt x="3873" y="72261"/>
                    <a:pt x="4176" y="74741"/>
                    <a:pt x="4151" y="77272"/>
                  </a:cubicBezTo>
                  <a:cubicBezTo>
                    <a:pt x="4151" y="79625"/>
                    <a:pt x="3974" y="81954"/>
                    <a:pt x="4353" y="84282"/>
                  </a:cubicBezTo>
                  <a:cubicBezTo>
                    <a:pt x="4758" y="86737"/>
                    <a:pt x="5543" y="89040"/>
                    <a:pt x="7011" y="91064"/>
                  </a:cubicBezTo>
                  <a:cubicBezTo>
                    <a:pt x="8023" y="92507"/>
                    <a:pt x="9111" y="93899"/>
                    <a:pt x="10174" y="95291"/>
                  </a:cubicBezTo>
                  <a:cubicBezTo>
                    <a:pt x="10680" y="95949"/>
                    <a:pt x="11313" y="96480"/>
                    <a:pt x="11566" y="97265"/>
                  </a:cubicBezTo>
                  <a:cubicBezTo>
                    <a:pt x="12831" y="101010"/>
                    <a:pt x="14122" y="104731"/>
                    <a:pt x="15160" y="108527"/>
                  </a:cubicBezTo>
                  <a:cubicBezTo>
                    <a:pt x="15565" y="110020"/>
                    <a:pt x="16071" y="111488"/>
                    <a:pt x="16754" y="112880"/>
                  </a:cubicBezTo>
                  <a:cubicBezTo>
                    <a:pt x="16821" y="113035"/>
                    <a:pt x="16907" y="113328"/>
                    <a:pt x="17116" y="113328"/>
                  </a:cubicBezTo>
                  <a:cubicBezTo>
                    <a:pt x="17145" y="113328"/>
                    <a:pt x="17176" y="113322"/>
                    <a:pt x="17210" y="113310"/>
                  </a:cubicBezTo>
                  <a:cubicBezTo>
                    <a:pt x="17513" y="113209"/>
                    <a:pt x="17336" y="112905"/>
                    <a:pt x="17311" y="112677"/>
                  </a:cubicBezTo>
                  <a:cubicBezTo>
                    <a:pt x="17134" y="111690"/>
                    <a:pt x="16704" y="110779"/>
                    <a:pt x="16400" y="109843"/>
                  </a:cubicBezTo>
                  <a:cubicBezTo>
                    <a:pt x="15438" y="106932"/>
                    <a:pt x="14780" y="103921"/>
                    <a:pt x="13641" y="101061"/>
                  </a:cubicBezTo>
                  <a:cubicBezTo>
                    <a:pt x="12958" y="99391"/>
                    <a:pt x="12502" y="97619"/>
                    <a:pt x="11440" y="96101"/>
                  </a:cubicBezTo>
                  <a:cubicBezTo>
                    <a:pt x="10377" y="94608"/>
                    <a:pt x="9415" y="93064"/>
                    <a:pt x="8276" y="91647"/>
                  </a:cubicBezTo>
                  <a:cubicBezTo>
                    <a:pt x="5872" y="88711"/>
                    <a:pt x="4860" y="85244"/>
                    <a:pt x="4784" y="81523"/>
                  </a:cubicBezTo>
                  <a:cubicBezTo>
                    <a:pt x="4733" y="78588"/>
                    <a:pt x="4986" y="75627"/>
                    <a:pt x="4606" y="72716"/>
                  </a:cubicBezTo>
                  <a:cubicBezTo>
                    <a:pt x="4353" y="70894"/>
                    <a:pt x="4151" y="69021"/>
                    <a:pt x="3746" y="67225"/>
                  </a:cubicBezTo>
                  <a:cubicBezTo>
                    <a:pt x="3113" y="64365"/>
                    <a:pt x="2228" y="61556"/>
                    <a:pt x="1367" y="58747"/>
                  </a:cubicBezTo>
                  <a:cubicBezTo>
                    <a:pt x="1089" y="57734"/>
                    <a:pt x="709" y="56722"/>
                    <a:pt x="709" y="55634"/>
                  </a:cubicBezTo>
                  <a:cubicBezTo>
                    <a:pt x="690" y="55076"/>
                    <a:pt x="836" y="54833"/>
                    <a:pt x="1205" y="54833"/>
                  </a:cubicBezTo>
                  <a:cubicBezTo>
                    <a:pt x="1338" y="54833"/>
                    <a:pt x="1501" y="54865"/>
                    <a:pt x="1696" y="54925"/>
                  </a:cubicBezTo>
                  <a:cubicBezTo>
                    <a:pt x="2961" y="55305"/>
                    <a:pt x="4024" y="55988"/>
                    <a:pt x="4986" y="56899"/>
                  </a:cubicBezTo>
                  <a:cubicBezTo>
                    <a:pt x="6429" y="58342"/>
                    <a:pt x="7441" y="60037"/>
                    <a:pt x="8428" y="61783"/>
                  </a:cubicBezTo>
                  <a:cubicBezTo>
                    <a:pt x="9820" y="64213"/>
                    <a:pt x="10706" y="66870"/>
                    <a:pt x="11490" y="69553"/>
                  </a:cubicBezTo>
                  <a:cubicBezTo>
                    <a:pt x="11642" y="70059"/>
                    <a:pt x="11819" y="70616"/>
                    <a:pt x="11971" y="71122"/>
                  </a:cubicBezTo>
                  <a:cubicBezTo>
                    <a:pt x="11996" y="71198"/>
                    <a:pt x="12022" y="71375"/>
                    <a:pt x="12199" y="71400"/>
                  </a:cubicBezTo>
                  <a:cubicBezTo>
                    <a:pt x="12275" y="71400"/>
                    <a:pt x="12401" y="71375"/>
                    <a:pt x="12401" y="71299"/>
                  </a:cubicBezTo>
                  <a:cubicBezTo>
                    <a:pt x="12452" y="70894"/>
                    <a:pt x="12831" y="70768"/>
                    <a:pt x="13034" y="70489"/>
                  </a:cubicBezTo>
                  <a:cubicBezTo>
                    <a:pt x="14679" y="68389"/>
                    <a:pt x="16704" y="66718"/>
                    <a:pt x="18931" y="65301"/>
                  </a:cubicBezTo>
                  <a:cubicBezTo>
                    <a:pt x="19665" y="64820"/>
                    <a:pt x="20348" y="64390"/>
                    <a:pt x="20803" y="63606"/>
                  </a:cubicBezTo>
                  <a:cubicBezTo>
                    <a:pt x="21866" y="61783"/>
                    <a:pt x="23284" y="60240"/>
                    <a:pt x="24650" y="58645"/>
                  </a:cubicBezTo>
                  <a:cubicBezTo>
                    <a:pt x="25511" y="57658"/>
                    <a:pt x="26143" y="56621"/>
                    <a:pt x="26447" y="55355"/>
                  </a:cubicBezTo>
                  <a:cubicBezTo>
                    <a:pt x="26650" y="54621"/>
                    <a:pt x="26877" y="53913"/>
                    <a:pt x="27130" y="53179"/>
                  </a:cubicBezTo>
                  <a:cubicBezTo>
                    <a:pt x="27206" y="52926"/>
                    <a:pt x="27282" y="52673"/>
                    <a:pt x="27510" y="52445"/>
                  </a:cubicBezTo>
                  <a:cubicBezTo>
                    <a:pt x="27966" y="52015"/>
                    <a:pt x="28421" y="51559"/>
                    <a:pt x="28826" y="51129"/>
                  </a:cubicBezTo>
                  <a:cubicBezTo>
                    <a:pt x="31053" y="48750"/>
                    <a:pt x="33255" y="46371"/>
                    <a:pt x="35558" y="44093"/>
                  </a:cubicBezTo>
                  <a:cubicBezTo>
                    <a:pt x="36368" y="43309"/>
                    <a:pt x="37203" y="42550"/>
                    <a:pt x="38089" y="41689"/>
                  </a:cubicBezTo>
                  <a:lnTo>
                    <a:pt x="38089" y="41689"/>
                  </a:lnTo>
                  <a:cubicBezTo>
                    <a:pt x="37962" y="42600"/>
                    <a:pt x="38013" y="43410"/>
                    <a:pt x="37785" y="44169"/>
                  </a:cubicBezTo>
                  <a:cubicBezTo>
                    <a:pt x="37507" y="45258"/>
                    <a:pt x="37051" y="46320"/>
                    <a:pt x="36646" y="47358"/>
                  </a:cubicBezTo>
                  <a:cubicBezTo>
                    <a:pt x="35406" y="50623"/>
                    <a:pt x="33989" y="53812"/>
                    <a:pt x="33255" y="57228"/>
                  </a:cubicBezTo>
                  <a:cubicBezTo>
                    <a:pt x="32951" y="58595"/>
                    <a:pt x="32572" y="59911"/>
                    <a:pt x="32496" y="61303"/>
                  </a:cubicBezTo>
                  <a:cubicBezTo>
                    <a:pt x="32394" y="63099"/>
                    <a:pt x="31989" y="64820"/>
                    <a:pt x="31433" y="66516"/>
                  </a:cubicBezTo>
                  <a:cubicBezTo>
                    <a:pt x="31230" y="67073"/>
                    <a:pt x="31002" y="67579"/>
                    <a:pt x="30825" y="68110"/>
                  </a:cubicBezTo>
                  <a:cubicBezTo>
                    <a:pt x="30862" y="68116"/>
                    <a:pt x="30894" y="68119"/>
                    <a:pt x="30924" y="68119"/>
                  </a:cubicBezTo>
                  <a:cubicBezTo>
                    <a:pt x="31141" y="68119"/>
                    <a:pt x="31186" y="67969"/>
                    <a:pt x="31230" y="67857"/>
                  </a:cubicBezTo>
                  <a:cubicBezTo>
                    <a:pt x="32091" y="66314"/>
                    <a:pt x="32749" y="64669"/>
                    <a:pt x="32901" y="62897"/>
                  </a:cubicBezTo>
                  <a:cubicBezTo>
                    <a:pt x="33128" y="60543"/>
                    <a:pt x="33584" y="58240"/>
                    <a:pt x="34217" y="55988"/>
                  </a:cubicBezTo>
                  <a:cubicBezTo>
                    <a:pt x="35052" y="52850"/>
                    <a:pt x="36393" y="49889"/>
                    <a:pt x="37532" y="46852"/>
                  </a:cubicBezTo>
                  <a:cubicBezTo>
                    <a:pt x="37532" y="46776"/>
                    <a:pt x="37557" y="46725"/>
                    <a:pt x="37658" y="46725"/>
                  </a:cubicBezTo>
                  <a:cubicBezTo>
                    <a:pt x="37886" y="47029"/>
                    <a:pt x="38089" y="47333"/>
                    <a:pt x="38291" y="47636"/>
                  </a:cubicBezTo>
                  <a:cubicBezTo>
                    <a:pt x="38569" y="48041"/>
                    <a:pt x="38797" y="48472"/>
                    <a:pt x="38898" y="48978"/>
                  </a:cubicBezTo>
                  <a:cubicBezTo>
                    <a:pt x="39101" y="50268"/>
                    <a:pt x="38974" y="51584"/>
                    <a:pt x="38671" y="52850"/>
                  </a:cubicBezTo>
                  <a:cubicBezTo>
                    <a:pt x="37937" y="55684"/>
                    <a:pt x="37203" y="58468"/>
                    <a:pt x="36798" y="61328"/>
                  </a:cubicBezTo>
                  <a:cubicBezTo>
                    <a:pt x="36646" y="62467"/>
                    <a:pt x="36494" y="63580"/>
                    <a:pt x="36241" y="64694"/>
                  </a:cubicBezTo>
                  <a:cubicBezTo>
                    <a:pt x="36064" y="65478"/>
                    <a:pt x="35887" y="66314"/>
                    <a:pt x="35937" y="67123"/>
                  </a:cubicBezTo>
                  <a:cubicBezTo>
                    <a:pt x="35988" y="67604"/>
                    <a:pt x="35988" y="68085"/>
                    <a:pt x="36368" y="68490"/>
                  </a:cubicBezTo>
                  <a:cubicBezTo>
                    <a:pt x="36697" y="64441"/>
                    <a:pt x="37658" y="60518"/>
                    <a:pt x="38291" y="56494"/>
                  </a:cubicBezTo>
                  <a:cubicBezTo>
                    <a:pt x="39278" y="57152"/>
                    <a:pt x="39683" y="57633"/>
                    <a:pt x="39961" y="58519"/>
                  </a:cubicBezTo>
                  <a:cubicBezTo>
                    <a:pt x="40442" y="59911"/>
                    <a:pt x="40468" y="61303"/>
                    <a:pt x="40341" y="62720"/>
                  </a:cubicBezTo>
                  <a:cubicBezTo>
                    <a:pt x="40189" y="64795"/>
                    <a:pt x="39911" y="66845"/>
                    <a:pt x="39936" y="68895"/>
                  </a:cubicBezTo>
                  <a:cubicBezTo>
                    <a:pt x="39936" y="70312"/>
                    <a:pt x="39911" y="71805"/>
                    <a:pt x="40290" y="73223"/>
                  </a:cubicBezTo>
                  <a:cubicBezTo>
                    <a:pt x="40316" y="73400"/>
                    <a:pt x="40341" y="73552"/>
                    <a:pt x="40670" y="73678"/>
                  </a:cubicBezTo>
                  <a:cubicBezTo>
                    <a:pt x="40822" y="72008"/>
                    <a:pt x="40493" y="70388"/>
                    <a:pt x="40569" y="68768"/>
                  </a:cubicBezTo>
                  <a:cubicBezTo>
                    <a:pt x="40619" y="67123"/>
                    <a:pt x="40847" y="65478"/>
                    <a:pt x="40999" y="63833"/>
                  </a:cubicBezTo>
                  <a:cubicBezTo>
                    <a:pt x="41682" y="64314"/>
                    <a:pt x="41961" y="64922"/>
                    <a:pt x="41986" y="65630"/>
                  </a:cubicBezTo>
                  <a:cubicBezTo>
                    <a:pt x="41986" y="66136"/>
                    <a:pt x="42011" y="66643"/>
                    <a:pt x="42011" y="67149"/>
                  </a:cubicBezTo>
                  <a:cubicBezTo>
                    <a:pt x="41961" y="70034"/>
                    <a:pt x="41935" y="72894"/>
                    <a:pt x="41859" y="75753"/>
                  </a:cubicBezTo>
                  <a:cubicBezTo>
                    <a:pt x="41834" y="76766"/>
                    <a:pt x="41708" y="77753"/>
                    <a:pt x="41126" y="78664"/>
                  </a:cubicBezTo>
                  <a:cubicBezTo>
                    <a:pt x="40316" y="80005"/>
                    <a:pt x="39329" y="81194"/>
                    <a:pt x="38316" y="82384"/>
                  </a:cubicBezTo>
                  <a:cubicBezTo>
                    <a:pt x="35608" y="85446"/>
                    <a:pt x="32850" y="88483"/>
                    <a:pt x="30117" y="91545"/>
                  </a:cubicBezTo>
                  <a:cubicBezTo>
                    <a:pt x="28927" y="92887"/>
                    <a:pt x="28168" y="94304"/>
                    <a:pt x="28699" y="96227"/>
                  </a:cubicBezTo>
                  <a:cubicBezTo>
                    <a:pt x="29940" y="100656"/>
                    <a:pt x="31736" y="104857"/>
                    <a:pt x="33660" y="109033"/>
                  </a:cubicBezTo>
                  <a:cubicBezTo>
                    <a:pt x="33761" y="109210"/>
                    <a:pt x="33888" y="109387"/>
                    <a:pt x="34014" y="109539"/>
                  </a:cubicBezTo>
                  <a:cubicBezTo>
                    <a:pt x="34066" y="109625"/>
                    <a:pt x="34152" y="109676"/>
                    <a:pt x="34242" y="109676"/>
                  </a:cubicBezTo>
                  <a:cubicBezTo>
                    <a:pt x="34285" y="109676"/>
                    <a:pt x="34328" y="109665"/>
                    <a:pt x="34368" y="109640"/>
                  </a:cubicBezTo>
                  <a:cubicBezTo>
                    <a:pt x="34520" y="109590"/>
                    <a:pt x="34546" y="109413"/>
                    <a:pt x="34520" y="109286"/>
                  </a:cubicBezTo>
                  <a:cubicBezTo>
                    <a:pt x="34495" y="109210"/>
                    <a:pt x="34470" y="109084"/>
                    <a:pt x="34394" y="108982"/>
                  </a:cubicBezTo>
                  <a:cubicBezTo>
                    <a:pt x="33331" y="106578"/>
                    <a:pt x="32318" y="104199"/>
                    <a:pt x="31357" y="101770"/>
                  </a:cubicBezTo>
                  <a:cubicBezTo>
                    <a:pt x="30572" y="99669"/>
                    <a:pt x="29737" y="97594"/>
                    <a:pt x="29332" y="95367"/>
                  </a:cubicBezTo>
                  <a:cubicBezTo>
                    <a:pt x="29206" y="94734"/>
                    <a:pt x="29231" y="94101"/>
                    <a:pt x="29611" y="93519"/>
                  </a:cubicBezTo>
                  <a:cubicBezTo>
                    <a:pt x="30344" y="92330"/>
                    <a:pt x="31256" y="91393"/>
                    <a:pt x="32141" y="90381"/>
                  </a:cubicBezTo>
                  <a:cubicBezTo>
                    <a:pt x="35026" y="87066"/>
                    <a:pt x="38063" y="83928"/>
                    <a:pt x="40746" y="80486"/>
                  </a:cubicBezTo>
                  <a:cubicBezTo>
                    <a:pt x="41961" y="78917"/>
                    <a:pt x="42695" y="77272"/>
                    <a:pt x="42619" y="75298"/>
                  </a:cubicBezTo>
                  <a:cubicBezTo>
                    <a:pt x="42568" y="73729"/>
                    <a:pt x="42644" y="72210"/>
                    <a:pt x="42644" y="70666"/>
                  </a:cubicBezTo>
                  <a:cubicBezTo>
                    <a:pt x="42695" y="68971"/>
                    <a:pt x="42745" y="67275"/>
                    <a:pt x="42619" y="65580"/>
                  </a:cubicBezTo>
                  <a:cubicBezTo>
                    <a:pt x="42568" y="64542"/>
                    <a:pt x="42214" y="63606"/>
                    <a:pt x="41100" y="63175"/>
                  </a:cubicBezTo>
                  <a:cubicBezTo>
                    <a:pt x="41151" y="62188"/>
                    <a:pt x="41252" y="61201"/>
                    <a:pt x="41126" y="60240"/>
                  </a:cubicBezTo>
                  <a:cubicBezTo>
                    <a:pt x="40872" y="58443"/>
                    <a:pt x="40442" y="56798"/>
                    <a:pt x="38569" y="55937"/>
                  </a:cubicBezTo>
                  <a:cubicBezTo>
                    <a:pt x="38595" y="55760"/>
                    <a:pt x="38645" y="55608"/>
                    <a:pt x="38671" y="55482"/>
                  </a:cubicBezTo>
                  <a:cubicBezTo>
                    <a:pt x="39050" y="53989"/>
                    <a:pt x="39531" y="52521"/>
                    <a:pt x="39658" y="50926"/>
                  </a:cubicBezTo>
                  <a:cubicBezTo>
                    <a:pt x="39784" y="49383"/>
                    <a:pt x="39607" y="47965"/>
                    <a:pt x="38519" y="46751"/>
                  </a:cubicBezTo>
                  <a:cubicBezTo>
                    <a:pt x="38342" y="46574"/>
                    <a:pt x="38215" y="46346"/>
                    <a:pt x="38063" y="46143"/>
                  </a:cubicBezTo>
                  <a:cubicBezTo>
                    <a:pt x="37911" y="45966"/>
                    <a:pt x="37861" y="45814"/>
                    <a:pt x="37962" y="45561"/>
                  </a:cubicBezTo>
                  <a:cubicBezTo>
                    <a:pt x="38519" y="44296"/>
                    <a:pt x="38620" y="42955"/>
                    <a:pt x="38569" y="41588"/>
                  </a:cubicBezTo>
                  <a:cubicBezTo>
                    <a:pt x="38544" y="41284"/>
                    <a:pt x="38645" y="41132"/>
                    <a:pt x="38848" y="40930"/>
                  </a:cubicBezTo>
                  <a:cubicBezTo>
                    <a:pt x="40594" y="39386"/>
                    <a:pt x="42366" y="37842"/>
                    <a:pt x="44112" y="36248"/>
                  </a:cubicBezTo>
                  <a:cubicBezTo>
                    <a:pt x="45352" y="35109"/>
                    <a:pt x="46314" y="33818"/>
                    <a:pt x="46643" y="32098"/>
                  </a:cubicBezTo>
                  <a:cubicBezTo>
                    <a:pt x="46693" y="31794"/>
                    <a:pt x="46693" y="31414"/>
                    <a:pt x="46870" y="31136"/>
                  </a:cubicBezTo>
                  <a:cubicBezTo>
                    <a:pt x="47250" y="30453"/>
                    <a:pt x="47073" y="29870"/>
                    <a:pt x="46820" y="29263"/>
                  </a:cubicBezTo>
                  <a:cubicBezTo>
                    <a:pt x="46693" y="28985"/>
                    <a:pt x="46794" y="28858"/>
                    <a:pt x="46921" y="28630"/>
                  </a:cubicBezTo>
                  <a:cubicBezTo>
                    <a:pt x="47630" y="27517"/>
                    <a:pt x="47933" y="26353"/>
                    <a:pt x="47528" y="25062"/>
                  </a:cubicBezTo>
                  <a:cubicBezTo>
                    <a:pt x="47326" y="24429"/>
                    <a:pt x="47048" y="23822"/>
                    <a:pt x="46693" y="23240"/>
                  </a:cubicBezTo>
                  <a:cubicBezTo>
                    <a:pt x="46364" y="22683"/>
                    <a:pt x="46314" y="22202"/>
                    <a:pt x="46643" y="21570"/>
                  </a:cubicBezTo>
                  <a:cubicBezTo>
                    <a:pt x="47528" y="19773"/>
                    <a:pt x="47427" y="17217"/>
                    <a:pt x="45630" y="15521"/>
                  </a:cubicBezTo>
                  <a:cubicBezTo>
                    <a:pt x="45149" y="15065"/>
                    <a:pt x="44795" y="14458"/>
                    <a:pt x="44365" y="13952"/>
                  </a:cubicBezTo>
                  <a:cubicBezTo>
                    <a:pt x="43985" y="13471"/>
                    <a:pt x="43960" y="12990"/>
                    <a:pt x="44036" y="12484"/>
                  </a:cubicBezTo>
                  <a:cubicBezTo>
                    <a:pt x="44264" y="11219"/>
                    <a:pt x="44491" y="9928"/>
                    <a:pt x="44719" y="8663"/>
                  </a:cubicBezTo>
                  <a:cubicBezTo>
                    <a:pt x="44846" y="7903"/>
                    <a:pt x="44643" y="7271"/>
                    <a:pt x="44036" y="6765"/>
                  </a:cubicBezTo>
                  <a:cubicBezTo>
                    <a:pt x="41353" y="4588"/>
                    <a:pt x="38569" y="2563"/>
                    <a:pt x="35684" y="665"/>
                  </a:cubicBezTo>
                  <a:cubicBezTo>
                    <a:pt x="35023" y="216"/>
                    <a:pt x="34393" y="1"/>
                    <a:pt x="337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54"/>
            <p:cNvSpPr/>
            <p:nvPr/>
          </p:nvSpPr>
          <p:spPr>
            <a:xfrm>
              <a:off x="20123700" y="10747650"/>
              <a:ext cx="525775" cy="565150"/>
            </a:xfrm>
            <a:custGeom>
              <a:avLst/>
              <a:gdLst/>
              <a:ahLst/>
              <a:cxnLst/>
              <a:rect l="l" t="t" r="r" b="b"/>
              <a:pathLst>
                <a:path w="21031" h="22606" extrusionOk="0">
                  <a:moveTo>
                    <a:pt x="20734" y="1"/>
                  </a:moveTo>
                  <a:cubicBezTo>
                    <a:pt x="20664" y="1"/>
                    <a:pt x="20590" y="24"/>
                    <a:pt x="20525" y="57"/>
                  </a:cubicBezTo>
                  <a:cubicBezTo>
                    <a:pt x="20373" y="107"/>
                    <a:pt x="20170" y="158"/>
                    <a:pt x="20019" y="183"/>
                  </a:cubicBezTo>
                  <a:cubicBezTo>
                    <a:pt x="18348" y="487"/>
                    <a:pt x="16627" y="740"/>
                    <a:pt x="14982" y="1170"/>
                  </a:cubicBezTo>
                  <a:cubicBezTo>
                    <a:pt x="12249" y="1828"/>
                    <a:pt x="9516" y="2689"/>
                    <a:pt x="7036" y="4030"/>
                  </a:cubicBezTo>
                  <a:cubicBezTo>
                    <a:pt x="3290" y="6105"/>
                    <a:pt x="1063" y="9218"/>
                    <a:pt x="405" y="13470"/>
                  </a:cubicBezTo>
                  <a:cubicBezTo>
                    <a:pt x="0" y="16000"/>
                    <a:pt x="0" y="18556"/>
                    <a:pt x="253" y="21087"/>
                  </a:cubicBezTo>
                  <a:cubicBezTo>
                    <a:pt x="279" y="21593"/>
                    <a:pt x="354" y="22125"/>
                    <a:pt x="557" y="22606"/>
                  </a:cubicBezTo>
                  <a:cubicBezTo>
                    <a:pt x="759" y="22580"/>
                    <a:pt x="759" y="22479"/>
                    <a:pt x="734" y="22378"/>
                  </a:cubicBezTo>
                  <a:cubicBezTo>
                    <a:pt x="734" y="21998"/>
                    <a:pt x="658" y="21619"/>
                    <a:pt x="658" y="21239"/>
                  </a:cubicBezTo>
                  <a:cubicBezTo>
                    <a:pt x="633" y="19189"/>
                    <a:pt x="633" y="17165"/>
                    <a:pt x="861" y="15115"/>
                  </a:cubicBezTo>
                  <a:cubicBezTo>
                    <a:pt x="1038" y="13368"/>
                    <a:pt x="1367" y="11698"/>
                    <a:pt x="2101" y="10104"/>
                  </a:cubicBezTo>
                  <a:cubicBezTo>
                    <a:pt x="3315" y="7370"/>
                    <a:pt x="5416" y="5422"/>
                    <a:pt x="8099" y="4131"/>
                  </a:cubicBezTo>
                  <a:cubicBezTo>
                    <a:pt x="11515" y="2486"/>
                    <a:pt x="15185" y="1626"/>
                    <a:pt x="18880" y="968"/>
                  </a:cubicBezTo>
                  <a:cubicBezTo>
                    <a:pt x="19512" y="866"/>
                    <a:pt x="20120" y="790"/>
                    <a:pt x="20677" y="537"/>
                  </a:cubicBezTo>
                  <a:cubicBezTo>
                    <a:pt x="20854" y="461"/>
                    <a:pt x="21031" y="360"/>
                    <a:pt x="20955" y="158"/>
                  </a:cubicBezTo>
                  <a:cubicBezTo>
                    <a:pt x="20912" y="42"/>
                    <a:pt x="20827" y="1"/>
                    <a:pt x="207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54"/>
            <p:cNvSpPr/>
            <p:nvPr/>
          </p:nvSpPr>
          <p:spPr>
            <a:xfrm>
              <a:off x="20727925" y="10733550"/>
              <a:ext cx="26575" cy="86375"/>
            </a:xfrm>
            <a:custGeom>
              <a:avLst/>
              <a:gdLst/>
              <a:ahLst/>
              <a:cxnLst/>
              <a:rect l="l" t="t" r="r" b="b"/>
              <a:pathLst>
                <a:path w="1063" h="3455" extrusionOk="0">
                  <a:moveTo>
                    <a:pt x="762" y="0"/>
                  </a:moveTo>
                  <a:cubicBezTo>
                    <a:pt x="709" y="0"/>
                    <a:pt x="658" y="13"/>
                    <a:pt x="607" y="38"/>
                  </a:cubicBezTo>
                  <a:cubicBezTo>
                    <a:pt x="380" y="140"/>
                    <a:pt x="278" y="317"/>
                    <a:pt x="228" y="545"/>
                  </a:cubicBezTo>
                  <a:cubicBezTo>
                    <a:pt x="0" y="1203"/>
                    <a:pt x="0" y="1886"/>
                    <a:pt x="228" y="2544"/>
                  </a:cubicBezTo>
                  <a:cubicBezTo>
                    <a:pt x="354" y="2898"/>
                    <a:pt x="506" y="3278"/>
                    <a:pt x="886" y="3455"/>
                  </a:cubicBezTo>
                  <a:cubicBezTo>
                    <a:pt x="911" y="3404"/>
                    <a:pt x="962" y="3404"/>
                    <a:pt x="987" y="3404"/>
                  </a:cubicBezTo>
                  <a:lnTo>
                    <a:pt x="987" y="3303"/>
                  </a:lnTo>
                  <a:cubicBezTo>
                    <a:pt x="582" y="2291"/>
                    <a:pt x="532" y="1304"/>
                    <a:pt x="1038" y="342"/>
                  </a:cubicBezTo>
                  <a:cubicBezTo>
                    <a:pt x="1063" y="216"/>
                    <a:pt x="1038" y="114"/>
                    <a:pt x="936" y="38"/>
                  </a:cubicBezTo>
                  <a:cubicBezTo>
                    <a:pt x="873" y="13"/>
                    <a:pt x="816" y="0"/>
                    <a:pt x="7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54"/>
            <p:cNvSpPr/>
            <p:nvPr/>
          </p:nvSpPr>
          <p:spPr>
            <a:xfrm>
              <a:off x="19924400" y="10281650"/>
              <a:ext cx="86075" cy="135725"/>
            </a:xfrm>
            <a:custGeom>
              <a:avLst/>
              <a:gdLst/>
              <a:ahLst/>
              <a:cxnLst/>
              <a:rect l="l" t="t" r="r" b="b"/>
              <a:pathLst>
                <a:path w="3443" h="5429" extrusionOk="0">
                  <a:moveTo>
                    <a:pt x="1712" y="0"/>
                  </a:moveTo>
                  <a:cubicBezTo>
                    <a:pt x="1690" y="0"/>
                    <a:pt x="1671" y="7"/>
                    <a:pt x="1671" y="19"/>
                  </a:cubicBezTo>
                  <a:cubicBezTo>
                    <a:pt x="1392" y="1285"/>
                    <a:pt x="785" y="2272"/>
                    <a:pt x="26" y="2677"/>
                  </a:cubicBezTo>
                  <a:cubicBezTo>
                    <a:pt x="0" y="2677"/>
                    <a:pt x="0" y="2753"/>
                    <a:pt x="26" y="2753"/>
                  </a:cubicBezTo>
                  <a:cubicBezTo>
                    <a:pt x="785" y="3158"/>
                    <a:pt x="1392" y="4145"/>
                    <a:pt x="1671" y="5410"/>
                  </a:cubicBezTo>
                  <a:cubicBezTo>
                    <a:pt x="1696" y="5423"/>
                    <a:pt x="1721" y="5429"/>
                    <a:pt x="1740" y="5429"/>
                  </a:cubicBezTo>
                  <a:cubicBezTo>
                    <a:pt x="1759" y="5429"/>
                    <a:pt x="1772" y="5423"/>
                    <a:pt x="1772" y="5410"/>
                  </a:cubicBezTo>
                  <a:cubicBezTo>
                    <a:pt x="2050" y="4145"/>
                    <a:pt x="2658" y="3158"/>
                    <a:pt x="3417" y="2753"/>
                  </a:cubicBezTo>
                  <a:cubicBezTo>
                    <a:pt x="3442" y="2702"/>
                    <a:pt x="3442" y="2677"/>
                    <a:pt x="3417" y="2677"/>
                  </a:cubicBezTo>
                  <a:cubicBezTo>
                    <a:pt x="2658" y="2272"/>
                    <a:pt x="2050" y="1285"/>
                    <a:pt x="1772" y="19"/>
                  </a:cubicBezTo>
                  <a:cubicBezTo>
                    <a:pt x="1759" y="7"/>
                    <a:pt x="1734" y="0"/>
                    <a:pt x="17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54"/>
            <p:cNvSpPr/>
            <p:nvPr/>
          </p:nvSpPr>
          <p:spPr>
            <a:xfrm>
              <a:off x="20057900" y="10100700"/>
              <a:ext cx="51900" cy="82600"/>
            </a:xfrm>
            <a:custGeom>
              <a:avLst/>
              <a:gdLst/>
              <a:ahLst/>
              <a:cxnLst/>
              <a:rect l="l" t="t" r="r" b="b"/>
              <a:pathLst>
                <a:path w="2076" h="3304" extrusionOk="0">
                  <a:moveTo>
                    <a:pt x="1041" y="0"/>
                  </a:moveTo>
                  <a:cubicBezTo>
                    <a:pt x="1025" y="0"/>
                    <a:pt x="1012" y="7"/>
                    <a:pt x="1012" y="19"/>
                  </a:cubicBezTo>
                  <a:cubicBezTo>
                    <a:pt x="861" y="779"/>
                    <a:pt x="506" y="1386"/>
                    <a:pt x="51" y="1639"/>
                  </a:cubicBezTo>
                  <a:cubicBezTo>
                    <a:pt x="0" y="1639"/>
                    <a:pt x="0" y="1664"/>
                    <a:pt x="51" y="1664"/>
                  </a:cubicBezTo>
                  <a:cubicBezTo>
                    <a:pt x="481" y="1918"/>
                    <a:pt x="861" y="2525"/>
                    <a:pt x="1012" y="3284"/>
                  </a:cubicBezTo>
                  <a:cubicBezTo>
                    <a:pt x="1038" y="3297"/>
                    <a:pt x="1057" y="3303"/>
                    <a:pt x="1069" y="3303"/>
                  </a:cubicBezTo>
                  <a:cubicBezTo>
                    <a:pt x="1082" y="3303"/>
                    <a:pt x="1088" y="3297"/>
                    <a:pt x="1088" y="3284"/>
                  </a:cubicBezTo>
                  <a:cubicBezTo>
                    <a:pt x="1240" y="2525"/>
                    <a:pt x="1595" y="1918"/>
                    <a:pt x="2075" y="1664"/>
                  </a:cubicBezTo>
                  <a:lnTo>
                    <a:pt x="2075" y="1639"/>
                  </a:lnTo>
                  <a:cubicBezTo>
                    <a:pt x="1620" y="1386"/>
                    <a:pt x="1240" y="779"/>
                    <a:pt x="1088" y="19"/>
                  </a:cubicBezTo>
                  <a:cubicBezTo>
                    <a:pt x="1076" y="7"/>
                    <a:pt x="1057" y="0"/>
                    <a:pt x="10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54"/>
            <p:cNvSpPr/>
            <p:nvPr/>
          </p:nvSpPr>
          <p:spPr>
            <a:xfrm>
              <a:off x="20006650" y="10419575"/>
              <a:ext cx="51275" cy="82600"/>
            </a:xfrm>
            <a:custGeom>
              <a:avLst/>
              <a:gdLst/>
              <a:ahLst/>
              <a:cxnLst/>
              <a:rect l="l" t="t" r="r" b="b"/>
              <a:pathLst>
                <a:path w="2051" h="3304" extrusionOk="0">
                  <a:moveTo>
                    <a:pt x="1032" y="1"/>
                  </a:moveTo>
                  <a:cubicBezTo>
                    <a:pt x="1019" y="1"/>
                    <a:pt x="1013" y="7"/>
                    <a:pt x="1013" y="20"/>
                  </a:cubicBezTo>
                  <a:cubicBezTo>
                    <a:pt x="861" y="779"/>
                    <a:pt x="506" y="1386"/>
                    <a:pt x="26" y="1639"/>
                  </a:cubicBezTo>
                  <a:cubicBezTo>
                    <a:pt x="0" y="1639"/>
                    <a:pt x="0" y="1665"/>
                    <a:pt x="26" y="1665"/>
                  </a:cubicBezTo>
                  <a:cubicBezTo>
                    <a:pt x="481" y="1918"/>
                    <a:pt x="861" y="2500"/>
                    <a:pt x="1013" y="3284"/>
                  </a:cubicBezTo>
                  <a:cubicBezTo>
                    <a:pt x="1025" y="3297"/>
                    <a:pt x="1044" y="3303"/>
                    <a:pt x="1060" y="3303"/>
                  </a:cubicBezTo>
                  <a:cubicBezTo>
                    <a:pt x="1076" y="3303"/>
                    <a:pt x="1088" y="3297"/>
                    <a:pt x="1088" y="3284"/>
                  </a:cubicBezTo>
                  <a:cubicBezTo>
                    <a:pt x="1240" y="2525"/>
                    <a:pt x="1595" y="1918"/>
                    <a:pt x="2050" y="1665"/>
                  </a:cubicBezTo>
                  <a:lnTo>
                    <a:pt x="2050" y="1639"/>
                  </a:lnTo>
                  <a:cubicBezTo>
                    <a:pt x="1620" y="1386"/>
                    <a:pt x="1240" y="779"/>
                    <a:pt x="1088" y="20"/>
                  </a:cubicBezTo>
                  <a:cubicBezTo>
                    <a:pt x="1063" y="7"/>
                    <a:pt x="1044" y="1"/>
                    <a:pt x="10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54"/>
            <p:cNvSpPr/>
            <p:nvPr/>
          </p:nvSpPr>
          <p:spPr>
            <a:xfrm>
              <a:off x="20894325" y="11061275"/>
              <a:ext cx="86050" cy="136050"/>
            </a:xfrm>
            <a:custGeom>
              <a:avLst/>
              <a:gdLst/>
              <a:ahLst/>
              <a:cxnLst/>
              <a:rect l="l" t="t" r="r" b="b"/>
              <a:pathLst>
                <a:path w="3442" h="5442" extrusionOk="0">
                  <a:moveTo>
                    <a:pt x="1702" y="1"/>
                  </a:moveTo>
                  <a:cubicBezTo>
                    <a:pt x="1683" y="1"/>
                    <a:pt x="1670" y="14"/>
                    <a:pt x="1670" y="39"/>
                  </a:cubicBezTo>
                  <a:cubicBezTo>
                    <a:pt x="1392" y="1304"/>
                    <a:pt x="785" y="2291"/>
                    <a:pt x="25" y="2696"/>
                  </a:cubicBezTo>
                  <a:cubicBezTo>
                    <a:pt x="0" y="2696"/>
                    <a:pt x="0" y="2747"/>
                    <a:pt x="25" y="2747"/>
                  </a:cubicBezTo>
                  <a:cubicBezTo>
                    <a:pt x="785" y="3177"/>
                    <a:pt x="1367" y="4139"/>
                    <a:pt x="1670" y="5404"/>
                  </a:cubicBezTo>
                  <a:cubicBezTo>
                    <a:pt x="1683" y="5429"/>
                    <a:pt x="1708" y="5442"/>
                    <a:pt x="1730" y="5442"/>
                  </a:cubicBezTo>
                  <a:cubicBezTo>
                    <a:pt x="1753" y="5442"/>
                    <a:pt x="1772" y="5429"/>
                    <a:pt x="1772" y="5404"/>
                  </a:cubicBezTo>
                  <a:cubicBezTo>
                    <a:pt x="2050" y="4139"/>
                    <a:pt x="2632" y="3152"/>
                    <a:pt x="3417" y="2747"/>
                  </a:cubicBezTo>
                  <a:cubicBezTo>
                    <a:pt x="3442" y="2747"/>
                    <a:pt x="3442" y="2721"/>
                    <a:pt x="3417" y="2696"/>
                  </a:cubicBezTo>
                  <a:cubicBezTo>
                    <a:pt x="2657" y="2266"/>
                    <a:pt x="2050" y="1304"/>
                    <a:pt x="1772" y="39"/>
                  </a:cubicBezTo>
                  <a:cubicBezTo>
                    <a:pt x="1746" y="14"/>
                    <a:pt x="1721" y="1"/>
                    <a:pt x="17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54"/>
            <p:cNvSpPr/>
            <p:nvPr/>
          </p:nvSpPr>
          <p:spPr>
            <a:xfrm>
              <a:off x="20869650" y="11230050"/>
              <a:ext cx="51250" cy="82600"/>
            </a:xfrm>
            <a:custGeom>
              <a:avLst/>
              <a:gdLst/>
              <a:ahLst/>
              <a:cxnLst/>
              <a:rect l="l" t="t" r="r" b="b"/>
              <a:pathLst>
                <a:path w="2050" h="3304" extrusionOk="0">
                  <a:moveTo>
                    <a:pt x="1028" y="1"/>
                  </a:moveTo>
                  <a:cubicBezTo>
                    <a:pt x="1019" y="1"/>
                    <a:pt x="1012" y="7"/>
                    <a:pt x="1012" y="20"/>
                  </a:cubicBezTo>
                  <a:cubicBezTo>
                    <a:pt x="860" y="779"/>
                    <a:pt x="506" y="1386"/>
                    <a:pt x="25" y="1639"/>
                  </a:cubicBezTo>
                  <a:cubicBezTo>
                    <a:pt x="0" y="1639"/>
                    <a:pt x="0" y="1665"/>
                    <a:pt x="25" y="1665"/>
                  </a:cubicBezTo>
                  <a:cubicBezTo>
                    <a:pt x="481" y="1918"/>
                    <a:pt x="860" y="2525"/>
                    <a:pt x="1012" y="3284"/>
                  </a:cubicBezTo>
                  <a:cubicBezTo>
                    <a:pt x="1025" y="3297"/>
                    <a:pt x="1038" y="3303"/>
                    <a:pt x="1047" y="3303"/>
                  </a:cubicBezTo>
                  <a:cubicBezTo>
                    <a:pt x="1057" y="3303"/>
                    <a:pt x="1063" y="3297"/>
                    <a:pt x="1063" y="3284"/>
                  </a:cubicBezTo>
                  <a:cubicBezTo>
                    <a:pt x="1240" y="2525"/>
                    <a:pt x="1569" y="1918"/>
                    <a:pt x="2050" y="1665"/>
                  </a:cubicBezTo>
                  <a:lnTo>
                    <a:pt x="2050" y="1639"/>
                  </a:lnTo>
                  <a:cubicBezTo>
                    <a:pt x="1594" y="1386"/>
                    <a:pt x="1240" y="779"/>
                    <a:pt x="1063" y="20"/>
                  </a:cubicBezTo>
                  <a:cubicBezTo>
                    <a:pt x="1050" y="7"/>
                    <a:pt x="1038" y="1"/>
                    <a:pt x="10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54"/>
            <p:cNvSpPr/>
            <p:nvPr/>
          </p:nvSpPr>
          <p:spPr>
            <a:xfrm>
              <a:off x="20954425" y="11292700"/>
              <a:ext cx="51275" cy="82425"/>
            </a:xfrm>
            <a:custGeom>
              <a:avLst/>
              <a:gdLst/>
              <a:ahLst/>
              <a:cxnLst/>
              <a:rect l="l" t="t" r="r" b="b"/>
              <a:pathLst>
                <a:path w="2051" h="3297" extrusionOk="0">
                  <a:moveTo>
                    <a:pt x="1028" y="0"/>
                  </a:moveTo>
                  <a:cubicBezTo>
                    <a:pt x="1019" y="0"/>
                    <a:pt x="1013" y="6"/>
                    <a:pt x="1013" y="19"/>
                  </a:cubicBezTo>
                  <a:cubicBezTo>
                    <a:pt x="835" y="778"/>
                    <a:pt x="506" y="1386"/>
                    <a:pt x="26" y="1639"/>
                  </a:cubicBezTo>
                  <a:cubicBezTo>
                    <a:pt x="0" y="1639"/>
                    <a:pt x="0" y="1664"/>
                    <a:pt x="26" y="1664"/>
                  </a:cubicBezTo>
                  <a:cubicBezTo>
                    <a:pt x="456" y="1917"/>
                    <a:pt x="835" y="2499"/>
                    <a:pt x="1013" y="3259"/>
                  </a:cubicBezTo>
                  <a:cubicBezTo>
                    <a:pt x="1025" y="3284"/>
                    <a:pt x="1038" y="3296"/>
                    <a:pt x="1047" y="3296"/>
                  </a:cubicBezTo>
                  <a:cubicBezTo>
                    <a:pt x="1057" y="3296"/>
                    <a:pt x="1063" y="3284"/>
                    <a:pt x="1063" y="3259"/>
                  </a:cubicBezTo>
                  <a:cubicBezTo>
                    <a:pt x="1215" y="2525"/>
                    <a:pt x="1569" y="1917"/>
                    <a:pt x="2050" y="1664"/>
                  </a:cubicBezTo>
                  <a:lnTo>
                    <a:pt x="2050" y="1639"/>
                  </a:lnTo>
                  <a:cubicBezTo>
                    <a:pt x="1595" y="1386"/>
                    <a:pt x="1215" y="778"/>
                    <a:pt x="1063" y="19"/>
                  </a:cubicBezTo>
                  <a:cubicBezTo>
                    <a:pt x="1051" y="6"/>
                    <a:pt x="1038" y="0"/>
                    <a:pt x="10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54"/>
            <p:cNvSpPr/>
            <p:nvPr/>
          </p:nvSpPr>
          <p:spPr>
            <a:xfrm>
              <a:off x="19816200" y="11279250"/>
              <a:ext cx="110125" cy="224150"/>
            </a:xfrm>
            <a:custGeom>
              <a:avLst/>
              <a:gdLst/>
              <a:ahLst/>
              <a:cxnLst/>
              <a:rect l="l" t="t" r="r" b="b"/>
              <a:pathLst>
                <a:path w="4405" h="8966" extrusionOk="0">
                  <a:moveTo>
                    <a:pt x="704" y="1"/>
                  </a:moveTo>
                  <a:cubicBezTo>
                    <a:pt x="380" y="1"/>
                    <a:pt x="138" y="233"/>
                    <a:pt x="51" y="633"/>
                  </a:cubicBezTo>
                  <a:cubicBezTo>
                    <a:pt x="26" y="911"/>
                    <a:pt x="1" y="1165"/>
                    <a:pt x="1" y="1418"/>
                  </a:cubicBezTo>
                  <a:cubicBezTo>
                    <a:pt x="102" y="3746"/>
                    <a:pt x="735" y="5922"/>
                    <a:pt x="1899" y="7998"/>
                  </a:cubicBezTo>
                  <a:cubicBezTo>
                    <a:pt x="2051" y="8276"/>
                    <a:pt x="2278" y="8529"/>
                    <a:pt x="2531" y="8706"/>
                  </a:cubicBezTo>
                  <a:cubicBezTo>
                    <a:pt x="2748" y="8877"/>
                    <a:pt x="2974" y="8966"/>
                    <a:pt x="3195" y="8966"/>
                  </a:cubicBezTo>
                  <a:cubicBezTo>
                    <a:pt x="3465" y="8966"/>
                    <a:pt x="3726" y="8833"/>
                    <a:pt x="3949" y="8554"/>
                  </a:cubicBezTo>
                  <a:cubicBezTo>
                    <a:pt x="4303" y="8149"/>
                    <a:pt x="4404" y="7643"/>
                    <a:pt x="4404" y="7112"/>
                  </a:cubicBezTo>
                  <a:cubicBezTo>
                    <a:pt x="4278" y="5113"/>
                    <a:pt x="3594" y="3265"/>
                    <a:pt x="2582" y="1595"/>
                  </a:cubicBezTo>
                  <a:cubicBezTo>
                    <a:pt x="2253" y="987"/>
                    <a:pt x="1797" y="481"/>
                    <a:pt x="1190" y="152"/>
                  </a:cubicBezTo>
                  <a:cubicBezTo>
                    <a:pt x="1016" y="49"/>
                    <a:pt x="851" y="1"/>
                    <a:pt x="7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54"/>
            <p:cNvSpPr/>
            <p:nvPr/>
          </p:nvSpPr>
          <p:spPr>
            <a:xfrm>
              <a:off x="20248975" y="9927925"/>
              <a:ext cx="117700" cy="132775"/>
            </a:xfrm>
            <a:custGeom>
              <a:avLst/>
              <a:gdLst/>
              <a:ahLst/>
              <a:cxnLst/>
              <a:rect l="l" t="t" r="r" b="b"/>
              <a:pathLst>
                <a:path w="4708" h="5311" extrusionOk="0">
                  <a:moveTo>
                    <a:pt x="3050" y="1"/>
                  </a:moveTo>
                  <a:cubicBezTo>
                    <a:pt x="2633" y="1"/>
                    <a:pt x="2196" y="286"/>
                    <a:pt x="1772" y="857"/>
                  </a:cubicBezTo>
                  <a:cubicBezTo>
                    <a:pt x="1139" y="1717"/>
                    <a:pt x="785" y="2653"/>
                    <a:pt x="430" y="3640"/>
                  </a:cubicBezTo>
                  <a:cubicBezTo>
                    <a:pt x="278" y="4147"/>
                    <a:pt x="51" y="4653"/>
                    <a:pt x="0" y="5311"/>
                  </a:cubicBezTo>
                  <a:cubicBezTo>
                    <a:pt x="456" y="4754"/>
                    <a:pt x="835" y="4248"/>
                    <a:pt x="1316" y="3843"/>
                  </a:cubicBezTo>
                  <a:cubicBezTo>
                    <a:pt x="1850" y="3390"/>
                    <a:pt x="2394" y="3167"/>
                    <a:pt x="2924" y="3167"/>
                  </a:cubicBezTo>
                  <a:cubicBezTo>
                    <a:pt x="3551" y="3167"/>
                    <a:pt x="4159" y="3479"/>
                    <a:pt x="4707" y="4096"/>
                  </a:cubicBezTo>
                  <a:cubicBezTo>
                    <a:pt x="4707" y="3463"/>
                    <a:pt x="4682" y="2856"/>
                    <a:pt x="4606" y="2198"/>
                  </a:cubicBezTo>
                  <a:cubicBezTo>
                    <a:pt x="4581" y="1768"/>
                    <a:pt x="4480" y="1388"/>
                    <a:pt x="4302" y="1008"/>
                  </a:cubicBezTo>
                  <a:cubicBezTo>
                    <a:pt x="3934" y="337"/>
                    <a:pt x="3503" y="1"/>
                    <a:pt x="30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54"/>
            <p:cNvSpPr/>
            <p:nvPr/>
          </p:nvSpPr>
          <p:spPr>
            <a:xfrm>
              <a:off x="20259725" y="10496600"/>
              <a:ext cx="106300" cy="95575"/>
            </a:xfrm>
            <a:custGeom>
              <a:avLst/>
              <a:gdLst/>
              <a:ahLst/>
              <a:cxnLst/>
              <a:rect l="l" t="t" r="r" b="b"/>
              <a:pathLst>
                <a:path w="4252" h="3823" extrusionOk="0">
                  <a:moveTo>
                    <a:pt x="3240" y="1"/>
                  </a:moveTo>
                  <a:cubicBezTo>
                    <a:pt x="2860" y="26"/>
                    <a:pt x="2480" y="254"/>
                    <a:pt x="2177" y="532"/>
                  </a:cubicBezTo>
                  <a:cubicBezTo>
                    <a:pt x="1620" y="1140"/>
                    <a:pt x="1038" y="1772"/>
                    <a:pt x="532" y="2405"/>
                  </a:cubicBezTo>
                  <a:cubicBezTo>
                    <a:pt x="329" y="2683"/>
                    <a:pt x="127" y="3012"/>
                    <a:pt x="51" y="3367"/>
                  </a:cubicBezTo>
                  <a:cubicBezTo>
                    <a:pt x="0" y="3670"/>
                    <a:pt x="152" y="3822"/>
                    <a:pt x="481" y="3822"/>
                  </a:cubicBezTo>
                  <a:cubicBezTo>
                    <a:pt x="785" y="3822"/>
                    <a:pt x="1013" y="3670"/>
                    <a:pt x="1266" y="3544"/>
                  </a:cubicBezTo>
                  <a:cubicBezTo>
                    <a:pt x="1924" y="3164"/>
                    <a:pt x="2556" y="2734"/>
                    <a:pt x="3138" y="2228"/>
                  </a:cubicBezTo>
                  <a:cubicBezTo>
                    <a:pt x="3518" y="1899"/>
                    <a:pt x="3822" y="1519"/>
                    <a:pt x="4024" y="1089"/>
                  </a:cubicBezTo>
                  <a:cubicBezTo>
                    <a:pt x="4252" y="532"/>
                    <a:pt x="3898" y="1"/>
                    <a:pt x="32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54"/>
            <p:cNvSpPr/>
            <p:nvPr/>
          </p:nvSpPr>
          <p:spPr>
            <a:xfrm>
              <a:off x="20266675" y="10418075"/>
              <a:ext cx="82275" cy="106400"/>
            </a:xfrm>
            <a:custGeom>
              <a:avLst/>
              <a:gdLst/>
              <a:ahLst/>
              <a:cxnLst/>
              <a:rect l="l" t="t" r="r" b="b"/>
              <a:pathLst>
                <a:path w="3291" h="4256" extrusionOk="0">
                  <a:moveTo>
                    <a:pt x="2655" y="1"/>
                  </a:moveTo>
                  <a:cubicBezTo>
                    <a:pt x="2464" y="1"/>
                    <a:pt x="2290" y="84"/>
                    <a:pt x="2127" y="231"/>
                  </a:cubicBezTo>
                  <a:cubicBezTo>
                    <a:pt x="1089" y="1193"/>
                    <a:pt x="482" y="2408"/>
                    <a:pt x="51" y="3749"/>
                  </a:cubicBezTo>
                  <a:cubicBezTo>
                    <a:pt x="1" y="3926"/>
                    <a:pt x="77" y="4103"/>
                    <a:pt x="203" y="4179"/>
                  </a:cubicBezTo>
                  <a:cubicBezTo>
                    <a:pt x="266" y="4230"/>
                    <a:pt x="336" y="4255"/>
                    <a:pt x="406" y="4255"/>
                  </a:cubicBezTo>
                  <a:cubicBezTo>
                    <a:pt x="475" y="4255"/>
                    <a:pt x="545" y="4230"/>
                    <a:pt x="608" y="4179"/>
                  </a:cubicBezTo>
                  <a:cubicBezTo>
                    <a:pt x="760" y="4078"/>
                    <a:pt x="937" y="4028"/>
                    <a:pt x="1064" y="3901"/>
                  </a:cubicBezTo>
                  <a:cubicBezTo>
                    <a:pt x="1772" y="3268"/>
                    <a:pt x="2405" y="2560"/>
                    <a:pt x="2911" y="1750"/>
                  </a:cubicBezTo>
                  <a:cubicBezTo>
                    <a:pt x="3114" y="1446"/>
                    <a:pt x="3265" y="1117"/>
                    <a:pt x="3291" y="738"/>
                  </a:cubicBezTo>
                  <a:cubicBezTo>
                    <a:pt x="3291" y="484"/>
                    <a:pt x="3265" y="206"/>
                    <a:pt x="2987" y="80"/>
                  </a:cubicBezTo>
                  <a:cubicBezTo>
                    <a:pt x="2870" y="26"/>
                    <a:pt x="2760" y="1"/>
                    <a:pt x="26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54"/>
            <p:cNvSpPr/>
            <p:nvPr/>
          </p:nvSpPr>
          <p:spPr>
            <a:xfrm>
              <a:off x="20242650" y="10341275"/>
              <a:ext cx="77200" cy="105275"/>
            </a:xfrm>
            <a:custGeom>
              <a:avLst/>
              <a:gdLst/>
              <a:ahLst/>
              <a:cxnLst/>
              <a:rect l="l" t="t" r="r" b="b"/>
              <a:pathLst>
                <a:path w="3088" h="4211" extrusionOk="0">
                  <a:moveTo>
                    <a:pt x="2196" y="0"/>
                  </a:moveTo>
                  <a:cubicBezTo>
                    <a:pt x="2004" y="0"/>
                    <a:pt x="1804" y="97"/>
                    <a:pt x="1594" y="292"/>
                  </a:cubicBezTo>
                  <a:cubicBezTo>
                    <a:pt x="658" y="1279"/>
                    <a:pt x="304" y="2544"/>
                    <a:pt x="0" y="3784"/>
                  </a:cubicBezTo>
                  <a:cubicBezTo>
                    <a:pt x="0" y="4012"/>
                    <a:pt x="51" y="4113"/>
                    <a:pt x="152" y="4164"/>
                  </a:cubicBezTo>
                  <a:cubicBezTo>
                    <a:pt x="201" y="4197"/>
                    <a:pt x="250" y="4211"/>
                    <a:pt x="297" y="4211"/>
                  </a:cubicBezTo>
                  <a:cubicBezTo>
                    <a:pt x="397" y="4211"/>
                    <a:pt x="488" y="4148"/>
                    <a:pt x="557" y="4063"/>
                  </a:cubicBezTo>
                  <a:cubicBezTo>
                    <a:pt x="1392" y="3177"/>
                    <a:pt x="2227" y="2291"/>
                    <a:pt x="2834" y="1228"/>
                  </a:cubicBezTo>
                  <a:cubicBezTo>
                    <a:pt x="3088" y="747"/>
                    <a:pt x="2986" y="469"/>
                    <a:pt x="2581" y="140"/>
                  </a:cubicBezTo>
                  <a:cubicBezTo>
                    <a:pt x="2457" y="47"/>
                    <a:pt x="2329" y="0"/>
                    <a:pt x="21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54"/>
            <p:cNvSpPr/>
            <p:nvPr/>
          </p:nvSpPr>
          <p:spPr>
            <a:xfrm>
              <a:off x="20415375" y="10546400"/>
              <a:ext cx="108825" cy="63525"/>
            </a:xfrm>
            <a:custGeom>
              <a:avLst/>
              <a:gdLst/>
              <a:ahLst/>
              <a:cxnLst/>
              <a:rect l="l" t="t" r="r" b="b"/>
              <a:pathLst>
                <a:path w="4353" h="2541" extrusionOk="0">
                  <a:moveTo>
                    <a:pt x="3756" y="0"/>
                  </a:moveTo>
                  <a:cubicBezTo>
                    <a:pt x="3712" y="0"/>
                    <a:pt x="3667" y="3"/>
                    <a:pt x="3619" y="8"/>
                  </a:cubicBezTo>
                  <a:cubicBezTo>
                    <a:pt x="2632" y="160"/>
                    <a:pt x="1772" y="641"/>
                    <a:pt x="987" y="1198"/>
                  </a:cubicBezTo>
                  <a:cubicBezTo>
                    <a:pt x="658" y="1425"/>
                    <a:pt x="380" y="1678"/>
                    <a:pt x="152" y="2007"/>
                  </a:cubicBezTo>
                  <a:cubicBezTo>
                    <a:pt x="76" y="2109"/>
                    <a:pt x="0" y="2235"/>
                    <a:pt x="101" y="2412"/>
                  </a:cubicBezTo>
                  <a:cubicBezTo>
                    <a:pt x="158" y="2526"/>
                    <a:pt x="258" y="2540"/>
                    <a:pt x="379" y="2540"/>
                  </a:cubicBezTo>
                  <a:cubicBezTo>
                    <a:pt x="419" y="2540"/>
                    <a:pt x="462" y="2539"/>
                    <a:pt x="506" y="2539"/>
                  </a:cubicBezTo>
                  <a:cubicBezTo>
                    <a:pt x="962" y="2463"/>
                    <a:pt x="1392" y="2286"/>
                    <a:pt x="1822" y="2058"/>
                  </a:cubicBezTo>
                  <a:cubicBezTo>
                    <a:pt x="2581" y="1729"/>
                    <a:pt x="3366" y="1451"/>
                    <a:pt x="3999" y="919"/>
                  </a:cubicBezTo>
                  <a:cubicBezTo>
                    <a:pt x="4226" y="742"/>
                    <a:pt x="4353" y="514"/>
                    <a:pt x="4226" y="261"/>
                  </a:cubicBezTo>
                  <a:cubicBezTo>
                    <a:pt x="4103" y="56"/>
                    <a:pt x="3946" y="0"/>
                    <a:pt x="3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9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5" name="Google Shape;9415;p66"/>
          <p:cNvSpPr txBox="1">
            <a:spLocks noGrp="1"/>
          </p:cNvSpPr>
          <p:nvPr>
            <p:ph type="title" idx="4294967295"/>
          </p:nvPr>
        </p:nvSpPr>
        <p:spPr>
          <a:xfrm>
            <a:off x="1085261" y="694064"/>
            <a:ext cx="70473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4000" b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...and our sets of editable icons</a:t>
            </a:r>
            <a:endParaRPr sz="4000" b="1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417" name="Google Shape;9417;p66"/>
          <p:cNvGrpSpPr/>
          <p:nvPr/>
        </p:nvGrpSpPr>
        <p:grpSpPr>
          <a:xfrm>
            <a:off x="845855" y="2307733"/>
            <a:ext cx="340168" cy="298978"/>
            <a:chOff x="892750" y="267400"/>
            <a:chExt cx="483125" cy="42462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418" name="Google Shape;9418;p66"/>
            <p:cNvSpPr/>
            <p:nvPr/>
          </p:nvSpPr>
          <p:spPr>
            <a:xfrm>
              <a:off x="892750" y="267400"/>
              <a:ext cx="483125" cy="424625"/>
            </a:xfrm>
            <a:custGeom>
              <a:avLst/>
              <a:gdLst/>
              <a:ahLst/>
              <a:cxnLst/>
              <a:rect l="l" t="t" r="r" b="b"/>
              <a:pathLst>
                <a:path w="19325" h="16985" extrusionOk="0">
                  <a:moveTo>
                    <a:pt x="2832" y="1133"/>
                  </a:moveTo>
                  <a:cubicBezTo>
                    <a:pt x="3143" y="1133"/>
                    <a:pt x="3397" y="1383"/>
                    <a:pt x="3397" y="1697"/>
                  </a:cubicBezTo>
                  <a:lnTo>
                    <a:pt x="3397" y="2265"/>
                  </a:lnTo>
                  <a:lnTo>
                    <a:pt x="2265" y="2265"/>
                  </a:lnTo>
                  <a:lnTo>
                    <a:pt x="2265" y="1697"/>
                  </a:lnTo>
                  <a:cubicBezTo>
                    <a:pt x="2265" y="1383"/>
                    <a:pt x="2518" y="1133"/>
                    <a:pt x="2832" y="1133"/>
                  </a:cubicBezTo>
                  <a:close/>
                  <a:moveTo>
                    <a:pt x="11927" y="1133"/>
                  </a:moveTo>
                  <a:cubicBezTo>
                    <a:pt x="12241" y="1133"/>
                    <a:pt x="12494" y="1383"/>
                    <a:pt x="12494" y="1697"/>
                  </a:cubicBezTo>
                  <a:lnTo>
                    <a:pt x="12494" y="2265"/>
                  </a:lnTo>
                  <a:lnTo>
                    <a:pt x="6833" y="2265"/>
                  </a:lnTo>
                  <a:lnTo>
                    <a:pt x="6833" y="1697"/>
                  </a:lnTo>
                  <a:cubicBezTo>
                    <a:pt x="6833" y="1383"/>
                    <a:pt x="7084" y="1133"/>
                    <a:pt x="7398" y="1133"/>
                  </a:cubicBezTo>
                  <a:close/>
                  <a:moveTo>
                    <a:pt x="17628" y="3397"/>
                  </a:moveTo>
                  <a:cubicBezTo>
                    <a:pt x="17939" y="3397"/>
                    <a:pt x="18192" y="3648"/>
                    <a:pt x="18192" y="3962"/>
                  </a:cubicBezTo>
                  <a:lnTo>
                    <a:pt x="18192" y="4530"/>
                  </a:lnTo>
                  <a:lnTo>
                    <a:pt x="17628" y="4530"/>
                  </a:lnTo>
                  <a:cubicBezTo>
                    <a:pt x="16688" y="4530"/>
                    <a:pt x="15928" y="5288"/>
                    <a:pt x="15928" y="6227"/>
                  </a:cubicBezTo>
                  <a:lnTo>
                    <a:pt x="15928" y="9059"/>
                  </a:lnTo>
                  <a:lnTo>
                    <a:pt x="13584" y="9059"/>
                  </a:lnTo>
                  <a:cubicBezTo>
                    <a:pt x="13304" y="7108"/>
                    <a:pt x="11631" y="5662"/>
                    <a:pt x="9662" y="5662"/>
                  </a:cubicBezTo>
                  <a:cubicBezTo>
                    <a:pt x="7694" y="5662"/>
                    <a:pt x="6021" y="7108"/>
                    <a:pt x="5740" y="9059"/>
                  </a:cubicBezTo>
                  <a:lnTo>
                    <a:pt x="3397" y="9059"/>
                  </a:lnTo>
                  <a:lnTo>
                    <a:pt x="3397" y="6227"/>
                  </a:lnTo>
                  <a:cubicBezTo>
                    <a:pt x="3397" y="5288"/>
                    <a:pt x="2636" y="4530"/>
                    <a:pt x="1700" y="4530"/>
                  </a:cubicBezTo>
                  <a:lnTo>
                    <a:pt x="1132" y="4530"/>
                  </a:lnTo>
                  <a:lnTo>
                    <a:pt x="1132" y="3962"/>
                  </a:lnTo>
                  <a:cubicBezTo>
                    <a:pt x="1132" y="3648"/>
                    <a:pt x="1386" y="3397"/>
                    <a:pt x="1700" y="3397"/>
                  </a:cubicBezTo>
                  <a:close/>
                  <a:moveTo>
                    <a:pt x="9663" y="6793"/>
                  </a:moveTo>
                  <a:cubicBezTo>
                    <a:pt x="10399" y="6793"/>
                    <a:pt x="11123" y="7080"/>
                    <a:pt x="11664" y="7622"/>
                  </a:cubicBezTo>
                  <a:cubicBezTo>
                    <a:pt x="12473" y="8431"/>
                    <a:pt x="12715" y="9648"/>
                    <a:pt x="12277" y="10708"/>
                  </a:cubicBezTo>
                  <a:cubicBezTo>
                    <a:pt x="11839" y="11764"/>
                    <a:pt x="10807" y="12456"/>
                    <a:pt x="9662" y="12456"/>
                  </a:cubicBezTo>
                  <a:cubicBezTo>
                    <a:pt x="8098" y="12453"/>
                    <a:pt x="6833" y="11188"/>
                    <a:pt x="6833" y="9624"/>
                  </a:cubicBezTo>
                  <a:cubicBezTo>
                    <a:pt x="6833" y="8479"/>
                    <a:pt x="7521" y="7447"/>
                    <a:pt x="8578" y="7009"/>
                  </a:cubicBezTo>
                  <a:cubicBezTo>
                    <a:pt x="8929" y="6864"/>
                    <a:pt x="9298" y="6793"/>
                    <a:pt x="9663" y="6793"/>
                  </a:cubicBezTo>
                  <a:close/>
                  <a:moveTo>
                    <a:pt x="1700" y="5662"/>
                  </a:moveTo>
                  <a:cubicBezTo>
                    <a:pt x="2011" y="5662"/>
                    <a:pt x="2265" y="5913"/>
                    <a:pt x="2265" y="6227"/>
                  </a:cubicBezTo>
                  <a:lnTo>
                    <a:pt x="2265" y="13020"/>
                  </a:lnTo>
                  <a:cubicBezTo>
                    <a:pt x="2265" y="13334"/>
                    <a:pt x="2011" y="13588"/>
                    <a:pt x="1700" y="13588"/>
                  </a:cubicBezTo>
                  <a:lnTo>
                    <a:pt x="1132" y="13588"/>
                  </a:lnTo>
                  <a:lnTo>
                    <a:pt x="1132" y="5662"/>
                  </a:lnTo>
                  <a:close/>
                  <a:moveTo>
                    <a:pt x="18192" y="5662"/>
                  </a:moveTo>
                  <a:lnTo>
                    <a:pt x="18192" y="13588"/>
                  </a:lnTo>
                  <a:lnTo>
                    <a:pt x="17628" y="13588"/>
                  </a:lnTo>
                  <a:cubicBezTo>
                    <a:pt x="17314" y="13588"/>
                    <a:pt x="17060" y="13334"/>
                    <a:pt x="17060" y="13020"/>
                  </a:cubicBezTo>
                  <a:lnTo>
                    <a:pt x="17060" y="6227"/>
                  </a:lnTo>
                  <a:cubicBezTo>
                    <a:pt x="17060" y="5913"/>
                    <a:pt x="17314" y="5662"/>
                    <a:pt x="17628" y="5662"/>
                  </a:cubicBezTo>
                  <a:close/>
                  <a:moveTo>
                    <a:pt x="15928" y="10191"/>
                  </a:moveTo>
                  <a:lnTo>
                    <a:pt x="15928" y="13020"/>
                  </a:lnTo>
                  <a:cubicBezTo>
                    <a:pt x="15928" y="13959"/>
                    <a:pt x="16688" y="14717"/>
                    <a:pt x="17628" y="14720"/>
                  </a:cubicBezTo>
                  <a:lnTo>
                    <a:pt x="18192" y="14720"/>
                  </a:lnTo>
                  <a:lnTo>
                    <a:pt x="18192" y="15285"/>
                  </a:lnTo>
                  <a:cubicBezTo>
                    <a:pt x="18192" y="15599"/>
                    <a:pt x="17939" y="15853"/>
                    <a:pt x="17628" y="15853"/>
                  </a:cubicBezTo>
                  <a:lnTo>
                    <a:pt x="1700" y="15853"/>
                  </a:lnTo>
                  <a:cubicBezTo>
                    <a:pt x="1386" y="15853"/>
                    <a:pt x="1132" y="15599"/>
                    <a:pt x="1132" y="15285"/>
                  </a:cubicBezTo>
                  <a:lnTo>
                    <a:pt x="1132" y="14720"/>
                  </a:lnTo>
                  <a:lnTo>
                    <a:pt x="1700" y="14720"/>
                  </a:lnTo>
                  <a:cubicBezTo>
                    <a:pt x="2636" y="14717"/>
                    <a:pt x="3397" y="13959"/>
                    <a:pt x="3397" y="13020"/>
                  </a:cubicBezTo>
                  <a:lnTo>
                    <a:pt x="3397" y="10191"/>
                  </a:lnTo>
                  <a:lnTo>
                    <a:pt x="5740" y="10191"/>
                  </a:lnTo>
                  <a:cubicBezTo>
                    <a:pt x="6021" y="12139"/>
                    <a:pt x="7694" y="13585"/>
                    <a:pt x="9662" y="13585"/>
                  </a:cubicBezTo>
                  <a:cubicBezTo>
                    <a:pt x="11631" y="13585"/>
                    <a:pt x="13304" y="12139"/>
                    <a:pt x="13584" y="10191"/>
                  </a:cubicBezTo>
                  <a:close/>
                  <a:moveTo>
                    <a:pt x="2832" y="1"/>
                  </a:moveTo>
                  <a:cubicBezTo>
                    <a:pt x="1893" y="1"/>
                    <a:pt x="1132" y="758"/>
                    <a:pt x="1132" y="1697"/>
                  </a:cubicBezTo>
                  <a:lnTo>
                    <a:pt x="1132" y="2362"/>
                  </a:lnTo>
                  <a:cubicBezTo>
                    <a:pt x="453" y="2600"/>
                    <a:pt x="0" y="3243"/>
                    <a:pt x="0" y="3962"/>
                  </a:cubicBezTo>
                  <a:lnTo>
                    <a:pt x="0" y="15285"/>
                  </a:lnTo>
                  <a:cubicBezTo>
                    <a:pt x="0" y="16224"/>
                    <a:pt x="761" y="16982"/>
                    <a:pt x="1700" y="16985"/>
                  </a:cubicBezTo>
                  <a:lnTo>
                    <a:pt x="17628" y="16985"/>
                  </a:lnTo>
                  <a:cubicBezTo>
                    <a:pt x="18564" y="16982"/>
                    <a:pt x="19324" y="16224"/>
                    <a:pt x="19324" y="15285"/>
                  </a:cubicBezTo>
                  <a:lnTo>
                    <a:pt x="19324" y="3962"/>
                  </a:lnTo>
                  <a:cubicBezTo>
                    <a:pt x="19324" y="3023"/>
                    <a:pt x="18564" y="2265"/>
                    <a:pt x="17628" y="2265"/>
                  </a:cubicBezTo>
                  <a:lnTo>
                    <a:pt x="13627" y="2265"/>
                  </a:lnTo>
                  <a:lnTo>
                    <a:pt x="13627" y="1697"/>
                  </a:lnTo>
                  <a:cubicBezTo>
                    <a:pt x="13624" y="758"/>
                    <a:pt x="12866" y="1"/>
                    <a:pt x="11927" y="1"/>
                  </a:cubicBezTo>
                  <a:lnTo>
                    <a:pt x="7398" y="1"/>
                  </a:lnTo>
                  <a:cubicBezTo>
                    <a:pt x="6459" y="1"/>
                    <a:pt x="5701" y="758"/>
                    <a:pt x="5701" y="1697"/>
                  </a:cubicBezTo>
                  <a:lnTo>
                    <a:pt x="5701" y="2265"/>
                  </a:lnTo>
                  <a:lnTo>
                    <a:pt x="4529" y="2265"/>
                  </a:lnTo>
                  <a:lnTo>
                    <a:pt x="4529" y="1697"/>
                  </a:lnTo>
                  <a:cubicBezTo>
                    <a:pt x="4529" y="758"/>
                    <a:pt x="3768" y="1"/>
                    <a:pt x="28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19" name="Google Shape;9419;p66"/>
            <p:cNvSpPr/>
            <p:nvPr/>
          </p:nvSpPr>
          <p:spPr>
            <a:xfrm>
              <a:off x="1091875" y="465500"/>
              <a:ext cx="88275" cy="85000"/>
            </a:xfrm>
            <a:custGeom>
              <a:avLst/>
              <a:gdLst/>
              <a:ahLst/>
              <a:cxnLst/>
              <a:rect l="l" t="t" r="r" b="b"/>
              <a:pathLst>
                <a:path w="3531" h="3400" extrusionOk="0">
                  <a:moveTo>
                    <a:pt x="1697" y="1135"/>
                  </a:moveTo>
                  <a:cubicBezTo>
                    <a:pt x="2201" y="1135"/>
                    <a:pt x="2455" y="1742"/>
                    <a:pt x="2099" y="2101"/>
                  </a:cubicBezTo>
                  <a:cubicBezTo>
                    <a:pt x="1983" y="2216"/>
                    <a:pt x="1841" y="2268"/>
                    <a:pt x="1702" y="2268"/>
                  </a:cubicBezTo>
                  <a:cubicBezTo>
                    <a:pt x="1411" y="2268"/>
                    <a:pt x="1133" y="2041"/>
                    <a:pt x="1133" y="1700"/>
                  </a:cubicBezTo>
                  <a:cubicBezTo>
                    <a:pt x="1133" y="1386"/>
                    <a:pt x="1383" y="1135"/>
                    <a:pt x="1697" y="1135"/>
                  </a:cubicBezTo>
                  <a:close/>
                  <a:moveTo>
                    <a:pt x="1697" y="0"/>
                  </a:moveTo>
                  <a:cubicBezTo>
                    <a:pt x="1479" y="0"/>
                    <a:pt x="1258" y="42"/>
                    <a:pt x="1048" y="129"/>
                  </a:cubicBezTo>
                  <a:cubicBezTo>
                    <a:pt x="414" y="392"/>
                    <a:pt x="0" y="1011"/>
                    <a:pt x="0" y="1700"/>
                  </a:cubicBezTo>
                  <a:cubicBezTo>
                    <a:pt x="0" y="2639"/>
                    <a:pt x="758" y="3396"/>
                    <a:pt x="1697" y="3399"/>
                  </a:cubicBezTo>
                  <a:cubicBezTo>
                    <a:pt x="2386" y="3399"/>
                    <a:pt x="3005" y="2983"/>
                    <a:pt x="3267" y="2349"/>
                  </a:cubicBezTo>
                  <a:cubicBezTo>
                    <a:pt x="3530" y="1715"/>
                    <a:pt x="3385" y="984"/>
                    <a:pt x="2899" y="498"/>
                  </a:cubicBezTo>
                  <a:cubicBezTo>
                    <a:pt x="2574" y="173"/>
                    <a:pt x="2139" y="0"/>
                    <a:pt x="16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20" name="Google Shape;9420;p66"/>
            <p:cNvSpPr/>
            <p:nvPr/>
          </p:nvSpPr>
          <p:spPr>
            <a:xfrm>
              <a:off x="1005975" y="380625"/>
              <a:ext cx="28325" cy="28350"/>
            </a:xfrm>
            <a:custGeom>
              <a:avLst/>
              <a:gdLst/>
              <a:ahLst/>
              <a:cxnLst/>
              <a:rect l="l" t="t" r="r" b="b"/>
              <a:pathLst>
                <a:path w="1133" h="1134" extrusionOk="0">
                  <a:moveTo>
                    <a:pt x="568" y="1"/>
                  </a:moveTo>
                  <a:cubicBezTo>
                    <a:pt x="254" y="1"/>
                    <a:pt x="0" y="251"/>
                    <a:pt x="0" y="565"/>
                  </a:cubicBezTo>
                  <a:cubicBezTo>
                    <a:pt x="0" y="879"/>
                    <a:pt x="254" y="1133"/>
                    <a:pt x="568" y="1133"/>
                  </a:cubicBezTo>
                  <a:cubicBezTo>
                    <a:pt x="879" y="1133"/>
                    <a:pt x="1132" y="879"/>
                    <a:pt x="1132" y="565"/>
                  </a:cubicBezTo>
                  <a:cubicBezTo>
                    <a:pt x="1132" y="251"/>
                    <a:pt x="879" y="1"/>
                    <a:pt x="5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421" name="Google Shape;9421;p66"/>
          <p:cNvGrpSpPr/>
          <p:nvPr/>
        </p:nvGrpSpPr>
        <p:grpSpPr>
          <a:xfrm>
            <a:off x="1284289" y="2287121"/>
            <a:ext cx="298996" cy="340204"/>
            <a:chOff x="1516475" y="238075"/>
            <a:chExt cx="424650" cy="48317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422" name="Google Shape;9422;p66"/>
            <p:cNvSpPr/>
            <p:nvPr/>
          </p:nvSpPr>
          <p:spPr>
            <a:xfrm>
              <a:off x="1516475" y="238075"/>
              <a:ext cx="424650" cy="483175"/>
            </a:xfrm>
            <a:custGeom>
              <a:avLst/>
              <a:gdLst/>
              <a:ahLst/>
              <a:cxnLst/>
              <a:rect l="l" t="t" r="r" b="b"/>
              <a:pathLst>
                <a:path w="16986" h="19327" extrusionOk="0">
                  <a:moveTo>
                    <a:pt x="8491" y="1134"/>
                  </a:moveTo>
                  <a:cubicBezTo>
                    <a:pt x="11302" y="1134"/>
                    <a:pt x="13588" y="3438"/>
                    <a:pt x="13588" y="6267"/>
                  </a:cubicBezTo>
                  <a:cubicBezTo>
                    <a:pt x="13588" y="7318"/>
                    <a:pt x="13262" y="8342"/>
                    <a:pt x="12655" y="9199"/>
                  </a:cubicBezTo>
                  <a:cubicBezTo>
                    <a:pt x="12625" y="9242"/>
                    <a:pt x="12604" y="9272"/>
                    <a:pt x="12595" y="9284"/>
                  </a:cubicBezTo>
                  <a:lnTo>
                    <a:pt x="8491" y="15724"/>
                  </a:lnTo>
                  <a:lnTo>
                    <a:pt x="4388" y="9287"/>
                  </a:lnTo>
                  <a:cubicBezTo>
                    <a:pt x="4382" y="9275"/>
                    <a:pt x="4373" y="9266"/>
                    <a:pt x="4367" y="9257"/>
                  </a:cubicBezTo>
                  <a:cubicBezTo>
                    <a:pt x="4249" y="9091"/>
                    <a:pt x="4140" y="8921"/>
                    <a:pt x="4041" y="8743"/>
                  </a:cubicBezTo>
                  <a:cubicBezTo>
                    <a:pt x="3618" y="7985"/>
                    <a:pt x="3398" y="7134"/>
                    <a:pt x="3398" y="6267"/>
                  </a:cubicBezTo>
                  <a:cubicBezTo>
                    <a:pt x="3398" y="6174"/>
                    <a:pt x="3398" y="6080"/>
                    <a:pt x="3404" y="5990"/>
                  </a:cubicBezTo>
                  <a:cubicBezTo>
                    <a:pt x="3552" y="3266"/>
                    <a:pt x="5786" y="1134"/>
                    <a:pt x="8491" y="1134"/>
                  </a:cubicBezTo>
                  <a:close/>
                  <a:moveTo>
                    <a:pt x="11049" y="13819"/>
                  </a:moveTo>
                  <a:cubicBezTo>
                    <a:pt x="14358" y="14233"/>
                    <a:pt x="15853" y="15289"/>
                    <a:pt x="15853" y="15930"/>
                  </a:cubicBezTo>
                  <a:cubicBezTo>
                    <a:pt x="15853" y="16304"/>
                    <a:pt x="15339" y="16887"/>
                    <a:pt x="13905" y="17397"/>
                  </a:cubicBezTo>
                  <a:cubicBezTo>
                    <a:pt x="12471" y="17910"/>
                    <a:pt x="10545" y="18194"/>
                    <a:pt x="8491" y="18194"/>
                  </a:cubicBezTo>
                  <a:cubicBezTo>
                    <a:pt x="6438" y="18194"/>
                    <a:pt x="4515" y="17910"/>
                    <a:pt x="3077" y="17397"/>
                  </a:cubicBezTo>
                  <a:cubicBezTo>
                    <a:pt x="1640" y="16884"/>
                    <a:pt x="1133" y="16304"/>
                    <a:pt x="1133" y="15930"/>
                  </a:cubicBezTo>
                  <a:cubicBezTo>
                    <a:pt x="1133" y="15289"/>
                    <a:pt x="2625" y="14233"/>
                    <a:pt x="5934" y="13819"/>
                  </a:cubicBezTo>
                  <a:lnTo>
                    <a:pt x="8014" y="17083"/>
                  </a:lnTo>
                  <a:cubicBezTo>
                    <a:pt x="8126" y="17258"/>
                    <a:pt x="8309" y="17346"/>
                    <a:pt x="8491" y="17346"/>
                  </a:cubicBezTo>
                  <a:cubicBezTo>
                    <a:pt x="8674" y="17346"/>
                    <a:pt x="8857" y="17258"/>
                    <a:pt x="8968" y="17083"/>
                  </a:cubicBezTo>
                  <a:lnTo>
                    <a:pt x="11049" y="13819"/>
                  </a:lnTo>
                  <a:close/>
                  <a:moveTo>
                    <a:pt x="8494" y="1"/>
                  </a:moveTo>
                  <a:cubicBezTo>
                    <a:pt x="6947" y="1"/>
                    <a:pt x="5399" y="578"/>
                    <a:pt x="4201" y="1738"/>
                  </a:cubicBezTo>
                  <a:cubicBezTo>
                    <a:pt x="3050" y="2837"/>
                    <a:pt x="2359" y="4338"/>
                    <a:pt x="2274" y="5929"/>
                  </a:cubicBezTo>
                  <a:cubicBezTo>
                    <a:pt x="2268" y="6041"/>
                    <a:pt x="2265" y="6156"/>
                    <a:pt x="2265" y="6267"/>
                  </a:cubicBezTo>
                  <a:cubicBezTo>
                    <a:pt x="2265" y="7327"/>
                    <a:pt x="2534" y="8372"/>
                    <a:pt x="3050" y="9296"/>
                  </a:cubicBezTo>
                  <a:cubicBezTo>
                    <a:pt x="3168" y="9507"/>
                    <a:pt x="3301" y="9713"/>
                    <a:pt x="3440" y="9909"/>
                  </a:cubicBezTo>
                  <a:lnTo>
                    <a:pt x="5267" y="12771"/>
                  </a:lnTo>
                  <a:cubicBezTo>
                    <a:pt x="3953" y="12971"/>
                    <a:pt x="2809" y="13294"/>
                    <a:pt x="1921" y="13713"/>
                  </a:cubicBezTo>
                  <a:cubicBezTo>
                    <a:pt x="333" y="14465"/>
                    <a:pt x="1" y="15332"/>
                    <a:pt x="1" y="15930"/>
                  </a:cubicBezTo>
                  <a:cubicBezTo>
                    <a:pt x="1" y="16648"/>
                    <a:pt x="469" y="17669"/>
                    <a:pt x="2697" y="18466"/>
                  </a:cubicBezTo>
                  <a:cubicBezTo>
                    <a:pt x="4252" y="19022"/>
                    <a:pt x="6311" y="19326"/>
                    <a:pt x="8491" y="19326"/>
                  </a:cubicBezTo>
                  <a:cubicBezTo>
                    <a:pt x="10671" y="19326"/>
                    <a:pt x="12731" y="19022"/>
                    <a:pt x="14286" y="18466"/>
                  </a:cubicBezTo>
                  <a:cubicBezTo>
                    <a:pt x="16514" y="17669"/>
                    <a:pt x="16985" y="16648"/>
                    <a:pt x="16985" y="15930"/>
                  </a:cubicBezTo>
                  <a:cubicBezTo>
                    <a:pt x="16985" y="15332"/>
                    <a:pt x="16650" y="14465"/>
                    <a:pt x="15062" y="13713"/>
                  </a:cubicBezTo>
                  <a:cubicBezTo>
                    <a:pt x="14174" y="13294"/>
                    <a:pt x="13030" y="12971"/>
                    <a:pt x="11716" y="12768"/>
                  </a:cubicBezTo>
                  <a:lnTo>
                    <a:pt x="13549" y="9897"/>
                  </a:lnTo>
                  <a:lnTo>
                    <a:pt x="13561" y="9879"/>
                  </a:lnTo>
                  <a:cubicBezTo>
                    <a:pt x="13567" y="9873"/>
                    <a:pt x="13570" y="9867"/>
                    <a:pt x="13576" y="9861"/>
                  </a:cubicBezTo>
                  <a:cubicBezTo>
                    <a:pt x="15327" y="7382"/>
                    <a:pt x="15041" y="3997"/>
                    <a:pt x="12897" y="1847"/>
                  </a:cubicBezTo>
                  <a:cubicBezTo>
                    <a:pt x="11689" y="618"/>
                    <a:pt x="10092" y="1"/>
                    <a:pt x="84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23" name="Google Shape;9423;p66"/>
            <p:cNvSpPr/>
            <p:nvPr/>
          </p:nvSpPr>
          <p:spPr>
            <a:xfrm>
              <a:off x="1652425" y="324000"/>
              <a:ext cx="147150" cy="141575"/>
            </a:xfrm>
            <a:custGeom>
              <a:avLst/>
              <a:gdLst/>
              <a:ahLst/>
              <a:cxnLst/>
              <a:rect l="l" t="t" r="r" b="b"/>
              <a:pathLst>
                <a:path w="5886" h="5663" extrusionOk="0">
                  <a:moveTo>
                    <a:pt x="3054" y="1131"/>
                  </a:moveTo>
                  <a:cubicBezTo>
                    <a:pt x="3495" y="1131"/>
                    <a:pt x="3930" y="1303"/>
                    <a:pt x="4255" y="1629"/>
                  </a:cubicBezTo>
                  <a:cubicBezTo>
                    <a:pt x="4741" y="2115"/>
                    <a:pt x="4886" y="2845"/>
                    <a:pt x="4623" y="3480"/>
                  </a:cubicBezTo>
                  <a:cubicBezTo>
                    <a:pt x="4361" y="4114"/>
                    <a:pt x="3742" y="4530"/>
                    <a:pt x="3053" y="4530"/>
                  </a:cubicBezTo>
                  <a:cubicBezTo>
                    <a:pt x="2114" y="4527"/>
                    <a:pt x="1356" y="3769"/>
                    <a:pt x="1356" y="2830"/>
                  </a:cubicBezTo>
                  <a:cubicBezTo>
                    <a:pt x="1356" y="2142"/>
                    <a:pt x="1770" y="1523"/>
                    <a:pt x="2404" y="1260"/>
                  </a:cubicBezTo>
                  <a:cubicBezTo>
                    <a:pt x="2614" y="1173"/>
                    <a:pt x="2835" y="1131"/>
                    <a:pt x="3054" y="1131"/>
                  </a:cubicBezTo>
                  <a:close/>
                  <a:moveTo>
                    <a:pt x="3053" y="0"/>
                  </a:moveTo>
                  <a:cubicBezTo>
                    <a:pt x="2316" y="0"/>
                    <a:pt x="1593" y="287"/>
                    <a:pt x="1051" y="828"/>
                  </a:cubicBezTo>
                  <a:cubicBezTo>
                    <a:pt x="242" y="1638"/>
                    <a:pt x="1" y="2855"/>
                    <a:pt x="439" y="3914"/>
                  </a:cubicBezTo>
                  <a:cubicBezTo>
                    <a:pt x="876" y="4971"/>
                    <a:pt x="1909" y="5663"/>
                    <a:pt x="3053" y="5663"/>
                  </a:cubicBezTo>
                  <a:cubicBezTo>
                    <a:pt x="4617" y="5660"/>
                    <a:pt x="5883" y="4394"/>
                    <a:pt x="5886" y="2830"/>
                  </a:cubicBezTo>
                  <a:cubicBezTo>
                    <a:pt x="5886" y="1686"/>
                    <a:pt x="5194" y="653"/>
                    <a:pt x="4137" y="216"/>
                  </a:cubicBezTo>
                  <a:cubicBezTo>
                    <a:pt x="3786" y="70"/>
                    <a:pt x="3418" y="0"/>
                    <a:pt x="30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424" name="Google Shape;9424;p66"/>
          <p:cNvGrpSpPr/>
          <p:nvPr/>
        </p:nvGrpSpPr>
        <p:grpSpPr>
          <a:xfrm>
            <a:off x="1677380" y="2367520"/>
            <a:ext cx="341488" cy="179405"/>
            <a:chOff x="2080675" y="352325"/>
            <a:chExt cx="485000" cy="25480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425" name="Google Shape;9425;p66"/>
            <p:cNvSpPr/>
            <p:nvPr/>
          </p:nvSpPr>
          <p:spPr>
            <a:xfrm>
              <a:off x="2080675" y="352325"/>
              <a:ext cx="485000" cy="254800"/>
            </a:xfrm>
            <a:custGeom>
              <a:avLst/>
              <a:gdLst/>
              <a:ahLst/>
              <a:cxnLst/>
              <a:rect l="l" t="t" r="r" b="b"/>
              <a:pathLst>
                <a:path w="19400" h="10192" extrusionOk="0">
                  <a:moveTo>
                    <a:pt x="5514" y="2183"/>
                  </a:moveTo>
                  <a:cubicBezTo>
                    <a:pt x="4291" y="3932"/>
                    <a:pt x="4291" y="6254"/>
                    <a:pt x="5514" y="8002"/>
                  </a:cubicBezTo>
                  <a:cubicBezTo>
                    <a:pt x="4858" y="7685"/>
                    <a:pt x="4230" y="7320"/>
                    <a:pt x="3632" y="6909"/>
                  </a:cubicBezTo>
                  <a:cubicBezTo>
                    <a:pt x="2841" y="6368"/>
                    <a:pt x="2099" y="5762"/>
                    <a:pt x="1410" y="5097"/>
                  </a:cubicBezTo>
                  <a:cubicBezTo>
                    <a:pt x="2071" y="4454"/>
                    <a:pt x="3572" y="3126"/>
                    <a:pt x="5514" y="2183"/>
                  </a:cubicBezTo>
                  <a:close/>
                  <a:moveTo>
                    <a:pt x="13865" y="2171"/>
                  </a:moveTo>
                  <a:cubicBezTo>
                    <a:pt x="14527" y="2491"/>
                    <a:pt x="15167" y="2866"/>
                    <a:pt x="15774" y="3283"/>
                  </a:cubicBezTo>
                  <a:cubicBezTo>
                    <a:pt x="16562" y="3823"/>
                    <a:pt x="17304" y="4430"/>
                    <a:pt x="17996" y="5094"/>
                  </a:cubicBezTo>
                  <a:cubicBezTo>
                    <a:pt x="17307" y="5759"/>
                    <a:pt x="16565" y="6365"/>
                    <a:pt x="15774" y="6909"/>
                  </a:cubicBezTo>
                  <a:cubicBezTo>
                    <a:pt x="15167" y="7326"/>
                    <a:pt x="14530" y="7697"/>
                    <a:pt x="13865" y="8017"/>
                  </a:cubicBezTo>
                  <a:cubicBezTo>
                    <a:pt x="15097" y="6263"/>
                    <a:pt x="15097" y="3926"/>
                    <a:pt x="13865" y="2171"/>
                  </a:cubicBezTo>
                  <a:close/>
                  <a:moveTo>
                    <a:pt x="9801" y="1133"/>
                  </a:moveTo>
                  <a:cubicBezTo>
                    <a:pt x="11948" y="1190"/>
                    <a:pt x="13657" y="2947"/>
                    <a:pt x="13657" y="5091"/>
                  </a:cubicBezTo>
                  <a:cubicBezTo>
                    <a:pt x="13657" y="7238"/>
                    <a:pt x="11948" y="8995"/>
                    <a:pt x="9801" y="9053"/>
                  </a:cubicBezTo>
                  <a:lnTo>
                    <a:pt x="9566" y="9053"/>
                  </a:lnTo>
                  <a:cubicBezTo>
                    <a:pt x="7431" y="8983"/>
                    <a:pt x="5734" y="7232"/>
                    <a:pt x="5728" y="5094"/>
                  </a:cubicBezTo>
                  <a:cubicBezTo>
                    <a:pt x="5731" y="2947"/>
                    <a:pt x="7440" y="1190"/>
                    <a:pt x="9587" y="1133"/>
                  </a:cubicBezTo>
                  <a:close/>
                  <a:moveTo>
                    <a:pt x="9557" y="0"/>
                  </a:moveTo>
                  <a:cubicBezTo>
                    <a:pt x="7440" y="37"/>
                    <a:pt x="5166" y="852"/>
                    <a:pt x="2965" y="2362"/>
                  </a:cubicBezTo>
                  <a:cubicBezTo>
                    <a:pt x="1283" y="3518"/>
                    <a:pt x="239" y="4665"/>
                    <a:pt x="196" y="4714"/>
                  </a:cubicBezTo>
                  <a:cubicBezTo>
                    <a:pt x="0" y="4928"/>
                    <a:pt x="0" y="5257"/>
                    <a:pt x="196" y="5472"/>
                  </a:cubicBezTo>
                  <a:cubicBezTo>
                    <a:pt x="239" y="5523"/>
                    <a:pt x="1283" y="6670"/>
                    <a:pt x="2965" y="7827"/>
                  </a:cubicBezTo>
                  <a:cubicBezTo>
                    <a:pt x="5166" y="9337"/>
                    <a:pt x="7440" y="10149"/>
                    <a:pt x="9557" y="10188"/>
                  </a:cubicBezTo>
                  <a:cubicBezTo>
                    <a:pt x="9602" y="10188"/>
                    <a:pt x="9647" y="10191"/>
                    <a:pt x="9692" y="10191"/>
                  </a:cubicBezTo>
                  <a:lnTo>
                    <a:pt x="9717" y="10191"/>
                  </a:lnTo>
                  <a:cubicBezTo>
                    <a:pt x="11869" y="10185"/>
                    <a:pt x="14194" y="9367"/>
                    <a:pt x="16435" y="7827"/>
                  </a:cubicBezTo>
                  <a:cubicBezTo>
                    <a:pt x="18120" y="6670"/>
                    <a:pt x="19161" y="5523"/>
                    <a:pt x="19207" y="5475"/>
                  </a:cubicBezTo>
                  <a:cubicBezTo>
                    <a:pt x="19400" y="5257"/>
                    <a:pt x="19400" y="4931"/>
                    <a:pt x="19207" y="4714"/>
                  </a:cubicBezTo>
                  <a:cubicBezTo>
                    <a:pt x="19161" y="4665"/>
                    <a:pt x="18120" y="3521"/>
                    <a:pt x="16435" y="2365"/>
                  </a:cubicBezTo>
                  <a:cubicBezTo>
                    <a:pt x="14191" y="822"/>
                    <a:pt x="11869" y="6"/>
                    <a:pt x="97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26" name="Google Shape;9426;p66"/>
            <p:cNvSpPr/>
            <p:nvPr/>
          </p:nvSpPr>
          <p:spPr>
            <a:xfrm>
              <a:off x="2246650" y="408900"/>
              <a:ext cx="147075" cy="141600"/>
            </a:xfrm>
            <a:custGeom>
              <a:avLst/>
              <a:gdLst/>
              <a:ahLst/>
              <a:cxnLst/>
              <a:rect l="l" t="t" r="r" b="b"/>
              <a:pathLst>
                <a:path w="5883" h="5664" extrusionOk="0">
                  <a:moveTo>
                    <a:pt x="3054" y="1132"/>
                  </a:moveTo>
                  <a:cubicBezTo>
                    <a:pt x="3495" y="1132"/>
                    <a:pt x="3930" y="1304"/>
                    <a:pt x="4255" y="1630"/>
                  </a:cubicBezTo>
                  <a:cubicBezTo>
                    <a:pt x="4738" y="2116"/>
                    <a:pt x="4886" y="2846"/>
                    <a:pt x="4624" y="3480"/>
                  </a:cubicBezTo>
                  <a:cubicBezTo>
                    <a:pt x="4358" y="4115"/>
                    <a:pt x="3739" y="4531"/>
                    <a:pt x="3053" y="4531"/>
                  </a:cubicBezTo>
                  <a:cubicBezTo>
                    <a:pt x="2114" y="4528"/>
                    <a:pt x="1357" y="3770"/>
                    <a:pt x="1353" y="2831"/>
                  </a:cubicBezTo>
                  <a:cubicBezTo>
                    <a:pt x="1353" y="2143"/>
                    <a:pt x="1767" y="1524"/>
                    <a:pt x="2404" y="1261"/>
                  </a:cubicBezTo>
                  <a:cubicBezTo>
                    <a:pt x="2614" y="1174"/>
                    <a:pt x="2835" y="1132"/>
                    <a:pt x="3054" y="1132"/>
                  </a:cubicBezTo>
                  <a:close/>
                  <a:moveTo>
                    <a:pt x="3053" y="1"/>
                  </a:moveTo>
                  <a:cubicBezTo>
                    <a:pt x="2316" y="1"/>
                    <a:pt x="1593" y="288"/>
                    <a:pt x="1052" y="829"/>
                  </a:cubicBezTo>
                  <a:cubicBezTo>
                    <a:pt x="242" y="1639"/>
                    <a:pt x="1" y="2855"/>
                    <a:pt x="439" y="3915"/>
                  </a:cubicBezTo>
                  <a:cubicBezTo>
                    <a:pt x="876" y="4972"/>
                    <a:pt x="1909" y="5663"/>
                    <a:pt x="3053" y="5663"/>
                  </a:cubicBezTo>
                  <a:cubicBezTo>
                    <a:pt x="4614" y="5660"/>
                    <a:pt x="5883" y="4395"/>
                    <a:pt x="5883" y="2831"/>
                  </a:cubicBezTo>
                  <a:cubicBezTo>
                    <a:pt x="5883" y="1687"/>
                    <a:pt x="5194" y="654"/>
                    <a:pt x="4137" y="216"/>
                  </a:cubicBezTo>
                  <a:cubicBezTo>
                    <a:pt x="3786" y="71"/>
                    <a:pt x="3418" y="1"/>
                    <a:pt x="30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427" name="Google Shape;9427;p66"/>
          <p:cNvGrpSpPr/>
          <p:nvPr/>
        </p:nvGrpSpPr>
        <p:grpSpPr>
          <a:xfrm>
            <a:off x="2126559" y="2287138"/>
            <a:ext cx="298996" cy="340168"/>
            <a:chOff x="2705375" y="238125"/>
            <a:chExt cx="424650" cy="48312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428" name="Google Shape;9428;p66"/>
            <p:cNvSpPr/>
            <p:nvPr/>
          </p:nvSpPr>
          <p:spPr>
            <a:xfrm>
              <a:off x="2705375" y="238125"/>
              <a:ext cx="424650" cy="483125"/>
            </a:xfrm>
            <a:custGeom>
              <a:avLst/>
              <a:gdLst/>
              <a:ahLst/>
              <a:cxnLst/>
              <a:rect l="l" t="t" r="r" b="b"/>
              <a:pathLst>
                <a:path w="16986" h="19325" extrusionOk="0">
                  <a:moveTo>
                    <a:pt x="10192" y="1132"/>
                  </a:moveTo>
                  <a:cubicBezTo>
                    <a:pt x="10503" y="1132"/>
                    <a:pt x="10756" y="1386"/>
                    <a:pt x="10756" y="1700"/>
                  </a:cubicBezTo>
                  <a:lnTo>
                    <a:pt x="10756" y="2265"/>
                  </a:lnTo>
                  <a:lnTo>
                    <a:pt x="6227" y="2265"/>
                  </a:lnTo>
                  <a:lnTo>
                    <a:pt x="6227" y="1700"/>
                  </a:lnTo>
                  <a:cubicBezTo>
                    <a:pt x="6227" y="1386"/>
                    <a:pt x="6481" y="1132"/>
                    <a:pt x="6795" y="1132"/>
                  </a:cubicBezTo>
                  <a:close/>
                  <a:moveTo>
                    <a:pt x="15285" y="3397"/>
                  </a:moveTo>
                  <a:cubicBezTo>
                    <a:pt x="15599" y="3397"/>
                    <a:pt x="15853" y="3651"/>
                    <a:pt x="15853" y="3965"/>
                  </a:cubicBezTo>
                  <a:lnTo>
                    <a:pt x="15853" y="4529"/>
                  </a:lnTo>
                  <a:lnTo>
                    <a:pt x="1133" y="4529"/>
                  </a:lnTo>
                  <a:lnTo>
                    <a:pt x="1133" y="3965"/>
                  </a:lnTo>
                  <a:cubicBezTo>
                    <a:pt x="1133" y="3651"/>
                    <a:pt x="1384" y="3397"/>
                    <a:pt x="1698" y="3397"/>
                  </a:cubicBezTo>
                  <a:close/>
                  <a:moveTo>
                    <a:pt x="14669" y="5661"/>
                  </a:moveTo>
                  <a:lnTo>
                    <a:pt x="13682" y="17679"/>
                  </a:lnTo>
                  <a:cubicBezTo>
                    <a:pt x="13658" y="17972"/>
                    <a:pt x="13410" y="18192"/>
                    <a:pt x="13120" y="18192"/>
                  </a:cubicBezTo>
                  <a:lnTo>
                    <a:pt x="3866" y="18192"/>
                  </a:lnTo>
                  <a:cubicBezTo>
                    <a:pt x="3573" y="18192"/>
                    <a:pt x="3325" y="17972"/>
                    <a:pt x="3301" y="17679"/>
                  </a:cubicBezTo>
                  <a:lnTo>
                    <a:pt x="2314" y="5661"/>
                  </a:lnTo>
                  <a:close/>
                  <a:moveTo>
                    <a:pt x="6795" y="0"/>
                  </a:moveTo>
                  <a:cubicBezTo>
                    <a:pt x="5856" y="0"/>
                    <a:pt x="5095" y="761"/>
                    <a:pt x="5095" y="1700"/>
                  </a:cubicBezTo>
                  <a:lnTo>
                    <a:pt x="5095" y="2265"/>
                  </a:lnTo>
                  <a:lnTo>
                    <a:pt x="1698" y="2265"/>
                  </a:lnTo>
                  <a:cubicBezTo>
                    <a:pt x="759" y="2265"/>
                    <a:pt x="1" y="3025"/>
                    <a:pt x="1" y="3965"/>
                  </a:cubicBezTo>
                  <a:lnTo>
                    <a:pt x="1" y="5097"/>
                  </a:lnTo>
                  <a:cubicBezTo>
                    <a:pt x="1" y="5408"/>
                    <a:pt x="252" y="5661"/>
                    <a:pt x="566" y="5661"/>
                  </a:cubicBezTo>
                  <a:lnTo>
                    <a:pt x="1176" y="5661"/>
                  </a:lnTo>
                  <a:lnTo>
                    <a:pt x="2172" y="17779"/>
                  </a:lnTo>
                  <a:lnTo>
                    <a:pt x="2172" y="17782"/>
                  </a:lnTo>
                  <a:cubicBezTo>
                    <a:pt x="2247" y="18655"/>
                    <a:pt x="2981" y="19325"/>
                    <a:pt x="3860" y="19325"/>
                  </a:cubicBezTo>
                  <a:cubicBezTo>
                    <a:pt x="3862" y="19325"/>
                    <a:pt x="3864" y="19325"/>
                    <a:pt x="3866" y="19324"/>
                  </a:cubicBezTo>
                  <a:lnTo>
                    <a:pt x="13120" y="19324"/>
                  </a:lnTo>
                  <a:cubicBezTo>
                    <a:pt x="13122" y="19325"/>
                    <a:pt x="13124" y="19325"/>
                    <a:pt x="13126" y="19325"/>
                  </a:cubicBezTo>
                  <a:cubicBezTo>
                    <a:pt x="14002" y="19325"/>
                    <a:pt x="14736" y="18655"/>
                    <a:pt x="14811" y="17779"/>
                  </a:cubicBezTo>
                  <a:lnTo>
                    <a:pt x="14811" y="17776"/>
                  </a:lnTo>
                  <a:lnTo>
                    <a:pt x="15808" y="5661"/>
                  </a:lnTo>
                  <a:lnTo>
                    <a:pt x="16418" y="5661"/>
                  </a:lnTo>
                  <a:cubicBezTo>
                    <a:pt x="16732" y="5661"/>
                    <a:pt x="16985" y="5408"/>
                    <a:pt x="16985" y="5097"/>
                  </a:cubicBezTo>
                  <a:lnTo>
                    <a:pt x="16985" y="3965"/>
                  </a:lnTo>
                  <a:cubicBezTo>
                    <a:pt x="16982" y="3025"/>
                    <a:pt x="16224" y="2265"/>
                    <a:pt x="15285" y="2265"/>
                  </a:cubicBezTo>
                  <a:lnTo>
                    <a:pt x="11889" y="2265"/>
                  </a:lnTo>
                  <a:lnTo>
                    <a:pt x="11889" y="1700"/>
                  </a:lnTo>
                  <a:cubicBezTo>
                    <a:pt x="11889" y="761"/>
                    <a:pt x="11128" y="0"/>
                    <a:pt x="101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29" name="Google Shape;9429;p66"/>
            <p:cNvSpPr/>
            <p:nvPr/>
          </p:nvSpPr>
          <p:spPr>
            <a:xfrm>
              <a:off x="2903525" y="407950"/>
              <a:ext cx="28350" cy="228375"/>
            </a:xfrm>
            <a:custGeom>
              <a:avLst/>
              <a:gdLst/>
              <a:ahLst/>
              <a:cxnLst/>
              <a:rect l="l" t="t" r="r" b="b"/>
              <a:pathLst>
                <a:path w="1134" h="9135" extrusionOk="0">
                  <a:moveTo>
                    <a:pt x="566" y="1"/>
                  </a:moveTo>
                  <a:cubicBezTo>
                    <a:pt x="252" y="1"/>
                    <a:pt x="1" y="254"/>
                    <a:pt x="1" y="568"/>
                  </a:cubicBezTo>
                  <a:lnTo>
                    <a:pt x="1" y="8570"/>
                  </a:lnTo>
                  <a:cubicBezTo>
                    <a:pt x="1" y="8881"/>
                    <a:pt x="252" y="9135"/>
                    <a:pt x="566" y="9135"/>
                  </a:cubicBezTo>
                  <a:cubicBezTo>
                    <a:pt x="880" y="9135"/>
                    <a:pt x="1133" y="8881"/>
                    <a:pt x="1133" y="8570"/>
                  </a:cubicBezTo>
                  <a:lnTo>
                    <a:pt x="1133" y="568"/>
                  </a:lnTo>
                  <a:cubicBezTo>
                    <a:pt x="1133" y="254"/>
                    <a:pt x="880" y="1"/>
                    <a:pt x="5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30" name="Google Shape;9430;p66"/>
            <p:cNvSpPr/>
            <p:nvPr/>
          </p:nvSpPr>
          <p:spPr>
            <a:xfrm>
              <a:off x="2988450" y="407950"/>
              <a:ext cx="28350" cy="228375"/>
            </a:xfrm>
            <a:custGeom>
              <a:avLst/>
              <a:gdLst/>
              <a:ahLst/>
              <a:cxnLst/>
              <a:rect l="l" t="t" r="r" b="b"/>
              <a:pathLst>
                <a:path w="1134" h="9135" extrusionOk="0">
                  <a:moveTo>
                    <a:pt x="566" y="1"/>
                  </a:moveTo>
                  <a:cubicBezTo>
                    <a:pt x="251" y="1"/>
                    <a:pt x="1" y="254"/>
                    <a:pt x="1" y="568"/>
                  </a:cubicBezTo>
                  <a:lnTo>
                    <a:pt x="1" y="8570"/>
                  </a:lnTo>
                  <a:cubicBezTo>
                    <a:pt x="1" y="8881"/>
                    <a:pt x="251" y="9135"/>
                    <a:pt x="566" y="9135"/>
                  </a:cubicBezTo>
                  <a:cubicBezTo>
                    <a:pt x="880" y="9135"/>
                    <a:pt x="1133" y="8881"/>
                    <a:pt x="1133" y="8570"/>
                  </a:cubicBezTo>
                  <a:lnTo>
                    <a:pt x="1133" y="568"/>
                  </a:lnTo>
                  <a:cubicBezTo>
                    <a:pt x="1133" y="254"/>
                    <a:pt x="880" y="1"/>
                    <a:pt x="5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31" name="Google Shape;9431;p66"/>
            <p:cNvSpPr/>
            <p:nvPr/>
          </p:nvSpPr>
          <p:spPr>
            <a:xfrm>
              <a:off x="2818625" y="407950"/>
              <a:ext cx="28325" cy="228375"/>
            </a:xfrm>
            <a:custGeom>
              <a:avLst/>
              <a:gdLst/>
              <a:ahLst/>
              <a:cxnLst/>
              <a:rect l="l" t="t" r="r" b="b"/>
              <a:pathLst>
                <a:path w="1133" h="9135" extrusionOk="0">
                  <a:moveTo>
                    <a:pt x="565" y="1"/>
                  </a:moveTo>
                  <a:cubicBezTo>
                    <a:pt x="251" y="1"/>
                    <a:pt x="0" y="254"/>
                    <a:pt x="0" y="568"/>
                  </a:cubicBezTo>
                  <a:lnTo>
                    <a:pt x="0" y="8570"/>
                  </a:lnTo>
                  <a:cubicBezTo>
                    <a:pt x="0" y="8881"/>
                    <a:pt x="251" y="9135"/>
                    <a:pt x="565" y="9135"/>
                  </a:cubicBezTo>
                  <a:cubicBezTo>
                    <a:pt x="879" y="9135"/>
                    <a:pt x="1132" y="8881"/>
                    <a:pt x="1132" y="8570"/>
                  </a:cubicBezTo>
                  <a:lnTo>
                    <a:pt x="1132" y="568"/>
                  </a:lnTo>
                  <a:cubicBezTo>
                    <a:pt x="1132" y="254"/>
                    <a:pt x="879" y="1"/>
                    <a:pt x="5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432" name="Google Shape;9432;p66"/>
          <p:cNvGrpSpPr/>
          <p:nvPr/>
        </p:nvGrpSpPr>
        <p:grpSpPr>
          <a:xfrm>
            <a:off x="2542700" y="2287455"/>
            <a:ext cx="301161" cy="339535"/>
            <a:chOff x="3299850" y="238575"/>
            <a:chExt cx="427725" cy="48222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433" name="Google Shape;9433;p66"/>
            <p:cNvSpPr/>
            <p:nvPr/>
          </p:nvSpPr>
          <p:spPr>
            <a:xfrm>
              <a:off x="3299850" y="323500"/>
              <a:ext cx="427725" cy="397300"/>
            </a:xfrm>
            <a:custGeom>
              <a:avLst/>
              <a:gdLst/>
              <a:ahLst/>
              <a:cxnLst/>
              <a:rect l="l" t="t" r="r" b="b"/>
              <a:pathLst>
                <a:path w="17109" h="15892" extrusionOk="0">
                  <a:moveTo>
                    <a:pt x="3397" y="6794"/>
                  </a:moveTo>
                  <a:lnTo>
                    <a:pt x="3397" y="14759"/>
                  </a:lnTo>
                  <a:lnTo>
                    <a:pt x="1132" y="14759"/>
                  </a:lnTo>
                  <a:lnTo>
                    <a:pt x="1132" y="6794"/>
                  </a:lnTo>
                  <a:close/>
                  <a:moveTo>
                    <a:pt x="9034" y="1132"/>
                  </a:moveTo>
                  <a:cubicBezTo>
                    <a:pt x="9683" y="1175"/>
                    <a:pt x="10191" y="1712"/>
                    <a:pt x="10191" y="2364"/>
                  </a:cubicBezTo>
                  <a:cubicBezTo>
                    <a:pt x="10191" y="3346"/>
                    <a:pt x="9774" y="5275"/>
                    <a:pt x="9221" y="5828"/>
                  </a:cubicBezTo>
                  <a:cubicBezTo>
                    <a:pt x="8865" y="6184"/>
                    <a:pt x="9119" y="6794"/>
                    <a:pt x="9623" y="6794"/>
                  </a:cubicBezTo>
                  <a:lnTo>
                    <a:pt x="15285" y="6794"/>
                  </a:lnTo>
                  <a:cubicBezTo>
                    <a:pt x="15599" y="6794"/>
                    <a:pt x="15849" y="7047"/>
                    <a:pt x="15849" y="7361"/>
                  </a:cubicBezTo>
                  <a:cubicBezTo>
                    <a:pt x="15849" y="7672"/>
                    <a:pt x="15599" y="7926"/>
                    <a:pt x="15285" y="7926"/>
                  </a:cubicBezTo>
                  <a:lnTo>
                    <a:pt x="11888" y="7926"/>
                  </a:lnTo>
                  <a:cubicBezTo>
                    <a:pt x="11574" y="7926"/>
                    <a:pt x="11323" y="8180"/>
                    <a:pt x="11323" y="8494"/>
                  </a:cubicBezTo>
                  <a:cubicBezTo>
                    <a:pt x="11323" y="8805"/>
                    <a:pt x="11574" y="9058"/>
                    <a:pt x="11888" y="9058"/>
                  </a:cubicBezTo>
                  <a:lnTo>
                    <a:pt x="15285" y="9058"/>
                  </a:lnTo>
                  <a:cubicBezTo>
                    <a:pt x="15586" y="9058"/>
                    <a:pt x="15852" y="9342"/>
                    <a:pt x="15852" y="9662"/>
                  </a:cubicBezTo>
                  <a:cubicBezTo>
                    <a:pt x="15852" y="9976"/>
                    <a:pt x="15599" y="10230"/>
                    <a:pt x="15285" y="10230"/>
                  </a:cubicBezTo>
                  <a:lnTo>
                    <a:pt x="11888" y="10230"/>
                  </a:lnTo>
                  <a:cubicBezTo>
                    <a:pt x="11574" y="10230"/>
                    <a:pt x="11323" y="10484"/>
                    <a:pt x="11323" y="10795"/>
                  </a:cubicBezTo>
                  <a:cubicBezTo>
                    <a:pt x="11323" y="11109"/>
                    <a:pt x="11574" y="11362"/>
                    <a:pt x="11888" y="11362"/>
                  </a:cubicBezTo>
                  <a:lnTo>
                    <a:pt x="14152" y="11362"/>
                  </a:lnTo>
                  <a:cubicBezTo>
                    <a:pt x="14466" y="11362"/>
                    <a:pt x="14717" y="11616"/>
                    <a:pt x="14717" y="11927"/>
                  </a:cubicBezTo>
                  <a:cubicBezTo>
                    <a:pt x="14717" y="12241"/>
                    <a:pt x="14466" y="12494"/>
                    <a:pt x="14152" y="12494"/>
                  </a:cubicBezTo>
                  <a:lnTo>
                    <a:pt x="11888" y="12494"/>
                  </a:lnTo>
                  <a:cubicBezTo>
                    <a:pt x="11574" y="12494"/>
                    <a:pt x="11323" y="12748"/>
                    <a:pt x="11323" y="13059"/>
                  </a:cubicBezTo>
                  <a:cubicBezTo>
                    <a:pt x="11323" y="13373"/>
                    <a:pt x="11574" y="13627"/>
                    <a:pt x="11888" y="13627"/>
                  </a:cubicBezTo>
                  <a:lnTo>
                    <a:pt x="13020" y="13627"/>
                  </a:lnTo>
                  <a:cubicBezTo>
                    <a:pt x="13334" y="13627"/>
                    <a:pt x="13585" y="13880"/>
                    <a:pt x="13585" y="14191"/>
                  </a:cubicBezTo>
                  <a:cubicBezTo>
                    <a:pt x="13585" y="14505"/>
                    <a:pt x="13334" y="14759"/>
                    <a:pt x="13020" y="14759"/>
                  </a:cubicBezTo>
                  <a:lnTo>
                    <a:pt x="9197" y="14759"/>
                  </a:lnTo>
                  <a:cubicBezTo>
                    <a:pt x="8041" y="14759"/>
                    <a:pt x="6890" y="14572"/>
                    <a:pt x="5794" y="14207"/>
                  </a:cubicBezTo>
                  <a:lnTo>
                    <a:pt x="4529" y="13784"/>
                  </a:lnTo>
                  <a:lnTo>
                    <a:pt x="4529" y="7712"/>
                  </a:lnTo>
                  <a:lnTo>
                    <a:pt x="5686" y="7132"/>
                  </a:lnTo>
                  <a:cubicBezTo>
                    <a:pt x="6265" y="6842"/>
                    <a:pt x="6797" y="6459"/>
                    <a:pt x="7253" y="6003"/>
                  </a:cubicBezTo>
                  <a:lnTo>
                    <a:pt x="7289" y="5963"/>
                  </a:lnTo>
                  <a:cubicBezTo>
                    <a:pt x="8352" y="4901"/>
                    <a:pt x="8917" y="2654"/>
                    <a:pt x="9034" y="1132"/>
                  </a:cubicBezTo>
                  <a:close/>
                  <a:moveTo>
                    <a:pt x="8491" y="0"/>
                  </a:moveTo>
                  <a:cubicBezTo>
                    <a:pt x="8177" y="0"/>
                    <a:pt x="7926" y="254"/>
                    <a:pt x="7926" y="568"/>
                  </a:cubicBezTo>
                  <a:cubicBezTo>
                    <a:pt x="7926" y="1887"/>
                    <a:pt x="7380" y="4276"/>
                    <a:pt x="6492" y="5166"/>
                  </a:cubicBezTo>
                  <a:lnTo>
                    <a:pt x="6456" y="5203"/>
                  </a:lnTo>
                  <a:cubicBezTo>
                    <a:pt x="6081" y="5574"/>
                    <a:pt x="5652" y="5885"/>
                    <a:pt x="5181" y="6120"/>
                  </a:cubicBezTo>
                  <a:lnTo>
                    <a:pt x="4529" y="6444"/>
                  </a:lnTo>
                  <a:lnTo>
                    <a:pt x="4529" y="6229"/>
                  </a:lnTo>
                  <a:cubicBezTo>
                    <a:pt x="4529" y="5915"/>
                    <a:pt x="4276" y="5661"/>
                    <a:pt x="3962" y="5661"/>
                  </a:cubicBezTo>
                  <a:lnTo>
                    <a:pt x="565" y="5661"/>
                  </a:lnTo>
                  <a:cubicBezTo>
                    <a:pt x="251" y="5661"/>
                    <a:pt x="0" y="5915"/>
                    <a:pt x="0" y="6229"/>
                  </a:cubicBezTo>
                  <a:lnTo>
                    <a:pt x="0" y="15324"/>
                  </a:lnTo>
                  <a:cubicBezTo>
                    <a:pt x="0" y="15638"/>
                    <a:pt x="251" y="15891"/>
                    <a:pt x="565" y="15891"/>
                  </a:cubicBezTo>
                  <a:lnTo>
                    <a:pt x="3962" y="15891"/>
                  </a:lnTo>
                  <a:cubicBezTo>
                    <a:pt x="4276" y="15891"/>
                    <a:pt x="4529" y="15638"/>
                    <a:pt x="4529" y="15324"/>
                  </a:cubicBezTo>
                  <a:lnTo>
                    <a:pt x="4529" y="14976"/>
                  </a:lnTo>
                  <a:lnTo>
                    <a:pt x="5435" y="15278"/>
                  </a:lnTo>
                  <a:cubicBezTo>
                    <a:pt x="6649" y="15683"/>
                    <a:pt x="7917" y="15888"/>
                    <a:pt x="9197" y="15888"/>
                  </a:cubicBezTo>
                  <a:lnTo>
                    <a:pt x="13020" y="15888"/>
                  </a:lnTo>
                  <a:cubicBezTo>
                    <a:pt x="14219" y="15888"/>
                    <a:pt x="15040" y="14681"/>
                    <a:pt x="14599" y="13566"/>
                  </a:cubicBezTo>
                  <a:cubicBezTo>
                    <a:pt x="15577" y="13298"/>
                    <a:pt x="16106" y="12241"/>
                    <a:pt x="15731" y="11302"/>
                  </a:cubicBezTo>
                  <a:cubicBezTo>
                    <a:pt x="16468" y="11100"/>
                    <a:pt x="16981" y="10429"/>
                    <a:pt x="16984" y="9662"/>
                  </a:cubicBezTo>
                  <a:cubicBezTo>
                    <a:pt x="16981" y="9233"/>
                    <a:pt x="16824" y="8823"/>
                    <a:pt x="16541" y="8503"/>
                  </a:cubicBezTo>
                  <a:cubicBezTo>
                    <a:pt x="16994" y="8005"/>
                    <a:pt x="17108" y="7289"/>
                    <a:pt x="16837" y="6673"/>
                  </a:cubicBezTo>
                  <a:cubicBezTo>
                    <a:pt x="16565" y="6060"/>
                    <a:pt x="15958" y="5661"/>
                    <a:pt x="15285" y="5661"/>
                  </a:cubicBezTo>
                  <a:lnTo>
                    <a:pt x="10635" y="5661"/>
                  </a:lnTo>
                  <a:cubicBezTo>
                    <a:pt x="11109" y="4577"/>
                    <a:pt x="11323" y="3104"/>
                    <a:pt x="11323" y="2364"/>
                  </a:cubicBezTo>
                  <a:cubicBezTo>
                    <a:pt x="11320" y="1060"/>
                    <a:pt x="10263" y="3"/>
                    <a:pt x="89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34" name="Google Shape;9434;p66"/>
            <p:cNvSpPr/>
            <p:nvPr/>
          </p:nvSpPr>
          <p:spPr>
            <a:xfrm>
              <a:off x="3467650" y="238575"/>
              <a:ext cx="46525" cy="56650"/>
            </a:xfrm>
            <a:custGeom>
              <a:avLst/>
              <a:gdLst/>
              <a:ahLst/>
              <a:cxnLst/>
              <a:rect l="l" t="t" r="r" b="b"/>
              <a:pathLst>
                <a:path w="1861" h="2266" extrusionOk="0">
                  <a:moveTo>
                    <a:pt x="646" y="1"/>
                  </a:moveTo>
                  <a:cubicBezTo>
                    <a:pt x="561" y="1"/>
                    <a:pt x="475" y="20"/>
                    <a:pt x="393" y="61"/>
                  </a:cubicBezTo>
                  <a:cubicBezTo>
                    <a:pt x="112" y="199"/>
                    <a:pt x="0" y="541"/>
                    <a:pt x="139" y="821"/>
                  </a:cubicBezTo>
                  <a:lnTo>
                    <a:pt x="707" y="1954"/>
                  </a:lnTo>
                  <a:cubicBezTo>
                    <a:pt x="805" y="2150"/>
                    <a:pt x="1005" y="2265"/>
                    <a:pt x="1212" y="2265"/>
                  </a:cubicBezTo>
                  <a:cubicBezTo>
                    <a:pt x="1297" y="2265"/>
                    <a:pt x="1384" y="2246"/>
                    <a:pt x="1465" y="2204"/>
                  </a:cubicBezTo>
                  <a:cubicBezTo>
                    <a:pt x="1746" y="2065"/>
                    <a:pt x="1860" y="1727"/>
                    <a:pt x="1718" y="1446"/>
                  </a:cubicBezTo>
                  <a:lnTo>
                    <a:pt x="1154" y="314"/>
                  </a:lnTo>
                  <a:cubicBezTo>
                    <a:pt x="1053" y="115"/>
                    <a:pt x="854" y="1"/>
                    <a:pt x="6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35" name="Google Shape;9435;p66"/>
            <p:cNvSpPr/>
            <p:nvPr/>
          </p:nvSpPr>
          <p:spPr>
            <a:xfrm>
              <a:off x="3566675" y="238575"/>
              <a:ext cx="46525" cy="56675"/>
            </a:xfrm>
            <a:custGeom>
              <a:avLst/>
              <a:gdLst/>
              <a:ahLst/>
              <a:cxnLst/>
              <a:rect l="l" t="t" r="r" b="b"/>
              <a:pathLst>
                <a:path w="1861" h="2267" extrusionOk="0">
                  <a:moveTo>
                    <a:pt x="1215" y="1"/>
                  </a:moveTo>
                  <a:cubicBezTo>
                    <a:pt x="1007" y="1"/>
                    <a:pt x="808" y="115"/>
                    <a:pt x="707" y="314"/>
                  </a:cubicBezTo>
                  <a:lnTo>
                    <a:pt x="143" y="1446"/>
                  </a:lnTo>
                  <a:cubicBezTo>
                    <a:pt x="1" y="1727"/>
                    <a:pt x="116" y="2065"/>
                    <a:pt x="396" y="2207"/>
                  </a:cubicBezTo>
                  <a:cubicBezTo>
                    <a:pt x="477" y="2247"/>
                    <a:pt x="562" y="2266"/>
                    <a:pt x="646" y="2266"/>
                  </a:cubicBezTo>
                  <a:cubicBezTo>
                    <a:pt x="854" y="2266"/>
                    <a:pt x="1055" y="2151"/>
                    <a:pt x="1154" y="1954"/>
                  </a:cubicBezTo>
                  <a:lnTo>
                    <a:pt x="1722" y="821"/>
                  </a:lnTo>
                  <a:cubicBezTo>
                    <a:pt x="1861" y="541"/>
                    <a:pt x="1749" y="199"/>
                    <a:pt x="1468" y="61"/>
                  </a:cubicBezTo>
                  <a:cubicBezTo>
                    <a:pt x="1387" y="20"/>
                    <a:pt x="1300" y="1"/>
                    <a:pt x="12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36" name="Google Shape;9436;p66"/>
            <p:cNvSpPr/>
            <p:nvPr/>
          </p:nvSpPr>
          <p:spPr>
            <a:xfrm>
              <a:off x="3611225" y="323500"/>
              <a:ext cx="56550" cy="28325"/>
            </a:xfrm>
            <a:custGeom>
              <a:avLst/>
              <a:gdLst/>
              <a:ahLst/>
              <a:cxnLst/>
              <a:rect l="l" t="t" r="r" b="b"/>
              <a:pathLst>
                <a:path w="2262" h="1133" extrusionOk="0">
                  <a:moveTo>
                    <a:pt x="565" y="0"/>
                  </a:moveTo>
                  <a:cubicBezTo>
                    <a:pt x="251" y="0"/>
                    <a:pt x="0" y="254"/>
                    <a:pt x="0" y="568"/>
                  </a:cubicBezTo>
                  <a:cubicBezTo>
                    <a:pt x="0" y="879"/>
                    <a:pt x="251" y="1132"/>
                    <a:pt x="565" y="1132"/>
                  </a:cubicBezTo>
                  <a:lnTo>
                    <a:pt x="1697" y="1132"/>
                  </a:lnTo>
                  <a:cubicBezTo>
                    <a:pt x="2011" y="1132"/>
                    <a:pt x="2262" y="879"/>
                    <a:pt x="2262" y="568"/>
                  </a:cubicBezTo>
                  <a:cubicBezTo>
                    <a:pt x="2262" y="254"/>
                    <a:pt x="2011" y="0"/>
                    <a:pt x="16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37" name="Google Shape;9437;p66"/>
            <p:cNvSpPr/>
            <p:nvPr/>
          </p:nvSpPr>
          <p:spPr>
            <a:xfrm>
              <a:off x="3413075" y="323500"/>
              <a:ext cx="56550" cy="28325"/>
            </a:xfrm>
            <a:custGeom>
              <a:avLst/>
              <a:gdLst/>
              <a:ahLst/>
              <a:cxnLst/>
              <a:rect l="l" t="t" r="r" b="b"/>
              <a:pathLst>
                <a:path w="2262" h="1133" extrusionOk="0">
                  <a:moveTo>
                    <a:pt x="565" y="0"/>
                  </a:moveTo>
                  <a:cubicBezTo>
                    <a:pt x="251" y="0"/>
                    <a:pt x="0" y="254"/>
                    <a:pt x="0" y="568"/>
                  </a:cubicBezTo>
                  <a:cubicBezTo>
                    <a:pt x="0" y="879"/>
                    <a:pt x="251" y="1132"/>
                    <a:pt x="565" y="1132"/>
                  </a:cubicBezTo>
                  <a:lnTo>
                    <a:pt x="1697" y="1132"/>
                  </a:lnTo>
                  <a:cubicBezTo>
                    <a:pt x="2011" y="1132"/>
                    <a:pt x="2262" y="879"/>
                    <a:pt x="2262" y="568"/>
                  </a:cubicBezTo>
                  <a:cubicBezTo>
                    <a:pt x="2262" y="254"/>
                    <a:pt x="2011" y="0"/>
                    <a:pt x="16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438" name="Google Shape;9438;p66"/>
          <p:cNvGrpSpPr/>
          <p:nvPr/>
        </p:nvGrpSpPr>
        <p:grpSpPr>
          <a:xfrm>
            <a:off x="2929622" y="2287138"/>
            <a:ext cx="352455" cy="340168"/>
            <a:chOff x="3857225" y="238125"/>
            <a:chExt cx="500575" cy="48312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439" name="Google Shape;9439;p66"/>
            <p:cNvSpPr/>
            <p:nvPr/>
          </p:nvSpPr>
          <p:spPr>
            <a:xfrm>
              <a:off x="3857225" y="238125"/>
              <a:ext cx="500575" cy="483125"/>
            </a:xfrm>
            <a:custGeom>
              <a:avLst/>
              <a:gdLst/>
              <a:ahLst/>
              <a:cxnLst/>
              <a:rect l="l" t="t" r="r" b="b"/>
              <a:pathLst>
                <a:path w="20023" h="19325" extrusionOk="0">
                  <a:moveTo>
                    <a:pt x="15671" y="3398"/>
                  </a:moveTo>
                  <a:cubicBezTo>
                    <a:pt x="15707" y="3398"/>
                    <a:pt x="15744" y="3402"/>
                    <a:pt x="15780" y="3409"/>
                  </a:cubicBezTo>
                  <a:lnTo>
                    <a:pt x="15801" y="3415"/>
                  </a:lnTo>
                  <a:cubicBezTo>
                    <a:pt x="15814" y="3415"/>
                    <a:pt x="15823" y="3418"/>
                    <a:pt x="15835" y="3421"/>
                  </a:cubicBezTo>
                  <a:cubicBezTo>
                    <a:pt x="15844" y="3424"/>
                    <a:pt x="15856" y="3430"/>
                    <a:pt x="15868" y="3433"/>
                  </a:cubicBezTo>
                  <a:lnTo>
                    <a:pt x="15886" y="3439"/>
                  </a:lnTo>
                  <a:cubicBezTo>
                    <a:pt x="15892" y="3442"/>
                    <a:pt x="15898" y="3445"/>
                    <a:pt x="15904" y="3448"/>
                  </a:cubicBezTo>
                  <a:cubicBezTo>
                    <a:pt x="15922" y="3457"/>
                    <a:pt x="15943" y="3466"/>
                    <a:pt x="15964" y="3478"/>
                  </a:cubicBezTo>
                  <a:cubicBezTo>
                    <a:pt x="15986" y="3494"/>
                    <a:pt x="16010" y="3509"/>
                    <a:pt x="16031" y="3524"/>
                  </a:cubicBezTo>
                  <a:cubicBezTo>
                    <a:pt x="16046" y="3536"/>
                    <a:pt x="16058" y="3551"/>
                    <a:pt x="16073" y="3563"/>
                  </a:cubicBezTo>
                  <a:cubicBezTo>
                    <a:pt x="16085" y="3575"/>
                    <a:pt x="16100" y="3590"/>
                    <a:pt x="16112" y="3605"/>
                  </a:cubicBezTo>
                  <a:cubicBezTo>
                    <a:pt x="16294" y="3829"/>
                    <a:pt x="16279" y="4158"/>
                    <a:pt x="16073" y="4363"/>
                  </a:cubicBezTo>
                  <a:lnTo>
                    <a:pt x="13054" y="7383"/>
                  </a:lnTo>
                  <a:cubicBezTo>
                    <a:pt x="12939" y="7232"/>
                    <a:pt x="12815" y="7090"/>
                    <a:pt x="12682" y="6954"/>
                  </a:cubicBezTo>
                  <a:cubicBezTo>
                    <a:pt x="12546" y="6821"/>
                    <a:pt x="12405" y="6697"/>
                    <a:pt x="12254" y="6582"/>
                  </a:cubicBezTo>
                  <a:lnTo>
                    <a:pt x="15273" y="3563"/>
                  </a:lnTo>
                  <a:cubicBezTo>
                    <a:pt x="15380" y="3456"/>
                    <a:pt x="15523" y="3398"/>
                    <a:pt x="15671" y="3398"/>
                  </a:cubicBezTo>
                  <a:close/>
                  <a:moveTo>
                    <a:pt x="9887" y="9183"/>
                  </a:moveTo>
                  <a:cubicBezTo>
                    <a:pt x="10031" y="9183"/>
                    <a:pt x="10176" y="9238"/>
                    <a:pt x="10288" y="9348"/>
                  </a:cubicBezTo>
                  <a:cubicBezTo>
                    <a:pt x="10511" y="9575"/>
                    <a:pt x="10508" y="9937"/>
                    <a:pt x="10279" y="10157"/>
                  </a:cubicBezTo>
                  <a:cubicBezTo>
                    <a:pt x="10169" y="10268"/>
                    <a:pt x="10024" y="10323"/>
                    <a:pt x="9879" y="10323"/>
                  </a:cubicBezTo>
                  <a:cubicBezTo>
                    <a:pt x="9734" y="10323"/>
                    <a:pt x="9589" y="10268"/>
                    <a:pt x="9479" y="10157"/>
                  </a:cubicBezTo>
                  <a:cubicBezTo>
                    <a:pt x="9258" y="9937"/>
                    <a:pt x="9258" y="9578"/>
                    <a:pt x="9479" y="9357"/>
                  </a:cubicBezTo>
                  <a:cubicBezTo>
                    <a:pt x="9590" y="9241"/>
                    <a:pt x="9739" y="9183"/>
                    <a:pt x="9887" y="9183"/>
                  </a:cubicBezTo>
                  <a:close/>
                  <a:moveTo>
                    <a:pt x="15746" y="1062"/>
                  </a:moveTo>
                  <a:cubicBezTo>
                    <a:pt x="16469" y="1062"/>
                    <a:pt x="17193" y="1337"/>
                    <a:pt x="17746" y="1890"/>
                  </a:cubicBezTo>
                  <a:cubicBezTo>
                    <a:pt x="18878" y="3022"/>
                    <a:pt x="18845" y="4870"/>
                    <a:pt x="17673" y="5963"/>
                  </a:cubicBezTo>
                  <a:lnTo>
                    <a:pt x="11879" y="11758"/>
                  </a:lnTo>
                  <a:cubicBezTo>
                    <a:pt x="11337" y="12300"/>
                    <a:pt x="10612" y="12586"/>
                    <a:pt x="9878" y="12586"/>
                  </a:cubicBezTo>
                  <a:cubicBezTo>
                    <a:pt x="9472" y="12586"/>
                    <a:pt x="9062" y="12499"/>
                    <a:pt x="8679" y="12319"/>
                  </a:cubicBezTo>
                  <a:lnTo>
                    <a:pt x="8663" y="12313"/>
                  </a:lnTo>
                  <a:cubicBezTo>
                    <a:pt x="8198" y="12093"/>
                    <a:pt x="7803" y="11746"/>
                    <a:pt x="7516" y="11317"/>
                  </a:cubicBezTo>
                  <a:lnTo>
                    <a:pt x="8346" y="10487"/>
                  </a:lnTo>
                  <a:cubicBezTo>
                    <a:pt x="8645" y="11113"/>
                    <a:pt x="9259" y="11453"/>
                    <a:pt x="9883" y="11453"/>
                  </a:cubicBezTo>
                  <a:cubicBezTo>
                    <a:pt x="10311" y="11453"/>
                    <a:pt x="10744" y="11293"/>
                    <a:pt x="11082" y="10955"/>
                  </a:cubicBezTo>
                  <a:lnTo>
                    <a:pt x="16873" y="5160"/>
                  </a:lnTo>
                  <a:cubicBezTo>
                    <a:pt x="17541" y="4514"/>
                    <a:pt x="17562" y="3448"/>
                    <a:pt x="16922" y="2775"/>
                  </a:cubicBezTo>
                  <a:cubicBezTo>
                    <a:pt x="16588" y="2423"/>
                    <a:pt x="16140" y="2245"/>
                    <a:pt x="15690" y="2245"/>
                  </a:cubicBezTo>
                  <a:cubicBezTo>
                    <a:pt x="15275" y="2245"/>
                    <a:pt x="14860" y="2395"/>
                    <a:pt x="14533" y="2699"/>
                  </a:cubicBezTo>
                  <a:cubicBezTo>
                    <a:pt x="14512" y="2718"/>
                    <a:pt x="14491" y="2739"/>
                    <a:pt x="14470" y="2760"/>
                  </a:cubicBezTo>
                  <a:lnTo>
                    <a:pt x="11212" y="6021"/>
                  </a:lnTo>
                  <a:cubicBezTo>
                    <a:pt x="10783" y="5867"/>
                    <a:pt x="10333" y="5791"/>
                    <a:pt x="9877" y="5791"/>
                  </a:cubicBezTo>
                  <a:lnTo>
                    <a:pt x="9838" y="5791"/>
                  </a:lnTo>
                  <a:lnTo>
                    <a:pt x="13673" y="1963"/>
                  </a:lnTo>
                  <a:cubicBezTo>
                    <a:pt x="14232" y="1363"/>
                    <a:pt x="14988" y="1062"/>
                    <a:pt x="15746" y="1062"/>
                  </a:cubicBezTo>
                  <a:close/>
                  <a:moveTo>
                    <a:pt x="6707" y="12129"/>
                  </a:moveTo>
                  <a:cubicBezTo>
                    <a:pt x="6819" y="12283"/>
                    <a:pt x="6942" y="12425"/>
                    <a:pt x="7078" y="12558"/>
                  </a:cubicBezTo>
                  <a:cubicBezTo>
                    <a:pt x="7211" y="12694"/>
                    <a:pt x="7353" y="12818"/>
                    <a:pt x="7507" y="12932"/>
                  </a:cubicBezTo>
                  <a:lnTo>
                    <a:pt x="4675" y="15762"/>
                  </a:lnTo>
                  <a:cubicBezTo>
                    <a:pt x="4565" y="15872"/>
                    <a:pt x="4420" y="15927"/>
                    <a:pt x="4275" y="15927"/>
                  </a:cubicBezTo>
                  <a:cubicBezTo>
                    <a:pt x="4130" y="15927"/>
                    <a:pt x="3985" y="15872"/>
                    <a:pt x="3875" y="15762"/>
                  </a:cubicBezTo>
                  <a:cubicBezTo>
                    <a:pt x="3654" y="15541"/>
                    <a:pt x="3654" y="15182"/>
                    <a:pt x="3875" y="14961"/>
                  </a:cubicBezTo>
                  <a:lnTo>
                    <a:pt x="6707" y="12129"/>
                  </a:lnTo>
                  <a:close/>
                  <a:moveTo>
                    <a:pt x="9884" y="6926"/>
                  </a:moveTo>
                  <a:cubicBezTo>
                    <a:pt x="10290" y="6926"/>
                    <a:pt x="10698" y="7013"/>
                    <a:pt x="11082" y="7192"/>
                  </a:cubicBezTo>
                  <a:lnTo>
                    <a:pt x="11094" y="7198"/>
                  </a:lnTo>
                  <a:cubicBezTo>
                    <a:pt x="11562" y="7422"/>
                    <a:pt x="11958" y="7766"/>
                    <a:pt x="12242" y="8198"/>
                  </a:cubicBezTo>
                  <a:lnTo>
                    <a:pt x="11411" y="9028"/>
                  </a:lnTo>
                  <a:cubicBezTo>
                    <a:pt x="11112" y="8400"/>
                    <a:pt x="10499" y="8061"/>
                    <a:pt x="9877" y="8061"/>
                  </a:cubicBezTo>
                  <a:cubicBezTo>
                    <a:pt x="9448" y="8061"/>
                    <a:pt x="9016" y="8222"/>
                    <a:pt x="8679" y="8560"/>
                  </a:cubicBezTo>
                  <a:lnTo>
                    <a:pt x="3074" y="14161"/>
                  </a:lnTo>
                  <a:cubicBezTo>
                    <a:pt x="2410" y="14822"/>
                    <a:pt x="2410" y="15900"/>
                    <a:pt x="3074" y="16562"/>
                  </a:cubicBezTo>
                  <a:cubicBezTo>
                    <a:pt x="3405" y="16894"/>
                    <a:pt x="3840" y="17060"/>
                    <a:pt x="4275" y="17060"/>
                  </a:cubicBezTo>
                  <a:cubicBezTo>
                    <a:pt x="4710" y="17060"/>
                    <a:pt x="5144" y="16894"/>
                    <a:pt x="5475" y="16562"/>
                  </a:cubicBezTo>
                  <a:lnTo>
                    <a:pt x="8546" y="13491"/>
                  </a:lnTo>
                  <a:cubicBezTo>
                    <a:pt x="8974" y="13642"/>
                    <a:pt x="9424" y="13720"/>
                    <a:pt x="9880" y="13720"/>
                  </a:cubicBezTo>
                  <a:lnTo>
                    <a:pt x="9920" y="13720"/>
                  </a:lnTo>
                  <a:lnTo>
                    <a:pt x="6275" y="17362"/>
                  </a:lnTo>
                  <a:cubicBezTo>
                    <a:pt x="5716" y="17961"/>
                    <a:pt x="4960" y="18262"/>
                    <a:pt x="4202" y="18262"/>
                  </a:cubicBezTo>
                  <a:cubicBezTo>
                    <a:pt x="3479" y="18262"/>
                    <a:pt x="2755" y="17987"/>
                    <a:pt x="2202" y="17434"/>
                  </a:cubicBezTo>
                  <a:cubicBezTo>
                    <a:pt x="1070" y="16302"/>
                    <a:pt x="1103" y="14454"/>
                    <a:pt x="2274" y="13361"/>
                  </a:cubicBezTo>
                  <a:lnTo>
                    <a:pt x="7878" y="7757"/>
                  </a:lnTo>
                  <a:cubicBezTo>
                    <a:pt x="8422" y="7214"/>
                    <a:pt x="9147" y="6926"/>
                    <a:pt x="9884" y="6926"/>
                  </a:cubicBezTo>
                  <a:close/>
                  <a:moveTo>
                    <a:pt x="15673" y="1"/>
                  </a:moveTo>
                  <a:cubicBezTo>
                    <a:pt x="14659" y="1"/>
                    <a:pt x="13644" y="388"/>
                    <a:pt x="12870" y="1162"/>
                  </a:cubicBezTo>
                  <a:lnTo>
                    <a:pt x="7078" y="6957"/>
                  </a:lnTo>
                  <a:lnTo>
                    <a:pt x="1471" y="12561"/>
                  </a:lnTo>
                  <a:cubicBezTo>
                    <a:pt x="339" y="13693"/>
                    <a:pt x="1" y="15399"/>
                    <a:pt x="614" y="16879"/>
                  </a:cubicBezTo>
                  <a:cubicBezTo>
                    <a:pt x="1230" y="18358"/>
                    <a:pt x="2673" y="19324"/>
                    <a:pt x="4276" y="19324"/>
                  </a:cubicBezTo>
                  <a:cubicBezTo>
                    <a:pt x="4280" y="19325"/>
                    <a:pt x="4284" y="19325"/>
                    <a:pt x="4288" y="19325"/>
                  </a:cubicBezTo>
                  <a:cubicBezTo>
                    <a:pt x="5334" y="19325"/>
                    <a:pt x="6338" y="18908"/>
                    <a:pt x="7078" y="18165"/>
                  </a:cubicBezTo>
                  <a:lnTo>
                    <a:pt x="12682" y="12561"/>
                  </a:lnTo>
                  <a:lnTo>
                    <a:pt x="18477" y="6767"/>
                  </a:lnTo>
                  <a:cubicBezTo>
                    <a:pt x="20023" y="5221"/>
                    <a:pt x="20023" y="2711"/>
                    <a:pt x="18477" y="1162"/>
                  </a:cubicBezTo>
                  <a:cubicBezTo>
                    <a:pt x="17702" y="388"/>
                    <a:pt x="16688" y="1"/>
                    <a:pt x="156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40" name="Google Shape;9440;p66"/>
            <p:cNvSpPr/>
            <p:nvPr/>
          </p:nvSpPr>
          <p:spPr>
            <a:xfrm>
              <a:off x="4208775" y="588000"/>
              <a:ext cx="71125" cy="68350"/>
            </a:xfrm>
            <a:custGeom>
              <a:avLst/>
              <a:gdLst/>
              <a:ahLst/>
              <a:cxnLst/>
              <a:rect l="l" t="t" r="r" b="b"/>
              <a:pathLst>
                <a:path w="2845" h="2734" extrusionOk="0">
                  <a:moveTo>
                    <a:pt x="621" y="1"/>
                  </a:moveTo>
                  <a:cubicBezTo>
                    <a:pt x="476" y="1"/>
                    <a:pt x="331" y="56"/>
                    <a:pt x="221" y="166"/>
                  </a:cubicBezTo>
                  <a:cubicBezTo>
                    <a:pt x="0" y="387"/>
                    <a:pt x="0" y="746"/>
                    <a:pt x="221" y="966"/>
                  </a:cubicBezTo>
                  <a:lnTo>
                    <a:pt x="1821" y="2567"/>
                  </a:lnTo>
                  <a:cubicBezTo>
                    <a:pt x="1933" y="2677"/>
                    <a:pt x="2079" y="2733"/>
                    <a:pt x="2224" y="2733"/>
                  </a:cubicBezTo>
                  <a:cubicBezTo>
                    <a:pt x="2368" y="2733"/>
                    <a:pt x="2513" y="2678"/>
                    <a:pt x="2624" y="2567"/>
                  </a:cubicBezTo>
                  <a:cubicBezTo>
                    <a:pt x="2845" y="2346"/>
                    <a:pt x="2845" y="1987"/>
                    <a:pt x="2624" y="1767"/>
                  </a:cubicBezTo>
                  <a:lnTo>
                    <a:pt x="1021" y="166"/>
                  </a:lnTo>
                  <a:cubicBezTo>
                    <a:pt x="911" y="56"/>
                    <a:pt x="766" y="1"/>
                    <a:pt x="6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41" name="Google Shape;9441;p66"/>
            <p:cNvSpPr/>
            <p:nvPr/>
          </p:nvSpPr>
          <p:spPr>
            <a:xfrm>
              <a:off x="4228400" y="527925"/>
              <a:ext cx="91050" cy="48400"/>
            </a:xfrm>
            <a:custGeom>
              <a:avLst/>
              <a:gdLst/>
              <a:ahLst/>
              <a:cxnLst/>
              <a:rect l="l" t="t" r="r" b="b"/>
              <a:pathLst>
                <a:path w="3642" h="1936" extrusionOk="0">
                  <a:moveTo>
                    <a:pt x="636" y="0"/>
                  </a:moveTo>
                  <a:cubicBezTo>
                    <a:pt x="400" y="0"/>
                    <a:pt x="180" y="150"/>
                    <a:pt x="100" y="389"/>
                  </a:cubicBezTo>
                  <a:cubicBezTo>
                    <a:pt x="0" y="685"/>
                    <a:pt x="160" y="1005"/>
                    <a:pt x="459" y="1105"/>
                  </a:cubicBezTo>
                  <a:lnTo>
                    <a:pt x="2860" y="1905"/>
                  </a:lnTo>
                  <a:cubicBezTo>
                    <a:pt x="2917" y="1923"/>
                    <a:pt x="2977" y="1935"/>
                    <a:pt x="3038" y="1935"/>
                  </a:cubicBezTo>
                  <a:cubicBezTo>
                    <a:pt x="3316" y="1932"/>
                    <a:pt x="3554" y="1733"/>
                    <a:pt x="3596" y="1458"/>
                  </a:cubicBezTo>
                  <a:cubicBezTo>
                    <a:pt x="3642" y="1183"/>
                    <a:pt x="3482" y="918"/>
                    <a:pt x="3219" y="830"/>
                  </a:cubicBezTo>
                  <a:lnTo>
                    <a:pt x="816" y="30"/>
                  </a:lnTo>
                  <a:cubicBezTo>
                    <a:pt x="756" y="10"/>
                    <a:pt x="695" y="0"/>
                    <a:pt x="6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42" name="Google Shape;9442;p66"/>
            <p:cNvSpPr/>
            <p:nvPr/>
          </p:nvSpPr>
          <p:spPr>
            <a:xfrm>
              <a:off x="4148300" y="608000"/>
              <a:ext cx="52050" cy="88600"/>
            </a:xfrm>
            <a:custGeom>
              <a:avLst/>
              <a:gdLst/>
              <a:ahLst/>
              <a:cxnLst/>
              <a:rect l="l" t="t" r="r" b="b"/>
              <a:pathLst>
                <a:path w="2082" h="3544" extrusionOk="0">
                  <a:moveTo>
                    <a:pt x="639" y="1"/>
                  </a:moveTo>
                  <a:cubicBezTo>
                    <a:pt x="580" y="1"/>
                    <a:pt x="519" y="10"/>
                    <a:pt x="460" y="31"/>
                  </a:cubicBezTo>
                  <a:cubicBezTo>
                    <a:pt x="161" y="127"/>
                    <a:pt x="1" y="450"/>
                    <a:pt x="100" y="746"/>
                  </a:cubicBezTo>
                  <a:lnTo>
                    <a:pt x="903" y="3150"/>
                  </a:lnTo>
                  <a:cubicBezTo>
                    <a:pt x="979" y="3390"/>
                    <a:pt x="1202" y="3544"/>
                    <a:pt x="1441" y="3544"/>
                  </a:cubicBezTo>
                  <a:cubicBezTo>
                    <a:pt x="1500" y="3544"/>
                    <a:pt x="1560" y="3535"/>
                    <a:pt x="1619" y="3515"/>
                  </a:cubicBezTo>
                  <a:cubicBezTo>
                    <a:pt x="1921" y="3415"/>
                    <a:pt x="2081" y="3089"/>
                    <a:pt x="1975" y="2790"/>
                  </a:cubicBezTo>
                  <a:lnTo>
                    <a:pt x="1175" y="390"/>
                  </a:lnTo>
                  <a:cubicBezTo>
                    <a:pt x="1096" y="151"/>
                    <a:pt x="875" y="1"/>
                    <a:pt x="6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43" name="Google Shape;9443;p66"/>
            <p:cNvSpPr/>
            <p:nvPr/>
          </p:nvSpPr>
          <p:spPr>
            <a:xfrm>
              <a:off x="3928725" y="307900"/>
              <a:ext cx="71200" cy="68375"/>
            </a:xfrm>
            <a:custGeom>
              <a:avLst/>
              <a:gdLst/>
              <a:ahLst/>
              <a:cxnLst/>
              <a:rect l="l" t="t" r="r" b="b"/>
              <a:pathLst>
                <a:path w="2848" h="2735" extrusionOk="0">
                  <a:moveTo>
                    <a:pt x="620" y="1"/>
                  </a:moveTo>
                  <a:cubicBezTo>
                    <a:pt x="475" y="1"/>
                    <a:pt x="330" y="57"/>
                    <a:pt x="221" y="168"/>
                  </a:cubicBezTo>
                  <a:cubicBezTo>
                    <a:pt x="3" y="385"/>
                    <a:pt x="0" y="739"/>
                    <a:pt x="214" y="962"/>
                  </a:cubicBezTo>
                  <a:lnTo>
                    <a:pt x="1815" y="2562"/>
                  </a:lnTo>
                  <a:cubicBezTo>
                    <a:pt x="1926" y="2677"/>
                    <a:pt x="2074" y="2734"/>
                    <a:pt x="2222" y="2734"/>
                  </a:cubicBezTo>
                  <a:cubicBezTo>
                    <a:pt x="2367" y="2734"/>
                    <a:pt x="2512" y="2679"/>
                    <a:pt x="2624" y="2569"/>
                  </a:cubicBezTo>
                  <a:cubicBezTo>
                    <a:pt x="2847" y="2345"/>
                    <a:pt x="2844" y="1983"/>
                    <a:pt x="2615" y="1762"/>
                  </a:cubicBezTo>
                  <a:lnTo>
                    <a:pt x="1015" y="162"/>
                  </a:lnTo>
                  <a:cubicBezTo>
                    <a:pt x="904" y="54"/>
                    <a:pt x="762" y="1"/>
                    <a:pt x="6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44" name="Google Shape;9444;p66"/>
            <p:cNvSpPr/>
            <p:nvPr/>
          </p:nvSpPr>
          <p:spPr>
            <a:xfrm>
              <a:off x="4008200" y="267675"/>
              <a:ext cx="51875" cy="88450"/>
            </a:xfrm>
            <a:custGeom>
              <a:avLst/>
              <a:gdLst/>
              <a:ahLst/>
              <a:cxnLst/>
              <a:rect l="l" t="t" r="r" b="b"/>
              <a:pathLst>
                <a:path w="2075" h="3538" extrusionOk="0">
                  <a:moveTo>
                    <a:pt x="636" y="1"/>
                  </a:moveTo>
                  <a:cubicBezTo>
                    <a:pt x="577" y="1"/>
                    <a:pt x="518" y="10"/>
                    <a:pt x="460" y="29"/>
                  </a:cubicBezTo>
                  <a:cubicBezTo>
                    <a:pt x="161" y="128"/>
                    <a:pt x="1" y="449"/>
                    <a:pt x="100" y="747"/>
                  </a:cubicBezTo>
                  <a:lnTo>
                    <a:pt x="900" y="3151"/>
                  </a:lnTo>
                  <a:cubicBezTo>
                    <a:pt x="979" y="3380"/>
                    <a:pt x="1193" y="3537"/>
                    <a:pt x="1438" y="3537"/>
                  </a:cubicBezTo>
                  <a:cubicBezTo>
                    <a:pt x="1498" y="3534"/>
                    <a:pt x="1559" y="3525"/>
                    <a:pt x="1619" y="3507"/>
                  </a:cubicBezTo>
                  <a:cubicBezTo>
                    <a:pt x="1915" y="3408"/>
                    <a:pt x="2075" y="3088"/>
                    <a:pt x="1975" y="2789"/>
                  </a:cubicBezTo>
                  <a:lnTo>
                    <a:pt x="1175" y="388"/>
                  </a:lnTo>
                  <a:cubicBezTo>
                    <a:pt x="1095" y="151"/>
                    <a:pt x="873" y="1"/>
                    <a:pt x="6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45" name="Google Shape;9445;p66"/>
            <p:cNvSpPr/>
            <p:nvPr/>
          </p:nvSpPr>
          <p:spPr>
            <a:xfrm>
              <a:off x="3888100" y="387825"/>
              <a:ext cx="91675" cy="48300"/>
            </a:xfrm>
            <a:custGeom>
              <a:avLst/>
              <a:gdLst/>
              <a:ahLst/>
              <a:cxnLst/>
              <a:rect l="l" t="t" r="r" b="b"/>
              <a:pathLst>
                <a:path w="3667" h="1932" extrusionOk="0">
                  <a:moveTo>
                    <a:pt x="636" y="0"/>
                  </a:moveTo>
                  <a:cubicBezTo>
                    <a:pt x="400" y="0"/>
                    <a:pt x="180" y="150"/>
                    <a:pt x="100" y="386"/>
                  </a:cubicBezTo>
                  <a:cubicBezTo>
                    <a:pt x="1" y="685"/>
                    <a:pt x="161" y="1005"/>
                    <a:pt x="460" y="1105"/>
                  </a:cubicBezTo>
                  <a:lnTo>
                    <a:pt x="2860" y="1905"/>
                  </a:lnTo>
                  <a:cubicBezTo>
                    <a:pt x="2917" y="1923"/>
                    <a:pt x="2975" y="1932"/>
                    <a:pt x="3032" y="1932"/>
                  </a:cubicBezTo>
                  <a:cubicBezTo>
                    <a:pt x="3270" y="1932"/>
                    <a:pt x="3492" y="1781"/>
                    <a:pt x="3570" y="1543"/>
                  </a:cubicBezTo>
                  <a:cubicBezTo>
                    <a:pt x="3666" y="1250"/>
                    <a:pt x="3512" y="933"/>
                    <a:pt x="3219" y="830"/>
                  </a:cubicBezTo>
                  <a:lnTo>
                    <a:pt x="816" y="30"/>
                  </a:lnTo>
                  <a:cubicBezTo>
                    <a:pt x="756" y="10"/>
                    <a:pt x="696" y="0"/>
                    <a:pt x="6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9446" name="Google Shape;9446;p66"/>
          <p:cNvSpPr/>
          <p:nvPr/>
        </p:nvSpPr>
        <p:spPr>
          <a:xfrm>
            <a:off x="3347096" y="2287135"/>
            <a:ext cx="352455" cy="340116"/>
          </a:xfrm>
          <a:custGeom>
            <a:avLst/>
            <a:gdLst/>
            <a:ahLst/>
            <a:cxnLst/>
            <a:rect l="l" t="t" r="r" b="b"/>
            <a:pathLst>
              <a:path w="20023" h="19322" extrusionOk="0">
                <a:moveTo>
                  <a:pt x="15673" y="3395"/>
                </a:moveTo>
                <a:cubicBezTo>
                  <a:pt x="15818" y="3395"/>
                  <a:pt x="15963" y="3450"/>
                  <a:pt x="16073" y="3560"/>
                </a:cubicBezTo>
                <a:cubicBezTo>
                  <a:pt x="16294" y="3780"/>
                  <a:pt x="16294" y="4140"/>
                  <a:pt x="16073" y="4360"/>
                </a:cubicBezTo>
                <a:lnTo>
                  <a:pt x="13054" y="7380"/>
                </a:lnTo>
                <a:cubicBezTo>
                  <a:pt x="12939" y="7229"/>
                  <a:pt x="12815" y="7087"/>
                  <a:pt x="12682" y="6951"/>
                </a:cubicBezTo>
                <a:cubicBezTo>
                  <a:pt x="12547" y="6818"/>
                  <a:pt x="12405" y="6694"/>
                  <a:pt x="12254" y="6579"/>
                </a:cubicBezTo>
                <a:lnTo>
                  <a:pt x="15273" y="3560"/>
                </a:lnTo>
                <a:cubicBezTo>
                  <a:pt x="15383" y="3450"/>
                  <a:pt x="15528" y="3395"/>
                  <a:pt x="15673" y="3395"/>
                </a:cubicBezTo>
                <a:close/>
                <a:moveTo>
                  <a:pt x="9879" y="9187"/>
                </a:moveTo>
                <a:cubicBezTo>
                  <a:pt x="10024" y="9187"/>
                  <a:pt x="10169" y="9243"/>
                  <a:pt x="10279" y="9354"/>
                </a:cubicBezTo>
                <a:cubicBezTo>
                  <a:pt x="10635" y="9711"/>
                  <a:pt x="10385" y="10321"/>
                  <a:pt x="9880" y="10321"/>
                </a:cubicBezTo>
                <a:cubicBezTo>
                  <a:pt x="9376" y="10321"/>
                  <a:pt x="9123" y="9711"/>
                  <a:pt x="9479" y="9354"/>
                </a:cubicBezTo>
                <a:cubicBezTo>
                  <a:pt x="9589" y="9243"/>
                  <a:pt x="9734" y="9187"/>
                  <a:pt x="9879" y="9187"/>
                </a:cubicBezTo>
                <a:close/>
                <a:moveTo>
                  <a:pt x="15746" y="1059"/>
                </a:moveTo>
                <a:cubicBezTo>
                  <a:pt x="16469" y="1059"/>
                  <a:pt x="17193" y="1334"/>
                  <a:pt x="17746" y="1887"/>
                </a:cubicBezTo>
                <a:cubicBezTo>
                  <a:pt x="18878" y="3019"/>
                  <a:pt x="18845" y="4867"/>
                  <a:pt x="17674" y="5960"/>
                </a:cubicBezTo>
                <a:lnTo>
                  <a:pt x="11882" y="11755"/>
                </a:lnTo>
                <a:cubicBezTo>
                  <a:pt x="11323" y="12314"/>
                  <a:pt x="10601" y="12585"/>
                  <a:pt x="9883" y="12585"/>
                </a:cubicBezTo>
                <a:cubicBezTo>
                  <a:pt x="8973" y="12585"/>
                  <a:pt x="8071" y="12149"/>
                  <a:pt x="7519" y="11314"/>
                </a:cubicBezTo>
                <a:lnTo>
                  <a:pt x="8350" y="10487"/>
                </a:lnTo>
                <a:cubicBezTo>
                  <a:pt x="8649" y="11113"/>
                  <a:pt x="9263" y="11453"/>
                  <a:pt x="9886" y="11453"/>
                </a:cubicBezTo>
                <a:cubicBezTo>
                  <a:pt x="10313" y="11453"/>
                  <a:pt x="10745" y="11293"/>
                  <a:pt x="11082" y="10955"/>
                </a:cubicBezTo>
                <a:lnTo>
                  <a:pt x="16876" y="5160"/>
                </a:lnTo>
                <a:cubicBezTo>
                  <a:pt x="17538" y="4499"/>
                  <a:pt x="17538" y="3421"/>
                  <a:pt x="16876" y="2760"/>
                </a:cubicBezTo>
                <a:cubicBezTo>
                  <a:pt x="16544" y="2428"/>
                  <a:pt x="16110" y="2262"/>
                  <a:pt x="15675" y="2262"/>
                </a:cubicBezTo>
                <a:cubicBezTo>
                  <a:pt x="15240" y="2262"/>
                  <a:pt x="14805" y="2428"/>
                  <a:pt x="14473" y="2760"/>
                </a:cubicBezTo>
                <a:lnTo>
                  <a:pt x="11212" y="6021"/>
                </a:lnTo>
                <a:cubicBezTo>
                  <a:pt x="10787" y="5872"/>
                  <a:pt x="10339" y="5794"/>
                  <a:pt x="9888" y="5794"/>
                </a:cubicBezTo>
                <a:cubicBezTo>
                  <a:pt x="9872" y="5794"/>
                  <a:pt x="9855" y="5794"/>
                  <a:pt x="9838" y="5794"/>
                </a:cubicBezTo>
                <a:lnTo>
                  <a:pt x="13673" y="1960"/>
                </a:lnTo>
                <a:cubicBezTo>
                  <a:pt x="14232" y="1360"/>
                  <a:pt x="14988" y="1059"/>
                  <a:pt x="15746" y="1059"/>
                </a:cubicBezTo>
                <a:close/>
                <a:moveTo>
                  <a:pt x="6707" y="12126"/>
                </a:moveTo>
                <a:cubicBezTo>
                  <a:pt x="6819" y="12280"/>
                  <a:pt x="6943" y="12422"/>
                  <a:pt x="7078" y="12555"/>
                </a:cubicBezTo>
                <a:cubicBezTo>
                  <a:pt x="7211" y="12691"/>
                  <a:pt x="7356" y="12815"/>
                  <a:pt x="7507" y="12929"/>
                </a:cubicBezTo>
                <a:lnTo>
                  <a:pt x="4675" y="15759"/>
                </a:lnTo>
                <a:cubicBezTo>
                  <a:pt x="4565" y="15869"/>
                  <a:pt x="4420" y="15924"/>
                  <a:pt x="4275" y="15924"/>
                </a:cubicBezTo>
                <a:cubicBezTo>
                  <a:pt x="4130" y="15924"/>
                  <a:pt x="3985" y="15869"/>
                  <a:pt x="3875" y="15759"/>
                </a:cubicBezTo>
                <a:cubicBezTo>
                  <a:pt x="3654" y="15538"/>
                  <a:pt x="3654" y="15179"/>
                  <a:pt x="3875" y="14958"/>
                </a:cubicBezTo>
                <a:lnTo>
                  <a:pt x="6707" y="12126"/>
                </a:lnTo>
                <a:close/>
                <a:moveTo>
                  <a:pt x="9878" y="6924"/>
                </a:moveTo>
                <a:cubicBezTo>
                  <a:pt x="10788" y="6924"/>
                  <a:pt x="11690" y="7359"/>
                  <a:pt x="12242" y="8195"/>
                </a:cubicBezTo>
                <a:lnTo>
                  <a:pt x="11414" y="9022"/>
                </a:lnTo>
                <a:cubicBezTo>
                  <a:pt x="11114" y="8396"/>
                  <a:pt x="10500" y="8056"/>
                  <a:pt x="9877" y="8056"/>
                </a:cubicBezTo>
                <a:cubicBezTo>
                  <a:pt x="9449" y="8056"/>
                  <a:pt x="9017" y="8216"/>
                  <a:pt x="8679" y="8554"/>
                </a:cubicBezTo>
                <a:lnTo>
                  <a:pt x="3075" y="14158"/>
                </a:lnTo>
                <a:cubicBezTo>
                  <a:pt x="2410" y="14819"/>
                  <a:pt x="2410" y="15897"/>
                  <a:pt x="3075" y="16559"/>
                </a:cubicBezTo>
                <a:cubicBezTo>
                  <a:pt x="3407" y="16891"/>
                  <a:pt x="3842" y="17057"/>
                  <a:pt x="4276" y="17057"/>
                </a:cubicBezTo>
                <a:cubicBezTo>
                  <a:pt x="4710" y="17057"/>
                  <a:pt x="5144" y="16891"/>
                  <a:pt x="5475" y="16559"/>
                </a:cubicBezTo>
                <a:lnTo>
                  <a:pt x="8549" y="13488"/>
                </a:lnTo>
                <a:cubicBezTo>
                  <a:pt x="8978" y="13639"/>
                  <a:pt x="9428" y="13714"/>
                  <a:pt x="9880" y="13714"/>
                </a:cubicBezTo>
                <a:lnTo>
                  <a:pt x="9923" y="13714"/>
                </a:lnTo>
                <a:lnTo>
                  <a:pt x="6275" y="17359"/>
                </a:lnTo>
                <a:cubicBezTo>
                  <a:pt x="5716" y="17958"/>
                  <a:pt x="4960" y="18259"/>
                  <a:pt x="4202" y="18259"/>
                </a:cubicBezTo>
                <a:cubicBezTo>
                  <a:pt x="3479" y="18259"/>
                  <a:pt x="2755" y="17984"/>
                  <a:pt x="2202" y="17431"/>
                </a:cubicBezTo>
                <a:cubicBezTo>
                  <a:pt x="1070" y="16299"/>
                  <a:pt x="1103" y="14451"/>
                  <a:pt x="2274" y="13358"/>
                </a:cubicBezTo>
                <a:lnTo>
                  <a:pt x="7879" y="7754"/>
                </a:lnTo>
                <a:cubicBezTo>
                  <a:pt x="8438" y="7195"/>
                  <a:pt x="9160" y="6924"/>
                  <a:pt x="9878" y="6924"/>
                </a:cubicBezTo>
                <a:close/>
                <a:moveTo>
                  <a:pt x="15672" y="0"/>
                </a:moveTo>
                <a:cubicBezTo>
                  <a:pt x="14657" y="0"/>
                  <a:pt x="13643" y="387"/>
                  <a:pt x="12870" y="1159"/>
                </a:cubicBezTo>
                <a:lnTo>
                  <a:pt x="7075" y="6954"/>
                </a:lnTo>
                <a:lnTo>
                  <a:pt x="1474" y="12555"/>
                </a:lnTo>
                <a:cubicBezTo>
                  <a:pt x="339" y="13690"/>
                  <a:pt x="1" y="15393"/>
                  <a:pt x="614" y="16876"/>
                </a:cubicBezTo>
                <a:cubicBezTo>
                  <a:pt x="1227" y="18355"/>
                  <a:pt x="2673" y="19321"/>
                  <a:pt x="4276" y="19321"/>
                </a:cubicBezTo>
                <a:cubicBezTo>
                  <a:pt x="4280" y="19322"/>
                  <a:pt x="4284" y="19322"/>
                  <a:pt x="4288" y="19322"/>
                </a:cubicBezTo>
                <a:cubicBezTo>
                  <a:pt x="5334" y="19322"/>
                  <a:pt x="6338" y="18905"/>
                  <a:pt x="7078" y="18162"/>
                </a:cubicBezTo>
                <a:lnTo>
                  <a:pt x="12679" y="12558"/>
                </a:lnTo>
                <a:lnTo>
                  <a:pt x="18474" y="6767"/>
                </a:lnTo>
                <a:cubicBezTo>
                  <a:pt x="20023" y="5218"/>
                  <a:pt x="20023" y="2708"/>
                  <a:pt x="18474" y="1159"/>
                </a:cubicBezTo>
                <a:cubicBezTo>
                  <a:pt x="17701" y="387"/>
                  <a:pt x="16686" y="0"/>
                  <a:pt x="15672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9447" name="Google Shape;9447;p66"/>
          <p:cNvGrpSpPr/>
          <p:nvPr/>
        </p:nvGrpSpPr>
        <p:grpSpPr>
          <a:xfrm>
            <a:off x="3776398" y="2287165"/>
            <a:ext cx="340186" cy="340116"/>
            <a:chOff x="5053900" y="238200"/>
            <a:chExt cx="483150" cy="48305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448" name="Google Shape;9448;p66"/>
            <p:cNvSpPr/>
            <p:nvPr/>
          </p:nvSpPr>
          <p:spPr>
            <a:xfrm>
              <a:off x="5053900" y="238200"/>
              <a:ext cx="483150" cy="483050"/>
            </a:xfrm>
            <a:custGeom>
              <a:avLst/>
              <a:gdLst/>
              <a:ahLst/>
              <a:cxnLst/>
              <a:rect l="l" t="t" r="r" b="b"/>
              <a:pathLst>
                <a:path w="19326" h="19322" extrusionOk="0">
                  <a:moveTo>
                    <a:pt x="11363" y="1929"/>
                  </a:moveTo>
                  <a:lnTo>
                    <a:pt x="12825" y="3394"/>
                  </a:lnTo>
                  <a:lnTo>
                    <a:pt x="11363" y="3394"/>
                  </a:lnTo>
                  <a:lnTo>
                    <a:pt x="11363" y="1929"/>
                  </a:lnTo>
                  <a:close/>
                  <a:moveTo>
                    <a:pt x="4569" y="4526"/>
                  </a:moveTo>
                  <a:lnTo>
                    <a:pt x="4569" y="5698"/>
                  </a:lnTo>
                  <a:lnTo>
                    <a:pt x="3437" y="5698"/>
                  </a:lnTo>
                  <a:lnTo>
                    <a:pt x="3437" y="4958"/>
                  </a:lnTo>
                  <a:cubicBezTo>
                    <a:pt x="3437" y="4719"/>
                    <a:pt x="3627" y="4526"/>
                    <a:pt x="3866" y="4526"/>
                  </a:cubicBezTo>
                  <a:close/>
                  <a:moveTo>
                    <a:pt x="15461" y="4526"/>
                  </a:moveTo>
                  <a:cubicBezTo>
                    <a:pt x="15699" y="4526"/>
                    <a:pt x="15889" y="4719"/>
                    <a:pt x="15892" y="4958"/>
                  </a:cubicBezTo>
                  <a:lnTo>
                    <a:pt x="15892" y="5698"/>
                  </a:lnTo>
                  <a:lnTo>
                    <a:pt x="14760" y="5698"/>
                  </a:lnTo>
                  <a:lnTo>
                    <a:pt x="14760" y="4526"/>
                  </a:lnTo>
                  <a:close/>
                  <a:moveTo>
                    <a:pt x="10231" y="1129"/>
                  </a:moveTo>
                  <a:lnTo>
                    <a:pt x="10231" y="3962"/>
                  </a:lnTo>
                  <a:cubicBezTo>
                    <a:pt x="10231" y="4273"/>
                    <a:pt x="10481" y="4526"/>
                    <a:pt x="10795" y="4526"/>
                  </a:cubicBezTo>
                  <a:lnTo>
                    <a:pt x="13628" y="4526"/>
                  </a:lnTo>
                  <a:lnTo>
                    <a:pt x="13628" y="6830"/>
                  </a:lnTo>
                  <a:lnTo>
                    <a:pt x="5702" y="6830"/>
                  </a:lnTo>
                  <a:lnTo>
                    <a:pt x="5702" y="1129"/>
                  </a:lnTo>
                  <a:close/>
                  <a:moveTo>
                    <a:pt x="17628" y="6830"/>
                  </a:moveTo>
                  <a:cubicBezTo>
                    <a:pt x="17939" y="6830"/>
                    <a:pt x="18193" y="7081"/>
                    <a:pt x="18193" y="7395"/>
                  </a:cubicBezTo>
                  <a:lnTo>
                    <a:pt x="18193" y="14188"/>
                  </a:lnTo>
                  <a:cubicBezTo>
                    <a:pt x="18193" y="14502"/>
                    <a:pt x="17939" y="14756"/>
                    <a:pt x="17628" y="14756"/>
                  </a:cubicBezTo>
                  <a:lnTo>
                    <a:pt x="14760" y="14756"/>
                  </a:lnTo>
                  <a:lnTo>
                    <a:pt x="14760" y="12491"/>
                  </a:lnTo>
                  <a:lnTo>
                    <a:pt x="15325" y="12491"/>
                  </a:lnTo>
                  <a:cubicBezTo>
                    <a:pt x="15639" y="12491"/>
                    <a:pt x="15889" y="12238"/>
                    <a:pt x="15889" y="11924"/>
                  </a:cubicBezTo>
                  <a:cubicBezTo>
                    <a:pt x="15889" y="11610"/>
                    <a:pt x="15639" y="11359"/>
                    <a:pt x="15325" y="11359"/>
                  </a:cubicBezTo>
                  <a:lnTo>
                    <a:pt x="4002" y="11359"/>
                  </a:lnTo>
                  <a:cubicBezTo>
                    <a:pt x="3688" y="11359"/>
                    <a:pt x="3437" y="11610"/>
                    <a:pt x="3437" y="11924"/>
                  </a:cubicBezTo>
                  <a:cubicBezTo>
                    <a:pt x="3437" y="12238"/>
                    <a:pt x="3688" y="12491"/>
                    <a:pt x="4002" y="12491"/>
                  </a:cubicBezTo>
                  <a:lnTo>
                    <a:pt x="4569" y="12491"/>
                  </a:lnTo>
                  <a:lnTo>
                    <a:pt x="4569" y="14756"/>
                  </a:lnTo>
                  <a:lnTo>
                    <a:pt x="1701" y="14756"/>
                  </a:lnTo>
                  <a:cubicBezTo>
                    <a:pt x="1387" y="14756"/>
                    <a:pt x="1133" y="14502"/>
                    <a:pt x="1133" y="14188"/>
                  </a:cubicBezTo>
                  <a:lnTo>
                    <a:pt x="1133" y="7395"/>
                  </a:lnTo>
                  <a:cubicBezTo>
                    <a:pt x="1133" y="7081"/>
                    <a:pt x="1387" y="6830"/>
                    <a:pt x="1701" y="6830"/>
                  </a:cubicBezTo>
                  <a:lnTo>
                    <a:pt x="4569" y="6830"/>
                  </a:lnTo>
                  <a:lnTo>
                    <a:pt x="4569" y="7395"/>
                  </a:lnTo>
                  <a:cubicBezTo>
                    <a:pt x="4569" y="7709"/>
                    <a:pt x="4820" y="7962"/>
                    <a:pt x="5134" y="7962"/>
                  </a:cubicBezTo>
                  <a:lnTo>
                    <a:pt x="14192" y="7962"/>
                  </a:lnTo>
                  <a:cubicBezTo>
                    <a:pt x="14506" y="7962"/>
                    <a:pt x="14760" y="7709"/>
                    <a:pt x="14760" y="7395"/>
                  </a:cubicBezTo>
                  <a:lnTo>
                    <a:pt x="14760" y="6830"/>
                  </a:lnTo>
                  <a:close/>
                  <a:moveTo>
                    <a:pt x="13628" y="12491"/>
                  </a:moveTo>
                  <a:lnTo>
                    <a:pt x="13628" y="18189"/>
                  </a:lnTo>
                  <a:lnTo>
                    <a:pt x="5702" y="18189"/>
                  </a:lnTo>
                  <a:lnTo>
                    <a:pt x="5702" y="12491"/>
                  </a:lnTo>
                  <a:close/>
                  <a:moveTo>
                    <a:pt x="5134" y="0"/>
                  </a:moveTo>
                  <a:cubicBezTo>
                    <a:pt x="4820" y="0"/>
                    <a:pt x="4569" y="254"/>
                    <a:pt x="4569" y="568"/>
                  </a:cubicBezTo>
                  <a:lnTo>
                    <a:pt x="4569" y="3394"/>
                  </a:lnTo>
                  <a:lnTo>
                    <a:pt x="3866" y="3394"/>
                  </a:lnTo>
                  <a:cubicBezTo>
                    <a:pt x="3002" y="3394"/>
                    <a:pt x="2305" y="4094"/>
                    <a:pt x="2305" y="4958"/>
                  </a:cubicBezTo>
                  <a:lnTo>
                    <a:pt x="2305" y="5698"/>
                  </a:lnTo>
                  <a:lnTo>
                    <a:pt x="1701" y="5698"/>
                  </a:lnTo>
                  <a:cubicBezTo>
                    <a:pt x="762" y="5698"/>
                    <a:pt x="1" y="6456"/>
                    <a:pt x="1" y="7395"/>
                  </a:cubicBezTo>
                  <a:lnTo>
                    <a:pt x="1" y="14188"/>
                  </a:lnTo>
                  <a:cubicBezTo>
                    <a:pt x="1" y="15127"/>
                    <a:pt x="762" y="15885"/>
                    <a:pt x="1701" y="15888"/>
                  </a:cubicBezTo>
                  <a:lnTo>
                    <a:pt x="4569" y="15888"/>
                  </a:lnTo>
                  <a:lnTo>
                    <a:pt x="4569" y="18757"/>
                  </a:lnTo>
                  <a:cubicBezTo>
                    <a:pt x="4569" y="19068"/>
                    <a:pt x="4820" y="19321"/>
                    <a:pt x="5134" y="19321"/>
                  </a:cubicBezTo>
                  <a:lnTo>
                    <a:pt x="14192" y="19321"/>
                  </a:lnTo>
                  <a:cubicBezTo>
                    <a:pt x="14506" y="19321"/>
                    <a:pt x="14760" y="19068"/>
                    <a:pt x="14760" y="18757"/>
                  </a:cubicBezTo>
                  <a:lnTo>
                    <a:pt x="14760" y="15888"/>
                  </a:lnTo>
                  <a:lnTo>
                    <a:pt x="17628" y="15888"/>
                  </a:lnTo>
                  <a:cubicBezTo>
                    <a:pt x="18565" y="15885"/>
                    <a:pt x="19325" y="15127"/>
                    <a:pt x="19325" y="14188"/>
                  </a:cubicBezTo>
                  <a:lnTo>
                    <a:pt x="19325" y="7395"/>
                  </a:lnTo>
                  <a:cubicBezTo>
                    <a:pt x="19325" y="6456"/>
                    <a:pt x="18565" y="5698"/>
                    <a:pt x="17628" y="5698"/>
                  </a:cubicBezTo>
                  <a:lnTo>
                    <a:pt x="17025" y="5698"/>
                  </a:lnTo>
                  <a:lnTo>
                    <a:pt x="17025" y="4958"/>
                  </a:lnTo>
                  <a:cubicBezTo>
                    <a:pt x="17022" y="4094"/>
                    <a:pt x="16324" y="3394"/>
                    <a:pt x="15461" y="3394"/>
                  </a:cubicBezTo>
                  <a:lnTo>
                    <a:pt x="14428" y="3394"/>
                  </a:lnTo>
                  <a:lnTo>
                    <a:pt x="11197" y="163"/>
                  </a:lnTo>
                  <a:cubicBezTo>
                    <a:pt x="11185" y="151"/>
                    <a:pt x="11173" y="142"/>
                    <a:pt x="11158" y="130"/>
                  </a:cubicBezTo>
                  <a:lnTo>
                    <a:pt x="11146" y="121"/>
                  </a:lnTo>
                  <a:lnTo>
                    <a:pt x="11119" y="100"/>
                  </a:lnTo>
                  <a:lnTo>
                    <a:pt x="11103" y="91"/>
                  </a:lnTo>
                  <a:cubicBezTo>
                    <a:pt x="11094" y="85"/>
                    <a:pt x="11085" y="79"/>
                    <a:pt x="11073" y="72"/>
                  </a:cubicBezTo>
                  <a:lnTo>
                    <a:pt x="11061" y="63"/>
                  </a:lnTo>
                  <a:cubicBezTo>
                    <a:pt x="11049" y="57"/>
                    <a:pt x="11034" y="51"/>
                    <a:pt x="11019" y="45"/>
                  </a:cubicBezTo>
                  <a:lnTo>
                    <a:pt x="11001" y="36"/>
                  </a:lnTo>
                  <a:cubicBezTo>
                    <a:pt x="10992" y="33"/>
                    <a:pt x="10983" y="30"/>
                    <a:pt x="10974" y="27"/>
                  </a:cubicBezTo>
                  <a:lnTo>
                    <a:pt x="10952" y="21"/>
                  </a:lnTo>
                  <a:cubicBezTo>
                    <a:pt x="10943" y="18"/>
                    <a:pt x="10931" y="15"/>
                    <a:pt x="10919" y="12"/>
                  </a:cubicBezTo>
                  <a:lnTo>
                    <a:pt x="10907" y="9"/>
                  </a:lnTo>
                  <a:cubicBezTo>
                    <a:pt x="10889" y="6"/>
                    <a:pt x="10874" y="3"/>
                    <a:pt x="108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49" name="Google Shape;9449;p66"/>
            <p:cNvSpPr/>
            <p:nvPr/>
          </p:nvSpPr>
          <p:spPr>
            <a:xfrm>
              <a:off x="5422900" y="465550"/>
              <a:ext cx="56550" cy="28325"/>
            </a:xfrm>
            <a:custGeom>
              <a:avLst/>
              <a:gdLst/>
              <a:ahLst/>
              <a:cxnLst/>
              <a:rect l="l" t="t" r="r" b="b"/>
              <a:pathLst>
                <a:path w="2262" h="1133" extrusionOk="0">
                  <a:moveTo>
                    <a:pt x="565" y="1"/>
                  </a:moveTo>
                  <a:cubicBezTo>
                    <a:pt x="251" y="1"/>
                    <a:pt x="0" y="251"/>
                    <a:pt x="0" y="565"/>
                  </a:cubicBezTo>
                  <a:cubicBezTo>
                    <a:pt x="0" y="879"/>
                    <a:pt x="251" y="1133"/>
                    <a:pt x="565" y="1133"/>
                  </a:cubicBezTo>
                  <a:lnTo>
                    <a:pt x="1697" y="1133"/>
                  </a:lnTo>
                  <a:cubicBezTo>
                    <a:pt x="2011" y="1133"/>
                    <a:pt x="2262" y="879"/>
                    <a:pt x="2262" y="565"/>
                  </a:cubicBezTo>
                  <a:cubicBezTo>
                    <a:pt x="2262" y="251"/>
                    <a:pt x="2011" y="1"/>
                    <a:pt x="16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50" name="Google Shape;9450;p66"/>
            <p:cNvSpPr/>
            <p:nvPr/>
          </p:nvSpPr>
          <p:spPr>
            <a:xfrm>
              <a:off x="5224725" y="578775"/>
              <a:ext cx="141500" cy="28350"/>
            </a:xfrm>
            <a:custGeom>
              <a:avLst/>
              <a:gdLst/>
              <a:ahLst/>
              <a:cxnLst/>
              <a:rect l="l" t="t" r="r" b="b"/>
              <a:pathLst>
                <a:path w="5660" h="1134" extrusionOk="0">
                  <a:moveTo>
                    <a:pt x="566" y="1"/>
                  </a:moveTo>
                  <a:cubicBezTo>
                    <a:pt x="252" y="1"/>
                    <a:pt x="1" y="251"/>
                    <a:pt x="1" y="565"/>
                  </a:cubicBezTo>
                  <a:cubicBezTo>
                    <a:pt x="1" y="879"/>
                    <a:pt x="252" y="1133"/>
                    <a:pt x="566" y="1133"/>
                  </a:cubicBezTo>
                  <a:lnTo>
                    <a:pt x="5095" y="1133"/>
                  </a:lnTo>
                  <a:cubicBezTo>
                    <a:pt x="5409" y="1133"/>
                    <a:pt x="5659" y="879"/>
                    <a:pt x="5659" y="565"/>
                  </a:cubicBezTo>
                  <a:cubicBezTo>
                    <a:pt x="5659" y="251"/>
                    <a:pt x="5409" y="1"/>
                    <a:pt x="50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51" name="Google Shape;9451;p66"/>
            <p:cNvSpPr/>
            <p:nvPr/>
          </p:nvSpPr>
          <p:spPr>
            <a:xfrm>
              <a:off x="5224725" y="635400"/>
              <a:ext cx="141500" cy="28325"/>
            </a:xfrm>
            <a:custGeom>
              <a:avLst/>
              <a:gdLst/>
              <a:ahLst/>
              <a:cxnLst/>
              <a:rect l="l" t="t" r="r" b="b"/>
              <a:pathLst>
                <a:path w="5660" h="1133" extrusionOk="0">
                  <a:moveTo>
                    <a:pt x="566" y="0"/>
                  </a:moveTo>
                  <a:cubicBezTo>
                    <a:pt x="252" y="0"/>
                    <a:pt x="1" y="251"/>
                    <a:pt x="1" y="565"/>
                  </a:cubicBezTo>
                  <a:cubicBezTo>
                    <a:pt x="1" y="879"/>
                    <a:pt x="252" y="1133"/>
                    <a:pt x="566" y="1133"/>
                  </a:cubicBezTo>
                  <a:lnTo>
                    <a:pt x="5095" y="1133"/>
                  </a:lnTo>
                  <a:cubicBezTo>
                    <a:pt x="5409" y="1133"/>
                    <a:pt x="5659" y="879"/>
                    <a:pt x="5659" y="565"/>
                  </a:cubicBezTo>
                  <a:cubicBezTo>
                    <a:pt x="5659" y="251"/>
                    <a:pt x="5409" y="0"/>
                    <a:pt x="50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452" name="Google Shape;9452;p66"/>
          <p:cNvGrpSpPr/>
          <p:nvPr/>
        </p:nvGrpSpPr>
        <p:grpSpPr>
          <a:xfrm>
            <a:off x="4190348" y="2287138"/>
            <a:ext cx="340168" cy="340168"/>
            <a:chOff x="5648375" y="238125"/>
            <a:chExt cx="483125" cy="48312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453" name="Google Shape;9453;p66"/>
            <p:cNvSpPr/>
            <p:nvPr/>
          </p:nvSpPr>
          <p:spPr>
            <a:xfrm>
              <a:off x="5648375" y="238125"/>
              <a:ext cx="483125" cy="483125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4001" y="1132"/>
                  </a:moveTo>
                  <a:cubicBezTo>
                    <a:pt x="4315" y="1132"/>
                    <a:pt x="4569" y="1386"/>
                    <a:pt x="4569" y="1700"/>
                  </a:cubicBezTo>
                  <a:lnTo>
                    <a:pt x="4569" y="3965"/>
                  </a:lnTo>
                  <a:cubicBezTo>
                    <a:pt x="4569" y="4276"/>
                    <a:pt x="4315" y="4529"/>
                    <a:pt x="4001" y="4529"/>
                  </a:cubicBezTo>
                  <a:cubicBezTo>
                    <a:pt x="3687" y="4529"/>
                    <a:pt x="3436" y="4276"/>
                    <a:pt x="3436" y="3965"/>
                  </a:cubicBezTo>
                  <a:lnTo>
                    <a:pt x="3436" y="1700"/>
                  </a:lnTo>
                  <a:cubicBezTo>
                    <a:pt x="3436" y="1386"/>
                    <a:pt x="3687" y="1132"/>
                    <a:pt x="4001" y="1132"/>
                  </a:cubicBezTo>
                  <a:close/>
                  <a:moveTo>
                    <a:pt x="9662" y="1132"/>
                  </a:moveTo>
                  <a:cubicBezTo>
                    <a:pt x="9976" y="1132"/>
                    <a:pt x="10230" y="1386"/>
                    <a:pt x="10230" y="1700"/>
                  </a:cubicBezTo>
                  <a:lnTo>
                    <a:pt x="10230" y="3965"/>
                  </a:lnTo>
                  <a:cubicBezTo>
                    <a:pt x="10230" y="4276"/>
                    <a:pt x="9976" y="4529"/>
                    <a:pt x="9662" y="4529"/>
                  </a:cubicBezTo>
                  <a:cubicBezTo>
                    <a:pt x="9348" y="4529"/>
                    <a:pt x="9098" y="4276"/>
                    <a:pt x="9098" y="3965"/>
                  </a:cubicBezTo>
                  <a:lnTo>
                    <a:pt x="9098" y="1700"/>
                  </a:lnTo>
                  <a:cubicBezTo>
                    <a:pt x="9098" y="1386"/>
                    <a:pt x="9348" y="1132"/>
                    <a:pt x="9662" y="1132"/>
                  </a:cubicBezTo>
                  <a:close/>
                  <a:moveTo>
                    <a:pt x="15324" y="1132"/>
                  </a:moveTo>
                  <a:cubicBezTo>
                    <a:pt x="15638" y="1132"/>
                    <a:pt x="15891" y="1386"/>
                    <a:pt x="15891" y="1700"/>
                  </a:cubicBezTo>
                  <a:lnTo>
                    <a:pt x="15891" y="3965"/>
                  </a:lnTo>
                  <a:cubicBezTo>
                    <a:pt x="15891" y="4276"/>
                    <a:pt x="15638" y="4529"/>
                    <a:pt x="15324" y="4529"/>
                  </a:cubicBezTo>
                  <a:cubicBezTo>
                    <a:pt x="15010" y="4529"/>
                    <a:pt x="14759" y="4276"/>
                    <a:pt x="14759" y="3965"/>
                  </a:cubicBezTo>
                  <a:lnTo>
                    <a:pt x="14759" y="1700"/>
                  </a:lnTo>
                  <a:cubicBezTo>
                    <a:pt x="14759" y="1386"/>
                    <a:pt x="15010" y="1132"/>
                    <a:pt x="15324" y="1132"/>
                  </a:cubicBezTo>
                  <a:close/>
                  <a:moveTo>
                    <a:pt x="17628" y="3397"/>
                  </a:moveTo>
                  <a:cubicBezTo>
                    <a:pt x="17939" y="3397"/>
                    <a:pt x="18192" y="3651"/>
                    <a:pt x="18192" y="3965"/>
                  </a:cubicBezTo>
                  <a:lnTo>
                    <a:pt x="18192" y="6833"/>
                  </a:lnTo>
                  <a:lnTo>
                    <a:pt x="1132" y="6833"/>
                  </a:lnTo>
                  <a:lnTo>
                    <a:pt x="1132" y="3965"/>
                  </a:lnTo>
                  <a:cubicBezTo>
                    <a:pt x="1132" y="3651"/>
                    <a:pt x="1386" y="3397"/>
                    <a:pt x="1700" y="3397"/>
                  </a:cubicBezTo>
                  <a:lnTo>
                    <a:pt x="2304" y="3397"/>
                  </a:lnTo>
                  <a:lnTo>
                    <a:pt x="2304" y="3965"/>
                  </a:lnTo>
                  <a:cubicBezTo>
                    <a:pt x="2304" y="4901"/>
                    <a:pt x="3062" y="5661"/>
                    <a:pt x="4001" y="5661"/>
                  </a:cubicBezTo>
                  <a:cubicBezTo>
                    <a:pt x="4940" y="5661"/>
                    <a:pt x="5701" y="4901"/>
                    <a:pt x="5701" y="3965"/>
                  </a:cubicBezTo>
                  <a:lnTo>
                    <a:pt x="5701" y="3397"/>
                  </a:lnTo>
                  <a:lnTo>
                    <a:pt x="7965" y="3397"/>
                  </a:lnTo>
                  <a:lnTo>
                    <a:pt x="7965" y="3965"/>
                  </a:lnTo>
                  <a:cubicBezTo>
                    <a:pt x="7965" y="4901"/>
                    <a:pt x="8723" y="5661"/>
                    <a:pt x="9662" y="5661"/>
                  </a:cubicBezTo>
                  <a:cubicBezTo>
                    <a:pt x="10601" y="5661"/>
                    <a:pt x="11362" y="4901"/>
                    <a:pt x="11362" y="3965"/>
                  </a:cubicBezTo>
                  <a:lnTo>
                    <a:pt x="11362" y="3397"/>
                  </a:lnTo>
                  <a:lnTo>
                    <a:pt x="13627" y="3397"/>
                  </a:lnTo>
                  <a:lnTo>
                    <a:pt x="13627" y="3965"/>
                  </a:lnTo>
                  <a:cubicBezTo>
                    <a:pt x="13627" y="4901"/>
                    <a:pt x="14385" y="5661"/>
                    <a:pt x="15324" y="5661"/>
                  </a:cubicBezTo>
                  <a:cubicBezTo>
                    <a:pt x="16263" y="5661"/>
                    <a:pt x="17024" y="4901"/>
                    <a:pt x="17024" y="3965"/>
                  </a:cubicBezTo>
                  <a:lnTo>
                    <a:pt x="17024" y="3397"/>
                  </a:lnTo>
                  <a:close/>
                  <a:moveTo>
                    <a:pt x="18192" y="7965"/>
                  </a:moveTo>
                  <a:lnTo>
                    <a:pt x="18192" y="17628"/>
                  </a:lnTo>
                  <a:cubicBezTo>
                    <a:pt x="18192" y="17939"/>
                    <a:pt x="17939" y="18192"/>
                    <a:pt x="17628" y="18192"/>
                  </a:cubicBezTo>
                  <a:lnTo>
                    <a:pt x="1700" y="18192"/>
                  </a:lnTo>
                  <a:cubicBezTo>
                    <a:pt x="1386" y="18192"/>
                    <a:pt x="1132" y="17939"/>
                    <a:pt x="1132" y="17628"/>
                  </a:cubicBezTo>
                  <a:lnTo>
                    <a:pt x="1132" y="7965"/>
                  </a:lnTo>
                  <a:close/>
                  <a:moveTo>
                    <a:pt x="4001" y="0"/>
                  </a:moveTo>
                  <a:cubicBezTo>
                    <a:pt x="3062" y="0"/>
                    <a:pt x="2304" y="761"/>
                    <a:pt x="2304" y="1700"/>
                  </a:cubicBezTo>
                  <a:lnTo>
                    <a:pt x="2304" y="2265"/>
                  </a:lnTo>
                  <a:lnTo>
                    <a:pt x="1700" y="2265"/>
                  </a:lnTo>
                  <a:cubicBezTo>
                    <a:pt x="761" y="2265"/>
                    <a:pt x="0" y="3025"/>
                    <a:pt x="0" y="3965"/>
                  </a:cubicBezTo>
                  <a:lnTo>
                    <a:pt x="0" y="17628"/>
                  </a:lnTo>
                  <a:cubicBezTo>
                    <a:pt x="0" y="18564"/>
                    <a:pt x="761" y="19324"/>
                    <a:pt x="1700" y="19324"/>
                  </a:cubicBezTo>
                  <a:lnTo>
                    <a:pt x="17628" y="19324"/>
                  </a:lnTo>
                  <a:cubicBezTo>
                    <a:pt x="18564" y="19324"/>
                    <a:pt x="19325" y="18564"/>
                    <a:pt x="19325" y="17628"/>
                  </a:cubicBezTo>
                  <a:lnTo>
                    <a:pt x="19325" y="3965"/>
                  </a:lnTo>
                  <a:cubicBezTo>
                    <a:pt x="19325" y="3025"/>
                    <a:pt x="18564" y="2265"/>
                    <a:pt x="17628" y="2265"/>
                  </a:cubicBezTo>
                  <a:lnTo>
                    <a:pt x="17024" y="2265"/>
                  </a:lnTo>
                  <a:lnTo>
                    <a:pt x="17024" y="1700"/>
                  </a:lnTo>
                  <a:cubicBezTo>
                    <a:pt x="17024" y="761"/>
                    <a:pt x="16263" y="0"/>
                    <a:pt x="15324" y="0"/>
                  </a:cubicBezTo>
                  <a:cubicBezTo>
                    <a:pt x="14385" y="0"/>
                    <a:pt x="13627" y="761"/>
                    <a:pt x="13627" y="1700"/>
                  </a:cubicBezTo>
                  <a:lnTo>
                    <a:pt x="13627" y="2265"/>
                  </a:lnTo>
                  <a:lnTo>
                    <a:pt x="11362" y="2265"/>
                  </a:lnTo>
                  <a:lnTo>
                    <a:pt x="11362" y="1700"/>
                  </a:lnTo>
                  <a:cubicBezTo>
                    <a:pt x="11362" y="761"/>
                    <a:pt x="10601" y="0"/>
                    <a:pt x="9662" y="0"/>
                  </a:cubicBezTo>
                  <a:cubicBezTo>
                    <a:pt x="8723" y="0"/>
                    <a:pt x="7965" y="761"/>
                    <a:pt x="7965" y="1700"/>
                  </a:cubicBezTo>
                  <a:lnTo>
                    <a:pt x="7965" y="2265"/>
                  </a:lnTo>
                  <a:lnTo>
                    <a:pt x="5701" y="2265"/>
                  </a:lnTo>
                  <a:lnTo>
                    <a:pt x="5701" y="1700"/>
                  </a:lnTo>
                  <a:cubicBezTo>
                    <a:pt x="5701" y="761"/>
                    <a:pt x="4940" y="0"/>
                    <a:pt x="40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54" name="Google Shape;9454;p66"/>
            <p:cNvSpPr/>
            <p:nvPr/>
          </p:nvSpPr>
          <p:spPr>
            <a:xfrm>
              <a:off x="5705950" y="465550"/>
              <a:ext cx="84875" cy="28325"/>
            </a:xfrm>
            <a:custGeom>
              <a:avLst/>
              <a:gdLst/>
              <a:ahLst/>
              <a:cxnLst/>
              <a:rect l="l" t="t" r="r" b="b"/>
              <a:pathLst>
                <a:path w="3395" h="1133" extrusionOk="0">
                  <a:moveTo>
                    <a:pt x="566" y="1"/>
                  </a:moveTo>
                  <a:cubicBezTo>
                    <a:pt x="252" y="1"/>
                    <a:pt x="1" y="251"/>
                    <a:pt x="1" y="565"/>
                  </a:cubicBezTo>
                  <a:cubicBezTo>
                    <a:pt x="1" y="879"/>
                    <a:pt x="252" y="1133"/>
                    <a:pt x="566" y="1133"/>
                  </a:cubicBezTo>
                  <a:lnTo>
                    <a:pt x="2830" y="1133"/>
                  </a:lnTo>
                  <a:cubicBezTo>
                    <a:pt x="3144" y="1133"/>
                    <a:pt x="3395" y="879"/>
                    <a:pt x="3395" y="565"/>
                  </a:cubicBezTo>
                  <a:cubicBezTo>
                    <a:pt x="3395" y="251"/>
                    <a:pt x="3144" y="1"/>
                    <a:pt x="28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55" name="Google Shape;9455;p66"/>
            <p:cNvSpPr/>
            <p:nvPr/>
          </p:nvSpPr>
          <p:spPr>
            <a:xfrm>
              <a:off x="5847500" y="465550"/>
              <a:ext cx="84875" cy="28325"/>
            </a:xfrm>
            <a:custGeom>
              <a:avLst/>
              <a:gdLst/>
              <a:ahLst/>
              <a:cxnLst/>
              <a:rect l="l" t="t" r="r" b="b"/>
              <a:pathLst>
                <a:path w="3395" h="1133" extrusionOk="0">
                  <a:moveTo>
                    <a:pt x="565" y="1"/>
                  </a:moveTo>
                  <a:cubicBezTo>
                    <a:pt x="251" y="1"/>
                    <a:pt x="0" y="251"/>
                    <a:pt x="0" y="565"/>
                  </a:cubicBezTo>
                  <a:cubicBezTo>
                    <a:pt x="0" y="879"/>
                    <a:pt x="251" y="1133"/>
                    <a:pt x="565" y="1133"/>
                  </a:cubicBezTo>
                  <a:lnTo>
                    <a:pt x="2830" y="1133"/>
                  </a:lnTo>
                  <a:cubicBezTo>
                    <a:pt x="3144" y="1133"/>
                    <a:pt x="3394" y="879"/>
                    <a:pt x="3394" y="565"/>
                  </a:cubicBezTo>
                  <a:cubicBezTo>
                    <a:pt x="3394" y="251"/>
                    <a:pt x="3144" y="1"/>
                    <a:pt x="28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56" name="Google Shape;9456;p66"/>
            <p:cNvSpPr/>
            <p:nvPr/>
          </p:nvSpPr>
          <p:spPr>
            <a:xfrm>
              <a:off x="5989025" y="465550"/>
              <a:ext cx="84875" cy="28325"/>
            </a:xfrm>
            <a:custGeom>
              <a:avLst/>
              <a:gdLst/>
              <a:ahLst/>
              <a:cxnLst/>
              <a:rect l="l" t="t" r="r" b="b"/>
              <a:pathLst>
                <a:path w="3395" h="1133" extrusionOk="0">
                  <a:moveTo>
                    <a:pt x="565" y="1"/>
                  </a:moveTo>
                  <a:cubicBezTo>
                    <a:pt x="251" y="1"/>
                    <a:pt x="1" y="251"/>
                    <a:pt x="1" y="565"/>
                  </a:cubicBezTo>
                  <a:cubicBezTo>
                    <a:pt x="1" y="879"/>
                    <a:pt x="251" y="1133"/>
                    <a:pt x="565" y="1133"/>
                  </a:cubicBezTo>
                  <a:lnTo>
                    <a:pt x="2830" y="1133"/>
                  </a:lnTo>
                  <a:cubicBezTo>
                    <a:pt x="3144" y="1133"/>
                    <a:pt x="3395" y="879"/>
                    <a:pt x="3395" y="565"/>
                  </a:cubicBezTo>
                  <a:cubicBezTo>
                    <a:pt x="3395" y="251"/>
                    <a:pt x="3144" y="1"/>
                    <a:pt x="28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57" name="Google Shape;9457;p66"/>
            <p:cNvSpPr/>
            <p:nvPr/>
          </p:nvSpPr>
          <p:spPr>
            <a:xfrm>
              <a:off x="5705950" y="550475"/>
              <a:ext cx="84875" cy="28325"/>
            </a:xfrm>
            <a:custGeom>
              <a:avLst/>
              <a:gdLst/>
              <a:ahLst/>
              <a:cxnLst/>
              <a:rect l="l" t="t" r="r" b="b"/>
              <a:pathLst>
                <a:path w="3395" h="1133" extrusionOk="0">
                  <a:moveTo>
                    <a:pt x="566" y="0"/>
                  </a:moveTo>
                  <a:cubicBezTo>
                    <a:pt x="252" y="0"/>
                    <a:pt x="1" y="251"/>
                    <a:pt x="1" y="565"/>
                  </a:cubicBezTo>
                  <a:cubicBezTo>
                    <a:pt x="1" y="879"/>
                    <a:pt x="252" y="1133"/>
                    <a:pt x="566" y="1133"/>
                  </a:cubicBezTo>
                  <a:lnTo>
                    <a:pt x="2830" y="1133"/>
                  </a:lnTo>
                  <a:cubicBezTo>
                    <a:pt x="3144" y="1133"/>
                    <a:pt x="3395" y="879"/>
                    <a:pt x="3395" y="565"/>
                  </a:cubicBezTo>
                  <a:cubicBezTo>
                    <a:pt x="3395" y="251"/>
                    <a:pt x="3144" y="0"/>
                    <a:pt x="28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58" name="Google Shape;9458;p66"/>
            <p:cNvSpPr/>
            <p:nvPr/>
          </p:nvSpPr>
          <p:spPr>
            <a:xfrm>
              <a:off x="5847500" y="550475"/>
              <a:ext cx="84875" cy="28325"/>
            </a:xfrm>
            <a:custGeom>
              <a:avLst/>
              <a:gdLst/>
              <a:ahLst/>
              <a:cxnLst/>
              <a:rect l="l" t="t" r="r" b="b"/>
              <a:pathLst>
                <a:path w="3395" h="1133" extrusionOk="0">
                  <a:moveTo>
                    <a:pt x="565" y="0"/>
                  </a:moveTo>
                  <a:cubicBezTo>
                    <a:pt x="251" y="0"/>
                    <a:pt x="0" y="251"/>
                    <a:pt x="0" y="565"/>
                  </a:cubicBezTo>
                  <a:cubicBezTo>
                    <a:pt x="0" y="879"/>
                    <a:pt x="251" y="1133"/>
                    <a:pt x="565" y="1133"/>
                  </a:cubicBezTo>
                  <a:lnTo>
                    <a:pt x="2830" y="1133"/>
                  </a:lnTo>
                  <a:cubicBezTo>
                    <a:pt x="3144" y="1133"/>
                    <a:pt x="3394" y="879"/>
                    <a:pt x="3394" y="565"/>
                  </a:cubicBezTo>
                  <a:cubicBezTo>
                    <a:pt x="3394" y="251"/>
                    <a:pt x="3144" y="0"/>
                    <a:pt x="28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59" name="Google Shape;9459;p66"/>
            <p:cNvSpPr/>
            <p:nvPr/>
          </p:nvSpPr>
          <p:spPr>
            <a:xfrm>
              <a:off x="5989025" y="550475"/>
              <a:ext cx="84875" cy="28325"/>
            </a:xfrm>
            <a:custGeom>
              <a:avLst/>
              <a:gdLst/>
              <a:ahLst/>
              <a:cxnLst/>
              <a:rect l="l" t="t" r="r" b="b"/>
              <a:pathLst>
                <a:path w="3395" h="1133" extrusionOk="0">
                  <a:moveTo>
                    <a:pt x="565" y="0"/>
                  </a:moveTo>
                  <a:cubicBezTo>
                    <a:pt x="251" y="0"/>
                    <a:pt x="1" y="251"/>
                    <a:pt x="1" y="565"/>
                  </a:cubicBezTo>
                  <a:cubicBezTo>
                    <a:pt x="1" y="879"/>
                    <a:pt x="251" y="1133"/>
                    <a:pt x="565" y="1133"/>
                  </a:cubicBezTo>
                  <a:lnTo>
                    <a:pt x="2830" y="1133"/>
                  </a:lnTo>
                  <a:cubicBezTo>
                    <a:pt x="3144" y="1133"/>
                    <a:pt x="3395" y="879"/>
                    <a:pt x="3395" y="565"/>
                  </a:cubicBezTo>
                  <a:cubicBezTo>
                    <a:pt x="3395" y="251"/>
                    <a:pt x="3144" y="0"/>
                    <a:pt x="28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60" name="Google Shape;9460;p66"/>
            <p:cNvSpPr/>
            <p:nvPr/>
          </p:nvSpPr>
          <p:spPr>
            <a:xfrm>
              <a:off x="5705950" y="636300"/>
              <a:ext cx="84875" cy="28325"/>
            </a:xfrm>
            <a:custGeom>
              <a:avLst/>
              <a:gdLst/>
              <a:ahLst/>
              <a:cxnLst/>
              <a:rect l="l" t="t" r="r" b="b"/>
              <a:pathLst>
                <a:path w="3395" h="1133" extrusionOk="0">
                  <a:moveTo>
                    <a:pt x="566" y="1"/>
                  </a:moveTo>
                  <a:cubicBezTo>
                    <a:pt x="252" y="1"/>
                    <a:pt x="1" y="254"/>
                    <a:pt x="1" y="568"/>
                  </a:cubicBezTo>
                  <a:cubicBezTo>
                    <a:pt x="1" y="879"/>
                    <a:pt x="252" y="1133"/>
                    <a:pt x="566" y="1133"/>
                  </a:cubicBezTo>
                  <a:lnTo>
                    <a:pt x="2830" y="1133"/>
                  </a:lnTo>
                  <a:cubicBezTo>
                    <a:pt x="3144" y="1133"/>
                    <a:pt x="3395" y="879"/>
                    <a:pt x="3395" y="568"/>
                  </a:cubicBezTo>
                  <a:cubicBezTo>
                    <a:pt x="3395" y="254"/>
                    <a:pt x="3144" y="1"/>
                    <a:pt x="28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61" name="Google Shape;9461;p66"/>
            <p:cNvSpPr/>
            <p:nvPr/>
          </p:nvSpPr>
          <p:spPr>
            <a:xfrm>
              <a:off x="5847500" y="636300"/>
              <a:ext cx="84875" cy="28325"/>
            </a:xfrm>
            <a:custGeom>
              <a:avLst/>
              <a:gdLst/>
              <a:ahLst/>
              <a:cxnLst/>
              <a:rect l="l" t="t" r="r" b="b"/>
              <a:pathLst>
                <a:path w="3395" h="1133" extrusionOk="0">
                  <a:moveTo>
                    <a:pt x="565" y="1"/>
                  </a:moveTo>
                  <a:cubicBezTo>
                    <a:pt x="251" y="1"/>
                    <a:pt x="0" y="254"/>
                    <a:pt x="0" y="568"/>
                  </a:cubicBezTo>
                  <a:cubicBezTo>
                    <a:pt x="0" y="879"/>
                    <a:pt x="251" y="1133"/>
                    <a:pt x="565" y="1133"/>
                  </a:cubicBezTo>
                  <a:lnTo>
                    <a:pt x="2830" y="1133"/>
                  </a:lnTo>
                  <a:cubicBezTo>
                    <a:pt x="3144" y="1133"/>
                    <a:pt x="3394" y="879"/>
                    <a:pt x="3394" y="568"/>
                  </a:cubicBezTo>
                  <a:cubicBezTo>
                    <a:pt x="3394" y="254"/>
                    <a:pt x="3144" y="1"/>
                    <a:pt x="28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62" name="Google Shape;9462;p66"/>
            <p:cNvSpPr/>
            <p:nvPr/>
          </p:nvSpPr>
          <p:spPr>
            <a:xfrm>
              <a:off x="5989025" y="636300"/>
              <a:ext cx="84875" cy="28325"/>
            </a:xfrm>
            <a:custGeom>
              <a:avLst/>
              <a:gdLst/>
              <a:ahLst/>
              <a:cxnLst/>
              <a:rect l="l" t="t" r="r" b="b"/>
              <a:pathLst>
                <a:path w="3395" h="1133" extrusionOk="0">
                  <a:moveTo>
                    <a:pt x="565" y="1"/>
                  </a:moveTo>
                  <a:cubicBezTo>
                    <a:pt x="251" y="1"/>
                    <a:pt x="1" y="254"/>
                    <a:pt x="1" y="568"/>
                  </a:cubicBezTo>
                  <a:cubicBezTo>
                    <a:pt x="1" y="879"/>
                    <a:pt x="251" y="1133"/>
                    <a:pt x="565" y="1133"/>
                  </a:cubicBezTo>
                  <a:lnTo>
                    <a:pt x="2830" y="1133"/>
                  </a:lnTo>
                  <a:cubicBezTo>
                    <a:pt x="3144" y="1133"/>
                    <a:pt x="3395" y="879"/>
                    <a:pt x="3395" y="568"/>
                  </a:cubicBezTo>
                  <a:cubicBezTo>
                    <a:pt x="3395" y="254"/>
                    <a:pt x="3144" y="1"/>
                    <a:pt x="28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463" name="Google Shape;9463;p66"/>
          <p:cNvGrpSpPr/>
          <p:nvPr/>
        </p:nvGrpSpPr>
        <p:grpSpPr>
          <a:xfrm>
            <a:off x="4607035" y="2287138"/>
            <a:ext cx="340168" cy="340168"/>
            <a:chOff x="6242825" y="238125"/>
            <a:chExt cx="483125" cy="48312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464" name="Google Shape;9464;p66"/>
            <p:cNvSpPr/>
            <p:nvPr/>
          </p:nvSpPr>
          <p:spPr>
            <a:xfrm>
              <a:off x="6242825" y="238125"/>
              <a:ext cx="483125" cy="483125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18192" y="1132"/>
                  </a:moveTo>
                  <a:lnTo>
                    <a:pt x="18192" y="2400"/>
                  </a:lnTo>
                  <a:cubicBezTo>
                    <a:pt x="17513" y="2639"/>
                    <a:pt x="17060" y="3282"/>
                    <a:pt x="17060" y="4001"/>
                  </a:cubicBezTo>
                  <a:cubicBezTo>
                    <a:pt x="17060" y="4719"/>
                    <a:pt x="17513" y="5363"/>
                    <a:pt x="18192" y="5601"/>
                  </a:cubicBezTo>
                  <a:lnTo>
                    <a:pt x="18192" y="8062"/>
                  </a:lnTo>
                  <a:cubicBezTo>
                    <a:pt x="17513" y="8300"/>
                    <a:pt x="17060" y="8944"/>
                    <a:pt x="17060" y="9662"/>
                  </a:cubicBezTo>
                  <a:cubicBezTo>
                    <a:pt x="17060" y="10381"/>
                    <a:pt x="17513" y="11024"/>
                    <a:pt x="18192" y="11263"/>
                  </a:cubicBezTo>
                  <a:lnTo>
                    <a:pt x="18192" y="13723"/>
                  </a:lnTo>
                  <a:cubicBezTo>
                    <a:pt x="17513" y="13962"/>
                    <a:pt x="17060" y="14605"/>
                    <a:pt x="17060" y="15324"/>
                  </a:cubicBezTo>
                  <a:cubicBezTo>
                    <a:pt x="17060" y="16042"/>
                    <a:pt x="17513" y="16685"/>
                    <a:pt x="18192" y="16924"/>
                  </a:cubicBezTo>
                  <a:lnTo>
                    <a:pt x="18192" y="18192"/>
                  </a:lnTo>
                  <a:lnTo>
                    <a:pt x="16924" y="18192"/>
                  </a:lnTo>
                  <a:cubicBezTo>
                    <a:pt x="16686" y="17513"/>
                    <a:pt x="16043" y="17060"/>
                    <a:pt x="15324" y="17060"/>
                  </a:cubicBezTo>
                  <a:cubicBezTo>
                    <a:pt x="14605" y="17060"/>
                    <a:pt x="13962" y="17513"/>
                    <a:pt x="13724" y="18192"/>
                  </a:cubicBezTo>
                  <a:lnTo>
                    <a:pt x="11263" y="18192"/>
                  </a:lnTo>
                  <a:cubicBezTo>
                    <a:pt x="11024" y="17513"/>
                    <a:pt x="10381" y="17060"/>
                    <a:pt x="9662" y="17060"/>
                  </a:cubicBezTo>
                  <a:cubicBezTo>
                    <a:pt x="8944" y="17060"/>
                    <a:pt x="8301" y="17513"/>
                    <a:pt x="8062" y="18192"/>
                  </a:cubicBezTo>
                  <a:lnTo>
                    <a:pt x="5601" y="18192"/>
                  </a:lnTo>
                  <a:cubicBezTo>
                    <a:pt x="5363" y="17513"/>
                    <a:pt x="4720" y="17060"/>
                    <a:pt x="4001" y="17060"/>
                  </a:cubicBezTo>
                  <a:cubicBezTo>
                    <a:pt x="3282" y="17060"/>
                    <a:pt x="2639" y="17513"/>
                    <a:pt x="2401" y="18192"/>
                  </a:cubicBezTo>
                  <a:lnTo>
                    <a:pt x="1133" y="18192"/>
                  </a:lnTo>
                  <a:lnTo>
                    <a:pt x="1133" y="16924"/>
                  </a:lnTo>
                  <a:cubicBezTo>
                    <a:pt x="1812" y="16685"/>
                    <a:pt x="2265" y="16042"/>
                    <a:pt x="2265" y="15324"/>
                  </a:cubicBezTo>
                  <a:cubicBezTo>
                    <a:pt x="2265" y="14605"/>
                    <a:pt x="1812" y="13962"/>
                    <a:pt x="1133" y="13723"/>
                  </a:cubicBezTo>
                  <a:lnTo>
                    <a:pt x="1133" y="11263"/>
                  </a:lnTo>
                  <a:cubicBezTo>
                    <a:pt x="1812" y="11024"/>
                    <a:pt x="2265" y="10381"/>
                    <a:pt x="2265" y="9662"/>
                  </a:cubicBezTo>
                  <a:cubicBezTo>
                    <a:pt x="2265" y="8944"/>
                    <a:pt x="1812" y="8300"/>
                    <a:pt x="1133" y="8062"/>
                  </a:cubicBezTo>
                  <a:lnTo>
                    <a:pt x="1133" y="5601"/>
                  </a:lnTo>
                  <a:cubicBezTo>
                    <a:pt x="1812" y="5363"/>
                    <a:pt x="2265" y="4719"/>
                    <a:pt x="2265" y="4001"/>
                  </a:cubicBezTo>
                  <a:cubicBezTo>
                    <a:pt x="2265" y="3282"/>
                    <a:pt x="1812" y="2639"/>
                    <a:pt x="1133" y="2400"/>
                  </a:cubicBezTo>
                  <a:lnTo>
                    <a:pt x="1133" y="1132"/>
                  </a:lnTo>
                  <a:lnTo>
                    <a:pt x="2401" y="1132"/>
                  </a:lnTo>
                  <a:cubicBezTo>
                    <a:pt x="2639" y="1812"/>
                    <a:pt x="3282" y="2265"/>
                    <a:pt x="4001" y="2265"/>
                  </a:cubicBezTo>
                  <a:cubicBezTo>
                    <a:pt x="4720" y="2265"/>
                    <a:pt x="5363" y="1812"/>
                    <a:pt x="5601" y="1132"/>
                  </a:cubicBezTo>
                  <a:lnTo>
                    <a:pt x="8062" y="1132"/>
                  </a:lnTo>
                  <a:cubicBezTo>
                    <a:pt x="8301" y="1812"/>
                    <a:pt x="8944" y="2265"/>
                    <a:pt x="9662" y="2265"/>
                  </a:cubicBezTo>
                  <a:cubicBezTo>
                    <a:pt x="10381" y="2265"/>
                    <a:pt x="11024" y="1812"/>
                    <a:pt x="11263" y="1132"/>
                  </a:cubicBezTo>
                  <a:lnTo>
                    <a:pt x="13724" y="1132"/>
                  </a:lnTo>
                  <a:cubicBezTo>
                    <a:pt x="13962" y="1812"/>
                    <a:pt x="14605" y="2265"/>
                    <a:pt x="15324" y="2265"/>
                  </a:cubicBezTo>
                  <a:cubicBezTo>
                    <a:pt x="16043" y="2265"/>
                    <a:pt x="16686" y="1812"/>
                    <a:pt x="16924" y="1132"/>
                  </a:cubicBezTo>
                  <a:close/>
                  <a:moveTo>
                    <a:pt x="568" y="0"/>
                  </a:moveTo>
                  <a:cubicBezTo>
                    <a:pt x="254" y="0"/>
                    <a:pt x="0" y="254"/>
                    <a:pt x="0" y="568"/>
                  </a:cubicBezTo>
                  <a:lnTo>
                    <a:pt x="0" y="2868"/>
                  </a:lnTo>
                  <a:cubicBezTo>
                    <a:pt x="0" y="3183"/>
                    <a:pt x="254" y="3436"/>
                    <a:pt x="568" y="3436"/>
                  </a:cubicBezTo>
                  <a:cubicBezTo>
                    <a:pt x="879" y="3436"/>
                    <a:pt x="1133" y="3687"/>
                    <a:pt x="1133" y="4001"/>
                  </a:cubicBezTo>
                  <a:cubicBezTo>
                    <a:pt x="1133" y="4315"/>
                    <a:pt x="879" y="4568"/>
                    <a:pt x="568" y="4568"/>
                  </a:cubicBezTo>
                  <a:cubicBezTo>
                    <a:pt x="254" y="4568"/>
                    <a:pt x="0" y="4819"/>
                    <a:pt x="0" y="5133"/>
                  </a:cubicBezTo>
                  <a:lnTo>
                    <a:pt x="0" y="8530"/>
                  </a:lnTo>
                  <a:cubicBezTo>
                    <a:pt x="0" y="8844"/>
                    <a:pt x="254" y="9098"/>
                    <a:pt x="568" y="9098"/>
                  </a:cubicBezTo>
                  <a:cubicBezTo>
                    <a:pt x="879" y="9098"/>
                    <a:pt x="1133" y="9348"/>
                    <a:pt x="1133" y="9662"/>
                  </a:cubicBezTo>
                  <a:cubicBezTo>
                    <a:pt x="1133" y="9976"/>
                    <a:pt x="879" y="10230"/>
                    <a:pt x="568" y="10230"/>
                  </a:cubicBezTo>
                  <a:cubicBezTo>
                    <a:pt x="254" y="10230"/>
                    <a:pt x="0" y="10481"/>
                    <a:pt x="0" y="10795"/>
                  </a:cubicBezTo>
                  <a:lnTo>
                    <a:pt x="0" y="14191"/>
                  </a:lnTo>
                  <a:cubicBezTo>
                    <a:pt x="0" y="14505"/>
                    <a:pt x="254" y="14759"/>
                    <a:pt x="568" y="14759"/>
                  </a:cubicBezTo>
                  <a:cubicBezTo>
                    <a:pt x="879" y="14759"/>
                    <a:pt x="1133" y="15010"/>
                    <a:pt x="1133" y="15324"/>
                  </a:cubicBezTo>
                  <a:cubicBezTo>
                    <a:pt x="1133" y="15638"/>
                    <a:pt x="879" y="15891"/>
                    <a:pt x="568" y="15891"/>
                  </a:cubicBezTo>
                  <a:cubicBezTo>
                    <a:pt x="254" y="15891"/>
                    <a:pt x="0" y="16142"/>
                    <a:pt x="0" y="16456"/>
                  </a:cubicBezTo>
                  <a:lnTo>
                    <a:pt x="0" y="18760"/>
                  </a:lnTo>
                  <a:cubicBezTo>
                    <a:pt x="0" y="19071"/>
                    <a:pt x="254" y="19324"/>
                    <a:pt x="568" y="19324"/>
                  </a:cubicBezTo>
                  <a:lnTo>
                    <a:pt x="2869" y="19324"/>
                  </a:lnTo>
                  <a:cubicBezTo>
                    <a:pt x="3183" y="19324"/>
                    <a:pt x="3436" y="19071"/>
                    <a:pt x="3436" y="18760"/>
                  </a:cubicBezTo>
                  <a:cubicBezTo>
                    <a:pt x="3436" y="18446"/>
                    <a:pt x="3687" y="18192"/>
                    <a:pt x="4001" y="18192"/>
                  </a:cubicBezTo>
                  <a:cubicBezTo>
                    <a:pt x="4315" y="18192"/>
                    <a:pt x="4569" y="18446"/>
                    <a:pt x="4569" y="18760"/>
                  </a:cubicBezTo>
                  <a:cubicBezTo>
                    <a:pt x="4569" y="19071"/>
                    <a:pt x="4819" y="19324"/>
                    <a:pt x="5133" y="19324"/>
                  </a:cubicBezTo>
                  <a:lnTo>
                    <a:pt x="8530" y="19324"/>
                  </a:lnTo>
                  <a:cubicBezTo>
                    <a:pt x="8844" y="19324"/>
                    <a:pt x="9098" y="19071"/>
                    <a:pt x="9098" y="18760"/>
                  </a:cubicBezTo>
                  <a:cubicBezTo>
                    <a:pt x="9098" y="18446"/>
                    <a:pt x="9348" y="18192"/>
                    <a:pt x="9662" y="18192"/>
                  </a:cubicBezTo>
                  <a:cubicBezTo>
                    <a:pt x="9976" y="18192"/>
                    <a:pt x="10230" y="18446"/>
                    <a:pt x="10230" y="18760"/>
                  </a:cubicBezTo>
                  <a:cubicBezTo>
                    <a:pt x="10230" y="19071"/>
                    <a:pt x="10481" y="19324"/>
                    <a:pt x="10795" y="19324"/>
                  </a:cubicBezTo>
                  <a:lnTo>
                    <a:pt x="14192" y="19324"/>
                  </a:lnTo>
                  <a:cubicBezTo>
                    <a:pt x="14506" y="19324"/>
                    <a:pt x="14759" y="19071"/>
                    <a:pt x="14759" y="18760"/>
                  </a:cubicBezTo>
                  <a:cubicBezTo>
                    <a:pt x="14759" y="18446"/>
                    <a:pt x="15010" y="18192"/>
                    <a:pt x="15324" y="18192"/>
                  </a:cubicBezTo>
                  <a:cubicBezTo>
                    <a:pt x="15638" y="18192"/>
                    <a:pt x="15892" y="18446"/>
                    <a:pt x="15892" y="18760"/>
                  </a:cubicBezTo>
                  <a:cubicBezTo>
                    <a:pt x="15892" y="19071"/>
                    <a:pt x="16142" y="19324"/>
                    <a:pt x="16456" y="19324"/>
                  </a:cubicBezTo>
                  <a:lnTo>
                    <a:pt x="18760" y="19324"/>
                  </a:lnTo>
                  <a:cubicBezTo>
                    <a:pt x="19071" y="19324"/>
                    <a:pt x="19325" y="19071"/>
                    <a:pt x="19325" y="18760"/>
                  </a:cubicBezTo>
                  <a:lnTo>
                    <a:pt x="19325" y="16456"/>
                  </a:lnTo>
                  <a:cubicBezTo>
                    <a:pt x="19325" y="16142"/>
                    <a:pt x="19071" y="15891"/>
                    <a:pt x="18760" y="15891"/>
                  </a:cubicBezTo>
                  <a:cubicBezTo>
                    <a:pt x="18446" y="15891"/>
                    <a:pt x="18192" y="15638"/>
                    <a:pt x="18192" y="15324"/>
                  </a:cubicBezTo>
                  <a:cubicBezTo>
                    <a:pt x="18192" y="15010"/>
                    <a:pt x="18446" y="14759"/>
                    <a:pt x="18760" y="14759"/>
                  </a:cubicBezTo>
                  <a:cubicBezTo>
                    <a:pt x="19071" y="14759"/>
                    <a:pt x="19325" y="14505"/>
                    <a:pt x="19325" y="14191"/>
                  </a:cubicBezTo>
                  <a:lnTo>
                    <a:pt x="19325" y="10795"/>
                  </a:lnTo>
                  <a:cubicBezTo>
                    <a:pt x="19325" y="10481"/>
                    <a:pt x="19071" y="10230"/>
                    <a:pt x="18760" y="10230"/>
                  </a:cubicBezTo>
                  <a:cubicBezTo>
                    <a:pt x="18446" y="10230"/>
                    <a:pt x="18192" y="9976"/>
                    <a:pt x="18192" y="9662"/>
                  </a:cubicBezTo>
                  <a:cubicBezTo>
                    <a:pt x="18192" y="9348"/>
                    <a:pt x="18446" y="9098"/>
                    <a:pt x="18760" y="9098"/>
                  </a:cubicBezTo>
                  <a:cubicBezTo>
                    <a:pt x="19071" y="9098"/>
                    <a:pt x="19325" y="8844"/>
                    <a:pt x="19325" y="8530"/>
                  </a:cubicBezTo>
                  <a:lnTo>
                    <a:pt x="19325" y="5133"/>
                  </a:lnTo>
                  <a:cubicBezTo>
                    <a:pt x="19325" y="4819"/>
                    <a:pt x="19071" y="4568"/>
                    <a:pt x="18760" y="4568"/>
                  </a:cubicBezTo>
                  <a:cubicBezTo>
                    <a:pt x="18446" y="4568"/>
                    <a:pt x="18192" y="4315"/>
                    <a:pt x="18192" y="4001"/>
                  </a:cubicBezTo>
                  <a:cubicBezTo>
                    <a:pt x="18192" y="3687"/>
                    <a:pt x="18446" y="3436"/>
                    <a:pt x="18760" y="3436"/>
                  </a:cubicBezTo>
                  <a:cubicBezTo>
                    <a:pt x="19071" y="3436"/>
                    <a:pt x="19325" y="3183"/>
                    <a:pt x="19325" y="2868"/>
                  </a:cubicBezTo>
                  <a:lnTo>
                    <a:pt x="19325" y="568"/>
                  </a:lnTo>
                  <a:cubicBezTo>
                    <a:pt x="19325" y="254"/>
                    <a:pt x="19071" y="0"/>
                    <a:pt x="18760" y="0"/>
                  </a:cubicBezTo>
                  <a:lnTo>
                    <a:pt x="16456" y="0"/>
                  </a:lnTo>
                  <a:cubicBezTo>
                    <a:pt x="16142" y="0"/>
                    <a:pt x="15892" y="254"/>
                    <a:pt x="15892" y="568"/>
                  </a:cubicBezTo>
                  <a:cubicBezTo>
                    <a:pt x="15892" y="879"/>
                    <a:pt x="15638" y="1132"/>
                    <a:pt x="15324" y="1132"/>
                  </a:cubicBezTo>
                  <a:cubicBezTo>
                    <a:pt x="15010" y="1132"/>
                    <a:pt x="14759" y="879"/>
                    <a:pt x="14759" y="568"/>
                  </a:cubicBezTo>
                  <a:cubicBezTo>
                    <a:pt x="14759" y="254"/>
                    <a:pt x="14506" y="0"/>
                    <a:pt x="14192" y="0"/>
                  </a:cubicBezTo>
                  <a:lnTo>
                    <a:pt x="10795" y="0"/>
                  </a:lnTo>
                  <a:cubicBezTo>
                    <a:pt x="10481" y="0"/>
                    <a:pt x="10230" y="254"/>
                    <a:pt x="10230" y="568"/>
                  </a:cubicBezTo>
                  <a:cubicBezTo>
                    <a:pt x="10230" y="879"/>
                    <a:pt x="9976" y="1132"/>
                    <a:pt x="9662" y="1132"/>
                  </a:cubicBezTo>
                  <a:cubicBezTo>
                    <a:pt x="9348" y="1132"/>
                    <a:pt x="9098" y="879"/>
                    <a:pt x="9098" y="568"/>
                  </a:cubicBezTo>
                  <a:cubicBezTo>
                    <a:pt x="9098" y="254"/>
                    <a:pt x="8844" y="0"/>
                    <a:pt x="8530" y="0"/>
                  </a:cubicBezTo>
                  <a:lnTo>
                    <a:pt x="5133" y="0"/>
                  </a:lnTo>
                  <a:cubicBezTo>
                    <a:pt x="4819" y="0"/>
                    <a:pt x="4569" y="254"/>
                    <a:pt x="4569" y="568"/>
                  </a:cubicBezTo>
                  <a:cubicBezTo>
                    <a:pt x="4569" y="879"/>
                    <a:pt x="4315" y="1132"/>
                    <a:pt x="4001" y="1132"/>
                  </a:cubicBezTo>
                  <a:cubicBezTo>
                    <a:pt x="3687" y="1132"/>
                    <a:pt x="3436" y="879"/>
                    <a:pt x="3436" y="568"/>
                  </a:cubicBezTo>
                  <a:cubicBezTo>
                    <a:pt x="3436" y="254"/>
                    <a:pt x="3183" y="0"/>
                    <a:pt x="28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65" name="Google Shape;9465;p66"/>
            <p:cNvSpPr/>
            <p:nvPr/>
          </p:nvSpPr>
          <p:spPr>
            <a:xfrm>
              <a:off x="6328725" y="324025"/>
              <a:ext cx="311400" cy="311400"/>
            </a:xfrm>
            <a:custGeom>
              <a:avLst/>
              <a:gdLst/>
              <a:ahLst/>
              <a:cxnLst/>
              <a:rect l="l" t="t" r="r" b="b"/>
              <a:pathLst>
                <a:path w="12456" h="12456" extrusionOk="0">
                  <a:moveTo>
                    <a:pt x="11323" y="1132"/>
                  </a:moveTo>
                  <a:lnTo>
                    <a:pt x="11323" y="5991"/>
                  </a:lnTo>
                  <a:lnTo>
                    <a:pt x="10025" y="4692"/>
                  </a:lnTo>
                  <a:cubicBezTo>
                    <a:pt x="9913" y="4582"/>
                    <a:pt x="9768" y="4527"/>
                    <a:pt x="9623" y="4527"/>
                  </a:cubicBezTo>
                  <a:cubicBezTo>
                    <a:pt x="9478" y="4527"/>
                    <a:pt x="9333" y="4582"/>
                    <a:pt x="9222" y="4692"/>
                  </a:cubicBezTo>
                  <a:lnTo>
                    <a:pt x="6498" y="7419"/>
                  </a:lnTo>
                  <a:lnTo>
                    <a:pt x="4303" y="5773"/>
                  </a:lnTo>
                  <a:cubicBezTo>
                    <a:pt x="4201" y="5698"/>
                    <a:pt x="4081" y="5661"/>
                    <a:pt x="3962" y="5661"/>
                  </a:cubicBezTo>
                  <a:cubicBezTo>
                    <a:pt x="3824" y="5661"/>
                    <a:pt x="3687" y="5711"/>
                    <a:pt x="3578" y="5810"/>
                  </a:cubicBezTo>
                  <a:lnTo>
                    <a:pt x="1133" y="8053"/>
                  </a:lnTo>
                  <a:lnTo>
                    <a:pt x="1133" y="1132"/>
                  </a:lnTo>
                  <a:close/>
                  <a:moveTo>
                    <a:pt x="4001" y="6960"/>
                  </a:moveTo>
                  <a:lnTo>
                    <a:pt x="5689" y="8228"/>
                  </a:lnTo>
                  <a:lnTo>
                    <a:pt x="2594" y="11323"/>
                  </a:lnTo>
                  <a:lnTo>
                    <a:pt x="1133" y="11323"/>
                  </a:lnTo>
                  <a:lnTo>
                    <a:pt x="1133" y="9590"/>
                  </a:lnTo>
                  <a:lnTo>
                    <a:pt x="4001" y="6960"/>
                  </a:lnTo>
                  <a:close/>
                  <a:moveTo>
                    <a:pt x="9623" y="5894"/>
                  </a:moveTo>
                  <a:lnTo>
                    <a:pt x="11323" y="7594"/>
                  </a:lnTo>
                  <a:lnTo>
                    <a:pt x="11323" y="11323"/>
                  </a:lnTo>
                  <a:lnTo>
                    <a:pt x="4197" y="11323"/>
                  </a:lnTo>
                  <a:lnTo>
                    <a:pt x="9623" y="5894"/>
                  </a:lnTo>
                  <a:close/>
                  <a:moveTo>
                    <a:pt x="565" y="0"/>
                  </a:moveTo>
                  <a:cubicBezTo>
                    <a:pt x="251" y="0"/>
                    <a:pt x="0" y="251"/>
                    <a:pt x="0" y="565"/>
                  </a:cubicBezTo>
                  <a:lnTo>
                    <a:pt x="0" y="11888"/>
                  </a:lnTo>
                  <a:cubicBezTo>
                    <a:pt x="0" y="12202"/>
                    <a:pt x="251" y="12455"/>
                    <a:pt x="565" y="12455"/>
                  </a:cubicBezTo>
                  <a:lnTo>
                    <a:pt x="11888" y="12455"/>
                  </a:lnTo>
                  <a:cubicBezTo>
                    <a:pt x="12202" y="12455"/>
                    <a:pt x="12456" y="12202"/>
                    <a:pt x="12456" y="11888"/>
                  </a:cubicBezTo>
                  <a:lnTo>
                    <a:pt x="12456" y="565"/>
                  </a:lnTo>
                  <a:cubicBezTo>
                    <a:pt x="12456" y="251"/>
                    <a:pt x="12202" y="0"/>
                    <a:pt x="118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66" name="Google Shape;9466;p66"/>
            <p:cNvSpPr/>
            <p:nvPr/>
          </p:nvSpPr>
          <p:spPr>
            <a:xfrm>
              <a:off x="6441950" y="380575"/>
              <a:ext cx="88275" cy="85000"/>
            </a:xfrm>
            <a:custGeom>
              <a:avLst/>
              <a:gdLst/>
              <a:ahLst/>
              <a:cxnLst/>
              <a:rect l="l" t="t" r="r" b="b"/>
              <a:pathLst>
                <a:path w="3531" h="3400" extrusionOk="0">
                  <a:moveTo>
                    <a:pt x="1697" y="1135"/>
                  </a:moveTo>
                  <a:cubicBezTo>
                    <a:pt x="2202" y="1135"/>
                    <a:pt x="2455" y="1742"/>
                    <a:pt x="2099" y="2101"/>
                  </a:cubicBezTo>
                  <a:cubicBezTo>
                    <a:pt x="1983" y="2216"/>
                    <a:pt x="1841" y="2268"/>
                    <a:pt x="1702" y="2268"/>
                  </a:cubicBezTo>
                  <a:cubicBezTo>
                    <a:pt x="1411" y="2268"/>
                    <a:pt x="1133" y="2041"/>
                    <a:pt x="1133" y="1700"/>
                  </a:cubicBezTo>
                  <a:cubicBezTo>
                    <a:pt x="1133" y="1386"/>
                    <a:pt x="1383" y="1135"/>
                    <a:pt x="1697" y="1135"/>
                  </a:cubicBezTo>
                  <a:close/>
                  <a:moveTo>
                    <a:pt x="1698" y="0"/>
                  </a:moveTo>
                  <a:cubicBezTo>
                    <a:pt x="1479" y="0"/>
                    <a:pt x="1258" y="43"/>
                    <a:pt x="1048" y="130"/>
                  </a:cubicBezTo>
                  <a:cubicBezTo>
                    <a:pt x="414" y="392"/>
                    <a:pt x="1" y="1011"/>
                    <a:pt x="1" y="1700"/>
                  </a:cubicBezTo>
                  <a:cubicBezTo>
                    <a:pt x="1" y="2639"/>
                    <a:pt x="758" y="3397"/>
                    <a:pt x="1697" y="3400"/>
                  </a:cubicBezTo>
                  <a:cubicBezTo>
                    <a:pt x="2386" y="3400"/>
                    <a:pt x="3005" y="2983"/>
                    <a:pt x="3268" y="2349"/>
                  </a:cubicBezTo>
                  <a:cubicBezTo>
                    <a:pt x="3530" y="1715"/>
                    <a:pt x="3385" y="984"/>
                    <a:pt x="2899" y="498"/>
                  </a:cubicBezTo>
                  <a:cubicBezTo>
                    <a:pt x="2574" y="173"/>
                    <a:pt x="2139" y="0"/>
                    <a:pt x="16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467" name="Google Shape;9467;p66"/>
          <p:cNvGrpSpPr/>
          <p:nvPr/>
        </p:nvGrpSpPr>
        <p:grpSpPr>
          <a:xfrm>
            <a:off x="844156" y="2727362"/>
            <a:ext cx="343566" cy="298943"/>
            <a:chOff x="889275" y="861850"/>
            <a:chExt cx="487950" cy="42457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468" name="Google Shape;9468;p66"/>
            <p:cNvSpPr/>
            <p:nvPr/>
          </p:nvSpPr>
          <p:spPr>
            <a:xfrm>
              <a:off x="1319225" y="1031700"/>
              <a:ext cx="56650" cy="28325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9" y="1"/>
                  </a:moveTo>
                  <a:cubicBezTo>
                    <a:pt x="255" y="1"/>
                    <a:pt x="1" y="251"/>
                    <a:pt x="1" y="565"/>
                  </a:cubicBezTo>
                  <a:cubicBezTo>
                    <a:pt x="1" y="879"/>
                    <a:pt x="255" y="1133"/>
                    <a:pt x="569" y="1133"/>
                  </a:cubicBezTo>
                  <a:lnTo>
                    <a:pt x="1701" y="1133"/>
                  </a:lnTo>
                  <a:cubicBezTo>
                    <a:pt x="2012" y="1133"/>
                    <a:pt x="2265" y="879"/>
                    <a:pt x="2265" y="565"/>
                  </a:cubicBezTo>
                  <a:cubicBezTo>
                    <a:pt x="2265" y="251"/>
                    <a:pt x="2012" y="1"/>
                    <a:pt x="17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69" name="Google Shape;9469;p66"/>
            <p:cNvSpPr/>
            <p:nvPr/>
          </p:nvSpPr>
          <p:spPr>
            <a:xfrm>
              <a:off x="1314475" y="946725"/>
              <a:ext cx="62750" cy="56700"/>
            </a:xfrm>
            <a:custGeom>
              <a:avLst/>
              <a:gdLst/>
              <a:ahLst/>
              <a:cxnLst/>
              <a:rect l="l" t="t" r="r" b="b"/>
              <a:pathLst>
                <a:path w="2510" h="2268" extrusionOk="0">
                  <a:moveTo>
                    <a:pt x="1889" y="0"/>
                  </a:moveTo>
                  <a:cubicBezTo>
                    <a:pt x="1744" y="0"/>
                    <a:pt x="1599" y="55"/>
                    <a:pt x="1489" y="166"/>
                  </a:cubicBezTo>
                  <a:lnTo>
                    <a:pt x="357" y="1298"/>
                  </a:lnTo>
                  <a:cubicBezTo>
                    <a:pt x="1" y="1657"/>
                    <a:pt x="251" y="2267"/>
                    <a:pt x="759" y="2267"/>
                  </a:cubicBezTo>
                  <a:cubicBezTo>
                    <a:pt x="906" y="2267"/>
                    <a:pt x="1051" y="2207"/>
                    <a:pt x="1157" y="2101"/>
                  </a:cubicBezTo>
                  <a:lnTo>
                    <a:pt x="2289" y="969"/>
                  </a:lnTo>
                  <a:cubicBezTo>
                    <a:pt x="2510" y="745"/>
                    <a:pt x="2510" y="389"/>
                    <a:pt x="2289" y="166"/>
                  </a:cubicBezTo>
                  <a:cubicBezTo>
                    <a:pt x="2179" y="55"/>
                    <a:pt x="2034" y="0"/>
                    <a:pt x="18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70" name="Google Shape;9470;p66"/>
            <p:cNvSpPr/>
            <p:nvPr/>
          </p:nvSpPr>
          <p:spPr>
            <a:xfrm>
              <a:off x="1317875" y="1088250"/>
              <a:ext cx="59350" cy="56675"/>
            </a:xfrm>
            <a:custGeom>
              <a:avLst/>
              <a:gdLst/>
              <a:ahLst/>
              <a:cxnLst/>
              <a:rect l="l" t="t" r="r" b="b"/>
              <a:pathLst>
                <a:path w="2374" h="2267" extrusionOk="0">
                  <a:moveTo>
                    <a:pt x="621" y="1"/>
                  </a:moveTo>
                  <a:cubicBezTo>
                    <a:pt x="476" y="1"/>
                    <a:pt x="331" y="56"/>
                    <a:pt x="221" y="166"/>
                  </a:cubicBezTo>
                  <a:cubicBezTo>
                    <a:pt x="1" y="390"/>
                    <a:pt x="1" y="746"/>
                    <a:pt x="221" y="969"/>
                  </a:cubicBezTo>
                  <a:lnTo>
                    <a:pt x="1353" y="2102"/>
                  </a:lnTo>
                  <a:cubicBezTo>
                    <a:pt x="1463" y="2212"/>
                    <a:pt x="1608" y="2267"/>
                    <a:pt x="1753" y="2267"/>
                  </a:cubicBezTo>
                  <a:cubicBezTo>
                    <a:pt x="1898" y="2267"/>
                    <a:pt x="2043" y="2212"/>
                    <a:pt x="2153" y="2102"/>
                  </a:cubicBezTo>
                  <a:cubicBezTo>
                    <a:pt x="2374" y="1878"/>
                    <a:pt x="2374" y="1522"/>
                    <a:pt x="2153" y="1298"/>
                  </a:cubicBezTo>
                  <a:lnTo>
                    <a:pt x="1021" y="166"/>
                  </a:lnTo>
                  <a:cubicBezTo>
                    <a:pt x="911" y="56"/>
                    <a:pt x="766" y="1"/>
                    <a:pt x="6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71" name="Google Shape;9471;p66"/>
            <p:cNvSpPr/>
            <p:nvPr/>
          </p:nvSpPr>
          <p:spPr>
            <a:xfrm>
              <a:off x="889275" y="861850"/>
              <a:ext cx="400700" cy="424575"/>
            </a:xfrm>
            <a:custGeom>
              <a:avLst/>
              <a:gdLst/>
              <a:ahLst/>
              <a:cxnLst/>
              <a:rect l="l" t="t" r="r" b="b"/>
              <a:pathLst>
                <a:path w="16028" h="16983" extrusionOk="0">
                  <a:moveTo>
                    <a:pt x="4668" y="4530"/>
                  </a:moveTo>
                  <a:lnTo>
                    <a:pt x="4668" y="10191"/>
                  </a:lnTo>
                  <a:lnTo>
                    <a:pt x="4104" y="10191"/>
                  </a:lnTo>
                  <a:cubicBezTo>
                    <a:pt x="2539" y="10191"/>
                    <a:pt x="1271" y="8923"/>
                    <a:pt x="1271" y="7359"/>
                  </a:cubicBezTo>
                  <a:cubicBezTo>
                    <a:pt x="1271" y="5795"/>
                    <a:pt x="2539" y="4530"/>
                    <a:pt x="4104" y="4530"/>
                  </a:cubicBezTo>
                  <a:close/>
                  <a:moveTo>
                    <a:pt x="6972" y="4530"/>
                  </a:moveTo>
                  <a:lnTo>
                    <a:pt x="6972" y="10191"/>
                  </a:lnTo>
                  <a:lnTo>
                    <a:pt x="5800" y="10191"/>
                  </a:lnTo>
                  <a:lnTo>
                    <a:pt x="5800" y="4530"/>
                  </a:lnTo>
                  <a:close/>
                  <a:moveTo>
                    <a:pt x="12633" y="1565"/>
                  </a:moveTo>
                  <a:lnTo>
                    <a:pt x="12633" y="13153"/>
                  </a:lnTo>
                  <a:lnTo>
                    <a:pt x="8104" y="10436"/>
                  </a:lnTo>
                  <a:lnTo>
                    <a:pt x="8104" y="4282"/>
                  </a:lnTo>
                  <a:lnTo>
                    <a:pt x="12633" y="1565"/>
                  </a:lnTo>
                  <a:close/>
                  <a:moveTo>
                    <a:pt x="14330" y="1133"/>
                  </a:moveTo>
                  <a:cubicBezTo>
                    <a:pt x="14644" y="1133"/>
                    <a:pt x="14898" y="1384"/>
                    <a:pt x="14898" y="1698"/>
                  </a:cubicBezTo>
                  <a:lnTo>
                    <a:pt x="14898" y="13021"/>
                  </a:lnTo>
                  <a:cubicBezTo>
                    <a:pt x="14898" y="13335"/>
                    <a:pt x="14644" y="13588"/>
                    <a:pt x="14330" y="13588"/>
                  </a:cubicBezTo>
                  <a:lnTo>
                    <a:pt x="13766" y="13588"/>
                  </a:lnTo>
                  <a:lnTo>
                    <a:pt x="13766" y="1133"/>
                  </a:lnTo>
                  <a:close/>
                  <a:moveTo>
                    <a:pt x="5800" y="11324"/>
                  </a:moveTo>
                  <a:lnTo>
                    <a:pt x="5800" y="15285"/>
                  </a:lnTo>
                  <a:cubicBezTo>
                    <a:pt x="5800" y="15599"/>
                    <a:pt x="5547" y="15850"/>
                    <a:pt x="5236" y="15850"/>
                  </a:cubicBezTo>
                  <a:cubicBezTo>
                    <a:pt x="4922" y="15850"/>
                    <a:pt x="4668" y="15599"/>
                    <a:pt x="4668" y="15285"/>
                  </a:cubicBezTo>
                  <a:lnTo>
                    <a:pt x="4668" y="11324"/>
                  </a:lnTo>
                  <a:close/>
                  <a:moveTo>
                    <a:pt x="13132" y="1"/>
                  </a:moveTo>
                  <a:lnTo>
                    <a:pt x="13098" y="7"/>
                  </a:lnTo>
                  <a:lnTo>
                    <a:pt x="13074" y="10"/>
                  </a:lnTo>
                  <a:cubicBezTo>
                    <a:pt x="13065" y="10"/>
                    <a:pt x="13056" y="16"/>
                    <a:pt x="13047" y="19"/>
                  </a:cubicBezTo>
                  <a:cubicBezTo>
                    <a:pt x="13038" y="22"/>
                    <a:pt x="13029" y="22"/>
                    <a:pt x="13020" y="25"/>
                  </a:cubicBezTo>
                  <a:lnTo>
                    <a:pt x="12996" y="34"/>
                  </a:lnTo>
                  <a:lnTo>
                    <a:pt x="12966" y="46"/>
                  </a:lnTo>
                  <a:lnTo>
                    <a:pt x="12947" y="58"/>
                  </a:lnTo>
                  <a:cubicBezTo>
                    <a:pt x="12935" y="61"/>
                    <a:pt x="12926" y="67"/>
                    <a:pt x="12917" y="73"/>
                  </a:cubicBezTo>
                  <a:lnTo>
                    <a:pt x="12908" y="79"/>
                  </a:lnTo>
                  <a:lnTo>
                    <a:pt x="7380" y="3398"/>
                  </a:lnTo>
                  <a:lnTo>
                    <a:pt x="4104" y="3398"/>
                  </a:lnTo>
                  <a:cubicBezTo>
                    <a:pt x="2023" y="3398"/>
                    <a:pt x="299" y="5001"/>
                    <a:pt x="151" y="7075"/>
                  </a:cubicBezTo>
                  <a:cubicBezTo>
                    <a:pt x="0" y="9150"/>
                    <a:pt x="1480" y="10986"/>
                    <a:pt x="3536" y="11281"/>
                  </a:cubicBezTo>
                  <a:lnTo>
                    <a:pt x="3536" y="15285"/>
                  </a:lnTo>
                  <a:cubicBezTo>
                    <a:pt x="3536" y="16224"/>
                    <a:pt x="4297" y="16982"/>
                    <a:pt x="5236" y="16982"/>
                  </a:cubicBezTo>
                  <a:cubicBezTo>
                    <a:pt x="6172" y="16982"/>
                    <a:pt x="6933" y="16224"/>
                    <a:pt x="6933" y="15285"/>
                  </a:cubicBezTo>
                  <a:lnTo>
                    <a:pt x="6933" y="11324"/>
                  </a:lnTo>
                  <a:lnTo>
                    <a:pt x="7380" y="11324"/>
                  </a:lnTo>
                  <a:lnTo>
                    <a:pt x="12908" y="14639"/>
                  </a:lnTo>
                  <a:cubicBezTo>
                    <a:pt x="12911" y="14642"/>
                    <a:pt x="12914" y="14642"/>
                    <a:pt x="12920" y="14645"/>
                  </a:cubicBezTo>
                  <a:lnTo>
                    <a:pt x="12935" y="14654"/>
                  </a:lnTo>
                  <a:cubicBezTo>
                    <a:pt x="12947" y="14660"/>
                    <a:pt x="12963" y="14666"/>
                    <a:pt x="12975" y="14672"/>
                  </a:cubicBezTo>
                  <a:lnTo>
                    <a:pt x="12984" y="14675"/>
                  </a:lnTo>
                  <a:cubicBezTo>
                    <a:pt x="12996" y="14681"/>
                    <a:pt x="13011" y="14687"/>
                    <a:pt x="13023" y="14690"/>
                  </a:cubicBezTo>
                  <a:lnTo>
                    <a:pt x="13038" y="14696"/>
                  </a:lnTo>
                  <a:cubicBezTo>
                    <a:pt x="13053" y="14699"/>
                    <a:pt x="13068" y="14702"/>
                    <a:pt x="13083" y="14708"/>
                  </a:cubicBezTo>
                  <a:cubicBezTo>
                    <a:pt x="13101" y="14712"/>
                    <a:pt x="13117" y="14715"/>
                    <a:pt x="13135" y="14715"/>
                  </a:cubicBezTo>
                  <a:lnTo>
                    <a:pt x="13144" y="14715"/>
                  </a:lnTo>
                  <a:cubicBezTo>
                    <a:pt x="13162" y="14715"/>
                    <a:pt x="13180" y="14718"/>
                    <a:pt x="13198" y="14718"/>
                  </a:cubicBezTo>
                  <a:lnTo>
                    <a:pt x="14330" y="14718"/>
                  </a:lnTo>
                  <a:cubicBezTo>
                    <a:pt x="15266" y="14718"/>
                    <a:pt x="16027" y="13957"/>
                    <a:pt x="16027" y="13021"/>
                  </a:cubicBezTo>
                  <a:lnTo>
                    <a:pt x="16027" y="1698"/>
                  </a:lnTo>
                  <a:cubicBezTo>
                    <a:pt x="16027" y="759"/>
                    <a:pt x="15266" y="1"/>
                    <a:pt x="143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9472" name="Google Shape;9472;p66"/>
          <p:cNvSpPr/>
          <p:nvPr/>
        </p:nvSpPr>
        <p:spPr>
          <a:xfrm>
            <a:off x="1282125" y="2706628"/>
            <a:ext cx="302974" cy="340204"/>
          </a:xfrm>
          <a:custGeom>
            <a:avLst/>
            <a:gdLst/>
            <a:ahLst/>
            <a:cxnLst/>
            <a:rect l="l" t="t" r="r" b="b"/>
            <a:pathLst>
              <a:path w="17212" h="19327" extrusionOk="0">
                <a:moveTo>
                  <a:pt x="15400" y="1132"/>
                </a:moveTo>
                <a:cubicBezTo>
                  <a:pt x="15714" y="1132"/>
                  <a:pt x="15965" y="1386"/>
                  <a:pt x="15965" y="1700"/>
                </a:cubicBezTo>
                <a:cubicBezTo>
                  <a:pt x="15965" y="2011"/>
                  <a:pt x="15714" y="2265"/>
                  <a:pt x="15400" y="2265"/>
                </a:cubicBezTo>
                <a:lnTo>
                  <a:pt x="1813" y="2265"/>
                </a:lnTo>
                <a:cubicBezTo>
                  <a:pt x="1499" y="2265"/>
                  <a:pt x="1248" y="2011"/>
                  <a:pt x="1248" y="1700"/>
                </a:cubicBezTo>
                <a:cubicBezTo>
                  <a:pt x="1248" y="1386"/>
                  <a:pt x="1499" y="1132"/>
                  <a:pt x="1813" y="1132"/>
                </a:cubicBezTo>
                <a:close/>
                <a:moveTo>
                  <a:pt x="14835" y="3397"/>
                </a:moveTo>
                <a:lnTo>
                  <a:pt x="14835" y="10230"/>
                </a:lnTo>
                <a:lnTo>
                  <a:pt x="2380" y="10230"/>
                </a:lnTo>
                <a:lnTo>
                  <a:pt x="2380" y="3397"/>
                </a:lnTo>
                <a:close/>
                <a:moveTo>
                  <a:pt x="15400" y="11362"/>
                </a:moveTo>
                <a:cubicBezTo>
                  <a:pt x="15714" y="11362"/>
                  <a:pt x="15965" y="11613"/>
                  <a:pt x="15965" y="11927"/>
                </a:cubicBezTo>
                <a:cubicBezTo>
                  <a:pt x="15965" y="12241"/>
                  <a:pt x="15714" y="12495"/>
                  <a:pt x="15400" y="12495"/>
                </a:cubicBezTo>
                <a:lnTo>
                  <a:pt x="1813" y="12495"/>
                </a:lnTo>
                <a:cubicBezTo>
                  <a:pt x="1499" y="12495"/>
                  <a:pt x="1248" y="12241"/>
                  <a:pt x="1248" y="11927"/>
                </a:cubicBezTo>
                <a:cubicBezTo>
                  <a:pt x="1248" y="11613"/>
                  <a:pt x="1499" y="11362"/>
                  <a:pt x="1813" y="11362"/>
                </a:cubicBezTo>
                <a:close/>
                <a:moveTo>
                  <a:pt x="1813" y="0"/>
                </a:moveTo>
                <a:cubicBezTo>
                  <a:pt x="985" y="0"/>
                  <a:pt x="279" y="595"/>
                  <a:pt x="140" y="1410"/>
                </a:cubicBezTo>
                <a:cubicBezTo>
                  <a:pt x="1" y="2226"/>
                  <a:pt x="466" y="3023"/>
                  <a:pt x="1248" y="3300"/>
                </a:cubicBezTo>
                <a:lnTo>
                  <a:pt x="1248" y="10327"/>
                </a:lnTo>
                <a:cubicBezTo>
                  <a:pt x="569" y="10565"/>
                  <a:pt x="116" y="11208"/>
                  <a:pt x="116" y="11927"/>
                </a:cubicBezTo>
                <a:cubicBezTo>
                  <a:pt x="116" y="12866"/>
                  <a:pt x="874" y="13624"/>
                  <a:pt x="1813" y="13627"/>
                </a:cubicBezTo>
                <a:lnTo>
                  <a:pt x="6774" y="13627"/>
                </a:lnTo>
                <a:lnTo>
                  <a:pt x="2522" y="18383"/>
                </a:lnTo>
                <a:cubicBezTo>
                  <a:pt x="2311" y="18615"/>
                  <a:pt x="2332" y="18974"/>
                  <a:pt x="2564" y="19183"/>
                </a:cubicBezTo>
                <a:cubicBezTo>
                  <a:pt x="2673" y="19279"/>
                  <a:pt x="2809" y="19326"/>
                  <a:pt x="2943" y="19326"/>
                </a:cubicBezTo>
                <a:cubicBezTo>
                  <a:pt x="3100" y="19326"/>
                  <a:pt x="3256" y="19262"/>
                  <a:pt x="3368" y="19137"/>
                </a:cubicBezTo>
                <a:lnTo>
                  <a:pt x="8042" y="13908"/>
                </a:lnTo>
                <a:lnTo>
                  <a:pt x="8042" y="18760"/>
                </a:lnTo>
                <a:cubicBezTo>
                  <a:pt x="8042" y="19071"/>
                  <a:pt x="8292" y="19325"/>
                  <a:pt x="8606" y="19325"/>
                </a:cubicBezTo>
                <a:cubicBezTo>
                  <a:pt x="8920" y="19325"/>
                  <a:pt x="9174" y="19071"/>
                  <a:pt x="9174" y="18760"/>
                </a:cubicBezTo>
                <a:lnTo>
                  <a:pt x="9174" y="13908"/>
                </a:lnTo>
                <a:lnTo>
                  <a:pt x="13845" y="19137"/>
                </a:lnTo>
                <a:cubicBezTo>
                  <a:pt x="13956" y="19260"/>
                  <a:pt x="14109" y="19322"/>
                  <a:pt x="14263" y="19322"/>
                </a:cubicBezTo>
                <a:cubicBezTo>
                  <a:pt x="14398" y="19322"/>
                  <a:pt x="14534" y="19274"/>
                  <a:pt x="14642" y="19177"/>
                </a:cubicBezTo>
                <a:cubicBezTo>
                  <a:pt x="14875" y="18971"/>
                  <a:pt x="14896" y="18615"/>
                  <a:pt x="14691" y="18383"/>
                </a:cubicBezTo>
                <a:lnTo>
                  <a:pt x="10439" y="13627"/>
                </a:lnTo>
                <a:lnTo>
                  <a:pt x="15400" y="13627"/>
                </a:lnTo>
                <a:cubicBezTo>
                  <a:pt x="16227" y="13624"/>
                  <a:pt x="16934" y="13029"/>
                  <a:pt x="17073" y="12214"/>
                </a:cubicBezTo>
                <a:cubicBezTo>
                  <a:pt x="17212" y="11399"/>
                  <a:pt x="16747" y="10601"/>
                  <a:pt x="15968" y="10327"/>
                </a:cubicBezTo>
                <a:lnTo>
                  <a:pt x="15968" y="3300"/>
                </a:lnTo>
                <a:cubicBezTo>
                  <a:pt x="16747" y="3023"/>
                  <a:pt x="17212" y="2226"/>
                  <a:pt x="17073" y="1410"/>
                </a:cubicBezTo>
                <a:cubicBezTo>
                  <a:pt x="16934" y="595"/>
                  <a:pt x="16227" y="0"/>
                  <a:pt x="15400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sp>
        <p:nvSpPr>
          <p:cNvPr id="9473" name="Google Shape;9473;p66"/>
          <p:cNvSpPr/>
          <p:nvPr/>
        </p:nvSpPr>
        <p:spPr>
          <a:xfrm>
            <a:off x="1677131" y="2706628"/>
            <a:ext cx="341506" cy="340204"/>
          </a:xfrm>
          <a:custGeom>
            <a:avLst/>
            <a:gdLst/>
            <a:ahLst/>
            <a:cxnLst/>
            <a:rect l="l" t="t" r="r" b="b"/>
            <a:pathLst>
              <a:path w="19401" h="19327" extrusionOk="0">
                <a:moveTo>
                  <a:pt x="14796" y="1700"/>
                </a:moveTo>
                <a:lnTo>
                  <a:pt x="17815" y="3965"/>
                </a:lnTo>
                <a:lnTo>
                  <a:pt x="14796" y="6229"/>
                </a:lnTo>
                <a:lnTo>
                  <a:pt x="14796" y="5097"/>
                </a:lnTo>
                <a:cubicBezTo>
                  <a:pt x="14796" y="4783"/>
                  <a:pt x="14542" y="4529"/>
                  <a:pt x="14231" y="4529"/>
                </a:cubicBezTo>
                <a:lnTo>
                  <a:pt x="10795" y="4529"/>
                </a:lnTo>
                <a:cubicBezTo>
                  <a:pt x="9807" y="4529"/>
                  <a:pt x="8893" y="5046"/>
                  <a:pt x="8379" y="5888"/>
                </a:cubicBezTo>
                <a:cubicBezTo>
                  <a:pt x="8177" y="5547"/>
                  <a:pt x="7932" y="5230"/>
                  <a:pt x="7658" y="4946"/>
                </a:cubicBezTo>
                <a:cubicBezTo>
                  <a:pt x="8409" y="3974"/>
                  <a:pt x="9566" y="3403"/>
                  <a:pt x="10795" y="3397"/>
                </a:cubicBezTo>
                <a:lnTo>
                  <a:pt x="14231" y="3397"/>
                </a:lnTo>
                <a:cubicBezTo>
                  <a:pt x="14542" y="3397"/>
                  <a:pt x="14796" y="3143"/>
                  <a:pt x="14796" y="2832"/>
                </a:cubicBezTo>
                <a:lnTo>
                  <a:pt x="14796" y="1700"/>
                </a:lnTo>
                <a:close/>
                <a:moveTo>
                  <a:pt x="5807" y="13011"/>
                </a:moveTo>
                <a:cubicBezTo>
                  <a:pt x="5888" y="13398"/>
                  <a:pt x="6015" y="13778"/>
                  <a:pt x="6184" y="14137"/>
                </a:cubicBezTo>
                <a:cubicBezTo>
                  <a:pt x="5538" y="14566"/>
                  <a:pt x="4777" y="14796"/>
                  <a:pt x="4001" y="14796"/>
                </a:cubicBezTo>
                <a:lnTo>
                  <a:pt x="1700" y="14796"/>
                </a:lnTo>
                <a:cubicBezTo>
                  <a:pt x="1386" y="14796"/>
                  <a:pt x="1133" y="14542"/>
                  <a:pt x="1133" y="14231"/>
                </a:cubicBezTo>
                <a:cubicBezTo>
                  <a:pt x="1133" y="13917"/>
                  <a:pt x="1386" y="13663"/>
                  <a:pt x="1700" y="13663"/>
                </a:cubicBezTo>
                <a:lnTo>
                  <a:pt x="4001" y="13663"/>
                </a:lnTo>
                <a:cubicBezTo>
                  <a:pt x="4662" y="13663"/>
                  <a:pt x="5299" y="13434"/>
                  <a:pt x="5807" y="13011"/>
                </a:cubicBezTo>
                <a:close/>
                <a:moveTo>
                  <a:pt x="4001" y="4529"/>
                </a:moveTo>
                <a:cubicBezTo>
                  <a:pt x="6190" y="4532"/>
                  <a:pt x="7963" y="6305"/>
                  <a:pt x="7966" y="8494"/>
                </a:cubicBezTo>
                <a:lnTo>
                  <a:pt x="7966" y="11966"/>
                </a:lnTo>
                <a:cubicBezTo>
                  <a:pt x="7966" y="13527"/>
                  <a:pt x="9231" y="14792"/>
                  <a:pt x="10795" y="14796"/>
                </a:cubicBezTo>
                <a:lnTo>
                  <a:pt x="14231" y="14796"/>
                </a:lnTo>
                <a:cubicBezTo>
                  <a:pt x="14542" y="14796"/>
                  <a:pt x="14796" y="14542"/>
                  <a:pt x="14796" y="14231"/>
                </a:cubicBezTo>
                <a:lnTo>
                  <a:pt x="14796" y="13099"/>
                </a:lnTo>
                <a:lnTo>
                  <a:pt x="17815" y="15363"/>
                </a:lnTo>
                <a:lnTo>
                  <a:pt x="14796" y="17628"/>
                </a:lnTo>
                <a:lnTo>
                  <a:pt x="14796" y="16495"/>
                </a:lnTo>
                <a:cubicBezTo>
                  <a:pt x="14796" y="16181"/>
                  <a:pt x="14542" y="15928"/>
                  <a:pt x="14231" y="15928"/>
                </a:cubicBezTo>
                <a:lnTo>
                  <a:pt x="10795" y="15928"/>
                </a:lnTo>
                <a:cubicBezTo>
                  <a:pt x="8606" y="15925"/>
                  <a:pt x="6833" y="14152"/>
                  <a:pt x="6833" y="11966"/>
                </a:cubicBezTo>
                <a:lnTo>
                  <a:pt x="6833" y="8494"/>
                </a:lnTo>
                <a:cubicBezTo>
                  <a:pt x="6830" y="6930"/>
                  <a:pt x="5565" y="5665"/>
                  <a:pt x="4001" y="5662"/>
                </a:cubicBezTo>
                <a:lnTo>
                  <a:pt x="1700" y="5662"/>
                </a:lnTo>
                <a:cubicBezTo>
                  <a:pt x="1386" y="5662"/>
                  <a:pt x="1133" y="5408"/>
                  <a:pt x="1133" y="5097"/>
                </a:cubicBezTo>
                <a:cubicBezTo>
                  <a:pt x="1133" y="4783"/>
                  <a:pt x="1386" y="4529"/>
                  <a:pt x="1700" y="4529"/>
                </a:cubicBezTo>
                <a:close/>
                <a:moveTo>
                  <a:pt x="14230" y="0"/>
                </a:moveTo>
                <a:cubicBezTo>
                  <a:pt x="13937" y="0"/>
                  <a:pt x="13663" y="232"/>
                  <a:pt x="13663" y="568"/>
                </a:cubicBezTo>
                <a:lnTo>
                  <a:pt x="13663" y="2265"/>
                </a:lnTo>
                <a:lnTo>
                  <a:pt x="10795" y="2265"/>
                </a:lnTo>
                <a:cubicBezTo>
                  <a:pt x="9228" y="2265"/>
                  <a:pt x="7745" y="2989"/>
                  <a:pt x="6782" y="4224"/>
                </a:cubicBezTo>
                <a:cubicBezTo>
                  <a:pt x="5955" y="3684"/>
                  <a:pt x="4988" y="3397"/>
                  <a:pt x="4001" y="3397"/>
                </a:cubicBezTo>
                <a:lnTo>
                  <a:pt x="1700" y="3397"/>
                </a:lnTo>
                <a:cubicBezTo>
                  <a:pt x="761" y="3397"/>
                  <a:pt x="0" y="4158"/>
                  <a:pt x="0" y="5097"/>
                </a:cubicBezTo>
                <a:cubicBezTo>
                  <a:pt x="0" y="6033"/>
                  <a:pt x="761" y="6794"/>
                  <a:pt x="1700" y="6794"/>
                </a:cubicBezTo>
                <a:lnTo>
                  <a:pt x="4001" y="6794"/>
                </a:lnTo>
                <a:cubicBezTo>
                  <a:pt x="4940" y="6794"/>
                  <a:pt x="5698" y="7555"/>
                  <a:pt x="5701" y="8494"/>
                </a:cubicBezTo>
                <a:lnTo>
                  <a:pt x="5701" y="10834"/>
                </a:lnTo>
                <a:cubicBezTo>
                  <a:pt x="5698" y="11770"/>
                  <a:pt x="4940" y="12531"/>
                  <a:pt x="4001" y="12531"/>
                </a:cubicBezTo>
                <a:lnTo>
                  <a:pt x="1700" y="12531"/>
                </a:lnTo>
                <a:cubicBezTo>
                  <a:pt x="761" y="12531"/>
                  <a:pt x="0" y="13292"/>
                  <a:pt x="0" y="14231"/>
                </a:cubicBezTo>
                <a:cubicBezTo>
                  <a:pt x="0" y="15167"/>
                  <a:pt x="761" y="15928"/>
                  <a:pt x="1700" y="15928"/>
                </a:cubicBezTo>
                <a:lnTo>
                  <a:pt x="4001" y="15928"/>
                </a:lnTo>
                <a:cubicBezTo>
                  <a:pt x="4988" y="15928"/>
                  <a:pt x="5955" y="15641"/>
                  <a:pt x="6782" y="15100"/>
                </a:cubicBezTo>
                <a:cubicBezTo>
                  <a:pt x="7745" y="16338"/>
                  <a:pt x="9228" y="17060"/>
                  <a:pt x="10795" y="17060"/>
                </a:cubicBezTo>
                <a:lnTo>
                  <a:pt x="13663" y="17060"/>
                </a:lnTo>
                <a:lnTo>
                  <a:pt x="13663" y="18760"/>
                </a:lnTo>
                <a:cubicBezTo>
                  <a:pt x="13663" y="19095"/>
                  <a:pt x="13938" y="19326"/>
                  <a:pt x="14232" y="19326"/>
                </a:cubicBezTo>
                <a:cubicBezTo>
                  <a:pt x="14347" y="19326"/>
                  <a:pt x="14464" y="19291"/>
                  <a:pt x="14569" y="19213"/>
                </a:cubicBezTo>
                <a:lnTo>
                  <a:pt x="19098" y="15816"/>
                </a:lnTo>
                <a:cubicBezTo>
                  <a:pt x="19400" y="15590"/>
                  <a:pt x="19400" y="15134"/>
                  <a:pt x="19098" y="14910"/>
                </a:cubicBezTo>
                <a:lnTo>
                  <a:pt x="14569" y="11513"/>
                </a:lnTo>
                <a:cubicBezTo>
                  <a:pt x="14464" y="11434"/>
                  <a:pt x="14345" y="11398"/>
                  <a:pt x="14230" y="11398"/>
                </a:cubicBezTo>
                <a:cubicBezTo>
                  <a:pt x="13937" y="11398"/>
                  <a:pt x="13663" y="11630"/>
                  <a:pt x="13663" y="11966"/>
                </a:cubicBezTo>
                <a:lnTo>
                  <a:pt x="13663" y="13663"/>
                </a:lnTo>
                <a:lnTo>
                  <a:pt x="10795" y="13663"/>
                </a:lnTo>
                <a:cubicBezTo>
                  <a:pt x="9856" y="13663"/>
                  <a:pt x="9098" y="12902"/>
                  <a:pt x="9098" y="11966"/>
                </a:cubicBezTo>
                <a:lnTo>
                  <a:pt x="9098" y="7362"/>
                </a:lnTo>
                <a:cubicBezTo>
                  <a:pt x="9098" y="6423"/>
                  <a:pt x="9856" y="5662"/>
                  <a:pt x="10795" y="5662"/>
                </a:cubicBezTo>
                <a:lnTo>
                  <a:pt x="13663" y="5662"/>
                </a:lnTo>
                <a:lnTo>
                  <a:pt x="13663" y="7362"/>
                </a:lnTo>
                <a:cubicBezTo>
                  <a:pt x="13663" y="7576"/>
                  <a:pt x="13784" y="7769"/>
                  <a:pt x="13977" y="7866"/>
                </a:cubicBezTo>
                <a:cubicBezTo>
                  <a:pt x="14057" y="7906"/>
                  <a:pt x="14144" y="7926"/>
                  <a:pt x="14230" y="7926"/>
                </a:cubicBezTo>
                <a:cubicBezTo>
                  <a:pt x="14350" y="7926"/>
                  <a:pt x="14469" y="7888"/>
                  <a:pt x="14569" y="7815"/>
                </a:cubicBezTo>
                <a:lnTo>
                  <a:pt x="19098" y="4418"/>
                </a:lnTo>
                <a:cubicBezTo>
                  <a:pt x="19400" y="4191"/>
                  <a:pt x="19400" y="3735"/>
                  <a:pt x="19098" y="3512"/>
                </a:cubicBezTo>
                <a:lnTo>
                  <a:pt x="14569" y="115"/>
                </a:lnTo>
                <a:cubicBezTo>
                  <a:pt x="14464" y="36"/>
                  <a:pt x="14345" y="0"/>
                  <a:pt x="14230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9474" name="Google Shape;9474;p66"/>
          <p:cNvGrpSpPr/>
          <p:nvPr/>
        </p:nvGrpSpPr>
        <p:grpSpPr>
          <a:xfrm>
            <a:off x="2105973" y="2706749"/>
            <a:ext cx="340168" cy="340168"/>
            <a:chOff x="2676100" y="832575"/>
            <a:chExt cx="483125" cy="48312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475" name="Google Shape;9475;p66"/>
            <p:cNvSpPr/>
            <p:nvPr/>
          </p:nvSpPr>
          <p:spPr>
            <a:xfrm>
              <a:off x="2676100" y="832575"/>
              <a:ext cx="483125" cy="483125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10351" y="1132"/>
                  </a:moveTo>
                  <a:lnTo>
                    <a:pt x="10562" y="2008"/>
                  </a:lnTo>
                  <a:cubicBezTo>
                    <a:pt x="10614" y="2226"/>
                    <a:pt x="10789" y="2392"/>
                    <a:pt x="11009" y="2434"/>
                  </a:cubicBezTo>
                  <a:cubicBezTo>
                    <a:pt x="12021" y="2618"/>
                    <a:pt x="12981" y="3014"/>
                    <a:pt x="13826" y="3596"/>
                  </a:cubicBezTo>
                  <a:cubicBezTo>
                    <a:pt x="13922" y="3663"/>
                    <a:pt x="14033" y="3696"/>
                    <a:pt x="14146" y="3696"/>
                  </a:cubicBezTo>
                  <a:cubicBezTo>
                    <a:pt x="14247" y="3696"/>
                    <a:pt x="14349" y="3669"/>
                    <a:pt x="14439" y="3614"/>
                  </a:cubicBezTo>
                  <a:lnTo>
                    <a:pt x="15179" y="3171"/>
                  </a:lnTo>
                  <a:lnTo>
                    <a:pt x="16154" y="4146"/>
                  </a:lnTo>
                  <a:lnTo>
                    <a:pt x="15711" y="4889"/>
                  </a:lnTo>
                  <a:cubicBezTo>
                    <a:pt x="15596" y="5079"/>
                    <a:pt x="15602" y="5317"/>
                    <a:pt x="15729" y="5499"/>
                  </a:cubicBezTo>
                  <a:cubicBezTo>
                    <a:pt x="16311" y="6344"/>
                    <a:pt x="16707" y="7304"/>
                    <a:pt x="16891" y="8316"/>
                  </a:cubicBezTo>
                  <a:cubicBezTo>
                    <a:pt x="16933" y="8536"/>
                    <a:pt x="17100" y="8711"/>
                    <a:pt x="17317" y="8763"/>
                  </a:cubicBezTo>
                  <a:lnTo>
                    <a:pt x="18193" y="8974"/>
                  </a:lnTo>
                  <a:lnTo>
                    <a:pt x="18193" y="10351"/>
                  </a:lnTo>
                  <a:lnTo>
                    <a:pt x="17317" y="10562"/>
                  </a:lnTo>
                  <a:cubicBezTo>
                    <a:pt x="17100" y="10614"/>
                    <a:pt x="16933" y="10789"/>
                    <a:pt x="16894" y="11009"/>
                  </a:cubicBezTo>
                  <a:cubicBezTo>
                    <a:pt x="16710" y="12021"/>
                    <a:pt x="16311" y="12981"/>
                    <a:pt x="15729" y="13826"/>
                  </a:cubicBezTo>
                  <a:cubicBezTo>
                    <a:pt x="15605" y="14007"/>
                    <a:pt x="15596" y="14246"/>
                    <a:pt x="15711" y="14436"/>
                  </a:cubicBezTo>
                  <a:lnTo>
                    <a:pt x="16154" y="15179"/>
                  </a:lnTo>
                  <a:lnTo>
                    <a:pt x="15179" y="16154"/>
                  </a:lnTo>
                  <a:lnTo>
                    <a:pt x="14439" y="15710"/>
                  </a:lnTo>
                  <a:cubicBezTo>
                    <a:pt x="14349" y="15656"/>
                    <a:pt x="14247" y="15629"/>
                    <a:pt x="14146" y="15629"/>
                  </a:cubicBezTo>
                  <a:cubicBezTo>
                    <a:pt x="14033" y="15629"/>
                    <a:pt x="13922" y="15662"/>
                    <a:pt x="13826" y="15729"/>
                  </a:cubicBezTo>
                  <a:cubicBezTo>
                    <a:pt x="12981" y="16311"/>
                    <a:pt x="12021" y="16707"/>
                    <a:pt x="11009" y="16891"/>
                  </a:cubicBezTo>
                  <a:cubicBezTo>
                    <a:pt x="10789" y="16933"/>
                    <a:pt x="10614" y="17099"/>
                    <a:pt x="10562" y="17317"/>
                  </a:cubicBezTo>
                  <a:lnTo>
                    <a:pt x="10351" y="18192"/>
                  </a:lnTo>
                  <a:lnTo>
                    <a:pt x="8974" y="18192"/>
                  </a:lnTo>
                  <a:lnTo>
                    <a:pt x="8763" y="17317"/>
                  </a:lnTo>
                  <a:cubicBezTo>
                    <a:pt x="8712" y="17099"/>
                    <a:pt x="8536" y="16933"/>
                    <a:pt x="8316" y="16891"/>
                  </a:cubicBezTo>
                  <a:cubicBezTo>
                    <a:pt x="7304" y="16707"/>
                    <a:pt x="6344" y="16311"/>
                    <a:pt x="5499" y="15729"/>
                  </a:cubicBezTo>
                  <a:cubicBezTo>
                    <a:pt x="5404" y="15662"/>
                    <a:pt x="5293" y="15629"/>
                    <a:pt x="5181" y="15629"/>
                  </a:cubicBezTo>
                  <a:cubicBezTo>
                    <a:pt x="5081" y="15629"/>
                    <a:pt x="4979" y="15656"/>
                    <a:pt x="4889" y="15710"/>
                  </a:cubicBezTo>
                  <a:lnTo>
                    <a:pt x="4146" y="16154"/>
                  </a:lnTo>
                  <a:lnTo>
                    <a:pt x="3171" y="15179"/>
                  </a:lnTo>
                  <a:lnTo>
                    <a:pt x="3615" y="14436"/>
                  </a:lnTo>
                  <a:cubicBezTo>
                    <a:pt x="3729" y="14246"/>
                    <a:pt x="3723" y="14007"/>
                    <a:pt x="3597" y="13826"/>
                  </a:cubicBezTo>
                  <a:cubicBezTo>
                    <a:pt x="3014" y="12981"/>
                    <a:pt x="2618" y="12021"/>
                    <a:pt x="2434" y="11009"/>
                  </a:cubicBezTo>
                  <a:cubicBezTo>
                    <a:pt x="2392" y="10789"/>
                    <a:pt x="2226" y="10614"/>
                    <a:pt x="2011" y="10562"/>
                  </a:cubicBezTo>
                  <a:lnTo>
                    <a:pt x="1133" y="10351"/>
                  </a:lnTo>
                  <a:lnTo>
                    <a:pt x="1133" y="8974"/>
                  </a:lnTo>
                  <a:lnTo>
                    <a:pt x="2008" y="8763"/>
                  </a:lnTo>
                  <a:cubicBezTo>
                    <a:pt x="2226" y="8711"/>
                    <a:pt x="2392" y="8536"/>
                    <a:pt x="2431" y="8316"/>
                  </a:cubicBezTo>
                  <a:cubicBezTo>
                    <a:pt x="2615" y="7304"/>
                    <a:pt x="3014" y="6344"/>
                    <a:pt x="3597" y="5499"/>
                  </a:cubicBezTo>
                  <a:cubicBezTo>
                    <a:pt x="3720" y="5317"/>
                    <a:pt x="3729" y="5079"/>
                    <a:pt x="3615" y="4889"/>
                  </a:cubicBezTo>
                  <a:lnTo>
                    <a:pt x="3171" y="4146"/>
                  </a:lnTo>
                  <a:lnTo>
                    <a:pt x="4146" y="3171"/>
                  </a:lnTo>
                  <a:lnTo>
                    <a:pt x="4889" y="3614"/>
                  </a:lnTo>
                  <a:cubicBezTo>
                    <a:pt x="4979" y="3669"/>
                    <a:pt x="5081" y="3696"/>
                    <a:pt x="5181" y="3696"/>
                  </a:cubicBezTo>
                  <a:cubicBezTo>
                    <a:pt x="5293" y="3696"/>
                    <a:pt x="5404" y="3663"/>
                    <a:pt x="5499" y="3596"/>
                  </a:cubicBezTo>
                  <a:cubicBezTo>
                    <a:pt x="6344" y="3014"/>
                    <a:pt x="7304" y="2618"/>
                    <a:pt x="8316" y="2434"/>
                  </a:cubicBezTo>
                  <a:cubicBezTo>
                    <a:pt x="8536" y="2392"/>
                    <a:pt x="8712" y="2226"/>
                    <a:pt x="8763" y="2008"/>
                  </a:cubicBezTo>
                  <a:lnTo>
                    <a:pt x="8974" y="1132"/>
                  </a:lnTo>
                  <a:close/>
                  <a:moveTo>
                    <a:pt x="8530" y="0"/>
                  </a:moveTo>
                  <a:cubicBezTo>
                    <a:pt x="8268" y="0"/>
                    <a:pt x="8041" y="178"/>
                    <a:pt x="7981" y="432"/>
                  </a:cubicBezTo>
                  <a:lnTo>
                    <a:pt x="7748" y="1392"/>
                  </a:lnTo>
                  <a:cubicBezTo>
                    <a:pt x="6833" y="1604"/>
                    <a:pt x="5961" y="1963"/>
                    <a:pt x="5167" y="2461"/>
                  </a:cubicBezTo>
                  <a:lnTo>
                    <a:pt x="4348" y="1969"/>
                  </a:lnTo>
                  <a:cubicBezTo>
                    <a:pt x="4260" y="1915"/>
                    <a:pt x="4160" y="1889"/>
                    <a:pt x="4061" y="1889"/>
                  </a:cubicBezTo>
                  <a:cubicBezTo>
                    <a:pt x="3913" y="1889"/>
                    <a:pt x="3767" y="1946"/>
                    <a:pt x="3657" y="2056"/>
                  </a:cubicBezTo>
                  <a:lnTo>
                    <a:pt x="2057" y="3657"/>
                  </a:lnTo>
                  <a:cubicBezTo>
                    <a:pt x="1872" y="3841"/>
                    <a:pt x="1839" y="4125"/>
                    <a:pt x="1972" y="4348"/>
                  </a:cubicBezTo>
                  <a:lnTo>
                    <a:pt x="2461" y="5163"/>
                  </a:lnTo>
                  <a:cubicBezTo>
                    <a:pt x="1963" y="5958"/>
                    <a:pt x="1604" y="6830"/>
                    <a:pt x="1395" y="7745"/>
                  </a:cubicBezTo>
                  <a:lnTo>
                    <a:pt x="435" y="7978"/>
                  </a:lnTo>
                  <a:cubicBezTo>
                    <a:pt x="179" y="8041"/>
                    <a:pt x="0" y="8267"/>
                    <a:pt x="0" y="8530"/>
                  </a:cubicBezTo>
                  <a:lnTo>
                    <a:pt x="0" y="10795"/>
                  </a:lnTo>
                  <a:cubicBezTo>
                    <a:pt x="0" y="11057"/>
                    <a:pt x="179" y="11284"/>
                    <a:pt x="432" y="11344"/>
                  </a:cubicBezTo>
                  <a:lnTo>
                    <a:pt x="1392" y="11580"/>
                  </a:lnTo>
                  <a:cubicBezTo>
                    <a:pt x="1604" y="12492"/>
                    <a:pt x="1963" y="13364"/>
                    <a:pt x="2461" y="14158"/>
                  </a:cubicBezTo>
                  <a:lnTo>
                    <a:pt x="1969" y="14977"/>
                  </a:lnTo>
                  <a:cubicBezTo>
                    <a:pt x="1836" y="15200"/>
                    <a:pt x="1872" y="15484"/>
                    <a:pt x="2057" y="15668"/>
                  </a:cubicBezTo>
                  <a:lnTo>
                    <a:pt x="3657" y="17268"/>
                  </a:lnTo>
                  <a:cubicBezTo>
                    <a:pt x="3766" y="17378"/>
                    <a:pt x="3911" y="17435"/>
                    <a:pt x="4057" y="17435"/>
                  </a:cubicBezTo>
                  <a:cubicBezTo>
                    <a:pt x="4157" y="17435"/>
                    <a:pt x="4258" y="17408"/>
                    <a:pt x="4348" y="17353"/>
                  </a:cubicBezTo>
                  <a:lnTo>
                    <a:pt x="5164" y="16864"/>
                  </a:lnTo>
                  <a:cubicBezTo>
                    <a:pt x="5958" y="17362"/>
                    <a:pt x="6830" y="17721"/>
                    <a:pt x="7745" y="17930"/>
                  </a:cubicBezTo>
                  <a:lnTo>
                    <a:pt x="7978" y="18890"/>
                  </a:lnTo>
                  <a:cubicBezTo>
                    <a:pt x="8041" y="19147"/>
                    <a:pt x="8268" y="19325"/>
                    <a:pt x="8530" y="19325"/>
                  </a:cubicBezTo>
                  <a:lnTo>
                    <a:pt x="10795" y="19325"/>
                  </a:lnTo>
                  <a:cubicBezTo>
                    <a:pt x="11058" y="19325"/>
                    <a:pt x="11284" y="19147"/>
                    <a:pt x="11344" y="18893"/>
                  </a:cubicBezTo>
                  <a:lnTo>
                    <a:pt x="11577" y="17933"/>
                  </a:lnTo>
                  <a:cubicBezTo>
                    <a:pt x="12492" y="17721"/>
                    <a:pt x="13364" y="17362"/>
                    <a:pt x="14159" y="16864"/>
                  </a:cubicBezTo>
                  <a:lnTo>
                    <a:pt x="14977" y="17356"/>
                  </a:lnTo>
                  <a:cubicBezTo>
                    <a:pt x="15066" y="17410"/>
                    <a:pt x="15166" y="17436"/>
                    <a:pt x="15266" y="17436"/>
                  </a:cubicBezTo>
                  <a:cubicBezTo>
                    <a:pt x="15413" y="17436"/>
                    <a:pt x="15559" y="17379"/>
                    <a:pt x="15668" y="17271"/>
                  </a:cubicBezTo>
                  <a:lnTo>
                    <a:pt x="17269" y="15668"/>
                  </a:lnTo>
                  <a:cubicBezTo>
                    <a:pt x="17453" y="15484"/>
                    <a:pt x="17489" y="15200"/>
                    <a:pt x="17353" y="14977"/>
                  </a:cubicBezTo>
                  <a:lnTo>
                    <a:pt x="16864" y="14161"/>
                  </a:lnTo>
                  <a:cubicBezTo>
                    <a:pt x="17362" y="13367"/>
                    <a:pt x="17722" y="12495"/>
                    <a:pt x="17930" y="11580"/>
                  </a:cubicBezTo>
                  <a:lnTo>
                    <a:pt x="18890" y="11347"/>
                  </a:lnTo>
                  <a:cubicBezTo>
                    <a:pt x="19147" y="11284"/>
                    <a:pt x="19325" y="11057"/>
                    <a:pt x="19325" y="10795"/>
                  </a:cubicBezTo>
                  <a:lnTo>
                    <a:pt x="19325" y="8530"/>
                  </a:lnTo>
                  <a:cubicBezTo>
                    <a:pt x="19325" y="8267"/>
                    <a:pt x="19147" y="8041"/>
                    <a:pt x="18893" y="7981"/>
                  </a:cubicBezTo>
                  <a:lnTo>
                    <a:pt x="17933" y="7748"/>
                  </a:lnTo>
                  <a:cubicBezTo>
                    <a:pt x="17722" y="6833"/>
                    <a:pt x="17362" y="5961"/>
                    <a:pt x="16864" y="5166"/>
                  </a:cubicBezTo>
                  <a:lnTo>
                    <a:pt x="17356" y="4348"/>
                  </a:lnTo>
                  <a:cubicBezTo>
                    <a:pt x="17489" y="4128"/>
                    <a:pt x="17453" y="3841"/>
                    <a:pt x="17272" y="3657"/>
                  </a:cubicBezTo>
                  <a:lnTo>
                    <a:pt x="15668" y="2056"/>
                  </a:lnTo>
                  <a:cubicBezTo>
                    <a:pt x="15559" y="1947"/>
                    <a:pt x="15415" y="1890"/>
                    <a:pt x="15268" y="1890"/>
                  </a:cubicBezTo>
                  <a:cubicBezTo>
                    <a:pt x="15168" y="1890"/>
                    <a:pt x="15068" y="1917"/>
                    <a:pt x="14977" y="1972"/>
                  </a:cubicBezTo>
                  <a:lnTo>
                    <a:pt x="14162" y="2461"/>
                  </a:lnTo>
                  <a:cubicBezTo>
                    <a:pt x="13367" y="1963"/>
                    <a:pt x="12495" y="1604"/>
                    <a:pt x="11580" y="1395"/>
                  </a:cubicBezTo>
                  <a:lnTo>
                    <a:pt x="11347" y="435"/>
                  </a:lnTo>
                  <a:cubicBezTo>
                    <a:pt x="11284" y="178"/>
                    <a:pt x="11058" y="0"/>
                    <a:pt x="107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76" name="Google Shape;9476;p66"/>
            <p:cNvSpPr/>
            <p:nvPr/>
          </p:nvSpPr>
          <p:spPr>
            <a:xfrm>
              <a:off x="2762000" y="918475"/>
              <a:ext cx="311400" cy="311400"/>
            </a:xfrm>
            <a:custGeom>
              <a:avLst/>
              <a:gdLst/>
              <a:ahLst/>
              <a:cxnLst/>
              <a:rect l="l" t="t" r="r" b="b"/>
              <a:pathLst>
                <a:path w="12456" h="12456" extrusionOk="0">
                  <a:moveTo>
                    <a:pt x="6227" y="1133"/>
                  </a:moveTo>
                  <a:cubicBezTo>
                    <a:pt x="9038" y="1133"/>
                    <a:pt x="11323" y="3418"/>
                    <a:pt x="11323" y="6226"/>
                  </a:cubicBezTo>
                  <a:cubicBezTo>
                    <a:pt x="11323" y="9038"/>
                    <a:pt x="9038" y="11323"/>
                    <a:pt x="6227" y="11323"/>
                  </a:cubicBezTo>
                  <a:cubicBezTo>
                    <a:pt x="3419" y="11323"/>
                    <a:pt x="1133" y="9038"/>
                    <a:pt x="1133" y="6226"/>
                  </a:cubicBezTo>
                  <a:cubicBezTo>
                    <a:pt x="1133" y="3418"/>
                    <a:pt x="3419" y="1133"/>
                    <a:pt x="6227" y="1133"/>
                  </a:cubicBezTo>
                  <a:close/>
                  <a:moveTo>
                    <a:pt x="6227" y="0"/>
                  </a:moveTo>
                  <a:cubicBezTo>
                    <a:pt x="2794" y="0"/>
                    <a:pt x="1" y="2793"/>
                    <a:pt x="1" y="6226"/>
                  </a:cubicBezTo>
                  <a:cubicBezTo>
                    <a:pt x="1" y="9663"/>
                    <a:pt x="2794" y="12456"/>
                    <a:pt x="6227" y="12456"/>
                  </a:cubicBezTo>
                  <a:cubicBezTo>
                    <a:pt x="9663" y="12456"/>
                    <a:pt x="12456" y="9663"/>
                    <a:pt x="12456" y="6226"/>
                  </a:cubicBezTo>
                  <a:cubicBezTo>
                    <a:pt x="12456" y="2793"/>
                    <a:pt x="9663" y="0"/>
                    <a:pt x="62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77" name="Google Shape;9477;p66"/>
            <p:cNvSpPr/>
            <p:nvPr/>
          </p:nvSpPr>
          <p:spPr>
            <a:xfrm>
              <a:off x="2810775" y="975075"/>
              <a:ext cx="206025" cy="198150"/>
            </a:xfrm>
            <a:custGeom>
              <a:avLst/>
              <a:gdLst/>
              <a:ahLst/>
              <a:cxnLst/>
              <a:rect l="l" t="t" r="r" b="b"/>
              <a:pathLst>
                <a:path w="8241" h="7926" extrusionOk="0">
                  <a:moveTo>
                    <a:pt x="4275" y="1132"/>
                  </a:moveTo>
                  <a:cubicBezTo>
                    <a:pt x="4640" y="1132"/>
                    <a:pt x="5009" y="1203"/>
                    <a:pt x="5360" y="1348"/>
                  </a:cubicBezTo>
                  <a:cubicBezTo>
                    <a:pt x="6416" y="1785"/>
                    <a:pt x="7108" y="2818"/>
                    <a:pt x="7108" y="3962"/>
                  </a:cubicBezTo>
                  <a:cubicBezTo>
                    <a:pt x="7105" y="5527"/>
                    <a:pt x="5840" y="6792"/>
                    <a:pt x="4276" y="6795"/>
                  </a:cubicBezTo>
                  <a:cubicBezTo>
                    <a:pt x="3131" y="6795"/>
                    <a:pt x="2099" y="6103"/>
                    <a:pt x="1661" y="5046"/>
                  </a:cubicBezTo>
                  <a:cubicBezTo>
                    <a:pt x="1223" y="3987"/>
                    <a:pt x="1465" y="2770"/>
                    <a:pt x="2274" y="1961"/>
                  </a:cubicBezTo>
                  <a:cubicBezTo>
                    <a:pt x="2815" y="1419"/>
                    <a:pt x="3538" y="1132"/>
                    <a:pt x="4275" y="1132"/>
                  </a:cubicBezTo>
                  <a:close/>
                  <a:moveTo>
                    <a:pt x="4276" y="1"/>
                  </a:moveTo>
                  <a:cubicBezTo>
                    <a:pt x="2672" y="1"/>
                    <a:pt x="1229" y="964"/>
                    <a:pt x="613" y="2447"/>
                  </a:cubicBezTo>
                  <a:cubicBezTo>
                    <a:pt x="0" y="3926"/>
                    <a:pt x="341" y="5632"/>
                    <a:pt x="1474" y="6764"/>
                  </a:cubicBezTo>
                  <a:cubicBezTo>
                    <a:pt x="2232" y="7523"/>
                    <a:pt x="3247" y="7926"/>
                    <a:pt x="4279" y="7926"/>
                  </a:cubicBezTo>
                  <a:cubicBezTo>
                    <a:pt x="4789" y="7926"/>
                    <a:pt x="5302" y="7828"/>
                    <a:pt x="5791" y="7625"/>
                  </a:cubicBezTo>
                  <a:cubicBezTo>
                    <a:pt x="7274" y="7009"/>
                    <a:pt x="8240" y="5566"/>
                    <a:pt x="8240" y="3962"/>
                  </a:cubicBezTo>
                  <a:cubicBezTo>
                    <a:pt x="8237" y="1773"/>
                    <a:pt x="6465" y="1"/>
                    <a:pt x="42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478" name="Google Shape;9478;p66"/>
          <p:cNvGrpSpPr/>
          <p:nvPr/>
        </p:nvGrpSpPr>
        <p:grpSpPr>
          <a:xfrm>
            <a:off x="2517477" y="2706749"/>
            <a:ext cx="351610" cy="340168"/>
            <a:chOff x="3270550" y="832575"/>
            <a:chExt cx="499375" cy="48312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479" name="Google Shape;9479;p66"/>
            <p:cNvSpPr/>
            <p:nvPr/>
          </p:nvSpPr>
          <p:spPr>
            <a:xfrm>
              <a:off x="3270550" y="865975"/>
              <a:ext cx="463725" cy="449725"/>
            </a:xfrm>
            <a:custGeom>
              <a:avLst/>
              <a:gdLst/>
              <a:ahLst/>
              <a:cxnLst/>
              <a:rect l="l" t="t" r="r" b="b"/>
              <a:pathLst>
                <a:path w="18549" h="17989" extrusionOk="0">
                  <a:moveTo>
                    <a:pt x="4823" y="1361"/>
                  </a:moveTo>
                  <a:lnTo>
                    <a:pt x="9177" y="8619"/>
                  </a:lnTo>
                  <a:cubicBezTo>
                    <a:pt x="9237" y="8716"/>
                    <a:pt x="9325" y="8794"/>
                    <a:pt x="9427" y="8843"/>
                  </a:cubicBezTo>
                  <a:lnTo>
                    <a:pt x="17136" y="12345"/>
                  </a:lnTo>
                  <a:cubicBezTo>
                    <a:pt x="15653" y="15102"/>
                    <a:pt x="12779" y="16856"/>
                    <a:pt x="9663" y="16856"/>
                  </a:cubicBezTo>
                  <a:cubicBezTo>
                    <a:pt x="4958" y="16856"/>
                    <a:pt x="1133" y="13031"/>
                    <a:pt x="1133" y="8326"/>
                  </a:cubicBezTo>
                  <a:cubicBezTo>
                    <a:pt x="1133" y="5573"/>
                    <a:pt x="2534" y="2952"/>
                    <a:pt x="4823" y="1361"/>
                  </a:cubicBezTo>
                  <a:close/>
                  <a:moveTo>
                    <a:pt x="5005" y="0"/>
                  </a:moveTo>
                  <a:cubicBezTo>
                    <a:pt x="4907" y="0"/>
                    <a:pt x="4807" y="26"/>
                    <a:pt x="4717" y="80"/>
                  </a:cubicBezTo>
                  <a:cubicBezTo>
                    <a:pt x="3313" y="926"/>
                    <a:pt x="2141" y="2106"/>
                    <a:pt x="1311" y="3516"/>
                  </a:cubicBezTo>
                  <a:cubicBezTo>
                    <a:pt x="453" y="4975"/>
                    <a:pt x="1" y="6636"/>
                    <a:pt x="1" y="8326"/>
                  </a:cubicBezTo>
                  <a:cubicBezTo>
                    <a:pt x="1" y="10896"/>
                    <a:pt x="1009" y="13321"/>
                    <a:pt x="2839" y="15150"/>
                  </a:cubicBezTo>
                  <a:cubicBezTo>
                    <a:pt x="4669" y="16980"/>
                    <a:pt x="7093" y="17989"/>
                    <a:pt x="9663" y="17989"/>
                  </a:cubicBezTo>
                  <a:cubicBezTo>
                    <a:pt x="13410" y="17989"/>
                    <a:pt x="16846" y="15757"/>
                    <a:pt x="18419" y="12306"/>
                  </a:cubicBezTo>
                  <a:cubicBezTo>
                    <a:pt x="18549" y="12022"/>
                    <a:pt x="18422" y="11687"/>
                    <a:pt x="18138" y="11557"/>
                  </a:cubicBezTo>
                  <a:lnTo>
                    <a:pt x="10058" y="7886"/>
                  </a:lnTo>
                  <a:lnTo>
                    <a:pt x="5493" y="277"/>
                  </a:lnTo>
                  <a:cubicBezTo>
                    <a:pt x="5387" y="99"/>
                    <a:pt x="5198" y="0"/>
                    <a:pt x="50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80" name="Google Shape;9480;p66"/>
            <p:cNvSpPr/>
            <p:nvPr/>
          </p:nvSpPr>
          <p:spPr>
            <a:xfrm>
              <a:off x="3562600" y="876075"/>
              <a:ext cx="207325" cy="241775"/>
            </a:xfrm>
            <a:custGeom>
              <a:avLst/>
              <a:gdLst/>
              <a:ahLst/>
              <a:cxnLst/>
              <a:rect l="l" t="t" r="r" b="b"/>
              <a:pathLst>
                <a:path w="8293" h="9671" extrusionOk="0">
                  <a:moveTo>
                    <a:pt x="4204" y="1437"/>
                  </a:moveTo>
                  <a:cubicBezTo>
                    <a:pt x="5680" y="2826"/>
                    <a:pt x="6517" y="4764"/>
                    <a:pt x="6511" y="6790"/>
                  </a:cubicBezTo>
                  <a:cubicBezTo>
                    <a:pt x="6511" y="7300"/>
                    <a:pt x="6459" y="7811"/>
                    <a:pt x="6354" y="8309"/>
                  </a:cubicBezTo>
                  <a:lnTo>
                    <a:pt x="1468" y="6090"/>
                  </a:lnTo>
                  <a:lnTo>
                    <a:pt x="4204" y="1437"/>
                  </a:lnTo>
                  <a:close/>
                  <a:moveTo>
                    <a:pt x="4060" y="1"/>
                  </a:moveTo>
                  <a:cubicBezTo>
                    <a:pt x="3867" y="1"/>
                    <a:pt x="3677" y="99"/>
                    <a:pt x="3570" y="280"/>
                  </a:cubicBezTo>
                  <a:lnTo>
                    <a:pt x="173" y="6056"/>
                  </a:lnTo>
                  <a:cubicBezTo>
                    <a:pt x="1" y="6346"/>
                    <a:pt x="119" y="6721"/>
                    <a:pt x="427" y="6860"/>
                  </a:cubicBezTo>
                  <a:lnTo>
                    <a:pt x="6499" y="9622"/>
                  </a:lnTo>
                  <a:cubicBezTo>
                    <a:pt x="6574" y="9656"/>
                    <a:pt x="6653" y="9671"/>
                    <a:pt x="6734" y="9671"/>
                  </a:cubicBezTo>
                  <a:cubicBezTo>
                    <a:pt x="6982" y="9671"/>
                    <a:pt x="7202" y="9508"/>
                    <a:pt x="7275" y="9269"/>
                  </a:cubicBezTo>
                  <a:cubicBezTo>
                    <a:pt x="8292" y="5921"/>
                    <a:pt x="7157" y="2291"/>
                    <a:pt x="4409" y="123"/>
                  </a:cubicBezTo>
                  <a:cubicBezTo>
                    <a:pt x="4305" y="40"/>
                    <a:pt x="4182" y="1"/>
                    <a:pt x="40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81" name="Google Shape;9481;p66"/>
            <p:cNvSpPr/>
            <p:nvPr/>
          </p:nvSpPr>
          <p:spPr>
            <a:xfrm>
              <a:off x="3443500" y="832575"/>
              <a:ext cx="187300" cy="173625"/>
            </a:xfrm>
            <a:custGeom>
              <a:avLst/>
              <a:gdLst/>
              <a:ahLst/>
              <a:cxnLst/>
              <a:rect l="l" t="t" r="r" b="b"/>
              <a:pathLst>
                <a:path w="7492" h="6945" extrusionOk="0">
                  <a:moveTo>
                    <a:pt x="3877" y="1133"/>
                  </a:moveTo>
                  <a:cubicBezTo>
                    <a:pt x="4588" y="1133"/>
                    <a:pt x="5300" y="1235"/>
                    <a:pt x="5991" y="1440"/>
                  </a:cubicBezTo>
                  <a:lnTo>
                    <a:pt x="3735" y="5269"/>
                  </a:lnTo>
                  <a:lnTo>
                    <a:pt x="1492" y="1528"/>
                  </a:lnTo>
                  <a:cubicBezTo>
                    <a:pt x="2264" y="1265"/>
                    <a:pt x="3070" y="1133"/>
                    <a:pt x="3877" y="1133"/>
                  </a:cubicBezTo>
                  <a:close/>
                  <a:moveTo>
                    <a:pt x="3877" y="0"/>
                  </a:moveTo>
                  <a:cubicBezTo>
                    <a:pt x="2702" y="0"/>
                    <a:pt x="1528" y="243"/>
                    <a:pt x="432" y="728"/>
                  </a:cubicBezTo>
                  <a:cubicBezTo>
                    <a:pt x="121" y="867"/>
                    <a:pt x="0" y="1244"/>
                    <a:pt x="175" y="1537"/>
                  </a:cubicBezTo>
                  <a:lnTo>
                    <a:pt x="3255" y="6670"/>
                  </a:lnTo>
                  <a:cubicBezTo>
                    <a:pt x="3358" y="6839"/>
                    <a:pt x="3542" y="6945"/>
                    <a:pt x="3741" y="6945"/>
                  </a:cubicBezTo>
                  <a:lnTo>
                    <a:pt x="3744" y="6945"/>
                  </a:lnTo>
                  <a:cubicBezTo>
                    <a:pt x="3943" y="6945"/>
                    <a:pt x="4128" y="6839"/>
                    <a:pt x="4230" y="6667"/>
                  </a:cubicBezTo>
                  <a:lnTo>
                    <a:pt x="7313" y="1419"/>
                  </a:lnTo>
                  <a:cubicBezTo>
                    <a:pt x="7491" y="1120"/>
                    <a:pt x="7358" y="737"/>
                    <a:pt x="7038" y="607"/>
                  </a:cubicBezTo>
                  <a:cubicBezTo>
                    <a:pt x="6023" y="202"/>
                    <a:pt x="4950" y="0"/>
                    <a:pt x="38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482" name="Google Shape;9482;p66"/>
          <p:cNvGrpSpPr/>
          <p:nvPr/>
        </p:nvGrpSpPr>
        <p:grpSpPr>
          <a:xfrm>
            <a:off x="2935756" y="2717381"/>
            <a:ext cx="340186" cy="318904"/>
            <a:chOff x="3865000" y="847675"/>
            <a:chExt cx="483150" cy="45292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483" name="Google Shape;9483;p66"/>
            <p:cNvSpPr/>
            <p:nvPr/>
          </p:nvSpPr>
          <p:spPr>
            <a:xfrm>
              <a:off x="3865000" y="847675"/>
              <a:ext cx="483150" cy="452925"/>
            </a:xfrm>
            <a:custGeom>
              <a:avLst/>
              <a:gdLst/>
              <a:ahLst/>
              <a:cxnLst/>
              <a:rect l="l" t="t" r="r" b="b"/>
              <a:pathLst>
                <a:path w="19326" h="18117" extrusionOk="0">
                  <a:moveTo>
                    <a:pt x="9627" y="1132"/>
                  </a:moveTo>
                  <a:cubicBezTo>
                    <a:pt x="14349" y="1132"/>
                    <a:pt x="18193" y="4436"/>
                    <a:pt x="18193" y="8494"/>
                  </a:cubicBezTo>
                  <a:cubicBezTo>
                    <a:pt x="18193" y="12552"/>
                    <a:pt x="14349" y="15852"/>
                    <a:pt x="9627" y="15852"/>
                  </a:cubicBezTo>
                  <a:cubicBezTo>
                    <a:pt x="9619" y="15852"/>
                    <a:pt x="9611" y="15852"/>
                    <a:pt x="9603" y="15852"/>
                  </a:cubicBezTo>
                  <a:cubicBezTo>
                    <a:pt x="8397" y="15852"/>
                    <a:pt x="7207" y="15626"/>
                    <a:pt x="6088" y="15185"/>
                  </a:cubicBezTo>
                  <a:cubicBezTo>
                    <a:pt x="6019" y="15158"/>
                    <a:pt x="5947" y="15144"/>
                    <a:pt x="5876" y="15144"/>
                  </a:cubicBezTo>
                  <a:cubicBezTo>
                    <a:pt x="5720" y="15144"/>
                    <a:pt x="5568" y="15208"/>
                    <a:pt x="5460" y="15327"/>
                  </a:cubicBezTo>
                  <a:cubicBezTo>
                    <a:pt x="4780" y="16070"/>
                    <a:pt x="3896" y="16595"/>
                    <a:pt x="2917" y="16837"/>
                  </a:cubicBezTo>
                  <a:cubicBezTo>
                    <a:pt x="3461" y="15801"/>
                    <a:pt x="3582" y="14593"/>
                    <a:pt x="3262" y="13467"/>
                  </a:cubicBezTo>
                  <a:cubicBezTo>
                    <a:pt x="3238" y="13379"/>
                    <a:pt x="3189" y="13295"/>
                    <a:pt x="3126" y="13228"/>
                  </a:cubicBezTo>
                  <a:cubicBezTo>
                    <a:pt x="1843" y="11906"/>
                    <a:pt x="1133" y="10224"/>
                    <a:pt x="1133" y="8494"/>
                  </a:cubicBezTo>
                  <a:cubicBezTo>
                    <a:pt x="1133" y="4436"/>
                    <a:pt x="4944" y="1132"/>
                    <a:pt x="9627" y="1132"/>
                  </a:cubicBezTo>
                  <a:close/>
                  <a:moveTo>
                    <a:pt x="9627" y="0"/>
                  </a:moveTo>
                  <a:cubicBezTo>
                    <a:pt x="7066" y="0"/>
                    <a:pt x="4663" y="876"/>
                    <a:pt x="2848" y="2461"/>
                  </a:cubicBezTo>
                  <a:cubicBezTo>
                    <a:pt x="1012" y="4067"/>
                    <a:pt x="1" y="6211"/>
                    <a:pt x="1" y="8494"/>
                  </a:cubicBezTo>
                  <a:cubicBezTo>
                    <a:pt x="1" y="10472"/>
                    <a:pt x="783" y="12389"/>
                    <a:pt x="2208" y="13908"/>
                  </a:cubicBezTo>
                  <a:cubicBezTo>
                    <a:pt x="2492" y="15073"/>
                    <a:pt x="2148" y="16302"/>
                    <a:pt x="1299" y="17151"/>
                  </a:cubicBezTo>
                  <a:cubicBezTo>
                    <a:pt x="943" y="17507"/>
                    <a:pt x="1193" y="18117"/>
                    <a:pt x="1701" y="18117"/>
                  </a:cubicBezTo>
                  <a:cubicBezTo>
                    <a:pt x="3313" y="18114"/>
                    <a:pt x="4862" y="17489"/>
                    <a:pt x="6024" y="16372"/>
                  </a:cubicBezTo>
                  <a:cubicBezTo>
                    <a:pt x="7173" y="16776"/>
                    <a:pt x="8380" y="16985"/>
                    <a:pt x="9600" y="16985"/>
                  </a:cubicBezTo>
                  <a:cubicBezTo>
                    <a:pt x="9609" y="16985"/>
                    <a:pt x="9618" y="16985"/>
                    <a:pt x="9627" y="16985"/>
                  </a:cubicBezTo>
                  <a:cubicBezTo>
                    <a:pt x="12184" y="16985"/>
                    <a:pt x="14606" y="16112"/>
                    <a:pt x="16439" y="14524"/>
                  </a:cubicBezTo>
                  <a:cubicBezTo>
                    <a:pt x="18302" y="12914"/>
                    <a:pt x="19325" y="10773"/>
                    <a:pt x="19325" y="8494"/>
                  </a:cubicBezTo>
                  <a:cubicBezTo>
                    <a:pt x="19325" y="6211"/>
                    <a:pt x="18302" y="4070"/>
                    <a:pt x="16439" y="2461"/>
                  </a:cubicBezTo>
                  <a:cubicBezTo>
                    <a:pt x="14606" y="873"/>
                    <a:pt x="12184" y="0"/>
                    <a:pt x="96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84" name="Google Shape;9484;p66"/>
            <p:cNvSpPr/>
            <p:nvPr/>
          </p:nvSpPr>
          <p:spPr>
            <a:xfrm>
              <a:off x="4173600" y="1029775"/>
              <a:ext cx="78450" cy="75550"/>
            </a:xfrm>
            <a:custGeom>
              <a:avLst/>
              <a:gdLst/>
              <a:ahLst/>
              <a:cxnLst/>
              <a:rect l="l" t="t" r="r" b="b"/>
              <a:pathLst>
                <a:path w="3138" h="3022" extrusionOk="0">
                  <a:moveTo>
                    <a:pt x="1510" y="1134"/>
                  </a:moveTo>
                  <a:cubicBezTo>
                    <a:pt x="1845" y="1134"/>
                    <a:pt x="2014" y="1539"/>
                    <a:pt x="1776" y="1777"/>
                  </a:cubicBezTo>
                  <a:cubicBezTo>
                    <a:pt x="1698" y="1855"/>
                    <a:pt x="1604" y="1889"/>
                    <a:pt x="1511" y="1889"/>
                  </a:cubicBezTo>
                  <a:cubicBezTo>
                    <a:pt x="1318" y="1889"/>
                    <a:pt x="1132" y="1738"/>
                    <a:pt x="1132" y="1512"/>
                  </a:cubicBezTo>
                  <a:cubicBezTo>
                    <a:pt x="1132" y="1300"/>
                    <a:pt x="1299" y="1134"/>
                    <a:pt x="1510" y="1134"/>
                  </a:cubicBezTo>
                  <a:close/>
                  <a:moveTo>
                    <a:pt x="1509" y="1"/>
                  </a:moveTo>
                  <a:cubicBezTo>
                    <a:pt x="1314" y="1"/>
                    <a:pt x="1118" y="39"/>
                    <a:pt x="930" y="117"/>
                  </a:cubicBezTo>
                  <a:cubicBezTo>
                    <a:pt x="366" y="349"/>
                    <a:pt x="0" y="899"/>
                    <a:pt x="0" y="1512"/>
                  </a:cubicBezTo>
                  <a:cubicBezTo>
                    <a:pt x="0" y="2345"/>
                    <a:pt x="674" y="3021"/>
                    <a:pt x="1510" y="3021"/>
                  </a:cubicBezTo>
                  <a:cubicBezTo>
                    <a:pt x="2120" y="3021"/>
                    <a:pt x="2669" y="2653"/>
                    <a:pt x="2902" y="2088"/>
                  </a:cubicBezTo>
                  <a:cubicBezTo>
                    <a:pt x="3137" y="1524"/>
                    <a:pt x="3008" y="875"/>
                    <a:pt x="2576" y="443"/>
                  </a:cubicBezTo>
                  <a:cubicBezTo>
                    <a:pt x="2287" y="154"/>
                    <a:pt x="1902" y="1"/>
                    <a:pt x="15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85" name="Google Shape;9485;p66"/>
            <p:cNvSpPr/>
            <p:nvPr/>
          </p:nvSpPr>
          <p:spPr>
            <a:xfrm>
              <a:off x="4068825" y="1029775"/>
              <a:ext cx="78450" cy="75550"/>
            </a:xfrm>
            <a:custGeom>
              <a:avLst/>
              <a:gdLst/>
              <a:ahLst/>
              <a:cxnLst/>
              <a:rect l="l" t="t" r="r" b="b"/>
              <a:pathLst>
                <a:path w="3138" h="3022" extrusionOk="0">
                  <a:moveTo>
                    <a:pt x="1510" y="1134"/>
                  </a:moveTo>
                  <a:cubicBezTo>
                    <a:pt x="1845" y="1134"/>
                    <a:pt x="2014" y="1539"/>
                    <a:pt x="1776" y="1777"/>
                  </a:cubicBezTo>
                  <a:cubicBezTo>
                    <a:pt x="1699" y="1855"/>
                    <a:pt x="1605" y="1889"/>
                    <a:pt x="1513" y="1889"/>
                  </a:cubicBezTo>
                  <a:cubicBezTo>
                    <a:pt x="1319" y="1889"/>
                    <a:pt x="1132" y="1738"/>
                    <a:pt x="1132" y="1512"/>
                  </a:cubicBezTo>
                  <a:cubicBezTo>
                    <a:pt x="1132" y="1300"/>
                    <a:pt x="1302" y="1134"/>
                    <a:pt x="1510" y="1134"/>
                  </a:cubicBezTo>
                  <a:close/>
                  <a:moveTo>
                    <a:pt x="1511" y="1"/>
                  </a:moveTo>
                  <a:cubicBezTo>
                    <a:pt x="1316" y="1"/>
                    <a:pt x="1120" y="39"/>
                    <a:pt x="933" y="117"/>
                  </a:cubicBezTo>
                  <a:cubicBezTo>
                    <a:pt x="369" y="349"/>
                    <a:pt x="0" y="899"/>
                    <a:pt x="0" y="1512"/>
                  </a:cubicBezTo>
                  <a:cubicBezTo>
                    <a:pt x="0" y="2345"/>
                    <a:pt x="677" y="3021"/>
                    <a:pt x="1510" y="3021"/>
                  </a:cubicBezTo>
                  <a:cubicBezTo>
                    <a:pt x="2120" y="3021"/>
                    <a:pt x="2672" y="2653"/>
                    <a:pt x="2905" y="2088"/>
                  </a:cubicBezTo>
                  <a:cubicBezTo>
                    <a:pt x="3137" y="1524"/>
                    <a:pt x="3011" y="875"/>
                    <a:pt x="2579" y="443"/>
                  </a:cubicBezTo>
                  <a:cubicBezTo>
                    <a:pt x="2290" y="154"/>
                    <a:pt x="1903" y="1"/>
                    <a:pt x="151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86" name="Google Shape;9486;p66"/>
            <p:cNvSpPr/>
            <p:nvPr/>
          </p:nvSpPr>
          <p:spPr>
            <a:xfrm>
              <a:off x="3964125" y="1029775"/>
              <a:ext cx="78450" cy="75550"/>
            </a:xfrm>
            <a:custGeom>
              <a:avLst/>
              <a:gdLst/>
              <a:ahLst/>
              <a:cxnLst/>
              <a:rect l="l" t="t" r="r" b="b"/>
              <a:pathLst>
                <a:path w="3138" h="3022" extrusionOk="0">
                  <a:moveTo>
                    <a:pt x="1510" y="1134"/>
                  </a:moveTo>
                  <a:cubicBezTo>
                    <a:pt x="1845" y="1134"/>
                    <a:pt x="2014" y="1539"/>
                    <a:pt x="1776" y="1777"/>
                  </a:cubicBezTo>
                  <a:cubicBezTo>
                    <a:pt x="1698" y="1855"/>
                    <a:pt x="1604" y="1889"/>
                    <a:pt x="1511" y="1889"/>
                  </a:cubicBezTo>
                  <a:cubicBezTo>
                    <a:pt x="1318" y="1889"/>
                    <a:pt x="1133" y="1738"/>
                    <a:pt x="1133" y="1512"/>
                  </a:cubicBezTo>
                  <a:cubicBezTo>
                    <a:pt x="1133" y="1300"/>
                    <a:pt x="1299" y="1134"/>
                    <a:pt x="1510" y="1134"/>
                  </a:cubicBezTo>
                  <a:close/>
                  <a:moveTo>
                    <a:pt x="1509" y="1"/>
                  </a:moveTo>
                  <a:cubicBezTo>
                    <a:pt x="1314" y="1"/>
                    <a:pt x="1118" y="39"/>
                    <a:pt x="930" y="117"/>
                  </a:cubicBezTo>
                  <a:cubicBezTo>
                    <a:pt x="366" y="349"/>
                    <a:pt x="0" y="899"/>
                    <a:pt x="0" y="1512"/>
                  </a:cubicBezTo>
                  <a:cubicBezTo>
                    <a:pt x="0" y="2345"/>
                    <a:pt x="674" y="3021"/>
                    <a:pt x="1510" y="3021"/>
                  </a:cubicBezTo>
                  <a:cubicBezTo>
                    <a:pt x="2120" y="3021"/>
                    <a:pt x="2669" y="2653"/>
                    <a:pt x="2902" y="2088"/>
                  </a:cubicBezTo>
                  <a:cubicBezTo>
                    <a:pt x="3137" y="1524"/>
                    <a:pt x="3008" y="875"/>
                    <a:pt x="2576" y="443"/>
                  </a:cubicBezTo>
                  <a:cubicBezTo>
                    <a:pt x="2287" y="154"/>
                    <a:pt x="1902" y="1"/>
                    <a:pt x="15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487" name="Google Shape;9487;p66"/>
          <p:cNvGrpSpPr/>
          <p:nvPr/>
        </p:nvGrpSpPr>
        <p:grpSpPr>
          <a:xfrm>
            <a:off x="3351439" y="2727300"/>
            <a:ext cx="344798" cy="299066"/>
            <a:chOff x="4452900" y="861750"/>
            <a:chExt cx="489700" cy="42475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488" name="Google Shape;9488;p66"/>
            <p:cNvSpPr/>
            <p:nvPr/>
          </p:nvSpPr>
          <p:spPr>
            <a:xfrm>
              <a:off x="4452900" y="861750"/>
              <a:ext cx="489700" cy="424750"/>
            </a:xfrm>
            <a:custGeom>
              <a:avLst/>
              <a:gdLst/>
              <a:ahLst/>
              <a:cxnLst/>
              <a:rect l="l" t="t" r="r" b="b"/>
              <a:pathLst>
                <a:path w="19588" h="16990" extrusionOk="0">
                  <a:moveTo>
                    <a:pt x="3660" y="1137"/>
                  </a:moveTo>
                  <a:cubicBezTo>
                    <a:pt x="4575" y="1137"/>
                    <a:pt x="5402" y="1687"/>
                    <a:pt x="5752" y="2532"/>
                  </a:cubicBezTo>
                  <a:cubicBezTo>
                    <a:pt x="6102" y="3380"/>
                    <a:pt x="5909" y="4353"/>
                    <a:pt x="5260" y="5002"/>
                  </a:cubicBezTo>
                  <a:cubicBezTo>
                    <a:pt x="4828" y="5434"/>
                    <a:pt x="4249" y="5664"/>
                    <a:pt x="3660" y="5664"/>
                  </a:cubicBezTo>
                  <a:cubicBezTo>
                    <a:pt x="3368" y="5664"/>
                    <a:pt x="3073" y="5607"/>
                    <a:pt x="2793" y="5491"/>
                  </a:cubicBezTo>
                  <a:cubicBezTo>
                    <a:pt x="1948" y="5141"/>
                    <a:pt x="1395" y="4317"/>
                    <a:pt x="1395" y="3402"/>
                  </a:cubicBezTo>
                  <a:cubicBezTo>
                    <a:pt x="1395" y="2149"/>
                    <a:pt x="2410" y="1137"/>
                    <a:pt x="3660" y="1137"/>
                  </a:cubicBezTo>
                  <a:close/>
                  <a:moveTo>
                    <a:pt x="10453" y="1137"/>
                  </a:moveTo>
                  <a:cubicBezTo>
                    <a:pt x="11043" y="1137"/>
                    <a:pt x="11622" y="1366"/>
                    <a:pt x="12054" y="1798"/>
                  </a:cubicBezTo>
                  <a:cubicBezTo>
                    <a:pt x="12703" y="2447"/>
                    <a:pt x="12896" y="3420"/>
                    <a:pt x="12546" y="4268"/>
                  </a:cubicBezTo>
                  <a:cubicBezTo>
                    <a:pt x="12196" y="5114"/>
                    <a:pt x="11368" y="5666"/>
                    <a:pt x="10453" y="5666"/>
                  </a:cubicBezTo>
                  <a:cubicBezTo>
                    <a:pt x="9203" y="5663"/>
                    <a:pt x="8189" y="4652"/>
                    <a:pt x="8189" y="3402"/>
                  </a:cubicBezTo>
                  <a:cubicBezTo>
                    <a:pt x="8189" y="2484"/>
                    <a:pt x="8741" y="1659"/>
                    <a:pt x="9587" y="1309"/>
                  </a:cubicBezTo>
                  <a:cubicBezTo>
                    <a:pt x="9867" y="1193"/>
                    <a:pt x="10161" y="1137"/>
                    <a:pt x="10453" y="1137"/>
                  </a:cubicBezTo>
                  <a:close/>
                  <a:moveTo>
                    <a:pt x="14983" y="9063"/>
                  </a:moveTo>
                  <a:lnTo>
                    <a:pt x="14983" y="13592"/>
                  </a:lnTo>
                  <a:lnTo>
                    <a:pt x="13850" y="13592"/>
                  </a:lnTo>
                  <a:lnTo>
                    <a:pt x="13850" y="9063"/>
                  </a:lnTo>
                  <a:close/>
                  <a:moveTo>
                    <a:pt x="18455" y="7276"/>
                  </a:moveTo>
                  <a:lnTo>
                    <a:pt x="18455" y="15377"/>
                  </a:lnTo>
                  <a:lnTo>
                    <a:pt x="16115" y="13849"/>
                  </a:lnTo>
                  <a:lnTo>
                    <a:pt x="16115" y="8803"/>
                  </a:lnTo>
                  <a:lnTo>
                    <a:pt x="18455" y="7276"/>
                  </a:lnTo>
                  <a:close/>
                  <a:moveTo>
                    <a:pt x="12153" y="6799"/>
                  </a:moveTo>
                  <a:cubicBezTo>
                    <a:pt x="12464" y="6799"/>
                    <a:pt x="12718" y="7049"/>
                    <a:pt x="12718" y="7363"/>
                  </a:cubicBezTo>
                  <a:lnTo>
                    <a:pt x="12718" y="15289"/>
                  </a:lnTo>
                  <a:cubicBezTo>
                    <a:pt x="12718" y="15603"/>
                    <a:pt x="12464" y="15857"/>
                    <a:pt x="12153" y="15857"/>
                  </a:cubicBezTo>
                  <a:lnTo>
                    <a:pt x="1963" y="15857"/>
                  </a:lnTo>
                  <a:cubicBezTo>
                    <a:pt x="1649" y="15857"/>
                    <a:pt x="1395" y="15603"/>
                    <a:pt x="1395" y="15289"/>
                  </a:cubicBezTo>
                  <a:lnTo>
                    <a:pt x="1395" y="7363"/>
                  </a:lnTo>
                  <a:cubicBezTo>
                    <a:pt x="1395" y="7049"/>
                    <a:pt x="1649" y="6799"/>
                    <a:pt x="1963" y="6799"/>
                  </a:cubicBezTo>
                  <a:close/>
                  <a:moveTo>
                    <a:pt x="3656" y="0"/>
                  </a:moveTo>
                  <a:cubicBezTo>
                    <a:pt x="3623" y="0"/>
                    <a:pt x="3590" y="1"/>
                    <a:pt x="3557" y="2"/>
                  </a:cubicBezTo>
                  <a:cubicBezTo>
                    <a:pt x="2198" y="44"/>
                    <a:pt x="997" y="889"/>
                    <a:pt x="498" y="2155"/>
                  </a:cubicBezTo>
                  <a:cubicBezTo>
                    <a:pt x="0" y="3417"/>
                    <a:pt x="305" y="4857"/>
                    <a:pt x="1271" y="5811"/>
                  </a:cubicBezTo>
                  <a:cubicBezTo>
                    <a:pt x="658" y="6086"/>
                    <a:pt x="263" y="6693"/>
                    <a:pt x="263" y="7363"/>
                  </a:cubicBezTo>
                  <a:lnTo>
                    <a:pt x="263" y="15289"/>
                  </a:lnTo>
                  <a:cubicBezTo>
                    <a:pt x="263" y="16228"/>
                    <a:pt x="1024" y="16986"/>
                    <a:pt x="1963" y="16989"/>
                  </a:cubicBezTo>
                  <a:lnTo>
                    <a:pt x="12153" y="16989"/>
                  </a:lnTo>
                  <a:cubicBezTo>
                    <a:pt x="13089" y="16986"/>
                    <a:pt x="13850" y="16228"/>
                    <a:pt x="13850" y="15289"/>
                  </a:cubicBezTo>
                  <a:lnTo>
                    <a:pt x="13850" y="14725"/>
                  </a:lnTo>
                  <a:lnTo>
                    <a:pt x="15381" y="14725"/>
                  </a:lnTo>
                  <a:lnTo>
                    <a:pt x="18712" y="16896"/>
                  </a:lnTo>
                  <a:cubicBezTo>
                    <a:pt x="18810" y="16959"/>
                    <a:pt x="18916" y="16988"/>
                    <a:pt x="19020" y="16988"/>
                  </a:cubicBezTo>
                  <a:cubicBezTo>
                    <a:pt x="19315" y="16988"/>
                    <a:pt x="19587" y="16754"/>
                    <a:pt x="19587" y="16422"/>
                  </a:cubicBezTo>
                  <a:lnTo>
                    <a:pt x="19587" y="6231"/>
                  </a:lnTo>
                  <a:cubicBezTo>
                    <a:pt x="19587" y="6023"/>
                    <a:pt x="19473" y="5832"/>
                    <a:pt x="19291" y="5733"/>
                  </a:cubicBezTo>
                  <a:cubicBezTo>
                    <a:pt x="19206" y="5687"/>
                    <a:pt x="19114" y="5664"/>
                    <a:pt x="19021" y="5664"/>
                  </a:cubicBezTo>
                  <a:cubicBezTo>
                    <a:pt x="18913" y="5664"/>
                    <a:pt x="18806" y="5695"/>
                    <a:pt x="18712" y="5757"/>
                  </a:cubicBezTo>
                  <a:lnTo>
                    <a:pt x="15381" y="7931"/>
                  </a:lnTo>
                  <a:lnTo>
                    <a:pt x="13850" y="7931"/>
                  </a:lnTo>
                  <a:lnTo>
                    <a:pt x="13850" y="7363"/>
                  </a:lnTo>
                  <a:cubicBezTo>
                    <a:pt x="13850" y="6693"/>
                    <a:pt x="13455" y="6086"/>
                    <a:pt x="12842" y="5811"/>
                  </a:cubicBezTo>
                  <a:cubicBezTo>
                    <a:pt x="13808" y="4857"/>
                    <a:pt x="14113" y="3417"/>
                    <a:pt x="13615" y="2155"/>
                  </a:cubicBezTo>
                  <a:cubicBezTo>
                    <a:pt x="13117" y="889"/>
                    <a:pt x="11915" y="44"/>
                    <a:pt x="10556" y="2"/>
                  </a:cubicBezTo>
                  <a:cubicBezTo>
                    <a:pt x="10523" y="1"/>
                    <a:pt x="10490" y="0"/>
                    <a:pt x="10457" y="0"/>
                  </a:cubicBezTo>
                  <a:cubicBezTo>
                    <a:pt x="9137" y="0"/>
                    <a:pt x="7933" y="763"/>
                    <a:pt x="7374" y="1967"/>
                  </a:cubicBezTo>
                  <a:cubicBezTo>
                    <a:pt x="6800" y="3199"/>
                    <a:pt x="7017" y="4652"/>
                    <a:pt x="7926" y="5666"/>
                  </a:cubicBezTo>
                  <a:lnTo>
                    <a:pt x="6190" y="5666"/>
                  </a:lnTo>
                  <a:cubicBezTo>
                    <a:pt x="7096" y="4652"/>
                    <a:pt x="7313" y="3199"/>
                    <a:pt x="6740" y="1967"/>
                  </a:cubicBezTo>
                  <a:cubicBezTo>
                    <a:pt x="6180" y="763"/>
                    <a:pt x="4976" y="0"/>
                    <a:pt x="36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89" name="Google Shape;9489;p66"/>
            <p:cNvSpPr/>
            <p:nvPr/>
          </p:nvSpPr>
          <p:spPr>
            <a:xfrm>
              <a:off x="4572675" y="1074100"/>
              <a:ext cx="115375" cy="141625"/>
            </a:xfrm>
            <a:custGeom>
              <a:avLst/>
              <a:gdLst/>
              <a:ahLst/>
              <a:cxnLst/>
              <a:rect l="l" t="t" r="r" b="b"/>
              <a:pathLst>
                <a:path w="4615" h="5665" extrusionOk="0">
                  <a:moveTo>
                    <a:pt x="1133" y="1626"/>
                  </a:moveTo>
                  <a:lnTo>
                    <a:pt x="2945" y="2834"/>
                  </a:lnTo>
                  <a:lnTo>
                    <a:pt x="1133" y="4041"/>
                  </a:lnTo>
                  <a:lnTo>
                    <a:pt x="1133" y="1626"/>
                  </a:lnTo>
                  <a:close/>
                  <a:moveTo>
                    <a:pt x="569" y="1"/>
                  </a:moveTo>
                  <a:cubicBezTo>
                    <a:pt x="274" y="1"/>
                    <a:pt x="1" y="236"/>
                    <a:pt x="1" y="569"/>
                  </a:cubicBezTo>
                  <a:lnTo>
                    <a:pt x="1" y="5098"/>
                  </a:lnTo>
                  <a:cubicBezTo>
                    <a:pt x="1" y="5430"/>
                    <a:pt x="275" y="5665"/>
                    <a:pt x="571" y="5665"/>
                  </a:cubicBezTo>
                  <a:cubicBezTo>
                    <a:pt x="676" y="5665"/>
                    <a:pt x="784" y="5635"/>
                    <a:pt x="883" y="5569"/>
                  </a:cubicBezTo>
                  <a:lnTo>
                    <a:pt x="4280" y="3305"/>
                  </a:lnTo>
                  <a:cubicBezTo>
                    <a:pt x="4615" y="3078"/>
                    <a:pt x="4615" y="2583"/>
                    <a:pt x="4280" y="2360"/>
                  </a:cubicBezTo>
                  <a:lnTo>
                    <a:pt x="4280" y="2363"/>
                  </a:lnTo>
                  <a:lnTo>
                    <a:pt x="883" y="98"/>
                  </a:lnTo>
                  <a:cubicBezTo>
                    <a:pt x="783" y="31"/>
                    <a:pt x="674" y="1"/>
                    <a:pt x="56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90" name="Google Shape;9490;p66"/>
            <p:cNvSpPr/>
            <p:nvPr/>
          </p:nvSpPr>
          <p:spPr>
            <a:xfrm>
              <a:off x="4714225" y="1060000"/>
              <a:ext cx="28325" cy="28350"/>
            </a:xfrm>
            <a:custGeom>
              <a:avLst/>
              <a:gdLst/>
              <a:ahLst/>
              <a:cxnLst/>
              <a:rect l="l" t="t" r="r" b="b"/>
              <a:pathLst>
                <a:path w="1133" h="1134" extrusionOk="0">
                  <a:moveTo>
                    <a:pt x="568" y="1"/>
                  </a:moveTo>
                  <a:cubicBezTo>
                    <a:pt x="254" y="1"/>
                    <a:pt x="0" y="251"/>
                    <a:pt x="0" y="565"/>
                  </a:cubicBezTo>
                  <a:cubicBezTo>
                    <a:pt x="0" y="879"/>
                    <a:pt x="254" y="1133"/>
                    <a:pt x="568" y="1133"/>
                  </a:cubicBezTo>
                  <a:cubicBezTo>
                    <a:pt x="879" y="1133"/>
                    <a:pt x="1133" y="879"/>
                    <a:pt x="1133" y="565"/>
                  </a:cubicBezTo>
                  <a:cubicBezTo>
                    <a:pt x="1133" y="251"/>
                    <a:pt x="879" y="1"/>
                    <a:pt x="5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491" name="Google Shape;9491;p66"/>
          <p:cNvGrpSpPr/>
          <p:nvPr/>
        </p:nvGrpSpPr>
        <p:grpSpPr>
          <a:xfrm>
            <a:off x="3768671" y="2706758"/>
            <a:ext cx="355641" cy="340151"/>
            <a:chOff x="5049750" y="832600"/>
            <a:chExt cx="505100" cy="48310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492" name="Google Shape;9492;p66"/>
            <p:cNvSpPr/>
            <p:nvPr/>
          </p:nvSpPr>
          <p:spPr>
            <a:xfrm>
              <a:off x="5049750" y="832600"/>
              <a:ext cx="505100" cy="483100"/>
            </a:xfrm>
            <a:custGeom>
              <a:avLst/>
              <a:gdLst/>
              <a:ahLst/>
              <a:cxnLst/>
              <a:rect l="l" t="t" r="r" b="b"/>
              <a:pathLst>
                <a:path w="20204" h="19324" extrusionOk="0">
                  <a:moveTo>
                    <a:pt x="12136" y="1129"/>
                  </a:moveTo>
                  <a:cubicBezTo>
                    <a:pt x="13730" y="1129"/>
                    <a:pt x="15325" y="1737"/>
                    <a:pt x="16538" y="2952"/>
                  </a:cubicBezTo>
                  <a:cubicBezTo>
                    <a:pt x="18969" y="5383"/>
                    <a:pt x="18969" y="9323"/>
                    <a:pt x="16538" y="11757"/>
                  </a:cubicBezTo>
                  <a:cubicBezTo>
                    <a:pt x="15341" y="12950"/>
                    <a:pt x="13747" y="13579"/>
                    <a:pt x="12129" y="13579"/>
                  </a:cubicBezTo>
                  <a:cubicBezTo>
                    <a:pt x="11233" y="13579"/>
                    <a:pt x="10329" y="13386"/>
                    <a:pt x="9482" y="12989"/>
                  </a:cubicBezTo>
                  <a:cubicBezTo>
                    <a:pt x="9461" y="12980"/>
                    <a:pt x="9440" y="12968"/>
                    <a:pt x="9419" y="12959"/>
                  </a:cubicBezTo>
                  <a:cubicBezTo>
                    <a:pt x="8794" y="12657"/>
                    <a:pt x="8223" y="12249"/>
                    <a:pt x="7734" y="11757"/>
                  </a:cubicBezTo>
                  <a:cubicBezTo>
                    <a:pt x="5306" y="9329"/>
                    <a:pt x="5306" y="5380"/>
                    <a:pt x="7734" y="2952"/>
                  </a:cubicBezTo>
                  <a:cubicBezTo>
                    <a:pt x="8948" y="1737"/>
                    <a:pt x="10542" y="1129"/>
                    <a:pt x="12136" y="1129"/>
                  </a:cubicBezTo>
                  <a:close/>
                  <a:moveTo>
                    <a:pt x="5871" y="11216"/>
                  </a:moveTo>
                  <a:cubicBezTo>
                    <a:pt x="6475" y="12195"/>
                    <a:pt x="7296" y="13016"/>
                    <a:pt x="8271" y="13620"/>
                  </a:cubicBezTo>
                  <a:lnTo>
                    <a:pt x="7734" y="14160"/>
                  </a:lnTo>
                  <a:cubicBezTo>
                    <a:pt x="7622" y="14271"/>
                    <a:pt x="7477" y="14326"/>
                    <a:pt x="7332" y="14326"/>
                  </a:cubicBezTo>
                  <a:cubicBezTo>
                    <a:pt x="7188" y="14326"/>
                    <a:pt x="7044" y="14271"/>
                    <a:pt x="6934" y="14160"/>
                  </a:cubicBezTo>
                  <a:lnTo>
                    <a:pt x="5330" y="12557"/>
                  </a:lnTo>
                  <a:cubicBezTo>
                    <a:pt x="5110" y="12337"/>
                    <a:pt x="5110" y="11977"/>
                    <a:pt x="5330" y="11757"/>
                  </a:cubicBezTo>
                  <a:lnTo>
                    <a:pt x="5871" y="11216"/>
                  </a:lnTo>
                  <a:close/>
                  <a:moveTo>
                    <a:pt x="4932" y="13762"/>
                  </a:moveTo>
                  <a:lnTo>
                    <a:pt x="5732" y="14562"/>
                  </a:lnTo>
                  <a:lnTo>
                    <a:pt x="4932" y="15362"/>
                  </a:lnTo>
                  <a:lnTo>
                    <a:pt x="4131" y="14562"/>
                  </a:lnTo>
                  <a:lnTo>
                    <a:pt x="4932" y="13762"/>
                  </a:lnTo>
                  <a:close/>
                  <a:moveTo>
                    <a:pt x="3328" y="15362"/>
                  </a:moveTo>
                  <a:lnTo>
                    <a:pt x="4128" y="16162"/>
                  </a:lnTo>
                  <a:lnTo>
                    <a:pt x="2268" y="18025"/>
                  </a:lnTo>
                  <a:cubicBezTo>
                    <a:pt x="2157" y="18135"/>
                    <a:pt x="2013" y="18190"/>
                    <a:pt x="1868" y="18190"/>
                  </a:cubicBezTo>
                  <a:cubicBezTo>
                    <a:pt x="1723" y="18190"/>
                    <a:pt x="1577" y="18134"/>
                    <a:pt x="1465" y="18022"/>
                  </a:cubicBezTo>
                  <a:cubicBezTo>
                    <a:pt x="1245" y="17802"/>
                    <a:pt x="1245" y="17443"/>
                    <a:pt x="1465" y="17222"/>
                  </a:cubicBezTo>
                  <a:lnTo>
                    <a:pt x="3328" y="15362"/>
                  </a:lnTo>
                  <a:close/>
                  <a:moveTo>
                    <a:pt x="12135" y="1"/>
                  </a:moveTo>
                  <a:cubicBezTo>
                    <a:pt x="10250" y="1"/>
                    <a:pt x="8365" y="718"/>
                    <a:pt x="6931" y="2152"/>
                  </a:cubicBezTo>
                  <a:cubicBezTo>
                    <a:pt x="4769" y="4311"/>
                    <a:pt x="4237" y="7493"/>
                    <a:pt x="5330" y="10157"/>
                  </a:cubicBezTo>
                  <a:lnTo>
                    <a:pt x="4527" y="10957"/>
                  </a:lnTo>
                  <a:cubicBezTo>
                    <a:pt x="4020" y="11467"/>
                    <a:pt x="3887" y="12240"/>
                    <a:pt x="4198" y="12892"/>
                  </a:cubicBezTo>
                  <a:lnTo>
                    <a:pt x="665" y="16422"/>
                  </a:lnTo>
                  <a:cubicBezTo>
                    <a:pt x="1" y="17086"/>
                    <a:pt x="1" y="18161"/>
                    <a:pt x="665" y="18825"/>
                  </a:cubicBezTo>
                  <a:cubicBezTo>
                    <a:pt x="996" y="19158"/>
                    <a:pt x="1431" y="19324"/>
                    <a:pt x="1865" y="19324"/>
                  </a:cubicBezTo>
                  <a:cubicBezTo>
                    <a:pt x="2300" y="19324"/>
                    <a:pt x="2735" y="19158"/>
                    <a:pt x="3066" y="18825"/>
                  </a:cubicBezTo>
                  <a:lnTo>
                    <a:pt x="6598" y="15293"/>
                  </a:lnTo>
                  <a:cubicBezTo>
                    <a:pt x="6831" y="15403"/>
                    <a:pt x="7081" y="15457"/>
                    <a:pt x="7328" y="15457"/>
                  </a:cubicBezTo>
                  <a:cubicBezTo>
                    <a:pt x="7770" y="15457"/>
                    <a:pt x="8206" y="15286"/>
                    <a:pt x="8531" y="14961"/>
                  </a:cubicBezTo>
                  <a:lnTo>
                    <a:pt x="9331" y="14163"/>
                  </a:lnTo>
                  <a:cubicBezTo>
                    <a:pt x="10241" y="14538"/>
                    <a:pt x="11190" y="14717"/>
                    <a:pt x="12127" y="14717"/>
                  </a:cubicBezTo>
                  <a:cubicBezTo>
                    <a:pt x="14530" y="14717"/>
                    <a:pt x="16858" y="13537"/>
                    <a:pt x="18256" y="11437"/>
                  </a:cubicBezTo>
                  <a:cubicBezTo>
                    <a:pt x="20204" y="8520"/>
                    <a:pt x="19821" y="4631"/>
                    <a:pt x="17342" y="2152"/>
                  </a:cubicBezTo>
                  <a:cubicBezTo>
                    <a:pt x="15906" y="718"/>
                    <a:pt x="14020" y="1"/>
                    <a:pt x="121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93" name="Google Shape;9493;p66"/>
            <p:cNvSpPr/>
            <p:nvPr/>
          </p:nvSpPr>
          <p:spPr>
            <a:xfrm>
              <a:off x="5216725" y="889175"/>
              <a:ext cx="276000" cy="254400"/>
            </a:xfrm>
            <a:custGeom>
              <a:avLst/>
              <a:gdLst/>
              <a:ahLst/>
              <a:cxnLst/>
              <a:rect l="l" t="t" r="r" b="b"/>
              <a:pathLst>
                <a:path w="11040" h="10176" extrusionOk="0">
                  <a:moveTo>
                    <a:pt x="5456" y="1133"/>
                  </a:moveTo>
                  <a:cubicBezTo>
                    <a:pt x="6487" y="1133"/>
                    <a:pt x="7500" y="1535"/>
                    <a:pt x="8259" y="2293"/>
                  </a:cubicBezTo>
                  <a:cubicBezTo>
                    <a:pt x="9802" y="3839"/>
                    <a:pt x="9802" y="6348"/>
                    <a:pt x="8259" y="7897"/>
                  </a:cubicBezTo>
                  <a:cubicBezTo>
                    <a:pt x="7501" y="8653"/>
                    <a:pt x="6489" y="9055"/>
                    <a:pt x="5460" y="9055"/>
                  </a:cubicBezTo>
                  <a:cubicBezTo>
                    <a:pt x="4948" y="9055"/>
                    <a:pt x="4433" y="8956"/>
                    <a:pt x="3941" y="8751"/>
                  </a:cubicBezTo>
                  <a:cubicBezTo>
                    <a:pt x="2462" y="8138"/>
                    <a:pt x="1499" y="6695"/>
                    <a:pt x="1499" y="5095"/>
                  </a:cubicBezTo>
                  <a:cubicBezTo>
                    <a:pt x="1499" y="3491"/>
                    <a:pt x="2462" y="2048"/>
                    <a:pt x="3941" y="1435"/>
                  </a:cubicBezTo>
                  <a:cubicBezTo>
                    <a:pt x="4431" y="1232"/>
                    <a:pt x="4946" y="1133"/>
                    <a:pt x="5456" y="1133"/>
                  </a:cubicBezTo>
                  <a:close/>
                  <a:moveTo>
                    <a:pt x="5468" y="1"/>
                  </a:moveTo>
                  <a:cubicBezTo>
                    <a:pt x="5465" y="1"/>
                    <a:pt x="5461" y="1"/>
                    <a:pt x="5457" y="1"/>
                  </a:cubicBezTo>
                  <a:cubicBezTo>
                    <a:pt x="3029" y="4"/>
                    <a:pt x="943" y="1719"/>
                    <a:pt x="472" y="4098"/>
                  </a:cubicBezTo>
                  <a:cubicBezTo>
                    <a:pt x="1" y="6481"/>
                    <a:pt x="1275" y="8860"/>
                    <a:pt x="3519" y="9787"/>
                  </a:cubicBezTo>
                  <a:cubicBezTo>
                    <a:pt x="4151" y="10049"/>
                    <a:pt x="4811" y="10175"/>
                    <a:pt x="5463" y="10175"/>
                  </a:cubicBezTo>
                  <a:cubicBezTo>
                    <a:pt x="7120" y="10175"/>
                    <a:pt x="8725" y="9362"/>
                    <a:pt x="9693" y="7912"/>
                  </a:cubicBezTo>
                  <a:cubicBezTo>
                    <a:pt x="11040" y="5895"/>
                    <a:pt x="10774" y="3207"/>
                    <a:pt x="9059" y="1492"/>
                  </a:cubicBezTo>
                  <a:cubicBezTo>
                    <a:pt x="8108" y="535"/>
                    <a:pt x="6814" y="1"/>
                    <a:pt x="54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9494" name="Google Shape;9494;p66"/>
          <p:cNvSpPr/>
          <p:nvPr/>
        </p:nvSpPr>
        <p:spPr>
          <a:xfrm>
            <a:off x="4188930" y="2731276"/>
            <a:ext cx="341700" cy="290899"/>
          </a:xfrm>
          <a:custGeom>
            <a:avLst/>
            <a:gdLst/>
            <a:ahLst/>
            <a:cxnLst/>
            <a:rect l="l" t="t" r="r" b="b"/>
            <a:pathLst>
              <a:path w="19412" h="16526" extrusionOk="0">
                <a:moveTo>
                  <a:pt x="8421" y="4128"/>
                </a:moveTo>
                <a:lnTo>
                  <a:pt x="8421" y="6791"/>
                </a:lnTo>
                <a:lnTo>
                  <a:pt x="5302" y="6791"/>
                </a:lnTo>
                <a:lnTo>
                  <a:pt x="4511" y="4128"/>
                </a:lnTo>
                <a:close/>
                <a:moveTo>
                  <a:pt x="12661" y="4131"/>
                </a:moveTo>
                <a:lnTo>
                  <a:pt x="12661" y="6791"/>
                </a:lnTo>
                <a:lnTo>
                  <a:pt x="9554" y="6791"/>
                </a:lnTo>
                <a:lnTo>
                  <a:pt x="9554" y="4131"/>
                </a:lnTo>
                <a:close/>
                <a:moveTo>
                  <a:pt x="17999" y="4131"/>
                </a:moveTo>
                <a:lnTo>
                  <a:pt x="17208" y="6791"/>
                </a:lnTo>
                <a:lnTo>
                  <a:pt x="13793" y="6791"/>
                </a:lnTo>
                <a:lnTo>
                  <a:pt x="13793" y="4131"/>
                </a:lnTo>
                <a:close/>
                <a:moveTo>
                  <a:pt x="8421" y="7923"/>
                </a:moveTo>
                <a:lnTo>
                  <a:pt x="8421" y="10583"/>
                </a:lnTo>
                <a:lnTo>
                  <a:pt x="6432" y="10583"/>
                </a:lnTo>
                <a:lnTo>
                  <a:pt x="5640" y="7923"/>
                </a:lnTo>
                <a:close/>
                <a:moveTo>
                  <a:pt x="12661" y="7923"/>
                </a:moveTo>
                <a:lnTo>
                  <a:pt x="12661" y="10583"/>
                </a:lnTo>
                <a:lnTo>
                  <a:pt x="9554" y="10583"/>
                </a:lnTo>
                <a:lnTo>
                  <a:pt x="9554" y="7923"/>
                </a:lnTo>
                <a:close/>
                <a:moveTo>
                  <a:pt x="16873" y="7923"/>
                </a:moveTo>
                <a:lnTo>
                  <a:pt x="16076" y="10583"/>
                </a:lnTo>
                <a:lnTo>
                  <a:pt x="13793" y="10583"/>
                </a:lnTo>
                <a:lnTo>
                  <a:pt x="13793" y="7923"/>
                </a:lnTo>
                <a:close/>
                <a:moveTo>
                  <a:pt x="7935" y="13570"/>
                </a:moveTo>
                <a:cubicBezTo>
                  <a:pt x="8744" y="13570"/>
                  <a:pt x="9152" y="14551"/>
                  <a:pt x="8578" y="15125"/>
                </a:cubicBezTo>
                <a:cubicBezTo>
                  <a:pt x="8393" y="15310"/>
                  <a:pt x="8165" y="15393"/>
                  <a:pt x="7941" y="15393"/>
                </a:cubicBezTo>
                <a:cubicBezTo>
                  <a:pt x="7473" y="15393"/>
                  <a:pt x="7023" y="15029"/>
                  <a:pt x="7023" y="14482"/>
                </a:cubicBezTo>
                <a:cubicBezTo>
                  <a:pt x="7023" y="13977"/>
                  <a:pt x="7431" y="13573"/>
                  <a:pt x="7932" y="13570"/>
                </a:cubicBezTo>
                <a:close/>
                <a:moveTo>
                  <a:pt x="14910" y="13570"/>
                </a:moveTo>
                <a:cubicBezTo>
                  <a:pt x="15719" y="13570"/>
                  <a:pt x="16127" y="14551"/>
                  <a:pt x="15553" y="15125"/>
                </a:cubicBezTo>
                <a:cubicBezTo>
                  <a:pt x="15368" y="15310"/>
                  <a:pt x="15140" y="15393"/>
                  <a:pt x="14916" y="15393"/>
                </a:cubicBezTo>
                <a:cubicBezTo>
                  <a:pt x="14448" y="15393"/>
                  <a:pt x="13998" y="15029"/>
                  <a:pt x="13998" y="14482"/>
                </a:cubicBezTo>
                <a:cubicBezTo>
                  <a:pt x="13998" y="13977"/>
                  <a:pt x="14406" y="13570"/>
                  <a:pt x="14910" y="13570"/>
                </a:cubicBezTo>
                <a:close/>
                <a:moveTo>
                  <a:pt x="568" y="0"/>
                </a:moveTo>
                <a:cubicBezTo>
                  <a:pt x="254" y="0"/>
                  <a:pt x="0" y="254"/>
                  <a:pt x="0" y="565"/>
                </a:cubicBezTo>
                <a:cubicBezTo>
                  <a:pt x="0" y="879"/>
                  <a:pt x="254" y="1133"/>
                  <a:pt x="568" y="1133"/>
                </a:cubicBezTo>
                <a:lnTo>
                  <a:pt x="2437" y="1133"/>
                </a:lnTo>
                <a:lnTo>
                  <a:pt x="3204" y="3714"/>
                </a:lnTo>
                <a:cubicBezTo>
                  <a:pt x="3207" y="3720"/>
                  <a:pt x="3210" y="3729"/>
                  <a:pt x="3213" y="3738"/>
                </a:cubicBezTo>
                <a:lnTo>
                  <a:pt x="5251" y="10589"/>
                </a:lnTo>
                <a:cubicBezTo>
                  <a:pt x="4052" y="10671"/>
                  <a:pt x="3131" y="11685"/>
                  <a:pt x="3171" y="12887"/>
                </a:cubicBezTo>
                <a:cubicBezTo>
                  <a:pt x="3210" y="14089"/>
                  <a:pt x="4194" y="15043"/>
                  <a:pt x="5396" y="15046"/>
                </a:cubicBezTo>
                <a:lnTo>
                  <a:pt x="5970" y="15046"/>
                </a:lnTo>
                <a:cubicBezTo>
                  <a:pt x="6220" y="15922"/>
                  <a:pt x="7020" y="16526"/>
                  <a:pt x="7932" y="16526"/>
                </a:cubicBezTo>
                <a:cubicBezTo>
                  <a:pt x="8841" y="16526"/>
                  <a:pt x="9641" y="15922"/>
                  <a:pt x="9895" y="15046"/>
                </a:cubicBezTo>
                <a:lnTo>
                  <a:pt x="12947" y="15046"/>
                </a:lnTo>
                <a:cubicBezTo>
                  <a:pt x="13198" y="15922"/>
                  <a:pt x="13998" y="16523"/>
                  <a:pt x="14910" y="16523"/>
                </a:cubicBezTo>
                <a:cubicBezTo>
                  <a:pt x="15819" y="16523"/>
                  <a:pt x="16619" y="15922"/>
                  <a:pt x="16873" y="15046"/>
                </a:cubicBezTo>
                <a:lnTo>
                  <a:pt x="17616" y="15046"/>
                </a:lnTo>
                <a:cubicBezTo>
                  <a:pt x="17927" y="15046"/>
                  <a:pt x="18180" y="14793"/>
                  <a:pt x="18180" y="14482"/>
                </a:cubicBezTo>
                <a:cubicBezTo>
                  <a:pt x="18180" y="14167"/>
                  <a:pt x="17927" y="13914"/>
                  <a:pt x="17616" y="13914"/>
                </a:cubicBezTo>
                <a:lnTo>
                  <a:pt x="16873" y="13914"/>
                </a:lnTo>
                <a:cubicBezTo>
                  <a:pt x="16619" y="13041"/>
                  <a:pt x="15819" y="12437"/>
                  <a:pt x="14910" y="12437"/>
                </a:cubicBezTo>
                <a:cubicBezTo>
                  <a:pt x="13998" y="12437"/>
                  <a:pt x="13198" y="13041"/>
                  <a:pt x="12947" y="13914"/>
                </a:cubicBezTo>
                <a:lnTo>
                  <a:pt x="9895" y="13914"/>
                </a:lnTo>
                <a:cubicBezTo>
                  <a:pt x="9644" y="13038"/>
                  <a:pt x="8844" y="12437"/>
                  <a:pt x="7932" y="12437"/>
                </a:cubicBezTo>
                <a:cubicBezTo>
                  <a:pt x="7023" y="12437"/>
                  <a:pt x="6223" y="13038"/>
                  <a:pt x="5970" y="13914"/>
                </a:cubicBezTo>
                <a:lnTo>
                  <a:pt x="5399" y="13914"/>
                </a:lnTo>
                <a:cubicBezTo>
                  <a:pt x="4798" y="13905"/>
                  <a:pt x="4318" y="13416"/>
                  <a:pt x="4318" y="12815"/>
                </a:cubicBezTo>
                <a:cubicBezTo>
                  <a:pt x="4318" y="12217"/>
                  <a:pt x="4798" y="11728"/>
                  <a:pt x="5399" y="11716"/>
                </a:cubicBezTo>
                <a:lnTo>
                  <a:pt x="16501" y="11716"/>
                </a:lnTo>
                <a:cubicBezTo>
                  <a:pt x="16752" y="11716"/>
                  <a:pt x="16972" y="11553"/>
                  <a:pt x="17045" y="11311"/>
                </a:cubicBezTo>
                <a:lnTo>
                  <a:pt x="19303" y="3726"/>
                </a:lnTo>
                <a:cubicBezTo>
                  <a:pt x="19412" y="3362"/>
                  <a:pt x="19140" y="2999"/>
                  <a:pt x="18765" y="2999"/>
                </a:cubicBezTo>
                <a:cubicBezTo>
                  <a:pt x="18763" y="2999"/>
                  <a:pt x="18761" y="2999"/>
                  <a:pt x="18760" y="2999"/>
                </a:cubicBezTo>
                <a:lnTo>
                  <a:pt x="4173" y="2999"/>
                </a:lnTo>
                <a:lnTo>
                  <a:pt x="3400" y="405"/>
                </a:lnTo>
                <a:cubicBezTo>
                  <a:pt x="3328" y="163"/>
                  <a:pt x="3107" y="0"/>
                  <a:pt x="285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9495" name="Google Shape;9495;p66"/>
          <p:cNvGrpSpPr/>
          <p:nvPr/>
        </p:nvGrpSpPr>
        <p:grpSpPr>
          <a:xfrm>
            <a:off x="4627621" y="2706749"/>
            <a:ext cx="298996" cy="340168"/>
            <a:chOff x="6272100" y="832575"/>
            <a:chExt cx="424650" cy="48312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496" name="Google Shape;9496;p66"/>
            <p:cNvSpPr/>
            <p:nvPr/>
          </p:nvSpPr>
          <p:spPr>
            <a:xfrm>
              <a:off x="6272100" y="832575"/>
              <a:ext cx="424650" cy="483125"/>
            </a:xfrm>
            <a:custGeom>
              <a:avLst/>
              <a:gdLst/>
              <a:ahLst/>
              <a:cxnLst/>
              <a:rect l="l" t="t" r="r" b="b"/>
              <a:pathLst>
                <a:path w="16986" h="19325" extrusionOk="0">
                  <a:moveTo>
                    <a:pt x="2265" y="6537"/>
                  </a:moveTo>
                  <a:lnTo>
                    <a:pt x="2265" y="8334"/>
                  </a:lnTo>
                  <a:lnTo>
                    <a:pt x="1366" y="7437"/>
                  </a:lnTo>
                  <a:lnTo>
                    <a:pt x="2265" y="6537"/>
                  </a:lnTo>
                  <a:close/>
                  <a:moveTo>
                    <a:pt x="14721" y="6537"/>
                  </a:moveTo>
                  <a:lnTo>
                    <a:pt x="15617" y="7437"/>
                  </a:lnTo>
                  <a:lnTo>
                    <a:pt x="14721" y="8334"/>
                  </a:lnTo>
                  <a:lnTo>
                    <a:pt x="14721" y="6537"/>
                  </a:lnTo>
                  <a:close/>
                  <a:moveTo>
                    <a:pt x="13588" y="1132"/>
                  </a:moveTo>
                  <a:lnTo>
                    <a:pt x="13588" y="9466"/>
                  </a:lnTo>
                  <a:lnTo>
                    <a:pt x="10521" y="12531"/>
                  </a:lnTo>
                  <a:lnTo>
                    <a:pt x="6462" y="12531"/>
                  </a:lnTo>
                  <a:lnTo>
                    <a:pt x="3398" y="9466"/>
                  </a:lnTo>
                  <a:lnTo>
                    <a:pt x="3398" y="1132"/>
                  </a:lnTo>
                  <a:close/>
                  <a:moveTo>
                    <a:pt x="1133" y="8802"/>
                  </a:moveTo>
                  <a:lnTo>
                    <a:pt x="5427" y="13099"/>
                  </a:lnTo>
                  <a:lnTo>
                    <a:pt x="1133" y="17392"/>
                  </a:lnTo>
                  <a:lnTo>
                    <a:pt x="1133" y="8802"/>
                  </a:lnTo>
                  <a:close/>
                  <a:moveTo>
                    <a:pt x="15853" y="8802"/>
                  </a:moveTo>
                  <a:lnTo>
                    <a:pt x="15853" y="17392"/>
                  </a:lnTo>
                  <a:lnTo>
                    <a:pt x="11556" y="13099"/>
                  </a:lnTo>
                  <a:lnTo>
                    <a:pt x="15853" y="8802"/>
                  </a:lnTo>
                  <a:close/>
                  <a:moveTo>
                    <a:pt x="10521" y="13663"/>
                  </a:moveTo>
                  <a:lnTo>
                    <a:pt x="15050" y="18192"/>
                  </a:lnTo>
                  <a:lnTo>
                    <a:pt x="1933" y="18192"/>
                  </a:lnTo>
                  <a:lnTo>
                    <a:pt x="6462" y="13663"/>
                  </a:lnTo>
                  <a:close/>
                  <a:moveTo>
                    <a:pt x="2830" y="0"/>
                  </a:moveTo>
                  <a:cubicBezTo>
                    <a:pt x="2516" y="0"/>
                    <a:pt x="2265" y="254"/>
                    <a:pt x="2265" y="568"/>
                  </a:cubicBezTo>
                  <a:lnTo>
                    <a:pt x="2265" y="4937"/>
                  </a:lnTo>
                  <a:lnTo>
                    <a:pt x="164" y="7036"/>
                  </a:lnTo>
                  <a:lnTo>
                    <a:pt x="161" y="7042"/>
                  </a:lnTo>
                  <a:cubicBezTo>
                    <a:pt x="152" y="7051"/>
                    <a:pt x="143" y="7063"/>
                    <a:pt x="134" y="7072"/>
                  </a:cubicBezTo>
                  <a:lnTo>
                    <a:pt x="125" y="7084"/>
                  </a:lnTo>
                  <a:cubicBezTo>
                    <a:pt x="112" y="7096"/>
                    <a:pt x="103" y="7108"/>
                    <a:pt x="94" y="7120"/>
                  </a:cubicBezTo>
                  <a:cubicBezTo>
                    <a:pt x="91" y="7126"/>
                    <a:pt x="88" y="7129"/>
                    <a:pt x="85" y="7132"/>
                  </a:cubicBezTo>
                  <a:cubicBezTo>
                    <a:pt x="85" y="7138"/>
                    <a:pt x="73" y="7153"/>
                    <a:pt x="70" y="7162"/>
                  </a:cubicBezTo>
                  <a:cubicBezTo>
                    <a:pt x="64" y="7171"/>
                    <a:pt x="61" y="7174"/>
                    <a:pt x="58" y="7180"/>
                  </a:cubicBezTo>
                  <a:cubicBezTo>
                    <a:pt x="55" y="7186"/>
                    <a:pt x="52" y="7199"/>
                    <a:pt x="46" y="7208"/>
                  </a:cubicBezTo>
                  <a:cubicBezTo>
                    <a:pt x="43" y="7217"/>
                    <a:pt x="40" y="7220"/>
                    <a:pt x="40" y="7226"/>
                  </a:cubicBezTo>
                  <a:cubicBezTo>
                    <a:pt x="34" y="7241"/>
                    <a:pt x="28" y="7256"/>
                    <a:pt x="25" y="7271"/>
                  </a:cubicBezTo>
                  <a:cubicBezTo>
                    <a:pt x="25" y="7274"/>
                    <a:pt x="22" y="7280"/>
                    <a:pt x="19" y="7283"/>
                  </a:cubicBezTo>
                  <a:cubicBezTo>
                    <a:pt x="16" y="7295"/>
                    <a:pt x="13" y="7307"/>
                    <a:pt x="13" y="7319"/>
                  </a:cubicBezTo>
                  <a:cubicBezTo>
                    <a:pt x="13" y="7325"/>
                    <a:pt x="10" y="7331"/>
                    <a:pt x="10" y="7334"/>
                  </a:cubicBezTo>
                  <a:cubicBezTo>
                    <a:pt x="7" y="7340"/>
                    <a:pt x="4" y="7359"/>
                    <a:pt x="4" y="7371"/>
                  </a:cubicBezTo>
                  <a:lnTo>
                    <a:pt x="4" y="7386"/>
                  </a:lnTo>
                  <a:cubicBezTo>
                    <a:pt x="4" y="7401"/>
                    <a:pt x="1" y="7416"/>
                    <a:pt x="1" y="7434"/>
                  </a:cubicBezTo>
                  <a:lnTo>
                    <a:pt x="1" y="17625"/>
                  </a:lnTo>
                  <a:cubicBezTo>
                    <a:pt x="1" y="18063"/>
                    <a:pt x="170" y="18482"/>
                    <a:pt x="475" y="18799"/>
                  </a:cubicBezTo>
                  <a:cubicBezTo>
                    <a:pt x="481" y="18808"/>
                    <a:pt x="490" y="18817"/>
                    <a:pt x="499" y="18826"/>
                  </a:cubicBezTo>
                  <a:cubicBezTo>
                    <a:pt x="508" y="18833"/>
                    <a:pt x="517" y="18842"/>
                    <a:pt x="526" y="18851"/>
                  </a:cubicBezTo>
                  <a:cubicBezTo>
                    <a:pt x="840" y="19156"/>
                    <a:pt x="1260" y="19325"/>
                    <a:pt x="1698" y="19325"/>
                  </a:cubicBezTo>
                  <a:lnTo>
                    <a:pt x="15285" y="19325"/>
                  </a:lnTo>
                  <a:cubicBezTo>
                    <a:pt x="15723" y="19325"/>
                    <a:pt x="16143" y="19156"/>
                    <a:pt x="16460" y="18854"/>
                  </a:cubicBezTo>
                  <a:cubicBezTo>
                    <a:pt x="16469" y="18845"/>
                    <a:pt x="16478" y="18836"/>
                    <a:pt x="16487" y="18826"/>
                  </a:cubicBezTo>
                  <a:cubicBezTo>
                    <a:pt x="16496" y="18817"/>
                    <a:pt x="16502" y="18808"/>
                    <a:pt x="16511" y="18799"/>
                  </a:cubicBezTo>
                  <a:cubicBezTo>
                    <a:pt x="16816" y="18485"/>
                    <a:pt x="16985" y="18063"/>
                    <a:pt x="16985" y="17628"/>
                  </a:cubicBezTo>
                  <a:lnTo>
                    <a:pt x="16985" y="7437"/>
                  </a:lnTo>
                  <a:cubicBezTo>
                    <a:pt x="16985" y="7419"/>
                    <a:pt x="16985" y="7404"/>
                    <a:pt x="16982" y="7389"/>
                  </a:cubicBezTo>
                  <a:lnTo>
                    <a:pt x="16982" y="7371"/>
                  </a:lnTo>
                  <a:cubicBezTo>
                    <a:pt x="16982" y="7362"/>
                    <a:pt x="16979" y="7350"/>
                    <a:pt x="16976" y="7337"/>
                  </a:cubicBezTo>
                  <a:cubicBezTo>
                    <a:pt x="16973" y="7328"/>
                    <a:pt x="16973" y="7325"/>
                    <a:pt x="16973" y="7319"/>
                  </a:cubicBezTo>
                  <a:cubicBezTo>
                    <a:pt x="16973" y="7316"/>
                    <a:pt x="16967" y="7298"/>
                    <a:pt x="16964" y="7286"/>
                  </a:cubicBezTo>
                  <a:cubicBezTo>
                    <a:pt x="16964" y="7283"/>
                    <a:pt x="16964" y="7277"/>
                    <a:pt x="16961" y="7271"/>
                  </a:cubicBezTo>
                  <a:cubicBezTo>
                    <a:pt x="16958" y="7256"/>
                    <a:pt x="16952" y="7244"/>
                    <a:pt x="16946" y="7229"/>
                  </a:cubicBezTo>
                  <a:cubicBezTo>
                    <a:pt x="16943" y="7223"/>
                    <a:pt x="16940" y="7217"/>
                    <a:pt x="16940" y="7211"/>
                  </a:cubicBezTo>
                  <a:cubicBezTo>
                    <a:pt x="16937" y="7205"/>
                    <a:pt x="16931" y="7193"/>
                    <a:pt x="16925" y="7183"/>
                  </a:cubicBezTo>
                  <a:cubicBezTo>
                    <a:pt x="16922" y="7174"/>
                    <a:pt x="16919" y="7171"/>
                    <a:pt x="16916" y="7165"/>
                  </a:cubicBezTo>
                  <a:cubicBezTo>
                    <a:pt x="16913" y="7159"/>
                    <a:pt x="16904" y="7144"/>
                    <a:pt x="16898" y="7135"/>
                  </a:cubicBezTo>
                  <a:lnTo>
                    <a:pt x="16892" y="7123"/>
                  </a:lnTo>
                  <a:cubicBezTo>
                    <a:pt x="16882" y="7108"/>
                    <a:pt x="16873" y="7096"/>
                    <a:pt x="16861" y="7084"/>
                  </a:cubicBezTo>
                  <a:lnTo>
                    <a:pt x="16852" y="7075"/>
                  </a:lnTo>
                  <a:cubicBezTo>
                    <a:pt x="16843" y="7063"/>
                    <a:pt x="16834" y="7054"/>
                    <a:pt x="16825" y="7045"/>
                  </a:cubicBezTo>
                  <a:lnTo>
                    <a:pt x="16819" y="7039"/>
                  </a:lnTo>
                  <a:lnTo>
                    <a:pt x="14721" y="4937"/>
                  </a:lnTo>
                  <a:lnTo>
                    <a:pt x="14721" y="568"/>
                  </a:lnTo>
                  <a:cubicBezTo>
                    <a:pt x="14721" y="254"/>
                    <a:pt x="14467" y="0"/>
                    <a:pt x="141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97" name="Google Shape;9497;p66"/>
            <p:cNvSpPr/>
            <p:nvPr/>
          </p:nvSpPr>
          <p:spPr>
            <a:xfrm>
              <a:off x="6384200" y="889150"/>
              <a:ext cx="199300" cy="198200"/>
            </a:xfrm>
            <a:custGeom>
              <a:avLst/>
              <a:gdLst/>
              <a:ahLst/>
              <a:cxnLst/>
              <a:rect l="l" t="t" r="r" b="b"/>
              <a:pathLst>
                <a:path w="7972" h="7928" extrusionOk="0">
                  <a:moveTo>
                    <a:pt x="4005" y="3398"/>
                  </a:moveTo>
                  <a:cubicBezTo>
                    <a:pt x="4274" y="3398"/>
                    <a:pt x="4534" y="3588"/>
                    <a:pt x="4569" y="3900"/>
                  </a:cubicBezTo>
                  <a:cubicBezTo>
                    <a:pt x="4560" y="3951"/>
                    <a:pt x="4560" y="4003"/>
                    <a:pt x="4566" y="4057"/>
                  </a:cubicBezTo>
                  <a:cubicBezTo>
                    <a:pt x="4521" y="4329"/>
                    <a:pt x="4285" y="4531"/>
                    <a:pt x="4007" y="4531"/>
                  </a:cubicBezTo>
                  <a:cubicBezTo>
                    <a:pt x="3518" y="4531"/>
                    <a:pt x="3259" y="3954"/>
                    <a:pt x="3585" y="3589"/>
                  </a:cubicBezTo>
                  <a:cubicBezTo>
                    <a:pt x="3702" y="3458"/>
                    <a:pt x="3855" y="3398"/>
                    <a:pt x="4005" y="3398"/>
                  </a:cubicBezTo>
                  <a:close/>
                  <a:moveTo>
                    <a:pt x="4005" y="1"/>
                  </a:moveTo>
                  <a:cubicBezTo>
                    <a:pt x="3351" y="1"/>
                    <a:pt x="2696" y="163"/>
                    <a:pt x="2102" y="488"/>
                  </a:cubicBezTo>
                  <a:cubicBezTo>
                    <a:pt x="876" y="1161"/>
                    <a:pt x="94" y="2432"/>
                    <a:pt x="46" y="3830"/>
                  </a:cubicBezTo>
                  <a:cubicBezTo>
                    <a:pt x="1" y="5231"/>
                    <a:pt x="695" y="6551"/>
                    <a:pt x="1876" y="7303"/>
                  </a:cubicBezTo>
                  <a:cubicBezTo>
                    <a:pt x="2510" y="7713"/>
                    <a:pt x="3247" y="7928"/>
                    <a:pt x="4001" y="7928"/>
                  </a:cubicBezTo>
                  <a:cubicBezTo>
                    <a:pt x="4629" y="7925"/>
                    <a:pt x="5248" y="7783"/>
                    <a:pt x="5816" y="7517"/>
                  </a:cubicBezTo>
                  <a:cubicBezTo>
                    <a:pt x="6106" y="7390"/>
                    <a:pt x="6233" y="7049"/>
                    <a:pt x="6100" y="6762"/>
                  </a:cubicBezTo>
                  <a:cubicBezTo>
                    <a:pt x="6006" y="6555"/>
                    <a:pt x="5802" y="6435"/>
                    <a:pt x="5589" y="6435"/>
                  </a:cubicBezTo>
                  <a:cubicBezTo>
                    <a:pt x="5506" y="6435"/>
                    <a:pt x="5422" y="6453"/>
                    <a:pt x="5342" y="6491"/>
                  </a:cubicBezTo>
                  <a:cubicBezTo>
                    <a:pt x="4902" y="6692"/>
                    <a:pt x="4449" y="6792"/>
                    <a:pt x="4007" y="6792"/>
                  </a:cubicBezTo>
                  <a:cubicBezTo>
                    <a:pt x="3468" y="6792"/>
                    <a:pt x="2947" y="6644"/>
                    <a:pt x="2486" y="6349"/>
                  </a:cubicBezTo>
                  <a:cubicBezTo>
                    <a:pt x="1643" y="5811"/>
                    <a:pt x="1145" y="4869"/>
                    <a:pt x="1178" y="3870"/>
                  </a:cubicBezTo>
                  <a:cubicBezTo>
                    <a:pt x="1211" y="2870"/>
                    <a:pt x="1770" y="1961"/>
                    <a:pt x="2649" y="1481"/>
                  </a:cubicBezTo>
                  <a:cubicBezTo>
                    <a:pt x="3073" y="1247"/>
                    <a:pt x="3541" y="1131"/>
                    <a:pt x="4009" y="1131"/>
                  </a:cubicBezTo>
                  <a:cubicBezTo>
                    <a:pt x="4508" y="1131"/>
                    <a:pt x="5007" y="1263"/>
                    <a:pt x="5451" y="1527"/>
                  </a:cubicBezTo>
                  <a:cubicBezTo>
                    <a:pt x="6311" y="2037"/>
                    <a:pt x="6840" y="2964"/>
                    <a:pt x="6840" y="3966"/>
                  </a:cubicBezTo>
                  <a:cubicBezTo>
                    <a:pt x="6846" y="4277"/>
                    <a:pt x="6598" y="4537"/>
                    <a:pt x="6284" y="4543"/>
                  </a:cubicBezTo>
                  <a:cubicBezTo>
                    <a:pt x="6280" y="4543"/>
                    <a:pt x="6277" y="4543"/>
                    <a:pt x="6273" y="4543"/>
                  </a:cubicBezTo>
                  <a:cubicBezTo>
                    <a:pt x="5967" y="4543"/>
                    <a:pt x="5713" y="4298"/>
                    <a:pt x="5707" y="3990"/>
                  </a:cubicBezTo>
                  <a:lnTo>
                    <a:pt x="5707" y="3972"/>
                  </a:lnTo>
                  <a:lnTo>
                    <a:pt x="5707" y="3966"/>
                  </a:lnTo>
                  <a:cubicBezTo>
                    <a:pt x="5707" y="3163"/>
                    <a:pt x="5146" y="2469"/>
                    <a:pt x="4361" y="2300"/>
                  </a:cubicBezTo>
                  <a:cubicBezTo>
                    <a:pt x="4241" y="2274"/>
                    <a:pt x="4121" y="2261"/>
                    <a:pt x="4003" y="2261"/>
                  </a:cubicBezTo>
                  <a:cubicBezTo>
                    <a:pt x="3345" y="2261"/>
                    <a:pt x="2731" y="2647"/>
                    <a:pt x="2452" y="3269"/>
                  </a:cubicBezTo>
                  <a:cubicBezTo>
                    <a:pt x="2126" y="4000"/>
                    <a:pt x="2353" y="4863"/>
                    <a:pt x="3002" y="5337"/>
                  </a:cubicBezTo>
                  <a:cubicBezTo>
                    <a:pt x="3302" y="5555"/>
                    <a:pt x="3654" y="5663"/>
                    <a:pt x="4005" y="5663"/>
                  </a:cubicBezTo>
                  <a:cubicBezTo>
                    <a:pt x="4413" y="5663"/>
                    <a:pt x="4818" y="5517"/>
                    <a:pt x="5140" y="5228"/>
                  </a:cubicBezTo>
                  <a:cubicBezTo>
                    <a:pt x="5457" y="5513"/>
                    <a:pt x="5863" y="5662"/>
                    <a:pt x="6274" y="5662"/>
                  </a:cubicBezTo>
                  <a:cubicBezTo>
                    <a:pt x="6507" y="5662"/>
                    <a:pt x="6742" y="5614"/>
                    <a:pt x="6963" y="5515"/>
                  </a:cubicBezTo>
                  <a:cubicBezTo>
                    <a:pt x="7576" y="5241"/>
                    <a:pt x="7969" y="4634"/>
                    <a:pt x="7972" y="3966"/>
                  </a:cubicBezTo>
                  <a:cubicBezTo>
                    <a:pt x="7972" y="2565"/>
                    <a:pt x="7232" y="1267"/>
                    <a:pt x="6027" y="554"/>
                  </a:cubicBezTo>
                  <a:cubicBezTo>
                    <a:pt x="5405" y="186"/>
                    <a:pt x="4705" y="1"/>
                    <a:pt x="400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498" name="Google Shape;9498;p66"/>
          <p:cNvGrpSpPr/>
          <p:nvPr/>
        </p:nvGrpSpPr>
        <p:grpSpPr>
          <a:xfrm>
            <a:off x="845828" y="3125798"/>
            <a:ext cx="340221" cy="340186"/>
            <a:chOff x="893650" y="1428000"/>
            <a:chExt cx="483200" cy="48315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499" name="Google Shape;9499;p66"/>
            <p:cNvSpPr/>
            <p:nvPr/>
          </p:nvSpPr>
          <p:spPr>
            <a:xfrm>
              <a:off x="893650" y="1428000"/>
              <a:ext cx="483200" cy="483150"/>
            </a:xfrm>
            <a:custGeom>
              <a:avLst/>
              <a:gdLst/>
              <a:ahLst/>
              <a:cxnLst/>
              <a:rect l="l" t="t" r="r" b="b"/>
              <a:pathLst>
                <a:path w="19328" h="19326" extrusionOk="0">
                  <a:moveTo>
                    <a:pt x="3436" y="6012"/>
                  </a:moveTo>
                  <a:lnTo>
                    <a:pt x="3436" y="8869"/>
                  </a:lnTo>
                  <a:lnTo>
                    <a:pt x="1516" y="7435"/>
                  </a:lnTo>
                  <a:lnTo>
                    <a:pt x="3436" y="6012"/>
                  </a:lnTo>
                  <a:close/>
                  <a:moveTo>
                    <a:pt x="15892" y="6012"/>
                  </a:moveTo>
                  <a:lnTo>
                    <a:pt x="17812" y="7438"/>
                  </a:lnTo>
                  <a:lnTo>
                    <a:pt x="15892" y="8869"/>
                  </a:lnTo>
                  <a:lnTo>
                    <a:pt x="15892" y="6012"/>
                  </a:lnTo>
                  <a:close/>
                  <a:moveTo>
                    <a:pt x="14759" y="1133"/>
                  </a:moveTo>
                  <a:lnTo>
                    <a:pt x="14759" y="9717"/>
                  </a:lnTo>
                  <a:lnTo>
                    <a:pt x="9665" y="13522"/>
                  </a:lnTo>
                  <a:lnTo>
                    <a:pt x="4569" y="9717"/>
                  </a:lnTo>
                  <a:lnTo>
                    <a:pt x="4569" y="1133"/>
                  </a:lnTo>
                  <a:close/>
                  <a:moveTo>
                    <a:pt x="18195" y="8564"/>
                  </a:moveTo>
                  <a:lnTo>
                    <a:pt x="18195" y="17625"/>
                  </a:lnTo>
                  <a:cubicBezTo>
                    <a:pt x="18195" y="17939"/>
                    <a:pt x="17942" y="18193"/>
                    <a:pt x="17628" y="18193"/>
                  </a:cubicBezTo>
                  <a:lnTo>
                    <a:pt x="1700" y="18193"/>
                  </a:lnTo>
                  <a:cubicBezTo>
                    <a:pt x="1386" y="18193"/>
                    <a:pt x="1136" y="17939"/>
                    <a:pt x="1136" y="17625"/>
                  </a:cubicBezTo>
                  <a:lnTo>
                    <a:pt x="1136" y="8564"/>
                  </a:lnTo>
                  <a:lnTo>
                    <a:pt x="9324" y="14681"/>
                  </a:lnTo>
                  <a:cubicBezTo>
                    <a:pt x="9425" y="14757"/>
                    <a:pt x="9545" y="14794"/>
                    <a:pt x="9664" y="14794"/>
                  </a:cubicBezTo>
                  <a:cubicBezTo>
                    <a:pt x="9783" y="14794"/>
                    <a:pt x="9903" y="14757"/>
                    <a:pt x="10004" y="14681"/>
                  </a:cubicBezTo>
                  <a:lnTo>
                    <a:pt x="18195" y="8564"/>
                  </a:lnTo>
                  <a:close/>
                  <a:moveTo>
                    <a:pt x="4004" y="1"/>
                  </a:moveTo>
                  <a:cubicBezTo>
                    <a:pt x="3690" y="1"/>
                    <a:pt x="3436" y="251"/>
                    <a:pt x="3436" y="565"/>
                  </a:cubicBezTo>
                  <a:lnTo>
                    <a:pt x="3436" y="4605"/>
                  </a:lnTo>
                  <a:lnTo>
                    <a:pt x="230" y="6982"/>
                  </a:lnTo>
                  <a:lnTo>
                    <a:pt x="221" y="6991"/>
                  </a:lnTo>
                  <a:cubicBezTo>
                    <a:pt x="212" y="6997"/>
                    <a:pt x="200" y="7006"/>
                    <a:pt x="190" y="7015"/>
                  </a:cubicBezTo>
                  <a:lnTo>
                    <a:pt x="175" y="7030"/>
                  </a:lnTo>
                  <a:cubicBezTo>
                    <a:pt x="163" y="7042"/>
                    <a:pt x="151" y="7051"/>
                    <a:pt x="142" y="7063"/>
                  </a:cubicBezTo>
                  <a:cubicBezTo>
                    <a:pt x="139" y="7069"/>
                    <a:pt x="136" y="7072"/>
                    <a:pt x="133" y="7075"/>
                  </a:cubicBezTo>
                  <a:cubicBezTo>
                    <a:pt x="121" y="7090"/>
                    <a:pt x="106" y="7105"/>
                    <a:pt x="94" y="7124"/>
                  </a:cubicBezTo>
                  <a:cubicBezTo>
                    <a:pt x="94" y="7127"/>
                    <a:pt x="91" y="7130"/>
                    <a:pt x="88" y="7133"/>
                  </a:cubicBezTo>
                  <a:cubicBezTo>
                    <a:pt x="82" y="7148"/>
                    <a:pt x="73" y="7163"/>
                    <a:pt x="64" y="7178"/>
                  </a:cubicBezTo>
                  <a:cubicBezTo>
                    <a:pt x="61" y="7181"/>
                    <a:pt x="58" y="7187"/>
                    <a:pt x="58" y="7193"/>
                  </a:cubicBezTo>
                  <a:cubicBezTo>
                    <a:pt x="52" y="7205"/>
                    <a:pt x="46" y="7220"/>
                    <a:pt x="39" y="7232"/>
                  </a:cubicBezTo>
                  <a:lnTo>
                    <a:pt x="33" y="7250"/>
                  </a:lnTo>
                  <a:cubicBezTo>
                    <a:pt x="27" y="7265"/>
                    <a:pt x="24" y="7278"/>
                    <a:pt x="18" y="7293"/>
                  </a:cubicBezTo>
                  <a:cubicBezTo>
                    <a:pt x="18" y="7299"/>
                    <a:pt x="15" y="7305"/>
                    <a:pt x="15" y="7311"/>
                  </a:cubicBezTo>
                  <a:cubicBezTo>
                    <a:pt x="12" y="7326"/>
                    <a:pt x="9" y="7341"/>
                    <a:pt x="6" y="7356"/>
                  </a:cubicBezTo>
                  <a:cubicBezTo>
                    <a:pt x="6" y="7362"/>
                    <a:pt x="6" y="7368"/>
                    <a:pt x="3" y="7374"/>
                  </a:cubicBezTo>
                  <a:cubicBezTo>
                    <a:pt x="3" y="7392"/>
                    <a:pt x="0" y="7410"/>
                    <a:pt x="0" y="7432"/>
                  </a:cubicBezTo>
                  <a:lnTo>
                    <a:pt x="0" y="7435"/>
                  </a:lnTo>
                  <a:lnTo>
                    <a:pt x="3" y="7435"/>
                  </a:lnTo>
                  <a:lnTo>
                    <a:pt x="3" y="17625"/>
                  </a:lnTo>
                  <a:cubicBezTo>
                    <a:pt x="3" y="18564"/>
                    <a:pt x="761" y="19325"/>
                    <a:pt x="1700" y="19325"/>
                  </a:cubicBezTo>
                  <a:lnTo>
                    <a:pt x="17628" y="19325"/>
                  </a:lnTo>
                  <a:cubicBezTo>
                    <a:pt x="18567" y="19325"/>
                    <a:pt x="19325" y="18564"/>
                    <a:pt x="19328" y="17625"/>
                  </a:cubicBezTo>
                  <a:lnTo>
                    <a:pt x="19328" y="7435"/>
                  </a:lnTo>
                  <a:lnTo>
                    <a:pt x="19328" y="7428"/>
                  </a:lnTo>
                  <a:cubicBezTo>
                    <a:pt x="19328" y="7410"/>
                    <a:pt x="19325" y="7389"/>
                    <a:pt x="19322" y="7371"/>
                  </a:cubicBezTo>
                  <a:cubicBezTo>
                    <a:pt x="19322" y="7365"/>
                    <a:pt x="19322" y="7359"/>
                    <a:pt x="19319" y="7353"/>
                  </a:cubicBezTo>
                  <a:cubicBezTo>
                    <a:pt x="19319" y="7338"/>
                    <a:pt x="19316" y="7323"/>
                    <a:pt x="19313" y="7308"/>
                  </a:cubicBezTo>
                  <a:cubicBezTo>
                    <a:pt x="19313" y="7302"/>
                    <a:pt x="19310" y="7296"/>
                    <a:pt x="19307" y="7290"/>
                  </a:cubicBezTo>
                  <a:cubicBezTo>
                    <a:pt x="19304" y="7278"/>
                    <a:pt x="19301" y="7262"/>
                    <a:pt x="19294" y="7247"/>
                  </a:cubicBezTo>
                  <a:lnTo>
                    <a:pt x="19288" y="7232"/>
                  </a:lnTo>
                  <a:cubicBezTo>
                    <a:pt x="19282" y="7217"/>
                    <a:pt x="19276" y="7205"/>
                    <a:pt x="19270" y="7190"/>
                  </a:cubicBezTo>
                  <a:cubicBezTo>
                    <a:pt x="19267" y="7184"/>
                    <a:pt x="19264" y="7181"/>
                    <a:pt x="19264" y="7175"/>
                  </a:cubicBezTo>
                  <a:cubicBezTo>
                    <a:pt x="19255" y="7160"/>
                    <a:pt x="19246" y="7145"/>
                    <a:pt x="19237" y="7133"/>
                  </a:cubicBezTo>
                  <a:cubicBezTo>
                    <a:pt x="19237" y="7130"/>
                    <a:pt x="19234" y="7124"/>
                    <a:pt x="19231" y="7120"/>
                  </a:cubicBezTo>
                  <a:cubicBezTo>
                    <a:pt x="19219" y="7105"/>
                    <a:pt x="19207" y="7087"/>
                    <a:pt x="19195" y="7072"/>
                  </a:cubicBezTo>
                  <a:cubicBezTo>
                    <a:pt x="19192" y="7069"/>
                    <a:pt x="19189" y="7066"/>
                    <a:pt x="19186" y="7063"/>
                  </a:cubicBezTo>
                  <a:cubicBezTo>
                    <a:pt x="19174" y="7051"/>
                    <a:pt x="19165" y="7039"/>
                    <a:pt x="19153" y="7027"/>
                  </a:cubicBezTo>
                  <a:lnTo>
                    <a:pt x="19137" y="7015"/>
                  </a:lnTo>
                  <a:cubicBezTo>
                    <a:pt x="19125" y="7006"/>
                    <a:pt x="19116" y="6997"/>
                    <a:pt x="19104" y="6988"/>
                  </a:cubicBezTo>
                  <a:lnTo>
                    <a:pt x="19095" y="6979"/>
                  </a:lnTo>
                  <a:lnTo>
                    <a:pt x="15892" y="4605"/>
                  </a:lnTo>
                  <a:lnTo>
                    <a:pt x="15892" y="565"/>
                  </a:lnTo>
                  <a:cubicBezTo>
                    <a:pt x="15892" y="251"/>
                    <a:pt x="15638" y="1"/>
                    <a:pt x="153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00" name="Google Shape;9500;p66"/>
            <p:cNvSpPr/>
            <p:nvPr/>
          </p:nvSpPr>
          <p:spPr>
            <a:xfrm>
              <a:off x="1036150" y="1514825"/>
              <a:ext cx="198175" cy="28325"/>
            </a:xfrm>
            <a:custGeom>
              <a:avLst/>
              <a:gdLst/>
              <a:ahLst/>
              <a:cxnLst/>
              <a:rect l="l" t="t" r="r" b="b"/>
              <a:pathLst>
                <a:path w="7927" h="1133" extrusionOk="0">
                  <a:moveTo>
                    <a:pt x="569" y="0"/>
                  </a:moveTo>
                  <a:cubicBezTo>
                    <a:pt x="255" y="0"/>
                    <a:pt x="1" y="251"/>
                    <a:pt x="1" y="565"/>
                  </a:cubicBezTo>
                  <a:cubicBezTo>
                    <a:pt x="1" y="879"/>
                    <a:pt x="255" y="1132"/>
                    <a:pt x="569" y="1132"/>
                  </a:cubicBezTo>
                  <a:lnTo>
                    <a:pt x="7362" y="1132"/>
                  </a:lnTo>
                  <a:cubicBezTo>
                    <a:pt x="7673" y="1132"/>
                    <a:pt x="7927" y="879"/>
                    <a:pt x="7927" y="565"/>
                  </a:cubicBezTo>
                  <a:cubicBezTo>
                    <a:pt x="7927" y="251"/>
                    <a:pt x="7673" y="0"/>
                    <a:pt x="73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01" name="Google Shape;9501;p66"/>
            <p:cNvSpPr/>
            <p:nvPr/>
          </p:nvSpPr>
          <p:spPr>
            <a:xfrm>
              <a:off x="1036150" y="1571425"/>
              <a:ext cx="198175" cy="28325"/>
            </a:xfrm>
            <a:custGeom>
              <a:avLst/>
              <a:gdLst/>
              <a:ahLst/>
              <a:cxnLst/>
              <a:rect l="l" t="t" r="r" b="b"/>
              <a:pathLst>
                <a:path w="7927" h="1133" extrusionOk="0">
                  <a:moveTo>
                    <a:pt x="569" y="1"/>
                  </a:moveTo>
                  <a:cubicBezTo>
                    <a:pt x="255" y="1"/>
                    <a:pt x="1" y="251"/>
                    <a:pt x="1" y="565"/>
                  </a:cubicBezTo>
                  <a:cubicBezTo>
                    <a:pt x="1" y="879"/>
                    <a:pt x="255" y="1133"/>
                    <a:pt x="569" y="1133"/>
                  </a:cubicBezTo>
                  <a:lnTo>
                    <a:pt x="7362" y="1133"/>
                  </a:lnTo>
                  <a:cubicBezTo>
                    <a:pt x="7673" y="1133"/>
                    <a:pt x="7927" y="879"/>
                    <a:pt x="7927" y="565"/>
                  </a:cubicBezTo>
                  <a:cubicBezTo>
                    <a:pt x="7927" y="251"/>
                    <a:pt x="7673" y="1"/>
                    <a:pt x="73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02" name="Google Shape;9502;p66"/>
            <p:cNvSpPr/>
            <p:nvPr/>
          </p:nvSpPr>
          <p:spPr>
            <a:xfrm>
              <a:off x="1036150" y="1628050"/>
              <a:ext cx="113275" cy="28325"/>
            </a:xfrm>
            <a:custGeom>
              <a:avLst/>
              <a:gdLst/>
              <a:ahLst/>
              <a:cxnLst/>
              <a:rect l="l" t="t" r="r" b="b"/>
              <a:pathLst>
                <a:path w="4531" h="1133" extrusionOk="0">
                  <a:moveTo>
                    <a:pt x="569" y="0"/>
                  </a:moveTo>
                  <a:cubicBezTo>
                    <a:pt x="255" y="0"/>
                    <a:pt x="1" y="251"/>
                    <a:pt x="1" y="565"/>
                  </a:cubicBezTo>
                  <a:cubicBezTo>
                    <a:pt x="1" y="879"/>
                    <a:pt x="255" y="1132"/>
                    <a:pt x="569" y="1132"/>
                  </a:cubicBezTo>
                  <a:lnTo>
                    <a:pt x="3965" y="1132"/>
                  </a:lnTo>
                  <a:cubicBezTo>
                    <a:pt x="4276" y="1132"/>
                    <a:pt x="4530" y="879"/>
                    <a:pt x="4530" y="565"/>
                  </a:cubicBezTo>
                  <a:cubicBezTo>
                    <a:pt x="4530" y="251"/>
                    <a:pt x="4276" y="0"/>
                    <a:pt x="39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9503" name="Google Shape;9503;p66"/>
          <p:cNvSpPr/>
          <p:nvPr/>
        </p:nvSpPr>
        <p:spPr>
          <a:xfrm>
            <a:off x="1263531" y="3186074"/>
            <a:ext cx="340168" cy="219257"/>
          </a:xfrm>
          <a:custGeom>
            <a:avLst/>
            <a:gdLst/>
            <a:ahLst/>
            <a:cxnLst/>
            <a:rect l="l" t="t" r="r" b="b"/>
            <a:pathLst>
              <a:path w="19325" h="12456" extrusionOk="0">
                <a:moveTo>
                  <a:pt x="17057" y="1133"/>
                </a:moveTo>
                <a:lnTo>
                  <a:pt x="9662" y="6652"/>
                </a:lnTo>
                <a:lnTo>
                  <a:pt x="2268" y="1133"/>
                </a:lnTo>
                <a:close/>
                <a:moveTo>
                  <a:pt x="18192" y="1697"/>
                </a:moveTo>
                <a:lnTo>
                  <a:pt x="18192" y="10756"/>
                </a:lnTo>
                <a:cubicBezTo>
                  <a:pt x="18192" y="11070"/>
                  <a:pt x="17939" y="11323"/>
                  <a:pt x="17628" y="11323"/>
                </a:cubicBezTo>
                <a:lnTo>
                  <a:pt x="1700" y="11323"/>
                </a:lnTo>
                <a:cubicBezTo>
                  <a:pt x="1386" y="11323"/>
                  <a:pt x="1132" y="11070"/>
                  <a:pt x="1132" y="10756"/>
                </a:cubicBezTo>
                <a:lnTo>
                  <a:pt x="1132" y="1697"/>
                </a:lnTo>
                <a:lnTo>
                  <a:pt x="9324" y="7812"/>
                </a:lnTo>
                <a:cubicBezTo>
                  <a:pt x="9424" y="7887"/>
                  <a:pt x="9543" y="7925"/>
                  <a:pt x="9663" y="7925"/>
                </a:cubicBezTo>
                <a:cubicBezTo>
                  <a:pt x="9782" y="7925"/>
                  <a:pt x="9902" y="7887"/>
                  <a:pt x="10004" y="7812"/>
                </a:cubicBezTo>
                <a:lnTo>
                  <a:pt x="18192" y="1697"/>
                </a:lnTo>
                <a:close/>
                <a:moveTo>
                  <a:pt x="1688" y="0"/>
                </a:moveTo>
                <a:cubicBezTo>
                  <a:pt x="1287" y="0"/>
                  <a:pt x="900" y="145"/>
                  <a:pt x="598" y="405"/>
                </a:cubicBezTo>
                <a:cubicBezTo>
                  <a:pt x="583" y="417"/>
                  <a:pt x="571" y="429"/>
                  <a:pt x="556" y="444"/>
                </a:cubicBezTo>
                <a:cubicBezTo>
                  <a:pt x="202" y="764"/>
                  <a:pt x="0" y="1220"/>
                  <a:pt x="0" y="1697"/>
                </a:cubicBezTo>
                <a:lnTo>
                  <a:pt x="0" y="10756"/>
                </a:lnTo>
                <a:cubicBezTo>
                  <a:pt x="0" y="11695"/>
                  <a:pt x="761" y="12453"/>
                  <a:pt x="1700" y="12456"/>
                </a:cubicBezTo>
                <a:lnTo>
                  <a:pt x="17628" y="12456"/>
                </a:lnTo>
                <a:cubicBezTo>
                  <a:pt x="18564" y="12453"/>
                  <a:pt x="19325" y="11695"/>
                  <a:pt x="19325" y="10756"/>
                </a:cubicBezTo>
                <a:lnTo>
                  <a:pt x="19325" y="1697"/>
                </a:lnTo>
                <a:cubicBezTo>
                  <a:pt x="19325" y="1220"/>
                  <a:pt x="19122" y="764"/>
                  <a:pt x="18769" y="441"/>
                </a:cubicBezTo>
                <a:cubicBezTo>
                  <a:pt x="18757" y="429"/>
                  <a:pt x="18742" y="417"/>
                  <a:pt x="18727" y="405"/>
                </a:cubicBezTo>
                <a:cubicBezTo>
                  <a:pt x="18422" y="145"/>
                  <a:pt x="18037" y="0"/>
                  <a:pt x="17640" y="0"/>
                </a:cubicBezTo>
                <a:cubicBezTo>
                  <a:pt x="17636" y="0"/>
                  <a:pt x="17632" y="0"/>
                  <a:pt x="17628" y="1"/>
                </a:cubicBezTo>
                <a:lnTo>
                  <a:pt x="1700" y="1"/>
                </a:lnTo>
                <a:cubicBezTo>
                  <a:pt x="1696" y="0"/>
                  <a:pt x="1692" y="0"/>
                  <a:pt x="1688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sp>
        <p:nvSpPr>
          <p:cNvPr id="9504" name="Google Shape;9504;p66"/>
          <p:cNvSpPr/>
          <p:nvPr/>
        </p:nvSpPr>
        <p:spPr>
          <a:xfrm>
            <a:off x="1671076" y="3125647"/>
            <a:ext cx="353617" cy="340133"/>
          </a:xfrm>
          <a:custGeom>
            <a:avLst/>
            <a:gdLst/>
            <a:ahLst/>
            <a:cxnLst/>
            <a:rect l="l" t="t" r="r" b="b"/>
            <a:pathLst>
              <a:path w="20089" h="19323" extrusionOk="0">
                <a:moveTo>
                  <a:pt x="4477" y="1134"/>
                </a:moveTo>
                <a:cubicBezTo>
                  <a:pt x="4624" y="1134"/>
                  <a:pt x="4765" y="1194"/>
                  <a:pt x="4868" y="1300"/>
                </a:cubicBezTo>
                <a:lnTo>
                  <a:pt x="7268" y="3694"/>
                </a:lnTo>
                <a:cubicBezTo>
                  <a:pt x="7489" y="3915"/>
                  <a:pt x="7489" y="4271"/>
                  <a:pt x="7268" y="4494"/>
                </a:cubicBezTo>
                <a:lnTo>
                  <a:pt x="6870" y="4893"/>
                </a:lnTo>
                <a:lnTo>
                  <a:pt x="3669" y="1692"/>
                </a:lnTo>
                <a:lnTo>
                  <a:pt x="4068" y="1300"/>
                </a:lnTo>
                <a:cubicBezTo>
                  <a:pt x="4173" y="1191"/>
                  <a:pt x="4315" y="1134"/>
                  <a:pt x="4466" y="1134"/>
                </a:cubicBezTo>
                <a:cubicBezTo>
                  <a:pt x="4470" y="1134"/>
                  <a:pt x="4473" y="1134"/>
                  <a:pt x="4477" y="1134"/>
                </a:cubicBezTo>
                <a:close/>
                <a:moveTo>
                  <a:pt x="15822" y="12484"/>
                </a:moveTo>
                <a:cubicBezTo>
                  <a:pt x="15973" y="12484"/>
                  <a:pt x="16118" y="12544"/>
                  <a:pt x="16224" y="12650"/>
                </a:cubicBezTo>
                <a:lnTo>
                  <a:pt x="18624" y="15053"/>
                </a:lnTo>
                <a:cubicBezTo>
                  <a:pt x="18845" y="15274"/>
                  <a:pt x="18845" y="15633"/>
                  <a:pt x="18624" y="15854"/>
                </a:cubicBezTo>
                <a:lnTo>
                  <a:pt x="18226" y="16255"/>
                </a:lnTo>
                <a:lnTo>
                  <a:pt x="15022" y="13051"/>
                </a:lnTo>
                <a:lnTo>
                  <a:pt x="15421" y="12650"/>
                </a:lnTo>
                <a:cubicBezTo>
                  <a:pt x="15526" y="12544"/>
                  <a:pt x="15671" y="12484"/>
                  <a:pt x="15822" y="12484"/>
                </a:cubicBezTo>
                <a:close/>
                <a:moveTo>
                  <a:pt x="2881" y="2508"/>
                </a:moveTo>
                <a:lnTo>
                  <a:pt x="6073" y="5699"/>
                </a:lnTo>
                <a:cubicBezTo>
                  <a:pt x="5227" y="6656"/>
                  <a:pt x="5275" y="8103"/>
                  <a:pt x="6175" y="9005"/>
                </a:cubicBezTo>
                <a:lnTo>
                  <a:pt x="10910" y="13743"/>
                </a:lnTo>
                <a:cubicBezTo>
                  <a:pt x="11379" y="14214"/>
                  <a:pt x="11998" y="14451"/>
                  <a:pt x="12618" y="14451"/>
                </a:cubicBezTo>
                <a:cubicBezTo>
                  <a:pt x="13188" y="14451"/>
                  <a:pt x="13758" y="14252"/>
                  <a:pt x="14216" y="13849"/>
                </a:cubicBezTo>
                <a:lnTo>
                  <a:pt x="17408" y="17040"/>
                </a:lnTo>
                <a:cubicBezTo>
                  <a:pt x="16480" y="17810"/>
                  <a:pt x="15350" y="18190"/>
                  <a:pt x="14222" y="18190"/>
                </a:cubicBezTo>
                <a:cubicBezTo>
                  <a:pt x="12939" y="18190"/>
                  <a:pt x="11660" y="17697"/>
                  <a:pt x="10689" y="16726"/>
                </a:cubicBezTo>
                <a:lnTo>
                  <a:pt x="10692" y="16726"/>
                </a:lnTo>
                <a:lnTo>
                  <a:pt x="3192" y="9226"/>
                </a:lnTo>
                <a:cubicBezTo>
                  <a:pt x="1371" y="7402"/>
                  <a:pt x="1235" y="4491"/>
                  <a:pt x="2881" y="2508"/>
                </a:cubicBezTo>
                <a:close/>
                <a:moveTo>
                  <a:pt x="4468" y="1"/>
                </a:moveTo>
                <a:cubicBezTo>
                  <a:pt x="4034" y="1"/>
                  <a:pt x="3600" y="166"/>
                  <a:pt x="3267" y="497"/>
                </a:cubicBezTo>
                <a:lnTo>
                  <a:pt x="2473" y="1285"/>
                </a:lnTo>
                <a:lnTo>
                  <a:pt x="2464" y="1294"/>
                </a:lnTo>
                <a:lnTo>
                  <a:pt x="2458" y="1300"/>
                </a:lnTo>
                <a:lnTo>
                  <a:pt x="2392" y="1366"/>
                </a:lnTo>
                <a:cubicBezTo>
                  <a:pt x="0" y="3758"/>
                  <a:pt x="0" y="7635"/>
                  <a:pt x="2392" y="10026"/>
                </a:cubicBezTo>
                <a:lnTo>
                  <a:pt x="9889" y="17529"/>
                </a:lnTo>
                <a:cubicBezTo>
                  <a:pt x="11086" y="18725"/>
                  <a:pt x="12654" y="19323"/>
                  <a:pt x="14222" y="19323"/>
                </a:cubicBezTo>
                <a:cubicBezTo>
                  <a:pt x="15789" y="19323"/>
                  <a:pt x="17356" y="18725"/>
                  <a:pt x="18552" y="17529"/>
                </a:cubicBezTo>
                <a:lnTo>
                  <a:pt x="18624" y="17457"/>
                </a:lnTo>
                <a:lnTo>
                  <a:pt x="19425" y="16657"/>
                </a:lnTo>
                <a:cubicBezTo>
                  <a:pt x="20089" y="15992"/>
                  <a:pt x="20089" y="14917"/>
                  <a:pt x="19425" y="14253"/>
                </a:cubicBezTo>
                <a:lnTo>
                  <a:pt x="17024" y="11850"/>
                </a:lnTo>
                <a:cubicBezTo>
                  <a:pt x="16692" y="11518"/>
                  <a:pt x="16257" y="11352"/>
                  <a:pt x="15822" y="11352"/>
                </a:cubicBezTo>
                <a:cubicBezTo>
                  <a:pt x="15388" y="11352"/>
                  <a:pt x="14953" y="11518"/>
                  <a:pt x="14621" y="11850"/>
                </a:cubicBezTo>
                <a:lnTo>
                  <a:pt x="13820" y="12650"/>
                </a:lnTo>
                <a:lnTo>
                  <a:pt x="13531" y="12943"/>
                </a:lnTo>
                <a:cubicBezTo>
                  <a:pt x="13278" y="13193"/>
                  <a:pt x="12949" y="13319"/>
                  <a:pt x="12620" y="13319"/>
                </a:cubicBezTo>
                <a:cubicBezTo>
                  <a:pt x="12291" y="13319"/>
                  <a:pt x="11962" y="13193"/>
                  <a:pt x="11710" y="12943"/>
                </a:cubicBezTo>
                <a:lnTo>
                  <a:pt x="6978" y="8205"/>
                </a:lnTo>
                <a:cubicBezTo>
                  <a:pt x="6474" y="7704"/>
                  <a:pt x="6474" y="6889"/>
                  <a:pt x="6978" y="6385"/>
                </a:cubicBezTo>
                <a:lnTo>
                  <a:pt x="7268" y="6095"/>
                </a:lnTo>
                <a:lnTo>
                  <a:pt x="8068" y="5294"/>
                </a:lnTo>
                <a:cubicBezTo>
                  <a:pt x="8733" y="4630"/>
                  <a:pt x="8733" y="3555"/>
                  <a:pt x="8068" y="2891"/>
                </a:cubicBezTo>
                <a:lnTo>
                  <a:pt x="5668" y="497"/>
                </a:lnTo>
                <a:cubicBezTo>
                  <a:pt x="5336" y="166"/>
                  <a:pt x="4902" y="1"/>
                  <a:pt x="4468" y="1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9505" name="Google Shape;9505;p66"/>
          <p:cNvGrpSpPr/>
          <p:nvPr/>
        </p:nvGrpSpPr>
        <p:grpSpPr>
          <a:xfrm>
            <a:off x="2099646" y="3146463"/>
            <a:ext cx="352825" cy="298855"/>
            <a:chOff x="2676100" y="1456375"/>
            <a:chExt cx="501100" cy="42445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506" name="Google Shape;9506;p66"/>
            <p:cNvSpPr/>
            <p:nvPr/>
          </p:nvSpPr>
          <p:spPr>
            <a:xfrm>
              <a:off x="3079725" y="1534750"/>
              <a:ext cx="97475" cy="268275"/>
            </a:xfrm>
            <a:custGeom>
              <a:avLst/>
              <a:gdLst/>
              <a:ahLst/>
              <a:cxnLst/>
              <a:rect l="l" t="t" r="r" b="b"/>
              <a:pathLst>
                <a:path w="3899" h="10731" extrusionOk="0">
                  <a:moveTo>
                    <a:pt x="621" y="1"/>
                  </a:moveTo>
                  <a:cubicBezTo>
                    <a:pt x="476" y="1"/>
                    <a:pt x="331" y="56"/>
                    <a:pt x="221" y="166"/>
                  </a:cubicBezTo>
                  <a:cubicBezTo>
                    <a:pt x="0" y="387"/>
                    <a:pt x="0" y="746"/>
                    <a:pt x="221" y="966"/>
                  </a:cubicBezTo>
                  <a:cubicBezTo>
                    <a:pt x="2657" y="3397"/>
                    <a:pt x="2657" y="7340"/>
                    <a:pt x="221" y="9771"/>
                  </a:cubicBezTo>
                  <a:cubicBezTo>
                    <a:pt x="6" y="9992"/>
                    <a:pt x="9" y="10345"/>
                    <a:pt x="230" y="10565"/>
                  </a:cubicBezTo>
                  <a:cubicBezTo>
                    <a:pt x="340" y="10675"/>
                    <a:pt x="484" y="10730"/>
                    <a:pt x="629" y="10730"/>
                  </a:cubicBezTo>
                  <a:cubicBezTo>
                    <a:pt x="770" y="10730"/>
                    <a:pt x="912" y="10677"/>
                    <a:pt x="1021" y="10571"/>
                  </a:cubicBezTo>
                  <a:cubicBezTo>
                    <a:pt x="3898" y="7700"/>
                    <a:pt x="3898" y="3038"/>
                    <a:pt x="1021" y="166"/>
                  </a:cubicBezTo>
                  <a:cubicBezTo>
                    <a:pt x="911" y="56"/>
                    <a:pt x="766" y="1"/>
                    <a:pt x="6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07" name="Google Shape;9507;p66"/>
            <p:cNvSpPr/>
            <p:nvPr/>
          </p:nvSpPr>
          <p:spPr>
            <a:xfrm>
              <a:off x="3039725" y="1574925"/>
              <a:ext cx="75350" cy="188250"/>
            </a:xfrm>
            <a:custGeom>
              <a:avLst/>
              <a:gdLst/>
              <a:ahLst/>
              <a:cxnLst/>
              <a:rect l="l" t="t" r="r" b="b"/>
              <a:pathLst>
                <a:path w="3014" h="7530" extrusionOk="0">
                  <a:moveTo>
                    <a:pt x="629" y="1"/>
                  </a:moveTo>
                  <a:cubicBezTo>
                    <a:pt x="484" y="1"/>
                    <a:pt x="339" y="56"/>
                    <a:pt x="230" y="166"/>
                  </a:cubicBezTo>
                  <a:cubicBezTo>
                    <a:pt x="12" y="383"/>
                    <a:pt x="9" y="736"/>
                    <a:pt x="224" y="960"/>
                  </a:cubicBezTo>
                  <a:cubicBezTo>
                    <a:pt x="1769" y="2506"/>
                    <a:pt x="1769" y="5018"/>
                    <a:pt x="224" y="6564"/>
                  </a:cubicBezTo>
                  <a:cubicBezTo>
                    <a:pt x="0" y="6784"/>
                    <a:pt x="0" y="7144"/>
                    <a:pt x="224" y="7364"/>
                  </a:cubicBezTo>
                  <a:cubicBezTo>
                    <a:pt x="334" y="7474"/>
                    <a:pt x="479" y="7529"/>
                    <a:pt x="624" y="7529"/>
                  </a:cubicBezTo>
                  <a:cubicBezTo>
                    <a:pt x="769" y="7529"/>
                    <a:pt x="913" y="7474"/>
                    <a:pt x="1024" y="7364"/>
                  </a:cubicBezTo>
                  <a:cubicBezTo>
                    <a:pt x="3013" y="5374"/>
                    <a:pt x="3013" y="2149"/>
                    <a:pt x="1024" y="160"/>
                  </a:cubicBezTo>
                  <a:cubicBezTo>
                    <a:pt x="913" y="53"/>
                    <a:pt x="771" y="1"/>
                    <a:pt x="6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08" name="Google Shape;9508;p66"/>
            <p:cNvSpPr/>
            <p:nvPr/>
          </p:nvSpPr>
          <p:spPr>
            <a:xfrm>
              <a:off x="2676100" y="1456375"/>
              <a:ext cx="340700" cy="424450"/>
            </a:xfrm>
            <a:custGeom>
              <a:avLst/>
              <a:gdLst/>
              <a:ahLst/>
              <a:cxnLst/>
              <a:rect l="l" t="t" r="r" b="b"/>
              <a:pathLst>
                <a:path w="13628" h="16978" extrusionOk="0">
                  <a:moveTo>
                    <a:pt x="2265" y="6792"/>
                  </a:moveTo>
                  <a:lnTo>
                    <a:pt x="2265" y="10189"/>
                  </a:lnTo>
                  <a:lnTo>
                    <a:pt x="1700" y="10189"/>
                  </a:lnTo>
                  <a:cubicBezTo>
                    <a:pt x="1386" y="10189"/>
                    <a:pt x="1133" y="9935"/>
                    <a:pt x="1133" y="9621"/>
                  </a:cubicBezTo>
                  <a:lnTo>
                    <a:pt x="1133" y="7356"/>
                  </a:lnTo>
                  <a:cubicBezTo>
                    <a:pt x="1133" y="7042"/>
                    <a:pt x="1386" y="6792"/>
                    <a:pt x="1700" y="6792"/>
                  </a:cubicBezTo>
                  <a:close/>
                  <a:moveTo>
                    <a:pt x="5701" y="5659"/>
                  </a:moveTo>
                  <a:lnTo>
                    <a:pt x="5701" y="11321"/>
                  </a:lnTo>
                  <a:lnTo>
                    <a:pt x="3965" y="11321"/>
                  </a:lnTo>
                  <a:cubicBezTo>
                    <a:pt x="3651" y="11321"/>
                    <a:pt x="3397" y="11067"/>
                    <a:pt x="3397" y="10753"/>
                  </a:cubicBezTo>
                  <a:lnTo>
                    <a:pt x="3397" y="6224"/>
                  </a:lnTo>
                  <a:cubicBezTo>
                    <a:pt x="3397" y="5910"/>
                    <a:pt x="3651" y="5659"/>
                    <a:pt x="3965" y="5659"/>
                  </a:cubicBezTo>
                  <a:close/>
                  <a:moveTo>
                    <a:pt x="10230" y="2827"/>
                  </a:moveTo>
                  <a:lnTo>
                    <a:pt x="10230" y="14150"/>
                  </a:lnTo>
                  <a:lnTo>
                    <a:pt x="6833" y="11602"/>
                  </a:lnTo>
                  <a:lnTo>
                    <a:pt x="6833" y="5376"/>
                  </a:lnTo>
                  <a:lnTo>
                    <a:pt x="10230" y="2827"/>
                  </a:lnTo>
                  <a:close/>
                  <a:moveTo>
                    <a:pt x="11927" y="1130"/>
                  </a:moveTo>
                  <a:cubicBezTo>
                    <a:pt x="12241" y="1130"/>
                    <a:pt x="12495" y="1381"/>
                    <a:pt x="12495" y="1695"/>
                  </a:cubicBezTo>
                  <a:lnTo>
                    <a:pt x="12495" y="15282"/>
                  </a:lnTo>
                  <a:cubicBezTo>
                    <a:pt x="12495" y="15596"/>
                    <a:pt x="12241" y="15847"/>
                    <a:pt x="11927" y="15847"/>
                  </a:cubicBezTo>
                  <a:cubicBezTo>
                    <a:pt x="11613" y="15847"/>
                    <a:pt x="11363" y="15596"/>
                    <a:pt x="11363" y="15282"/>
                  </a:cubicBezTo>
                  <a:lnTo>
                    <a:pt x="11363" y="1695"/>
                  </a:lnTo>
                  <a:cubicBezTo>
                    <a:pt x="11363" y="1381"/>
                    <a:pt x="11613" y="1130"/>
                    <a:pt x="11927" y="1130"/>
                  </a:cubicBezTo>
                  <a:close/>
                  <a:moveTo>
                    <a:pt x="11925" y="0"/>
                  </a:moveTo>
                  <a:cubicBezTo>
                    <a:pt x="11115" y="0"/>
                    <a:pt x="10405" y="580"/>
                    <a:pt x="10257" y="1393"/>
                  </a:cubicBezTo>
                  <a:lnTo>
                    <a:pt x="6079" y="4527"/>
                  </a:lnTo>
                  <a:lnTo>
                    <a:pt x="3965" y="4527"/>
                  </a:lnTo>
                  <a:cubicBezTo>
                    <a:pt x="3243" y="4527"/>
                    <a:pt x="2603" y="4980"/>
                    <a:pt x="2362" y="5659"/>
                  </a:cubicBezTo>
                  <a:lnTo>
                    <a:pt x="1700" y="5659"/>
                  </a:lnTo>
                  <a:cubicBezTo>
                    <a:pt x="761" y="5659"/>
                    <a:pt x="0" y="6417"/>
                    <a:pt x="0" y="7356"/>
                  </a:cubicBezTo>
                  <a:lnTo>
                    <a:pt x="0" y="9621"/>
                  </a:lnTo>
                  <a:cubicBezTo>
                    <a:pt x="0" y="10560"/>
                    <a:pt x="761" y="11318"/>
                    <a:pt x="1700" y="11321"/>
                  </a:cubicBezTo>
                  <a:lnTo>
                    <a:pt x="2362" y="11321"/>
                  </a:lnTo>
                  <a:cubicBezTo>
                    <a:pt x="2603" y="11997"/>
                    <a:pt x="3243" y="12450"/>
                    <a:pt x="3965" y="12453"/>
                  </a:cubicBezTo>
                  <a:lnTo>
                    <a:pt x="6079" y="12453"/>
                  </a:lnTo>
                  <a:lnTo>
                    <a:pt x="10257" y="15584"/>
                  </a:lnTo>
                  <a:cubicBezTo>
                    <a:pt x="10405" y="16397"/>
                    <a:pt x="11115" y="16977"/>
                    <a:pt x="11925" y="16977"/>
                  </a:cubicBezTo>
                  <a:cubicBezTo>
                    <a:pt x="11976" y="16977"/>
                    <a:pt x="12027" y="16975"/>
                    <a:pt x="12078" y="16970"/>
                  </a:cubicBezTo>
                  <a:cubicBezTo>
                    <a:pt x="12954" y="16892"/>
                    <a:pt x="13624" y="16161"/>
                    <a:pt x="13627" y="15282"/>
                  </a:cubicBezTo>
                  <a:lnTo>
                    <a:pt x="13627" y="1695"/>
                  </a:lnTo>
                  <a:cubicBezTo>
                    <a:pt x="13624" y="816"/>
                    <a:pt x="12954" y="85"/>
                    <a:pt x="12078" y="7"/>
                  </a:cubicBezTo>
                  <a:cubicBezTo>
                    <a:pt x="12027" y="2"/>
                    <a:pt x="11976" y="0"/>
                    <a:pt x="119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509" name="Google Shape;9509;p66"/>
          <p:cNvGrpSpPr/>
          <p:nvPr/>
        </p:nvGrpSpPr>
        <p:grpSpPr>
          <a:xfrm>
            <a:off x="2523170" y="3125806"/>
            <a:ext cx="340221" cy="340168"/>
            <a:chOff x="3270475" y="1427025"/>
            <a:chExt cx="483200" cy="48312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510" name="Google Shape;9510;p66"/>
            <p:cNvSpPr/>
            <p:nvPr/>
          </p:nvSpPr>
          <p:spPr>
            <a:xfrm>
              <a:off x="3270475" y="1427025"/>
              <a:ext cx="483200" cy="483125"/>
            </a:xfrm>
            <a:custGeom>
              <a:avLst/>
              <a:gdLst/>
              <a:ahLst/>
              <a:cxnLst/>
              <a:rect l="l" t="t" r="r" b="b"/>
              <a:pathLst>
                <a:path w="19328" h="19325" extrusionOk="0">
                  <a:moveTo>
                    <a:pt x="9630" y="1133"/>
                  </a:moveTo>
                  <a:cubicBezTo>
                    <a:pt x="14352" y="1133"/>
                    <a:pt x="18196" y="4943"/>
                    <a:pt x="18196" y="9626"/>
                  </a:cubicBezTo>
                  <a:cubicBezTo>
                    <a:pt x="18196" y="14349"/>
                    <a:pt x="14352" y="18193"/>
                    <a:pt x="9630" y="18193"/>
                  </a:cubicBezTo>
                  <a:cubicBezTo>
                    <a:pt x="4946" y="18193"/>
                    <a:pt x="1136" y="14349"/>
                    <a:pt x="1136" y="9626"/>
                  </a:cubicBezTo>
                  <a:cubicBezTo>
                    <a:pt x="1136" y="4943"/>
                    <a:pt x="4946" y="1133"/>
                    <a:pt x="9630" y="1133"/>
                  </a:cubicBezTo>
                  <a:close/>
                  <a:moveTo>
                    <a:pt x="9641" y="0"/>
                  </a:moveTo>
                  <a:cubicBezTo>
                    <a:pt x="9637" y="0"/>
                    <a:pt x="9633" y="0"/>
                    <a:pt x="9630" y="0"/>
                  </a:cubicBezTo>
                  <a:cubicBezTo>
                    <a:pt x="4312" y="0"/>
                    <a:pt x="4" y="4309"/>
                    <a:pt x="4" y="9626"/>
                  </a:cubicBezTo>
                  <a:cubicBezTo>
                    <a:pt x="1" y="12187"/>
                    <a:pt x="1012" y="14648"/>
                    <a:pt x="2821" y="16465"/>
                  </a:cubicBezTo>
                  <a:cubicBezTo>
                    <a:pt x="4644" y="18310"/>
                    <a:pt x="7063" y="19325"/>
                    <a:pt x="9630" y="19325"/>
                  </a:cubicBezTo>
                  <a:cubicBezTo>
                    <a:pt x="10922" y="19325"/>
                    <a:pt x="12199" y="19065"/>
                    <a:pt x="13389" y="18555"/>
                  </a:cubicBezTo>
                  <a:cubicBezTo>
                    <a:pt x="15711" y="17558"/>
                    <a:pt x="17562" y="15708"/>
                    <a:pt x="18558" y="13386"/>
                  </a:cubicBezTo>
                  <a:cubicBezTo>
                    <a:pt x="19068" y="12196"/>
                    <a:pt x="19328" y="10919"/>
                    <a:pt x="19328" y="9626"/>
                  </a:cubicBezTo>
                  <a:cubicBezTo>
                    <a:pt x="19328" y="7060"/>
                    <a:pt x="18313" y="4641"/>
                    <a:pt x="16469" y="2818"/>
                  </a:cubicBezTo>
                  <a:cubicBezTo>
                    <a:pt x="14654" y="1012"/>
                    <a:pt x="12197" y="0"/>
                    <a:pt x="96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11" name="Google Shape;9511;p66"/>
            <p:cNvSpPr/>
            <p:nvPr/>
          </p:nvSpPr>
          <p:spPr>
            <a:xfrm>
              <a:off x="3497550" y="1596875"/>
              <a:ext cx="87650" cy="141525"/>
            </a:xfrm>
            <a:custGeom>
              <a:avLst/>
              <a:gdLst/>
              <a:ahLst/>
              <a:cxnLst/>
              <a:rect l="l" t="t" r="r" b="b"/>
              <a:pathLst>
                <a:path w="3506" h="5661" extrusionOk="0">
                  <a:moveTo>
                    <a:pt x="2885" y="1"/>
                  </a:moveTo>
                  <a:cubicBezTo>
                    <a:pt x="2740" y="1"/>
                    <a:pt x="2595" y="56"/>
                    <a:pt x="2485" y="166"/>
                  </a:cubicBezTo>
                  <a:lnTo>
                    <a:pt x="220" y="2431"/>
                  </a:lnTo>
                  <a:cubicBezTo>
                    <a:pt x="0" y="2651"/>
                    <a:pt x="0" y="3011"/>
                    <a:pt x="220" y="3231"/>
                  </a:cubicBezTo>
                  <a:lnTo>
                    <a:pt x="2485" y="5496"/>
                  </a:lnTo>
                  <a:cubicBezTo>
                    <a:pt x="2595" y="5606"/>
                    <a:pt x="2740" y="5661"/>
                    <a:pt x="2885" y="5661"/>
                  </a:cubicBezTo>
                  <a:cubicBezTo>
                    <a:pt x="3030" y="5661"/>
                    <a:pt x="3175" y="5606"/>
                    <a:pt x="3285" y="5496"/>
                  </a:cubicBezTo>
                  <a:cubicBezTo>
                    <a:pt x="3506" y="5275"/>
                    <a:pt x="3506" y="4916"/>
                    <a:pt x="3285" y="4695"/>
                  </a:cubicBezTo>
                  <a:lnTo>
                    <a:pt x="1422" y="2832"/>
                  </a:lnTo>
                  <a:lnTo>
                    <a:pt x="3285" y="966"/>
                  </a:lnTo>
                  <a:cubicBezTo>
                    <a:pt x="3506" y="746"/>
                    <a:pt x="3506" y="387"/>
                    <a:pt x="3285" y="166"/>
                  </a:cubicBezTo>
                  <a:cubicBezTo>
                    <a:pt x="3175" y="56"/>
                    <a:pt x="3030" y="1"/>
                    <a:pt x="28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12" name="Google Shape;9512;p66"/>
            <p:cNvSpPr/>
            <p:nvPr/>
          </p:nvSpPr>
          <p:spPr>
            <a:xfrm>
              <a:off x="3327100" y="1483625"/>
              <a:ext cx="369975" cy="369925"/>
            </a:xfrm>
            <a:custGeom>
              <a:avLst/>
              <a:gdLst/>
              <a:ahLst/>
              <a:cxnLst/>
              <a:rect l="l" t="t" r="r" b="b"/>
              <a:pathLst>
                <a:path w="14799" h="14797" extrusionOk="0">
                  <a:moveTo>
                    <a:pt x="7929" y="1157"/>
                  </a:moveTo>
                  <a:cubicBezTo>
                    <a:pt x="9206" y="1272"/>
                    <a:pt x="10420" y="1770"/>
                    <a:pt x="11411" y="2589"/>
                  </a:cubicBezTo>
                  <a:lnTo>
                    <a:pt x="11042" y="2957"/>
                  </a:lnTo>
                  <a:cubicBezTo>
                    <a:pt x="10828" y="3180"/>
                    <a:pt x="10831" y="3534"/>
                    <a:pt x="11048" y="3751"/>
                  </a:cubicBezTo>
                  <a:cubicBezTo>
                    <a:pt x="11158" y="3861"/>
                    <a:pt x="11303" y="3916"/>
                    <a:pt x="11448" y="3916"/>
                  </a:cubicBezTo>
                  <a:cubicBezTo>
                    <a:pt x="11590" y="3916"/>
                    <a:pt x="11732" y="3863"/>
                    <a:pt x="11842" y="3757"/>
                  </a:cubicBezTo>
                  <a:lnTo>
                    <a:pt x="12214" y="3389"/>
                  </a:lnTo>
                  <a:cubicBezTo>
                    <a:pt x="13026" y="4349"/>
                    <a:pt x="13524" y="5539"/>
                    <a:pt x="13639" y="6795"/>
                  </a:cubicBezTo>
                  <a:lnTo>
                    <a:pt x="13101" y="6795"/>
                  </a:lnTo>
                  <a:cubicBezTo>
                    <a:pt x="12787" y="6795"/>
                    <a:pt x="12534" y="7048"/>
                    <a:pt x="12534" y="7362"/>
                  </a:cubicBezTo>
                  <a:cubicBezTo>
                    <a:pt x="12534" y="7673"/>
                    <a:pt x="12787" y="7927"/>
                    <a:pt x="13101" y="7927"/>
                  </a:cubicBezTo>
                  <a:lnTo>
                    <a:pt x="13639" y="7927"/>
                  </a:lnTo>
                  <a:cubicBezTo>
                    <a:pt x="13515" y="9198"/>
                    <a:pt x="13005" y="10400"/>
                    <a:pt x="12178" y="11375"/>
                  </a:cubicBezTo>
                  <a:lnTo>
                    <a:pt x="11842" y="11040"/>
                  </a:lnTo>
                  <a:cubicBezTo>
                    <a:pt x="11732" y="10934"/>
                    <a:pt x="11590" y="10881"/>
                    <a:pt x="11448" y="10881"/>
                  </a:cubicBezTo>
                  <a:cubicBezTo>
                    <a:pt x="11303" y="10881"/>
                    <a:pt x="11158" y="10936"/>
                    <a:pt x="11048" y="11046"/>
                  </a:cubicBezTo>
                  <a:cubicBezTo>
                    <a:pt x="10831" y="11264"/>
                    <a:pt x="10828" y="11617"/>
                    <a:pt x="11042" y="11840"/>
                  </a:cubicBezTo>
                  <a:lnTo>
                    <a:pt x="11377" y="12175"/>
                  </a:lnTo>
                  <a:cubicBezTo>
                    <a:pt x="10402" y="13003"/>
                    <a:pt x="9200" y="13513"/>
                    <a:pt x="7929" y="13637"/>
                  </a:cubicBezTo>
                  <a:lnTo>
                    <a:pt x="7929" y="13099"/>
                  </a:lnTo>
                  <a:cubicBezTo>
                    <a:pt x="7929" y="12785"/>
                    <a:pt x="7676" y="12532"/>
                    <a:pt x="7365" y="12532"/>
                  </a:cubicBezTo>
                  <a:cubicBezTo>
                    <a:pt x="7051" y="12532"/>
                    <a:pt x="6797" y="12785"/>
                    <a:pt x="6797" y="13099"/>
                  </a:cubicBezTo>
                  <a:lnTo>
                    <a:pt x="6797" y="13637"/>
                  </a:lnTo>
                  <a:cubicBezTo>
                    <a:pt x="5541" y="13522"/>
                    <a:pt x="4351" y="13024"/>
                    <a:pt x="3391" y="12212"/>
                  </a:cubicBezTo>
                  <a:lnTo>
                    <a:pt x="3759" y="11840"/>
                  </a:lnTo>
                  <a:cubicBezTo>
                    <a:pt x="3974" y="11617"/>
                    <a:pt x="3971" y="11264"/>
                    <a:pt x="3753" y="11046"/>
                  </a:cubicBezTo>
                  <a:cubicBezTo>
                    <a:pt x="3643" y="10936"/>
                    <a:pt x="3499" y="10881"/>
                    <a:pt x="3354" y="10881"/>
                  </a:cubicBezTo>
                  <a:cubicBezTo>
                    <a:pt x="3212" y="10881"/>
                    <a:pt x="3070" y="10934"/>
                    <a:pt x="2959" y="11040"/>
                  </a:cubicBezTo>
                  <a:lnTo>
                    <a:pt x="2591" y="11408"/>
                  </a:lnTo>
                  <a:cubicBezTo>
                    <a:pt x="1773" y="10418"/>
                    <a:pt x="1274" y="9204"/>
                    <a:pt x="1160" y="7927"/>
                  </a:cubicBezTo>
                  <a:lnTo>
                    <a:pt x="1703" y="7927"/>
                  </a:lnTo>
                  <a:cubicBezTo>
                    <a:pt x="2014" y="7927"/>
                    <a:pt x="2268" y="7673"/>
                    <a:pt x="2268" y="7362"/>
                  </a:cubicBezTo>
                  <a:cubicBezTo>
                    <a:pt x="2268" y="7048"/>
                    <a:pt x="2014" y="6795"/>
                    <a:pt x="1703" y="6795"/>
                  </a:cubicBezTo>
                  <a:lnTo>
                    <a:pt x="1163" y="6795"/>
                  </a:lnTo>
                  <a:cubicBezTo>
                    <a:pt x="1274" y="5539"/>
                    <a:pt x="1770" y="4346"/>
                    <a:pt x="2579" y="3377"/>
                  </a:cubicBezTo>
                  <a:lnTo>
                    <a:pt x="2959" y="3757"/>
                  </a:lnTo>
                  <a:cubicBezTo>
                    <a:pt x="3070" y="3863"/>
                    <a:pt x="3212" y="3916"/>
                    <a:pt x="3354" y="3916"/>
                  </a:cubicBezTo>
                  <a:cubicBezTo>
                    <a:pt x="3499" y="3916"/>
                    <a:pt x="3643" y="3861"/>
                    <a:pt x="3753" y="3751"/>
                  </a:cubicBezTo>
                  <a:cubicBezTo>
                    <a:pt x="3971" y="3534"/>
                    <a:pt x="3974" y="3180"/>
                    <a:pt x="3759" y="2957"/>
                  </a:cubicBezTo>
                  <a:lnTo>
                    <a:pt x="3379" y="2577"/>
                  </a:lnTo>
                  <a:cubicBezTo>
                    <a:pt x="4348" y="1767"/>
                    <a:pt x="5541" y="1272"/>
                    <a:pt x="6797" y="1160"/>
                  </a:cubicBezTo>
                  <a:lnTo>
                    <a:pt x="6797" y="1701"/>
                  </a:lnTo>
                  <a:cubicBezTo>
                    <a:pt x="6797" y="2012"/>
                    <a:pt x="7051" y="2266"/>
                    <a:pt x="7365" y="2266"/>
                  </a:cubicBezTo>
                  <a:cubicBezTo>
                    <a:pt x="7676" y="2266"/>
                    <a:pt x="7929" y="2012"/>
                    <a:pt x="7929" y="1701"/>
                  </a:cubicBezTo>
                  <a:lnTo>
                    <a:pt x="7929" y="1157"/>
                  </a:lnTo>
                  <a:close/>
                  <a:moveTo>
                    <a:pt x="7376" y="1"/>
                  </a:moveTo>
                  <a:cubicBezTo>
                    <a:pt x="7372" y="1"/>
                    <a:pt x="7368" y="1"/>
                    <a:pt x="7365" y="1"/>
                  </a:cubicBezTo>
                  <a:cubicBezTo>
                    <a:pt x="5435" y="1"/>
                    <a:pt x="3581" y="759"/>
                    <a:pt x="2210" y="2115"/>
                  </a:cubicBezTo>
                  <a:cubicBezTo>
                    <a:pt x="2174" y="2142"/>
                    <a:pt x="2141" y="2172"/>
                    <a:pt x="2114" y="2208"/>
                  </a:cubicBezTo>
                  <a:cubicBezTo>
                    <a:pt x="761" y="3582"/>
                    <a:pt x="3" y="5433"/>
                    <a:pt x="3" y="7362"/>
                  </a:cubicBezTo>
                  <a:cubicBezTo>
                    <a:pt x="0" y="9322"/>
                    <a:pt x="776" y="11206"/>
                    <a:pt x="2159" y="12598"/>
                  </a:cubicBezTo>
                  <a:lnTo>
                    <a:pt x="2177" y="12616"/>
                  </a:lnTo>
                  <a:lnTo>
                    <a:pt x="2180" y="12619"/>
                  </a:lnTo>
                  <a:lnTo>
                    <a:pt x="2186" y="12625"/>
                  </a:lnTo>
                  <a:cubicBezTo>
                    <a:pt x="3578" y="14023"/>
                    <a:pt x="5414" y="14796"/>
                    <a:pt x="7365" y="14796"/>
                  </a:cubicBezTo>
                  <a:cubicBezTo>
                    <a:pt x="9327" y="14796"/>
                    <a:pt x="11187" y="14017"/>
                    <a:pt x="12603" y="12601"/>
                  </a:cubicBezTo>
                  <a:cubicBezTo>
                    <a:pt x="14019" y="11185"/>
                    <a:pt x="14798" y="9325"/>
                    <a:pt x="14798" y="7362"/>
                  </a:cubicBezTo>
                  <a:cubicBezTo>
                    <a:pt x="14798" y="5415"/>
                    <a:pt x="14028" y="3576"/>
                    <a:pt x="12627" y="2184"/>
                  </a:cubicBezTo>
                  <a:lnTo>
                    <a:pt x="12621" y="2178"/>
                  </a:lnTo>
                  <a:cubicBezTo>
                    <a:pt x="12621" y="2175"/>
                    <a:pt x="12618" y="2175"/>
                    <a:pt x="12618" y="2175"/>
                  </a:cubicBezTo>
                  <a:lnTo>
                    <a:pt x="12600" y="2157"/>
                  </a:lnTo>
                  <a:cubicBezTo>
                    <a:pt x="11211" y="777"/>
                    <a:pt x="9331" y="1"/>
                    <a:pt x="73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513" name="Google Shape;9513;p66"/>
          <p:cNvGrpSpPr/>
          <p:nvPr/>
        </p:nvGrpSpPr>
        <p:grpSpPr>
          <a:xfrm>
            <a:off x="2934083" y="3125780"/>
            <a:ext cx="343530" cy="340221"/>
            <a:chOff x="3860250" y="1427025"/>
            <a:chExt cx="487900" cy="48320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514" name="Google Shape;9514;p66"/>
            <p:cNvSpPr/>
            <p:nvPr/>
          </p:nvSpPr>
          <p:spPr>
            <a:xfrm>
              <a:off x="3875800" y="1427025"/>
              <a:ext cx="472350" cy="468650"/>
            </a:xfrm>
            <a:custGeom>
              <a:avLst/>
              <a:gdLst/>
              <a:ahLst/>
              <a:cxnLst/>
              <a:rect l="l" t="t" r="r" b="b"/>
              <a:pathLst>
                <a:path w="18894" h="18746" extrusionOk="0">
                  <a:moveTo>
                    <a:pt x="15874" y="1821"/>
                  </a:moveTo>
                  <a:lnTo>
                    <a:pt x="6498" y="9403"/>
                  </a:lnTo>
                  <a:lnTo>
                    <a:pt x="1918" y="5629"/>
                  </a:lnTo>
                  <a:lnTo>
                    <a:pt x="15874" y="1821"/>
                  </a:lnTo>
                  <a:close/>
                  <a:moveTo>
                    <a:pt x="14524" y="4370"/>
                  </a:moveTo>
                  <a:lnTo>
                    <a:pt x="8425" y="11912"/>
                  </a:lnTo>
                  <a:lnTo>
                    <a:pt x="6257" y="12634"/>
                  </a:lnTo>
                  <a:lnTo>
                    <a:pt x="6981" y="10469"/>
                  </a:lnTo>
                  <a:lnTo>
                    <a:pt x="14524" y="4370"/>
                  </a:lnTo>
                  <a:close/>
                  <a:moveTo>
                    <a:pt x="17072" y="3020"/>
                  </a:moveTo>
                  <a:lnTo>
                    <a:pt x="13265" y="16976"/>
                  </a:lnTo>
                  <a:lnTo>
                    <a:pt x="9491" y="12392"/>
                  </a:lnTo>
                  <a:lnTo>
                    <a:pt x="17072" y="3020"/>
                  </a:lnTo>
                  <a:close/>
                  <a:moveTo>
                    <a:pt x="18298" y="0"/>
                  </a:moveTo>
                  <a:cubicBezTo>
                    <a:pt x="18286" y="0"/>
                    <a:pt x="18274" y="0"/>
                    <a:pt x="18262" y="3"/>
                  </a:cubicBezTo>
                  <a:lnTo>
                    <a:pt x="18253" y="3"/>
                  </a:lnTo>
                  <a:cubicBezTo>
                    <a:pt x="18238" y="6"/>
                    <a:pt x="18223" y="6"/>
                    <a:pt x="18211" y="12"/>
                  </a:cubicBezTo>
                  <a:lnTo>
                    <a:pt x="18193" y="15"/>
                  </a:lnTo>
                  <a:lnTo>
                    <a:pt x="18178" y="18"/>
                  </a:lnTo>
                  <a:lnTo>
                    <a:pt x="562" y="4822"/>
                  </a:lnTo>
                  <a:cubicBezTo>
                    <a:pt x="121" y="4943"/>
                    <a:pt x="0" y="5511"/>
                    <a:pt x="351" y="5804"/>
                  </a:cubicBezTo>
                  <a:lnTo>
                    <a:pt x="5834" y="10321"/>
                  </a:lnTo>
                  <a:lnTo>
                    <a:pt x="4826" y="13349"/>
                  </a:lnTo>
                  <a:cubicBezTo>
                    <a:pt x="4696" y="13732"/>
                    <a:pt x="4991" y="14098"/>
                    <a:pt x="5359" y="14098"/>
                  </a:cubicBezTo>
                  <a:cubicBezTo>
                    <a:pt x="5418" y="14098"/>
                    <a:pt x="5479" y="14089"/>
                    <a:pt x="5541" y="14068"/>
                  </a:cubicBezTo>
                  <a:lnTo>
                    <a:pt x="8570" y="13060"/>
                  </a:lnTo>
                  <a:lnTo>
                    <a:pt x="13087" y="18540"/>
                  </a:lnTo>
                  <a:cubicBezTo>
                    <a:pt x="13195" y="18670"/>
                    <a:pt x="13355" y="18745"/>
                    <a:pt x="13525" y="18745"/>
                  </a:cubicBezTo>
                  <a:cubicBezTo>
                    <a:pt x="13564" y="18745"/>
                    <a:pt x="13603" y="18742"/>
                    <a:pt x="13642" y="18733"/>
                  </a:cubicBezTo>
                  <a:cubicBezTo>
                    <a:pt x="13848" y="18691"/>
                    <a:pt x="14014" y="18534"/>
                    <a:pt x="14071" y="18328"/>
                  </a:cubicBezTo>
                  <a:lnTo>
                    <a:pt x="18875" y="716"/>
                  </a:lnTo>
                  <a:cubicBezTo>
                    <a:pt x="18875" y="710"/>
                    <a:pt x="18875" y="704"/>
                    <a:pt x="18878" y="698"/>
                  </a:cubicBezTo>
                  <a:lnTo>
                    <a:pt x="18881" y="683"/>
                  </a:lnTo>
                  <a:cubicBezTo>
                    <a:pt x="18884" y="668"/>
                    <a:pt x="18887" y="653"/>
                    <a:pt x="18890" y="637"/>
                  </a:cubicBezTo>
                  <a:cubicBezTo>
                    <a:pt x="18890" y="637"/>
                    <a:pt x="18890" y="634"/>
                    <a:pt x="18890" y="631"/>
                  </a:cubicBezTo>
                  <a:cubicBezTo>
                    <a:pt x="18890" y="619"/>
                    <a:pt x="18890" y="604"/>
                    <a:pt x="18893" y="592"/>
                  </a:cubicBezTo>
                  <a:lnTo>
                    <a:pt x="18893" y="580"/>
                  </a:lnTo>
                  <a:cubicBezTo>
                    <a:pt x="18893" y="568"/>
                    <a:pt x="18893" y="553"/>
                    <a:pt x="18893" y="541"/>
                  </a:cubicBezTo>
                  <a:cubicBezTo>
                    <a:pt x="18893" y="538"/>
                    <a:pt x="18893" y="535"/>
                    <a:pt x="18893" y="532"/>
                  </a:cubicBezTo>
                  <a:cubicBezTo>
                    <a:pt x="18893" y="517"/>
                    <a:pt x="18890" y="502"/>
                    <a:pt x="18890" y="487"/>
                  </a:cubicBezTo>
                  <a:cubicBezTo>
                    <a:pt x="18890" y="483"/>
                    <a:pt x="18890" y="480"/>
                    <a:pt x="18887" y="477"/>
                  </a:cubicBezTo>
                  <a:cubicBezTo>
                    <a:pt x="18887" y="465"/>
                    <a:pt x="18884" y="453"/>
                    <a:pt x="18881" y="441"/>
                  </a:cubicBezTo>
                  <a:lnTo>
                    <a:pt x="18878" y="429"/>
                  </a:lnTo>
                  <a:cubicBezTo>
                    <a:pt x="18875" y="417"/>
                    <a:pt x="18872" y="402"/>
                    <a:pt x="18866" y="390"/>
                  </a:cubicBezTo>
                  <a:cubicBezTo>
                    <a:pt x="18866" y="387"/>
                    <a:pt x="18866" y="384"/>
                    <a:pt x="18863" y="381"/>
                  </a:cubicBezTo>
                  <a:cubicBezTo>
                    <a:pt x="18860" y="369"/>
                    <a:pt x="18854" y="354"/>
                    <a:pt x="18848" y="345"/>
                  </a:cubicBezTo>
                  <a:cubicBezTo>
                    <a:pt x="18848" y="339"/>
                    <a:pt x="18845" y="333"/>
                    <a:pt x="18842" y="329"/>
                  </a:cubicBezTo>
                  <a:cubicBezTo>
                    <a:pt x="18839" y="323"/>
                    <a:pt x="18833" y="308"/>
                    <a:pt x="18830" y="299"/>
                  </a:cubicBezTo>
                  <a:cubicBezTo>
                    <a:pt x="18824" y="290"/>
                    <a:pt x="18824" y="290"/>
                    <a:pt x="18821" y="287"/>
                  </a:cubicBezTo>
                  <a:cubicBezTo>
                    <a:pt x="18815" y="275"/>
                    <a:pt x="18806" y="263"/>
                    <a:pt x="18797" y="248"/>
                  </a:cubicBezTo>
                  <a:lnTo>
                    <a:pt x="18790" y="239"/>
                  </a:lnTo>
                  <a:cubicBezTo>
                    <a:pt x="18784" y="230"/>
                    <a:pt x="18775" y="221"/>
                    <a:pt x="18769" y="212"/>
                  </a:cubicBezTo>
                  <a:cubicBezTo>
                    <a:pt x="18760" y="203"/>
                    <a:pt x="18763" y="203"/>
                    <a:pt x="18760" y="200"/>
                  </a:cubicBezTo>
                  <a:cubicBezTo>
                    <a:pt x="18751" y="188"/>
                    <a:pt x="18739" y="176"/>
                    <a:pt x="18727" y="163"/>
                  </a:cubicBezTo>
                  <a:cubicBezTo>
                    <a:pt x="18718" y="154"/>
                    <a:pt x="18706" y="142"/>
                    <a:pt x="18694" y="133"/>
                  </a:cubicBezTo>
                  <a:lnTo>
                    <a:pt x="18682" y="124"/>
                  </a:lnTo>
                  <a:cubicBezTo>
                    <a:pt x="18673" y="115"/>
                    <a:pt x="18664" y="109"/>
                    <a:pt x="18655" y="103"/>
                  </a:cubicBezTo>
                  <a:lnTo>
                    <a:pt x="18643" y="94"/>
                  </a:lnTo>
                  <a:cubicBezTo>
                    <a:pt x="18630" y="88"/>
                    <a:pt x="18618" y="79"/>
                    <a:pt x="18606" y="73"/>
                  </a:cubicBezTo>
                  <a:lnTo>
                    <a:pt x="18591" y="64"/>
                  </a:lnTo>
                  <a:lnTo>
                    <a:pt x="18564" y="52"/>
                  </a:lnTo>
                  <a:lnTo>
                    <a:pt x="18549" y="43"/>
                  </a:lnTo>
                  <a:cubicBezTo>
                    <a:pt x="18537" y="40"/>
                    <a:pt x="18522" y="34"/>
                    <a:pt x="18510" y="28"/>
                  </a:cubicBezTo>
                  <a:lnTo>
                    <a:pt x="18501" y="28"/>
                  </a:lnTo>
                  <a:cubicBezTo>
                    <a:pt x="18489" y="22"/>
                    <a:pt x="18476" y="18"/>
                    <a:pt x="18464" y="15"/>
                  </a:cubicBezTo>
                  <a:lnTo>
                    <a:pt x="18449" y="12"/>
                  </a:lnTo>
                  <a:lnTo>
                    <a:pt x="18416" y="6"/>
                  </a:lnTo>
                  <a:lnTo>
                    <a:pt x="18404" y="3"/>
                  </a:lnTo>
                  <a:cubicBezTo>
                    <a:pt x="18389" y="3"/>
                    <a:pt x="18374" y="0"/>
                    <a:pt x="183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15" name="Google Shape;9515;p66"/>
            <p:cNvSpPr/>
            <p:nvPr/>
          </p:nvSpPr>
          <p:spPr>
            <a:xfrm>
              <a:off x="3860250" y="1861675"/>
              <a:ext cx="54675" cy="48550"/>
            </a:xfrm>
            <a:custGeom>
              <a:avLst/>
              <a:gdLst/>
              <a:ahLst/>
              <a:cxnLst/>
              <a:rect l="l" t="t" r="r" b="b"/>
              <a:pathLst>
                <a:path w="2187" h="1942" extrusionOk="0">
                  <a:moveTo>
                    <a:pt x="1563" y="1"/>
                  </a:moveTo>
                  <a:cubicBezTo>
                    <a:pt x="1416" y="1"/>
                    <a:pt x="1268" y="58"/>
                    <a:pt x="1157" y="172"/>
                  </a:cubicBezTo>
                  <a:lnTo>
                    <a:pt x="357" y="976"/>
                  </a:lnTo>
                  <a:cubicBezTo>
                    <a:pt x="0" y="1332"/>
                    <a:pt x="254" y="1942"/>
                    <a:pt x="758" y="1942"/>
                  </a:cubicBezTo>
                  <a:cubicBezTo>
                    <a:pt x="906" y="1942"/>
                    <a:pt x="1051" y="1882"/>
                    <a:pt x="1157" y="1776"/>
                  </a:cubicBezTo>
                  <a:lnTo>
                    <a:pt x="1957" y="973"/>
                  </a:lnTo>
                  <a:cubicBezTo>
                    <a:pt x="2184" y="755"/>
                    <a:pt x="2187" y="390"/>
                    <a:pt x="1963" y="166"/>
                  </a:cubicBezTo>
                  <a:cubicBezTo>
                    <a:pt x="1853" y="56"/>
                    <a:pt x="1708" y="1"/>
                    <a:pt x="15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16" name="Google Shape;9516;p66"/>
            <p:cNvSpPr/>
            <p:nvPr/>
          </p:nvSpPr>
          <p:spPr>
            <a:xfrm>
              <a:off x="3923425" y="1801775"/>
              <a:ext cx="51350" cy="48550"/>
            </a:xfrm>
            <a:custGeom>
              <a:avLst/>
              <a:gdLst/>
              <a:ahLst/>
              <a:cxnLst/>
              <a:rect l="l" t="t" r="r" b="b"/>
              <a:pathLst>
                <a:path w="2054" h="1942" extrusionOk="0">
                  <a:moveTo>
                    <a:pt x="1430" y="0"/>
                  </a:moveTo>
                  <a:cubicBezTo>
                    <a:pt x="1286" y="0"/>
                    <a:pt x="1141" y="56"/>
                    <a:pt x="1030" y="168"/>
                  </a:cubicBezTo>
                  <a:lnTo>
                    <a:pt x="230" y="968"/>
                  </a:lnTo>
                  <a:cubicBezTo>
                    <a:pt x="4" y="1189"/>
                    <a:pt x="1" y="1551"/>
                    <a:pt x="224" y="1774"/>
                  </a:cubicBezTo>
                  <a:cubicBezTo>
                    <a:pt x="334" y="1886"/>
                    <a:pt x="478" y="1941"/>
                    <a:pt x="623" y="1941"/>
                  </a:cubicBezTo>
                  <a:cubicBezTo>
                    <a:pt x="771" y="1941"/>
                    <a:pt x="919" y="1883"/>
                    <a:pt x="1030" y="1768"/>
                  </a:cubicBezTo>
                  <a:lnTo>
                    <a:pt x="1831" y="968"/>
                  </a:lnTo>
                  <a:cubicBezTo>
                    <a:pt x="2054" y="745"/>
                    <a:pt x="2051" y="388"/>
                    <a:pt x="1831" y="168"/>
                  </a:cubicBezTo>
                  <a:cubicBezTo>
                    <a:pt x="1720" y="56"/>
                    <a:pt x="1575" y="0"/>
                    <a:pt x="14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9517" name="Google Shape;9517;p66"/>
          <p:cNvSpPr/>
          <p:nvPr/>
        </p:nvSpPr>
        <p:spPr>
          <a:xfrm>
            <a:off x="3353203" y="3125629"/>
            <a:ext cx="340239" cy="340168"/>
          </a:xfrm>
          <a:custGeom>
            <a:avLst/>
            <a:gdLst/>
            <a:ahLst/>
            <a:cxnLst/>
            <a:rect l="l" t="t" r="r" b="b"/>
            <a:pathLst>
              <a:path w="19329" h="19325" extrusionOk="0">
                <a:moveTo>
                  <a:pt x="9062" y="1229"/>
                </a:moveTo>
                <a:lnTo>
                  <a:pt x="9062" y="4539"/>
                </a:lnTo>
                <a:cubicBezTo>
                  <a:pt x="8470" y="4557"/>
                  <a:pt x="7885" y="4602"/>
                  <a:pt x="7311" y="4674"/>
                </a:cubicBezTo>
                <a:cubicBezTo>
                  <a:pt x="7223" y="4339"/>
                  <a:pt x="7036" y="4037"/>
                  <a:pt x="6773" y="3811"/>
                </a:cubicBezTo>
                <a:cubicBezTo>
                  <a:pt x="7392" y="2428"/>
                  <a:pt x="8211" y="1513"/>
                  <a:pt x="9062" y="1229"/>
                </a:cubicBezTo>
                <a:close/>
                <a:moveTo>
                  <a:pt x="10194" y="1226"/>
                </a:moveTo>
                <a:cubicBezTo>
                  <a:pt x="11278" y="1586"/>
                  <a:pt x="12272" y="2944"/>
                  <a:pt x="12912" y="4835"/>
                </a:cubicBezTo>
                <a:cubicBezTo>
                  <a:pt x="12015" y="4662"/>
                  <a:pt x="11106" y="4566"/>
                  <a:pt x="10194" y="4539"/>
                </a:cubicBezTo>
                <a:lnTo>
                  <a:pt x="10194" y="1226"/>
                </a:lnTo>
                <a:close/>
                <a:moveTo>
                  <a:pt x="5665" y="4530"/>
                </a:moveTo>
                <a:cubicBezTo>
                  <a:pt x="6170" y="4530"/>
                  <a:pt x="6423" y="5139"/>
                  <a:pt x="6067" y="5496"/>
                </a:cubicBezTo>
                <a:cubicBezTo>
                  <a:pt x="5950" y="5611"/>
                  <a:pt x="5808" y="5663"/>
                  <a:pt x="5669" y="5663"/>
                </a:cubicBezTo>
                <a:cubicBezTo>
                  <a:pt x="5378" y="5663"/>
                  <a:pt x="5101" y="5438"/>
                  <a:pt x="5101" y="5097"/>
                </a:cubicBezTo>
                <a:cubicBezTo>
                  <a:pt x="5101" y="4783"/>
                  <a:pt x="5351" y="4530"/>
                  <a:pt x="5665" y="4530"/>
                </a:cubicBezTo>
                <a:close/>
                <a:moveTo>
                  <a:pt x="6743" y="1643"/>
                </a:moveTo>
                <a:cubicBezTo>
                  <a:pt x="6363" y="2129"/>
                  <a:pt x="6019" y="2718"/>
                  <a:pt x="5717" y="3397"/>
                </a:cubicBezTo>
                <a:lnTo>
                  <a:pt x="5665" y="3397"/>
                </a:lnTo>
                <a:cubicBezTo>
                  <a:pt x="4578" y="3397"/>
                  <a:pt x="3769" y="4406"/>
                  <a:pt x="4008" y="5469"/>
                </a:cubicBezTo>
                <a:cubicBezTo>
                  <a:pt x="3075" y="5822"/>
                  <a:pt x="2277" y="6266"/>
                  <a:pt x="1646" y="6773"/>
                </a:cubicBezTo>
                <a:cubicBezTo>
                  <a:pt x="2507" y="4394"/>
                  <a:pt x="4373" y="2516"/>
                  <a:pt x="6743" y="1643"/>
                </a:cubicBezTo>
                <a:close/>
                <a:moveTo>
                  <a:pt x="12510" y="1631"/>
                </a:moveTo>
                <a:lnTo>
                  <a:pt x="12510" y="1631"/>
                </a:lnTo>
                <a:cubicBezTo>
                  <a:pt x="14926" y="2500"/>
                  <a:pt x="16828" y="4403"/>
                  <a:pt x="17698" y="6818"/>
                </a:cubicBezTo>
                <a:cubicBezTo>
                  <a:pt x="17269" y="6483"/>
                  <a:pt x="16810" y="6196"/>
                  <a:pt x="16327" y="5955"/>
                </a:cubicBezTo>
                <a:cubicBezTo>
                  <a:pt x="15645" y="5614"/>
                  <a:pt x="14932" y="5342"/>
                  <a:pt x="14195" y="5136"/>
                </a:cubicBezTo>
                <a:cubicBezTo>
                  <a:pt x="13933" y="4203"/>
                  <a:pt x="13585" y="3349"/>
                  <a:pt x="13169" y="2612"/>
                </a:cubicBezTo>
                <a:cubicBezTo>
                  <a:pt x="12975" y="2268"/>
                  <a:pt x="12755" y="1942"/>
                  <a:pt x="12510" y="1631"/>
                </a:cubicBezTo>
                <a:close/>
                <a:moveTo>
                  <a:pt x="4636" y="6444"/>
                </a:moveTo>
                <a:cubicBezTo>
                  <a:pt x="4684" y="6483"/>
                  <a:pt x="4738" y="6519"/>
                  <a:pt x="4793" y="6553"/>
                </a:cubicBezTo>
                <a:cubicBezTo>
                  <a:pt x="4651" y="7407"/>
                  <a:pt x="4566" y="8268"/>
                  <a:pt x="4542" y="9134"/>
                </a:cubicBezTo>
                <a:lnTo>
                  <a:pt x="1230" y="9134"/>
                </a:lnTo>
                <a:cubicBezTo>
                  <a:pt x="1568" y="8083"/>
                  <a:pt x="2821" y="7081"/>
                  <a:pt x="4636" y="6444"/>
                </a:cubicBezTo>
                <a:close/>
                <a:moveTo>
                  <a:pt x="9062" y="5674"/>
                </a:moveTo>
                <a:lnTo>
                  <a:pt x="9062" y="9134"/>
                </a:lnTo>
                <a:lnTo>
                  <a:pt x="5674" y="9134"/>
                </a:lnTo>
                <a:cubicBezTo>
                  <a:pt x="5698" y="8343"/>
                  <a:pt x="5774" y="7558"/>
                  <a:pt x="5904" y="6776"/>
                </a:cubicBezTo>
                <a:lnTo>
                  <a:pt x="5904" y="6779"/>
                </a:lnTo>
                <a:cubicBezTo>
                  <a:pt x="6462" y="6698"/>
                  <a:pt x="6949" y="6344"/>
                  <a:pt x="7196" y="5834"/>
                </a:cubicBezTo>
                <a:cubicBezTo>
                  <a:pt x="7815" y="5746"/>
                  <a:pt x="8437" y="5692"/>
                  <a:pt x="9062" y="5674"/>
                </a:cubicBezTo>
                <a:close/>
                <a:moveTo>
                  <a:pt x="10194" y="5671"/>
                </a:moveTo>
                <a:cubicBezTo>
                  <a:pt x="11227" y="5701"/>
                  <a:pt x="12257" y="5834"/>
                  <a:pt x="13265" y="6063"/>
                </a:cubicBezTo>
                <a:cubicBezTo>
                  <a:pt x="13422" y="6743"/>
                  <a:pt x="13534" y="7431"/>
                  <a:pt x="13597" y="8126"/>
                </a:cubicBezTo>
                <a:cubicBezTo>
                  <a:pt x="13144" y="8310"/>
                  <a:pt x="12794" y="8675"/>
                  <a:pt x="12631" y="9134"/>
                </a:cubicBezTo>
                <a:lnTo>
                  <a:pt x="10194" y="9134"/>
                </a:lnTo>
                <a:lnTo>
                  <a:pt x="10194" y="5671"/>
                </a:lnTo>
                <a:close/>
                <a:moveTo>
                  <a:pt x="14497" y="6417"/>
                </a:moveTo>
                <a:cubicBezTo>
                  <a:pt x="14950" y="6571"/>
                  <a:pt x="15391" y="6752"/>
                  <a:pt x="15817" y="6966"/>
                </a:cubicBezTo>
                <a:cubicBezTo>
                  <a:pt x="17037" y="7585"/>
                  <a:pt x="17837" y="8352"/>
                  <a:pt x="18099" y="9137"/>
                </a:cubicBezTo>
                <a:lnTo>
                  <a:pt x="15835" y="9134"/>
                </a:lnTo>
                <a:cubicBezTo>
                  <a:pt x="15654" y="8627"/>
                  <a:pt x="15243" y="8234"/>
                  <a:pt x="14730" y="8077"/>
                </a:cubicBezTo>
                <a:cubicBezTo>
                  <a:pt x="14678" y="7519"/>
                  <a:pt x="14603" y="6966"/>
                  <a:pt x="14497" y="6417"/>
                </a:cubicBezTo>
                <a:close/>
                <a:moveTo>
                  <a:pt x="14241" y="9137"/>
                </a:moveTo>
                <a:cubicBezTo>
                  <a:pt x="14555" y="9137"/>
                  <a:pt x="14808" y="9391"/>
                  <a:pt x="14808" y="9702"/>
                </a:cubicBezTo>
                <a:cubicBezTo>
                  <a:pt x="14808" y="10016"/>
                  <a:pt x="14555" y="10270"/>
                  <a:pt x="14241" y="10270"/>
                </a:cubicBezTo>
                <a:lnTo>
                  <a:pt x="14241" y="10267"/>
                </a:lnTo>
                <a:lnTo>
                  <a:pt x="14204" y="10267"/>
                </a:lnTo>
                <a:cubicBezTo>
                  <a:pt x="13902" y="10251"/>
                  <a:pt x="13667" y="10004"/>
                  <a:pt x="13667" y="9702"/>
                </a:cubicBezTo>
                <a:cubicBezTo>
                  <a:pt x="13667" y="9403"/>
                  <a:pt x="13899" y="9155"/>
                  <a:pt x="14195" y="9137"/>
                </a:cubicBezTo>
                <a:close/>
                <a:moveTo>
                  <a:pt x="18099" y="10270"/>
                </a:moveTo>
                <a:cubicBezTo>
                  <a:pt x="17861" y="10967"/>
                  <a:pt x="17194" y="11643"/>
                  <a:pt x="16161" y="12217"/>
                </a:cubicBezTo>
                <a:cubicBezTo>
                  <a:pt x="15632" y="12504"/>
                  <a:pt x="15080" y="12742"/>
                  <a:pt x="14506" y="12930"/>
                </a:cubicBezTo>
                <a:cubicBezTo>
                  <a:pt x="14606" y="12407"/>
                  <a:pt x="14678" y="11873"/>
                  <a:pt x="14730" y="11323"/>
                </a:cubicBezTo>
                <a:lnTo>
                  <a:pt x="14730" y="11326"/>
                </a:lnTo>
                <a:cubicBezTo>
                  <a:pt x="15243" y="11166"/>
                  <a:pt x="15654" y="10774"/>
                  <a:pt x="15835" y="10270"/>
                </a:cubicBezTo>
                <a:close/>
                <a:moveTo>
                  <a:pt x="4542" y="10267"/>
                </a:moveTo>
                <a:cubicBezTo>
                  <a:pt x="4566" y="11163"/>
                  <a:pt x="4660" y="12060"/>
                  <a:pt x="4820" y="12945"/>
                </a:cubicBezTo>
                <a:cubicBezTo>
                  <a:pt x="2927" y="12320"/>
                  <a:pt x="1583" y="11351"/>
                  <a:pt x="1230" y="10267"/>
                </a:cubicBezTo>
                <a:close/>
                <a:moveTo>
                  <a:pt x="9062" y="10267"/>
                </a:moveTo>
                <a:lnTo>
                  <a:pt x="9062" y="12628"/>
                </a:lnTo>
                <a:cubicBezTo>
                  <a:pt x="8603" y="12791"/>
                  <a:pt x="8238" y="13141"/>
                  <a:pt x="8054" y="13594"/>
                </a:cubicBezTo>
                <a:cubicBezTo>
                  <a:pt x="7377" y="13534"/>
                  <a:pt x="6707" y="13428"/>
                  <a:pt x="6046" y="13280"/>
                </a:cubicBezTo>
                <a:cubicBezTo>
                  <a:pt x="5828" y="12290"/>
                  <a:pt x="5702" y="11281"/>
                  <a:pt x="5674" y="10267"/>
                </a:cubicBezTo>
                <a:close/>
                <a:moveTo>
                  <a:pt x="12631" y="10267"/>
                </a:moveTo>
                <a:cubicBezTo>
                  <a:pt x="12794" y="10725"/>
                  <a:pt x="13144" y="11091"/>
                  <a:pt x="13597" y="11275"/>
                </a:cubicBezTo>
                <a:cubicBezTo>
                  <a:pt x="13534" y="11945"/>
                  <a:pt x="13431" y="12613"/>
                  <a:pt x="13280" y="13268"/>
                </a:cubicBezTo>
                <a:cubicBezTo>
                  <a:pt x="12595" y="13422"/>
                  <a:pt x="11900" y="13531"/>
                  <a:pt x="11203" y="13594"/>
                </a:cubicBezTo>
                <a:cubicBezTo>
                  <a:pt x="11019" y="13141"/>
                  <a:pt x="10653" y="12791"/>
                  <a:pt x="10194" y="12628"/>
                </a:cubicBezTo>
                <a:lnTo>
                  <a:pt x="10194" y="10267"/>
                </a:lnTo>
                <a:close/>
                <a:moveTo>
                  <a:pt x="9627" y="13678"/>
                </a:moveTo>
                <a:cubicBezTo>
                  <a:pt x="9923" y="13678"/>
                  <a:pt x="10170" y="13905"/>
                  <a:pt x="10191" y="14201"/>
                </a:cubicBezTo>
                <a:lnTo>
                  <a:pt x="10191" y="14231"/>
                </a:lnTo>
                <a:cubicBezTo>
                  <a:pt x="10191" y="14231"/>
                  <a:pt x="10191" y="14234"/>
                  <a:pt x="10191" y="14237"/>
                </a:cubicBezTo>
                <a:cubicBezTo>
                  <a:pt x="10188" y="14545"/>
                  <a:pt x="9938" y="14793"/>
                  <a:pt x="9630" y="14796"/>
                </a:cubicBezTo>
                <a:cubicBezTo>
                  <a:pt x="9319" y="14796"/>
                  <a:pt x="9065" y="14545"/>
                  <a:pt x="9062" y="14237"/>
                </a:cubicBezTo>
                <a:lnTo>
                  <a:pt x="9062" y="14231"/>
                </a:lnTo>
                <a:lnTo>
                  <a:pt x="9062" y="14201"/>
                </a:lnTo>
                <a:cubicBezTo>
                  <a:pt x="9083" y="13905"/>
                  <a:pt x="9331" y="13678"/>
                  <a:pt x="9627" y="13678"/>
                </a:cubicBezTo>
                <a:close/>
                <a:moveTo>
                  <a:pt x="1640" y="12579"/>
                </a:moveTo>
                <a:lnTo>
                  <a:pt x="1640" y="12579"/>
                </a:lnTo>
                <a:cubicBezTo>
                  <a:pt x="1936" y="12812"/>
                  <a:pt x="2250" y="13020"/>
                  <a:pt x="2579" y="13204"/>
                </a:cubicBezTo>
                <a:cubicBezTo>
                  <a:pt x="3313" y="13615"/>
                  <a:pt x="4168" y="13953"/>
                  <a:pt x="5110" y="14213"/>
                </a:cubicBezTo>
                <a:cubicBezTo>
                  <a:pt x="5496" y="15620"/>
                  <a:pt x="6061" y="16813"/>
                  <a:pt x="6752" y="17691"/>
                </a:cubicBezTo>
                <a:cubicBezTo>
                  <a:pt x="4373" y="16828"/>
                  <a:pt x="2501" y="14956"/>
                  <a:pt x="1640" y="12579"/>
                </a:cubicBezTo>
                <a:close/>
                <a:moveTo>
                  <a:pt x="17698" y="12555"/>
                </a:moveTo>
                <a:cubicBezTo>
                  <a:pt x="16837" y="14938"/>
                  <a:pt x="14932" y="16831"/>
                  <a:pt x="12535" y="17691"/>
                </a:cubicBezTo>
                <a:cubicBezTo>
                  <a:pt x="12770" y="17395"/>
                  <a:pt x="12981" y="17081"/>
                  <a:pt x="13169" y="16752"/>
                </a:cubicBezTo>
                <a:cubicBezTo>
                  <a:pt x="13594" y="16013"/>
                  <a:pt x="13945" y="15149"/>
                  <a:pt x="14213" y="14201"/>
                </a:cubicBezTo>
                <a:cubicBezTo>
                  <a:pt x="15140" y="13944"/>
                  <a:pt x="15986" y="13609"/>
                  <a:pt x="16713" y="13204"/>
                </a:cubicBezTo>
                <a:cubicBezTo>
                  <a:pt x="17058" y="13014"/>
                  <a:pt x="17387" y="12797"/>
                  <a:pt x="17698" y="12555"/>
                </a:cubicBezTo>
                <a:close/>
                <a:moveTo>
                  <a:pt x="6381" y="14503"/>
                </a:moveTo>
                <a:cubicBezTo>
                  <a:pt x="6906" y="14602"/>
                  <a:pt x="7450" y="14678"/>
                  <a:pt x="8005" y="14726"/>
                </a:cubicBezTo>
                <a:cubicBezTo>
                  <a:pt x="8162" y="15240"/>
                  <a:pt x="8555" y="15650"/>
                  <a:pt x="9062" y="15831"/>
                </a:cubicBezTo>
                <a:lnTo>
                  <a:pt x="9062" y="18096"/>
                </a:lnTo>
                <a:cubicBezTo>
                  <a:pt x="8286" y="17833"/>
                  <a:pt x="7531" y="17048"/>
                  <a:pt x="6933" y="15853"/>
                </a:cubicBezTo>
                <a:cubicBezTo>
                  <a:pt x="6716" y="15415"/>
                  <a:pt x="6532" y="14965"/>
                  <a:pt x="6381" y="14503"/>
                </a:cubicBezTo>
                <a:close/>
                <a:moveTo>
                  <a:pt x="12933" y="14497"/>
                </a:moveTo>
                <a:cubicBezTo>
                  <a:pt x="12740" y="15083"/>
                  <a:pt x="12486" y="15650"/>
                  <a:pt x="12184" y="16188"/>
                </a:cubicBezTo>
                <a:cubicBezTo>
                  <a:pt x="11595" y="17211"/>
                  <a:pt x="10904" y="17869"/>
                  <a:pt x="10194" y="18099"/>
                </a:cubicBezTo>
                <a:lnTo>
                  <a:pt x="10194" y="15831"/>
                </a:lnTo>
                <a:cubicBezTo>
                  <a:pt x="10702" y="15650"/>
                  <a:pt x="11094" y="15240"/>
                  <a:pt x="11251" y="14726"/>
                </a:cubicBezTo>
                <a:cubicBezTo>
                  <a:pt x="11828" y="14675"/>
                  <a:pt x="12390" y="14596"/>
                  <a:pt x="12933" y="14497"/>
                </a:cubicBezTo>
                <a:close/>
                <a:moveTo>
                  <a:pt x="9630" y="0"/>
                </a:moveTo>
                <a:cubicBezTo>
                  <a:pt x="7063" y="0"/>
                  <a:pt x="4645" y="1015"/>
                  <a:pt x="2821" y="2860"/>
                </a:cubicBezTo>
                <a:cubicBezTo>
                  <a:pt x="1012" y="4678"/>
                  <a:pt x="1" y="7138"/>
                  <a:pt x="4" y="9702"/>
                </a:cubicBezTo>
                <a:cubicBezTo>
                  <a:pt x="4" y="15016"/>
                  <a:pt x="4313" y="19325"/>
                  <a:pt x="9630" y="19325"/>
                </a:cubicBezTo>
                <a:cubicBezTo>
                  <a:pt x="9634" y="19325"/>
                  <a:pt x="9637" y="19325"/>
                  <a:pt x="9641" y="19325"/>
                </a:cubicBezTo>
                <a:cubicBezTo>
                  <a:pt x="12198" y="19325"/>
                  <a:pt x="14654" y="18314"/>
                  <a:pt x="16469" y="16508"/>
                </a:cubicBezTo>
                <a:cubicBezTo>
                  <a:pt x="18314" y="14687"/>
                  <a:pt x="19328" y="12268"/>
                  <a:pt x="19328" y="9702"/>
                </a:cubicBezTo>
                <a:cubicBezTo>
                  <a:pt x="19328" y="8407"/>
                  <a:pt x="19069" y="7129"/>
                  <a:pt x="18558" y="5940"/>
                </a:cubicBezTo>
                <a:cubicBezTo>
                  <a:pt x="18066" y="4789"/>
                  <a:pt x="17360" y="3741"/>
                  <a:pt x="16472" y="2857"/>
                </a:cubicBezTo>
                <a:cubicBezTo>
                  <a:pt x="15587" y="1969"/>
                  <a:pt x="14539" y="1263"/>
                  <a:pt x="13389" y="770"/>
                </a:cubicBezTo>
                <a:cubicBezTo>
                  <a:pt x="12199" y="260"/>
                  <a:pt x="10922" y="0"/>
                  <a:pt x="9630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sp>
        <p:nvSpPr>
          <p:cNvPr id="9518" name="Google Shape;9518;p66"/>
          <p:cNvSpPr/>
          <p:nvPr/>
        </p:nvSpPr>
        <p:spPr>
          <a:xfrm>
            <a:off x="3774142" y="3125620"/>
            <a:ext cx="343530" cy="340186"/>
          </a:xfrm>
          <a:custGeom>
            <a:avLst/>
            <a:gdLst/>
            <a:ahLst/>
            <a:cxnLst/>
            <a:rect l="l" t="t" r="r" b="b"/>
            <a:pathLst>
              <a:path w="19516" h="19326" extrusionOk="0">
                <a:moveTo>
                  <a:pt x="15929" y="1934"/>
                </a:moveTo>
                <a:lnTo>
                  <a:pt x="15929" y="2834"/>
                </a:lnTo>
                <a:cubicBezTo>
                  <a:pt x="15929" y="3145"/>
                  <a:pt x="16182" y="3398"/>
                  <a:pt x="16496" y="3398"/>
                </a:cubicBezTo>
                <a:lnTo>
                  <a:pt x="17393" y="3398"/>
                </a:lnTo>
                <a:lnTo>
                  <a:pt x="16261" y="4531"/>
                </a:lnTo>
                <a:lnTo>
                  <a:pt x="14796" y="4531"/>
                </a:lnTo>
                <a:lnTo>
                  <a:pt x="14796" y="3066"/>
                </a:lnTo>
                <a:lnTo>
                  <a:pt x="15929" y="1934"/>
                </a:lnTo>
                <a:close/>
                <a:moveTo>
                  <a:pt x="9663" y="7927"/>
                </a:moveTo>
                <a:cubicBezTo>
                  <a:pt x="9926" y="7927"/>
                  <a:pt x="10183" y="7991"/>
                  <a:pt x="10418" y="8109"/>
                </a:cubicBezTo>
                <a:lnTo>
                  <a:pt x="9262" y="9262"/>
                </a:lnTo>
                <a:cubicBezTo>
                  <a:pt x="9041" y="9485"/>
                  <a:pt x="9041" y="9842"/>
                  <a:pt x="9262" y="10065"/>
                </a:cubicBezTo>
                <a:cubicBezTo>
                  <a:pt x="9372" y="10175"/>
                  <a:pt x="9517" y="10231"/>
                  <a:pt x="9662" y="10231"/>
                </a:cubicBezTo>
                <a:cubicBezTo>
                  <a:pt x="9807" y="10231"/>
                  <a:pt x="9952" y="10175"/>
                  <a:pt x="10062" y="10065"/>
                </a:cubicBezTo>
                <a:lnTo>
                  <a:pt x="11218" y="8909"/>
                </a:lnTo>
                <a:cubicBezTo>
                  <a:pt x="11336" y="9141"/>
                  <a:pt x="11399" y="9401"/>
                  <a:pt x="11399" y="9664"/>
                </a:cubicBezTo>
                <a:cubicBezTo>
                  <a:pt x="11399" y="10585"/>
                  <a:pt x="10605" y="11364"/>
                  <a:pt x="9663" y="11364"/>
                </a:cubicBezTo>
                <a:cubicBezTo>
                  <a:pt x="8721" y="11364"/>
                  <a:pt x="7927" y="10585"/>
                  <a:pt x="7927" y="9664"/>
                </a:cubicBezTo>
                <a:cubicBezTo>
                  <a:pt x="7927" y="8722"/>
                  <a:pt x="8721" y="7927"/>
                  <a:pt x="9663" y="7927"/>
                </a:cubicBezTo>
                <a:close/>
                <a:moveTo>
                  <a:pt x="9663" y="5663"/>
                </a:moveTo>
                <a:cubicBezTo>
                  <a:pt x="10527" y="5666"/>
                  <a:pt x="11363" y="5953"/>
                  <a:pt x="12049" y="6478"/>
                </a:cubicBezTo>
                <a:lnTo>
                  <a:pt x="11242" y="7287"/>
                </a:lnTo>
                <a:cubicBezTo>
                  <a:pt x="10777" y="6967"/>
                  <a:pt x="10228" y="6798"/>
                  <a:pt x="9663" y="6795"/>
                </a:cubicBezTo>
                <a:cubicBezTo>
                  <a:pt x="8108" y="6795"/>
                  <a:pt x="6795" y="8109"/>
                  <a:pt x="6795" y="9664"/>
                </a:cubicBezTo>
                <a:cubicBezTo>
                  <a:pt x="6795" y="10422"/>
                  <a:pt x="7103" y="11143"/>
                  <a:pt x="7649" y="11669"/>
                </a:cubicBezTo>
                <a:cubicBezTo>
                  <a:pt x="8208" y="12220"/>
                  <a:pt x="8935" y="12495"/>
                  <a:pt x="9663" y="12495"/>
                </a:cubicBezTo>
                <a:cubicBezTo>
                  <a:pt x="10391" y="12495"/>
                  <a:pt x="11119" y="12220"/>
                  <a:pt x="11677" y="11669"/>
                </a:cubicBezTo>
                <a:cubicBezTo>
                  <a:pt x="12224" y="11143"/>
                  <a:pt x="12532" y="10422"/>
                  <a:pt x="12532" y="9664"/>
                </a:cubicBezTo>
                <a:cubicBezTo>
                  <a:pt x="12529" y="9099"/>
                  <a:pt x="12360" y="8549"/>
                  <a:pt x="12043" y="8084"/>
                </a:cubicBezTo>
                <a:lnTo>
                  <a:pt x="12849" y="7278"/>
                </a:lnTo>
                <a:cubicBezTo>
                  <a:pt x="13374" y="7964"/>
                  <a:pt x="13661" y="8800"/>
                  <a:pt x="13664" y="9664"/>
                </a:cubicBezTo>
                <a:cubicBezTo>
                  <a:pt x="13664" y="11850"/>
                  <a:pt x="11870" y="13628"/>
                  <a:pt x="9663" y="13628"/>
                </a:cubicBezTo>
                <a:cubicBezTo>
                  <a:pt x="7456" y="13628"/>
                  <a:pt x="5662" y="11850"/>
                  <a:pt x="5662" y="9664"/>
                </a:cubicBezTo>
                <a:cubicBezTo>
                  <a:pt x="5662" y="7496"/>
                  <a:pt x="7495" y="5663"/>
                  <a:pt x="9663" y="5663"/>
                </a:cubicBezTo>
                <a:close/>
                <a:moveTo>
                  <a:pt x="9676" y="3398"/>
                </a:moveTo>
                <a:cubicBezTo>
                  <a:pt x="11130" y="3398"/>
                  <a:pt x="12541" y="3902"/>
                  <a:pt x="13664" y="4826"/>
                </a:cubicBezTo>
                <a:lnTo>
                  <a:pt x="13664" y="4863"/>
                </a:lnTo>
                <a:lnTo>
                  <a:pt x="12861" y="5663"/>
                </a:lnTo>
                <a:cubicBezTo>
                  <a:pt x="11911" y="4901"/>
                  <a:pt x="10770" y="4528"/>
                  <a:pt x="9634" y="4528"/>
                </a:cubicBezTo>
                <a:cubicBezTo>
                  <a:pt x="8214" y="4528"/>
                  <a:pt x="6803" y="5111"/>
                  <a:pt x="5786" y="6246"/>
                </a:cubicBezTo>
                <a:cubicBezTo>
                  <a:pt x="3959" y="8287"/>
                  <a:pt x="4047" y="11403"/>
                  <a:pt x="5985" y="13341"/>
                </a:cubicBezTo>
                <a:cubicBezTo>
                  <a:pt x="6991" y="14346"/>
                  <a:pt x="8313" y="14852"/>
                  <a:pt x="9638" y="14852"/>
                </a:cubicBezTo>
                <a:cubicBezTo>
                  <a:pt x="10866" y="14852"/>
                  <a:pt x="12096" y="14417"/>
                  <a:pt x="13078" y="13538"/>
                </a:cubicBezTo>
                <a:cubicBezTo>
                  <a:pt x="15119" y="11711"/>
                  <a:pt x="15376" y="8604"/>
                  <a:pt x="13664" y="6463"/>
                </a:cubicBezTo>
                <a:lnTo>
                  <a:pt x="14464" y="5663"/>
                </a:lnTo>
                <a:lnTo>
                  <a:pt x="14503" y="5663"/>
                </a:lnTo>
                <a:cubicBezTo>
                  <a:pt x="15430" y="6789"/>
                  <a:pt x="15935" y="8205"/>
                  <a:pt x="15929" y="9664"/>
                </a:cubicBezTo>
                <a:cubicBezTo>
                  <a:pt x="15929" y="13100"/>
                  <a:pt x="13117" y="15893"/>
                  <a:pt x="9663" y="15893"/>
                </a:cubicBezTo>
                <a:cubicBezTo>
                  <a:pt x="6209" y="15893"/>
                  <a:pt x="3398" y="13100"/>
                  <a:pt x="3398" y="9664"/>
                </a:cubicBezTo>
                <a:cubicBezTo>
                  <a:pt x="3398" y="6209"/>
                  <a:pt x="6209" y="3398"/>
                  <a:pt x="9663" y="3398"/>
                </a:cubicBezTo>
                <a:cubicBezTo>
                  <a:pt x="9668" y="3398"/>
                  <a:pt x="9672" y="3398"/>
                  <a:pt x="9676" y="3398"/>
                </a:cubicBezTo>
                <a:close/>
                <a:moveTo>
                  <a:pt x="9663" y="1134"/>
                </a:moveTo>
                <a:cubicBezTo>
                  <a:pt x="11176" y="1134"/>
                  <a:pt x="12661" y="1532"/>
                  <a:pt x="13975" y="2287"/>
                </a:cubicBezTo>
                <a:lnTo>
                  <a:pt x="13830" y="2432"/>
                </a:lnTo>
                <a:cubicBezTo>
                  <a:pt x="13724" y="2538"/>
                  <a:pt x="13664" y="2683"/>
                  <a:pt x="13664" y="2834"/>
                </a:cubicBezTo>
                <a:lnTo>
                  <a:pt x="13664" y="3428"/>
                </a:lnTo>
                <a:cubicBezTo>
                  <a:pt x="12473" y="2670"/>
                  <a:pt x="11090" y="2266"/>
                  <a:pt x="9679" y="2266"/>
                </a:cubicBezTo>
                <a:cubicBezTo>
                  <a:pt x="9674" y="2266"/>
                  <a:pt x="9668" y="2266"/>
                  <a:pt x="9663" y="2266"/>
                </a:cubicBezTo>
                <a:cubicBezTo>
                  <a:pt x="7701" y="2266"/>
                  <a:pt x="5847" y="3039"/>
                  <a:pt x="4443" y="4443"/>
                </a:cubicBezTo>
                <a:cubicBezTo>
                  <a:pt x="3039" y="5847"/>
                  <a:pt x="2266" y="7701"/>
                  <a:pt x="2266" y="9664"/>
                </a:cubicBezTo>
                <a:cubicBezTo>
                  <a:pt x="2266" y="11626"/>
                  <a:pt x="3039" y="13474"/>
                  <a:pt x="4443" y="14866"/>
                </a:cubicBezTo>
                <a:cubicBezTo>
                  <a:pt x="5886" y="16305"/>
                  <a:pt x="7775" y="17024"/>
                  <a:pt x="9663" y="17024"/>
                </a:cubicBezTo>
                <a:cubicBezTo>
                  <a:pt x="11552" y="17024"/>
                  <a:pt x="13441" y="16305"/>
                  <a:pt x="14884" y="14866"/>
                </a:cubicBezTo>
                <a:cubicBezTo>
                  <a:pt x="16288" y="13474"/>
                  <a:pt x="17061" y="11626"/>
                  <a:pt x="17061" y="9664"/>
                </a:cubicBezTo>
                <a:cubicBezTo>
                  <a:pt x="17064" y="8248"/>
                  <a:pt x="16659" y="6859"/>
                  <a:pt x="15898" y="5663"/>
                </a:cubicBezTo>
                <a:lnTo>
                  <a:pt x="16496" y="5663"/>
                </a:lnTo>
                <a:cubicBezTo>
                  <a:pt x="16644" y="5663"/>
                  <a:pt x="16789" y="5602"/>
                  <a:pt x="16895" y="5497"/>
                </a:cubicBezTo>
                <a:lnTo>
                  <a:pt x="17040" y="5352"/>
                </a:lnTo>
                <a:cubicBezTo>
                  <a:pt x="17795" y="6665"/>
                  <a:pt x="18193" y="8151"/>
                  <a:pt x="18193" y="9664"/>
                </a:cubicBezTo>
                <a:cubicBezTo>
                  <a:pt x="18193" y="14368"/>
                  <a:pt x="14367" y="18194"/>
                  <a:pt x="9663" y="18194"/>
                </a:cubicBezTo>
                <a:cubicBezTo>
                  <a:pt x="4959" y="18194"/>
                  <a:pt x="1133" y="14368"/>
                  <a:pt x="1133" y="9664"/>
                </a:cubicBezTo>
                <a:cubicBezTo>
                  <a:pt x="1133" y="4959"/>
                  <a:pt x="4959" y="1134"/>
                  <a:pt x="9663" y="1134"/>
                </a:cubicBezTo>
                <a:close/>
                <a:moveTo>
                  <a:pt x="16491" y="0"/>
                </a:moveTo>
                <a:cubicBezTo>
                  <a:pt x="16352" y="0"/>
                  <a:pt x="16210" y="52"/>
                  <a:pt x="16095" y="167"/>
                </a:cubicBezTo>
                <a:lnTo>
                  <a:pt x="14799" y="1463"/>
                </a:lnTo>
                <a:cubicBezTo>
                  <a:pt x="13256" y="509"/>
                  <a:pt x="11478" y="4"/>
                  <a:pt x="9663" y="1"/>
                </a:cubicBezTo>
                <a:cubicBezTo>
                  <a:pt x="7094" y="1"/>
                  <a:pt x="4669" y="1010"/>
                  <a:pt x="2839" y="2840"/>
                </a:cubicBezTo>
                <a:cubicBezTo>
                  <a:pt x="1009" y="4669"/>
                  <a:pt x="1" y="7094"/>
                  <a:pt x="1" y="9664"/>
                </a:cubicBezTo>
                <a:cubicBezTo>
                  <a:pt x="1" y="12233"/>
                  <a:pt x="1009" y="14658"/>
                  <a:pt x="2839" y="16488"/>
                </a:cubicBezTo>
                <a:cubicBezTo>
                  <a:pt x="4669" y="18317"/>
                  <a:pt x="7094" y="19326"/>
                  <a:pt x="9663" y="19326"/>
                </a:cubicBezTo>
                <a:cubicBezTo>
                  <a:pt x="12233" y="19326"/>
                  <a:pt x="14657" y="18317"/>
                  <a:pt x="16487" y="16488"/>
                </a:cubicBezTo>
                <a:cubicBezTo>
                  <a:pt x="18317" y="14658"/>
                  <a:pt x="19325" y="12233"/>
                  <a:pt x="19325" y="9664"/>
                </a:cubicBezTo>
                <a:cubicBezTo>
                  <a:pt x="19322" y="7849"/>
                  <a:pt x="18818" y="6070"/>
                  <a:pt x="17864" y="4528"/>
                </a:cubicBezTo>
                <a:lnTo>
                  <a:pt x="19159" y="3232"/>
                </a:lnTo>
                <a:cubicBezTo>
                  <a:pt x="19516" y="2876"/>
                  <a:pt x="19265" y="2266"/>
                  <a:pt x="18761" y="2266"/>
                </a:cubicBezTo>
                <a:lnTo>
                  <a:pt x="17061" y="2266"/>
                </a:lnTo>
                <a:lnTo>
                  <a:pt x="17061" y="569"/>
                </a:lnTo>
                <a:cubicBezTo>
                  <a:pt x="17061" y="226"/>
                  <a:pt x="16782" y="0"/>
                  <a:pt x="16491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9519" name="Google Shape;9519;p66"/>
          <p:cNvGrpSpPr/>
          <p:nvPr/>
        </p:nvGrpSpPr>
        <p:grpSpPr>
          <a:xfrm>
            <a:off x="4190322" y="3125806"/>
            <a:ext cx="340221" cy="340168"/>
            <a:chOff x="5648375" y="1427025"/>
            <a:chExt cx="483200" cy="48312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520" name="Google Shape;9520;p66"/>
            <p:cNvSpPr/>
            <p:nvPr/>
          </p:nvSpPr>
          <p:spPr>
            <a:xfrm>
              <a:off x="5801075" y="1484625"/>
              <a:ext cx="177725" cy="162475"/>
            </a:xfrm>
            <a:custGeom>
              <a:avLst/>
              <a:gdLst/>
              <a:ahLst/>
              <a:cxnLst/>
              <a:rect l="l" t="t" r="r" b="b"/>
              <a:pathLst>
                <a:path w="7109" h="6499" extrusionOk="0">
                  <a:moveTo>
                    <a:pt x="3554" y="1845"/>
                  </a:moveTo>
                  <a:lnTo>
                    <a:pt x="3920" y="2582"/>
                  </a:lnTo>
                  <a:cubicBezTo>
                    <a:pt x="4001" y="2751"/>
                    <a:pt x="4161" y="2866"/>
                    <a:pt x="4345" y="2893"/>
                  </a:cubicBezTo>
                  <a:lnTo>
                    <a:pt x="5158" y="3011"/>
                  </a:lnTo>
                  <a:lnTo>
                    <a:pt x="4569" y="3584"/>
                  </a:lnTo>
                  <a:cubicBezTo>
                    <a:pt x="4436" y="3714"/>
                    <a:pt x="4376" y="3901"/>
                    <a:pt x="4406" y="4086"/>
                  </a:cubicBezTo>
                  <a:lnTo>
                    <a:pt x="4545" y="4898"/>
                  </a:lnTo>
                  <a:lnTo>
                    <a:pt x="3820" y="4514"/>
                  </a:lnTo>
                  <a:cubicBezTo>
                    <a:pt x="3737" y="4469"/>
                    <a:pt x="3646" y="4446"/>
                    <a:pt x="3555" y="4446"/>
                  </a:cubicBezTo>
                  <a:cubicBezTo>
                    <a:pt x="3464" y="4446"/>
                    <a:pt x="3373" y="4469"/>
                    <a:pt x="3292" y="4514"/>
                  </a:cubicBezTo>
                  <a:lnTo>
                    <a:pt x="2561" y="4895"/>
                  </a:lnTo>
                  <a:lnTo>
                    <a:pt x="2703" y="4086"/>
                  </a:lnTo>
                  <a:cubicBezTo>
                    <a:pt x="2733" y="3901"/>
                    <a:pt x="2673" y="3714"/>
                    <a:pt x="2540" y="3584"/>
                  </a:cubicBezTo>
                  <a:lnTo>
                    <a:pt x="1951" y="3011"/>
                  </a:lnTo>
                  <a:lnTo>
                    <a:pt x="2763" y="2893"/>
                  </a:lnTo>
                  <a:cubicBezTo>
                    <a:pt x="2947" y="2866"/>
                    <a:pt x="3107" y="2751"/>
                    <a:pt x="3192" y="2582"/>
                  </a:cubicBezTo>
                  <a:lnTo>
                    <a:pt x="3554" y="1845"/>
                  </a:lnTo>
                  <a:close/>
                  <a:moveTo>
                    <a:pt x="3554" y="0"/>
                  </a:moveTo>
                  <a:cubicBezTo>
                    <a:pt x="3353" y="0"/>
                    <a:pt x="3151" y="106"/>
                    <a:pt x="3047" y="317"/>
                  </a:cubicBezTo>
                  <a:lnTo>
                    <a:pt x="2307" y="1815"/>
                  </a:lnTo>
                  <a:lnTo>
                    <a:pt x="653" y="2056"/>
                  </a:lnTo>
                  <a:cubicBezTo>
                    <a:pt x="188" y="2123"/>
                    <a:pt x="0" y="2694"/>
                    <a:pt x="339" y="3023"/>
                  </a:cubicBezTo>
                  <a:lnTo>
                    <a:pt x="1537" y="4188"/>
                  </a:lnTo>
                  <a:lnTo>
                    <a:pt x="1253" y="5837"/>
                  </a:lnTo>
                  <a:cubicBezTo>
                    <a:pt x="1191" y="6202"/>
                    <a:pt x="1480" y="6499"/>
                    <a:pt x="1809" y="6499"/>
                  </a:cubicBezTo>
                  <a:cubicBezTo>
                    <a:pt x="1897" y="6499"/>
                    <a:pt x="1987" y="6478"/>
                    <a:pt x="2075" y="6432"/>
                  </a:cubicBezTo>
                  <a:lnTo>
                    <a:pt x="3554" y="5656"/>
                  </a:lnTo>
                  <a:lnTo>
                    <a:pt x="5034" y="6432"/>
                  </a:lnTo>
                  <a:cubicBezTo>
                    <a:pt x="5121" y="6478"/>
                    <a:pt x="5212" y="6499"/>
                    <a:pt x="5299" y="6499"/>
                  </a:cubicBezTo>
                  <a:cubicBezTo>
                    <a:pt x="5629" y="6499"/>
                    <a:pt x="5917" y="6202"/>
                    <a:pt x="5855" y="5837"/>
                  </a:cubicBezTo>
                  <a:lnTo>
                    <a:pt x="5574" y="4188"/>
                  </a:lnTo>
                  <a:lnTo>
                    <a:pt x="6770" y="3023"/>
                  </a:lnTo>
                  <a:cubicBezTo>
                    <a:pt x="7108" y="2694"/>
                    <a:pt x="6921" y="2123"/>
                    <a:pt x="6456" y="2056"/>
                  </a:cubicBezTo>
                  <a:lnTo>
                    <a:pt x="4801" y="1815"/>
                  </a:lnTo>
                  <a:lnTo>
                    <a:pt x="4062" y="317"/>
                  </a:lnTo>
                  <a:cubicBezTo>
                    <a:pt x="3957" y="106"/>
                    <a:pt x="3756" y="0"/>
                    <a:pt x="35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21" name="Google Shape;9521;p66"/>
            <p:cNvSpPr/>
            <p:nvPr/>
          </p:nvSpPr>
          <p:spPr>
            <a:xfrm>
              <a:off x="5648375" y="1427025"/>
              <a:ext cx="483200" cy="483125"/>
            </a:xfrm>
            <a:custGeom>
              <a:avLst/>
              <a:gdLst/>
              <a:ahLst/>
              <a:cxnLst/>
              <a:rect l="l" t="t" r="r" b="b"/>
              <a:pathLst>
                <a:path w="19328" h="19325" extrusionOk="0">
                  <a:moveTo>
                    <a:pt x="2265" y="2304"/>
                  </a:moveTo>
                  <a:cubicBezTo>
                    <a:pt x="2890" y="2304"/>
                    <a:pt x="3397" y="2808"/>
                    <a:pt x="3397" y="3437"/>
                  </a:cubicBezTo>
                  <a:lnTo>
                    <a:pt x="3397" y="7398"/>
                  </a:lnTo>
                  <a:lnTo>
                    <a:pt x="3397" y="7474"/>
                  </a:lnTo>
                  <a:lnTo>
                    <a:pt x="1637" y="6299"/>
                  </a:lnTo>
                  <a:cubicBezTo>
                    <a:pt x="1320" y="6088"/>
                    <a:pt x="1129" y="5734"/>
                    <a:pt x="1132" y="5357"/>
                  </a:cubicBezTo>
                  <a:lnTo>
                    <a:pt x="1132" y="3437"/>
                  </a:lnTo>
                  <a:cubicBezTo>
                    <a:pt x="1132" y="2808"/>
                    <a:pt x="1640" y="2304"/>
                    <a:pt x="2265" y="2304"/>
                  </a:cubicBezTo>
                  <a:close/>
                  <a:moveTo>
                    <a:pt x="17060" y="2304"/>
                  </a:moveTo>
                  <a:cubicBezTo>
                    <a:pt x="17685" y="2304"/>
                    <a:pt x="18192" y="2808"/>
                    <a:pt x="18192" y="3437"/>
                  </a:cubicBezTo>
                  <a:lnTo>
                    <a:pt x="18192" y="5357"/>
                  </a:lnTo>
                  <a:cubicBezTo>
                    <a:pt x="18192" y="5737"/>
                    <a:pt x="18005" y="6091"/>
                    <a:pt x="17688" y="6302"/>
                  </a:cubicBezTo>
                  <a:lnTo>
                    <a:pt x="15928" y="7474"/>
                  </a:lnTo>
                  <a:lnTo>
                    <a:pt x="15928" y="7398"/>
                  </a:lnTo>
                  <a:lnTo>
                    <a:pt x="15928" y="3437"/>
                  </a:lnTo>
                  <a:cubicBezTo>
                    <a:pt x="15928" y="2808"/>
                    <a:pt x="16435" y="2304"/>
                    <a:pt x="17060" y="2304"/>
                  </a:cubicBezTo>
                  <a:close/>
                  <a:moveTo>
                    <a:pt x="14795" y="1133"/>
                  </a:moveTo>
                  <a:lnTo>
                    <a:pt x="14795" y="7398"/>
                  </a:lnTo>
                  <a:cubicBezTo>
                    <a:pt x="14795" y="8763"/>
                    <a:pt x="14095" y="9641"/>
                    <a:pt x="12120" y="10759"/>
                  </a:cubicBezTo>
                  <a:cubicBezTo>
                    <a:pt x="11069" y="11354"/>
                    <a:pt x="10372" y="12422"/>
                    <a:pt x="10248" y="13627"/>
                  </a:cubicBezTo>
                  <a:lnTo>
                    <a:pt x="9058" y="13627"/>
                  </a:lnTo>
                  <a:cubicBezTo>
                    <a:pt x="8877" y="12368"/>
                    <a:pt x="8041" y="11269"/>
                    <a:pt x="6791" y="10686"/>
                  </a:cubicBezTo>
                  <a:cubicBezTo>
                    <a:pt x="5332" y="10007"/>
                    <a:pt x="4529" y="8835"/>
                    <a:pt x="4529" y="7398"/>
                  </a:cubicBezTo>
                  <a:lnTo>
                    <a:pt x="4529" y="1133"/>
                  </a:lnTo>
                  <a:close/>
                  <a:moveTo>
                    <a:pt x="11927" y="14759"/>
                  </a:moveTo>
                  <a:cubicBezTo>
                    <a:pt x="12241" y="14759"/>
                    <a:pt x="12495" y="15010"/>
                    <a:pt x="12495" y="15324"/>
                  </a:cubicBezTo>
                  <a:lnTo>
                    <a:pt x="12495" y="15892"/>
                  </a:lnTo>
                  <a:lnTo>
                    <a:pt x="10795" y="15892"/>
                  </a:lnTo>
                  <a:cubicBezTo>
                    <a:pt x="10481" y="15892"/>
                    <a:pt x="10230" y="16142"/>
                    <a:pt x="10230" y="16456"/>
                  </a:cubicBezTo>
                  <a:cubicBezTo>
                    <a:pt x="10230" y="16770"/>
                    <a:pt x="10481" y="17024"/>
                    <a:pt x="10795" y="17024"/>
                  </a:cubicBezTo>
                  <a:lnTo>
                    <a:pt x="13059" y="17024"/>
                  </a:lnTo>
                  <a:cubicBezTo>
                    <a:pt x="13373" y="17024"/>
                    <a:pt x="13627" y="17275"/>
                    <a:pt x="13627" y="17589"/>
                  </a:cubicBezTo>
                  <a:lnTo>
                    <a:pt x="13627" y="18193"/>
                  </a:lnTo>
                  <a:lnTo>
                    <a:pt x="5701" y="18193"/>
                  </a:lnTo>
                  <a:lnTo>
                    <a:pt x="5701" y="17589"/>
                  </a:lnTo>
                  <a:cubicBezTo>
                    <a:pt x="5701" y="17275"/>
                    <a:pt x="5951" y="17024"/>
                    <a:pt x="6265" y="17024"/>
                  </a:cubicBezTo>
                  <a:lnTo>
                    <a:pt x="8530" y="17024"/>
                  </a:lnTo>
                  <a:cubicBezTo>
                    <a:pt x="8844" y="17024"/>
                    <a:pt x="9095" y="16770"/>
                    <a:pt x="9095" y="16456"/>
                  </a:cubicBezTo>
                  <a:cubicBezTo>
                    <a:pt x="9095" y="16142"/>
                    <a:pt x="8844" y="15892"/>
                    <a:pt x="8530" y="15892"/>
                  </a:cubicBezTo>
                  <a:lnTo>
                    <a:pt x="6833" y="15892"/>
                  </a:lnTo>
                  <a:lnTo>
                    <a:pt x="6833" y="15324"/>
                  </a:lnTo>
                  <a:cubicBezTo>
                    <a:pt x="6833" y="15010"/>
                    <a:pt x="7084" y="14759"/>
                    <a:pt x="7398" y="14759"/>
                  </a:cubicBezTo>
                  <a:close/>
                  <a:moveTo>
                    <a:pt x="3965" y="0"/>
                  </a:moveTo>
                  <a:cubicBezTo>
                    <a:pt x="3651" y="0"/>
                    <a:pt x="3397" y="254"/>
                    <a:pt x="3397" y="568"/>
                  </a:cubicBezTo>
                  <a:lnTo>
                    <a:pt x="3397" y="1474"/>
                  </a:lnTo>
                  <a:cubicBezTo>
                    <a:pt x="3032" y="1264"/>
                    <a:pt x="2645" y="1168"/>
                    <a:pt x="2269" y="1168"/>
                  </a:cubicBezTo>
                  <a:cubicBezTo>
                    <a:pt x="1086" y="1168"/>
                    <a:pt x="0" y="2113"/>
                    <a:pt x="0" y="3437"/>
                  </a:cubicBezTo>
                  <a:lnTo>
                    <a:pt x="0" y="5357"/>
                  </a:lnTo>
                  <a:cubicBezTo>
                    <a:pt x="0" y="6115"/>
                    <a:pt x="378" y="6821"/>
                    <a:pt x="1009" y="7241"/>
                  </a:cubicBezTo>
                  <a:lnTo>
                    <a:pt x="3651" y="9001"/>
                  </a:lnTo>
                  <a:cubicBezTo>
                    <a:pt x="3663" y="9010"/>
                    <a:pt x="3678" y="9019"/>
                    <a:pt x="3690" y="9026"/>
                  </a:cubicBezTo>
                  <a:cubicBezTo>
                    <a:pt x="4125" y="10170"/>
                    <a:pt x="5027" y="11112"/>
                    <a:pt x="6314" y="11710"/>
                  </a:cubicBezTo>
                  <a:cubicBezTo>
                    <a:pt x="7156" y="12105"/>
                    <a:pt x="7736" y="12812"/>
                    <a:pt x="7911" y="13627"/>
                  </a:cubicBezTo>
                  <a:lnTo>
                    <a:pt x="7398" y="13627"/>
                  </a:lnTo>
                  <a:cubicBezTo>
                    <a:pt x="6459" y="13627"/>
                    <a:pt x="5701" y="14385"/>
                    <a:pt x="5701" y="15324"/>
                  </a:cubicBezTo>
                  <a:lnTo>
                    <a:pt x="5701" y="15988"/>
                  </a:lnTo>
                  <a:cubicBezTo>
                    <a:pt x="5021" y="16227"/>
                    <a:pt x="4569" y="16870"/>
                    <a:pt x="4569" y="17589"/>
                  </a:cubicBezTo>
                  <a:lnTo>
                    <a:pt x="4569" y="18760"/>
                  </a:lnTo>
                  <a:cubicBezTo>
                    <a:pt x="4569" y="19071"/>
                    <a:pt x="4819" y="19325"/>
                    <a:pt x="5133" y="19325"/>
                  </a:cubicBezTo>
                  <a:lnTo>
                    <a:pt x="14191" y="19325"/>
                  </a:lnTo>
                  <a:cubicBezTo>
                    <a:pt x="14506" y="19325"/>
                    <a:pt x="14759" y="19071"/>
                    <a:pt x="14759" y="18760"/>
                  </a:cubicBezTo>
                  <a:lnTo>
                    <a:pt x="14759" y="17589"/>
                  </a:lnTo>
                  <a:cubicBezTo>
                    <a:pt x="14756" y="16870"/>
                    <a:pt x="14303" y="16227"/>
                    <a:pt x="13627" y="15988"/>
                  </a:cubicBezTo>
                  <a:lnTo>
                    <a:pt x="13627" y="15324"/>
                  </a:lnTo>
                  <a:cubicBezTo>
                    <a:pt x="13624" y="14385"/>
                    <a:pt x="12866" y="13627"/>
                    <a:pt x="11927" y="13627"/>
                  </a:cubicBezTo>
                  <a:lnTo>
                    <a:pt x="11389" y="13627"/>
                  </a:lnTo>
                  <a:cubicBezTo>
                    <a:pt x="11507" y="12833"/>
                    <a:pt x="11981" y="12139"/>
                    <a:pt x="12679" y="11743"/>
                  </a:cubicBezTo>
                  <a:cubicBezTo>
                    <a:pt x="14044" y="10973"/>
                    <a:pt x="15088" y="10170"/>
                    <a:pt x="15593" y="9047"/>
                  </a:cubicBezTo>
                  <a:cubicBezTo>
                    <a:pt x="15623" y="9035"/>
                    <a:pt x="15650" y="9019"/>
                    <a:pt x="15677" y="9001"/>
                  </a:cubicBezTo>
                  <a:lnTo>
                    <a:pt x="18319" y="7241"/>
                  </a:lnTo>
                  <a:cubicBezTo>
                    <a:pt x="18947" y="6821"/>
                    <a:pt x="19328" y="6115"/>
                    <a:pt x="19328" y="5357"/>
                  </a:cubicBezTo>
                  <a:lnTo>
                    <a:pt x="19328" y="3437"/>
                  </a:lnTo>
                  <a:cubicBezTo>
                    <a:pt x="19325" y="2113"/>
                    <a:pt x="18239" y="1168"/>
                    <a:pt x="17057" y="1168"/>
                  </a:cubicBezTo>
                  <a:cubicBezTo>
                    <a:pt x="16681" y="1168"/>
                    <a:pt x="16295" y="1264"/>
                    <a:pt x="15931" y="1474"/>
                  </a:cubicBezTo>
                  <a:lnTo>
                    <a:pt x="15931" y="568"/>
                  </a:lnTo>
                  <a:cubicBezTo>
                    <a:pt x="15931" y="254"/>
                    <a:pt x="15677" y="0"/>
                    <a:pt x="153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522" name="Google Shape;9522;p66"/>
          <p:cNvGrpSpPr/>
          <p:nvPr/>
        </p:nvGrpSpPr>
        <p:grpSpPr>
          <a:xfrm>
            <a:off x="4604808" y="3125789"/>
            <a:ext cx="344622" cy="340204"/>
            <a:chOff x="6238300" y="1426975"/>
            <a:chExt cx="489450" cy="48317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523" name="Google Shape;9523;p66"/>
            <p:cNvSpPr/>
            <p:nvPr/>
          </p:nvSpPr>
          <p:spPr>
            <a:xfrm>
              <a:off x="6238300" y="1426975"/>
              <a:ext cx="489450" cy="483175"/>
            </a:xfrm>
            <a:custGeom>
              <a:avLst/>
              <a:gdLst/>
              <a:ahLst/>
              <a:cxnLst/>
              <a:rect l="l" t="t" r="r" b="b"/>
              <a:pathLst>
                <a:path w="19578" h="19327" extrusionOk="0">
                  <a:moveTo>
                    <a:pt x="16109" y="2267"/>
                  </a:moveTo>
                  <a:lnTo>
                    <a:pt x="16109" y="4803"/>
                  </a:lnTo>
                  <a:lnTo>
                    <a:pt x="14977" y="3831"/>
                  </a:lnTo>
                  <a:lnTo>
                    <a:pt x="14977" y="2267"/>
                  </a:lnTo>
                  <a:close/>
                  <a:moveTo>
                    <a:pt x="9880" y="1135"/>
                  </a:moveTo>
                  <a:cubicBezTo>
                    <a:pt x="10011" y="1135"/>
                    <a:pt x="10142" y="1181"/>
                    <a:pt x="10248" y="1274"/>
                  </a:cubicBezTo>
                  <a:lnTo>
                    <a:pt x="18174" y="8067"/>
                  </a:lnTo>
                  <a:cubicBezTo>
                    <a:pt x="18413" y="8270"/>
                    <a:pt x="18440" y="8626"/>
                    <a:pt x="18238" y="8864"/>
                  </a:cubicBezTo>
                  <a:lnTo>
                    <a:pt x="18238" y="8861"/>
                  </a:lnTo>
                  <a:cubicBezTo>
                    <a:pt x="18129" y="8988"/>
                    <a:pt x="17972" y="9061"/>
                    <a:pt x="17809" y="9061"/>
                  </a:cubicBezTo>
                  <a:cubicBezTo>
                    <a:pt x="17673" y="9061"/>
                    <a:pt x="17540" y="9012"/>
                    <a:pt x="17440" y="8925"/>
                  </a:cubicBezTo>
                  <a:lnTo>
                    <a:pt x="10251" y="2762"/>
                  </a:lnTo>
                  <a:cubicBezTo>
                    <a:pt x="10145" y="2672"/>
                    <a:pt x="10014" y="2626"/>
                    <a:pt x="9883" y="2626"/>
                  </a:cubicBezTo>
                  <a:cubicBezTo>
                    <a:pt x="9751" y="2626"/>
                    <a:pt x="9620" y="2672"/>
                    <a:pt x="9514" y="2762"/>
                  </a:cubicBezTo>
                  <a:lnTo>
                    <a:pt x="2687" y="8553"/>
                  </a:lnTo>
                  <a:cubicBezTo>
                    <a:pt x="2657" y="8575"/>
                    <a:pt x="2633" y="8596"/>
                    <a:pt x="2609" y="8623"/>
                  </a:cubicBezTo>
                  <a:lnTo>
                    <a:pt x="2250" y="8925"/>
                  </a:lnTo>
                  <a:cubicBezTo>
                    <a:pt x="2142" y="9016"/>
                    <a:pt x="2012" y="9060"/>
                    <a:pt x="1882" y="9060"/>
                  </a:cubicBezTo>
                  <a:cubicBezTo>
                    <a:pt x="1723" y="9060"/>
                    <a:pt x="1565" y="8994"/>
                    <a:pt x="1452" y="8864"/>
                  </a:cubicBezTo>
                  <a:cubicBezTo>
                    <a:pt x="1250" y="8629"/>
                    <a:pt x="1274" y="8273"/>
                    <a:pt x="1510" y="8067"/>
                  </a:cubicBezTo>
                  <a:lnTo>
                    <a:pt x="9511" y="1274"/>
                  </a:lnTo>
                  <a:cubicBezTo>
                    <a:pt x="9617" y="1181"/>
                    <a:pt x="9748" y="1135"/>
                    <a:pt x="9880" y="1135"/>
                  </a:cubicBezTo>
                  <a:close/>
                  <a:moveTo>
                    <a:pt x="12147" y="13665"/>
                  </a:moveTo>
                  <a:lnTo>
                    <a:pt x="12147" y="18195"/>
                  </a:lnTo>
                  <a:lnTo>
                    <a:pt x="7543" y="18195"/>
                  </a:lnTo>
                  <a:lnTo>
                    <a:pt x="7543" y="13665"/>
                  </a:lnTo>
                  <a:close/>
                  <a:moveTo>
                    <a:pt x="9883" y="3937"/>
                  </a:moveTo>
                  <a:lnTo>
                    <a:pt x="16109" y="9275"/>
                  </a:lnTo>
                  <a:lnTo>
                    <a:pt x="16109" y="18195"/>
                  </a:lnTo>
                  <a:lnTo>
                    <a:pt x="13280" y="18195"/>
                  </a:lnTo>
                  <a:lnTo>
                    <a:pt x="13280" y="13101"/>
                  </a:lnTo>
                  <a:cubicBezTo>
                    <a:pt x="13280" y="12787"/>
                    <a:pt x="13026" y="12533"/>
                    <a:pt x="12712" y="12533"/>
                  </a:cubicBezTo>
                  <a:lnTo>
                    <a:pt x="6975" y="12533"/>
                  </a:lnTo>
                  <a:cubicBezTo>
                    <a:pt x="6661" y="12533"/>
                    <a:pt x="6410" y="12787"/>
                    <a:pt x="6410" y="13101"/>
                  </a:cubicBezTo>
                  <a:lnTo>
                    <a:pt x="6410" y="18195"/>
                  </a:lnTo>
                  <a:lnTo>
                    <a:pt x="3578" y="18195"/>
                  </a:lnTo>
                  <a:lnTo>
                    <a:pt x="3578" y="9281"/>
                  </a:lnTo>
                  <a:lnTo>
                    <a:pt x="9883" y="3937"/>
                  </a:lnTo>
                  <a:close/>
                  <a:moveTo>
                    <a:pt x="9883" y="0"/>
                  </a:moveTo>
                  <a:cubicBezTo>
                    <a:pt x="9489" y="0"/>
                    <a:pt x="9095" y="137"/>
                    <a:pt x="8778" y="410"/>
                  </a:cubicBezTo>
                  <a:lnTo>
                    <a:pt x="773" y="7204"/>
                  </a:lnTo>
                  <a:cubicBezTo>
                    <a:pt x="154" y="7738"/>
                    <a:pt x="0" y="8635"/>
                    <a:pt x="411" y="9345"/>
                  </a:cubicBezTo>
                  <a:cubicBezTo>
                    <a:pt x="720" y="9881"/>
                    <a:pt x="1289" y="10193"/>
                    <a:pt x="1882" y="10193"/>
                  </a:cubicBezTo>
                  <a:cubicBezTo>
                    <a:pt x="2070" y="10193"/>
                    <a:pt x="2261" y="10162"/>
                    <a:pt x="2446" y="10096"/>
                  </a:cubicBezTo>
                  <a:lnTo>
                    <a:pt x="2446" y="18762"/>
                  </a:lnTo>
                  <a:cubicBezTo>
                    <a:pt x="2446" y="19073"/>
                    <a:pt x="2699" y="19327"/>
                    <a:pt x="3010" y="19327"/>
                  </a:cubicBezTo>
                  <a:lnTo>
                    <a:pt x="16673" y="19327"/>
                  </a:lnTo>
                  <a:cubicBezTo>
                    <a:pt x="16987" y="19327"/>
                    <a:pt x="17241" y="19073"/>
                    <a:pt x="17241" y="18762"/>
                  </a:cubicBezTo>
                  <a:lnTo>
                    <a:pt x="17241" y="10096"/>
                  </a:lnTo>
                  <a:cubicBezTo>
                    <a:pt x="17431" y="10163"/>
                    <a:pt x="17623" y="10195"/>
                    <a:pt x="17809" y="10195"/>
                  </a:cubicBezTo>
                  <a:cubicBezTo>
                    <a:pt x="18756" y="10195"/>
                    <a:pt x="19578" y="9388"/>
                    <a:pt x="19500" y="8363"/>
                  </a:cubicBezTo>
                  <a:cubicBezTo>
                    <a:pt x="19466" y="7913"/>
                    <a:pt x="19255" y="7497"/>
                    <a:pt x="18914" y="7204"/>
                  </a:cubicBezTo>
                  <a:lnTo>
                    <a:pt x="17241" y="5770"/>
                  </a:lnTo>
                  <a:lnTo>
                    <a:pt x="17241" y="1702"/>
                  </a:lnTo>
                  <a:cubicBezTo>
                    <a:pt x="17241" y="1388"/>
                    <a:pt x="16987" y="1135"/>
                    <a:pt x="16676" y="1135"/>
                  </a:cubicBezTo>
                  <a:lnTo>
                    <a:pt x="14412" y="1135"/>
                  </a:lnTo>
                  <a:cubicBezTo>
                    <a:pt x="14098" y="1135"/>
                    <a:pt x="13844" y="1388"/>
                    <a:pt x="13844" y="1702"/>
                  </a:cubicBezTo>
                  <a:lnTo>
                    <a:pt x="13844" y="2862"/>
                  </a:lnTo>
                  <a:lnTo>
                    <a:pt x="10988" y="410"/>
                  </a:lnTo>
                  <a:cubicBezTo>
                    <a:pt x="10671" y="137"/>
                    <a:pt x="10277" y="0"/>
                    <a:pt x="98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24" name="Google Shape;9524;p66"/>
            <p:cNvSpPr/>
            <p:nvPr/>
          </p:nvSpPr>
          <p:spPr>
            <a:xfrm>
              <a:off x="6426850" y="1596875"/>
              <a:ext cx="115150" cy="113250"/>
            </a:xfrm>
            <a:custGeom>
              <a:avLst/>
              <a:gdLst/>
              <a:ahLst/>
              <a:cxnLst/>
              <a:rect l="l" t="t" r="r" b="b"/>
              <a:pathLst>
                <a:path w="4606" h="4530" extrusionOk="0">
                  <a:moveTo>
                    <a:pt x="3473" y="1132"/>
                  </a:moveTo>
                  <a:lnTo>
                    <a:pt x="3473" y="3397"/>
                  </a:lnTo>
                  <a:lnTo>
                    <a:pt x="1133" y="3397"/>
                  </a:lnTo>
                  <a:lnTo>
                    <a:pt x="1133" y="1132"/>
                  </a:lnTo>
                  <a:close/>
                  <a:moveTo>
                    <a:pt x="565" y="0"/>
                  </a:moveTo>
                  <a:cubicBezTo>
                    <a:pt x="251" y="0"/>
                    <a:pt x="1" y="254"/>
                    <a:pt x="1" y="568"/>
                  </a:cubicBezTo>
                  <a:lnTo>
                    <a:pt x="1" y="3965"/>
                  </a:lnTo>
                  <a:cubicBezTo>
                    <a:pt x="1" y="4276"/>
                    <a:pt x="251" y="4529"/>
                    <a:pt x="565" y="4529"/>
                  </a:cubicBezTo>
                  <a:lnTo>
                    <a:pt x="4038" y="4529"/>
                  </a:lnTo>
                  <a:cubicBezTo>
                    <a:pt x="4352" y="4529"/>
                    <a:pt x="4605" y="4276"/>
                    <a:pt x="4605" y="3965"/>
                  </a:cubicBezTo>
                  <a:lnTo>
                    <a:pt x="4605" y="568"/>
                  </a:lnTo>
                  <a:cubicBezTo>
                    <a:pt x="4605" y="254"/>
                    <a:pt x="4352" y="0"/>
                    <a:pt x="40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25" name="Google Shape;9525;p66"/>
            <p:cNvSpPr/>
            <p:nvPr/>
          </p:nvSpPr>
          <p:spPr>
            <a:xfrm>
              <a:off x="6485350" y="1796900"/>
              <a:ext cx="28325" cy="28325"/>
            </a:xfrm>
            <a:custGeom>
              <a:avLst/>
              <a:gdLst/>
              <a:ahLst/>
              <a:cxnLst/>
              <a:rect l="l" t="t" r="r" b="b"/>
              <a:pathLst>
                <a:path w="1133" h="1133" extrusionOk="0">
                  <a:moveTo>
                    <a:pt x="565" y="1"/>
                  </a:moveTo>
                  <a:cubicBezTo>
                    <a:pt x="251" y="1"/>
                    <a:pt x="1" y="254"/>
                    <a:pt x="1" y="568"/>
                  </a:cubicBezTo>
                  <a:cubicBezTo>
                    <a:pt x="1" y="879"/>
                    <a:pt x="251" y="1133"/>
                    <a:pt x="565" y="1133"/>
                  </a:cubicBezTo>
                  <a:cubicBezTo>
                    <a:pt x="879" y="1133"/>
                    <a:pt x="1133" y="879"/>
                    <a:pt x="1133" y="568"/>
                  </a:cubicBezTo>
                  <a:cubicBezTo>
                    <a:pt x="1133" y="254"/>
                    <a:pt x="879" y="1"/>
                    <a:pt x="5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9526" name="Google Shape;9526;p66"/>
          <p:cNvSpPr/>
          <p:nvPr/>
        </p:nvSpPr>
        <p:spPr>
          <a:xfrm>
            <a:off x="865437" y="3545273"/>
            <a:ext cx="300792" cy="338725"/>
          </a:xfrm>
          <a:custGeom>
            <a:avLst/>
            <a:gdLst/>
            <a:ahLst/>
            <a:cxnLst/>
            <a:rect l="l" t="t" r="r" b="b"/>
            <a:pathLst>
              <a:path w="17088" h="19243" extrusionOk="0">
                <a:moveTo>
                  <a:pt x="15955" y="1281"/>
                </a:moveTo>
                <a:lnTo>
                  <a:pt x="15955" y="3452"/>
                </a:lnTo>
                <a:lnTo>
                  <a:pt x="5586" y="5877"/>
                </a:lnTo>
                <a:lnTo>
                  <a:pt x="5586" y="3703"/>
                </a:lnTo>
                <a:lnTo>
                  <a:pt x="15955" y="1281"/>
                </a:lnTo>
                <a:close/>
                <a:moveTo>
                  <a:pt x="14425" y="12363"/>
                </a:moveTo>
                <a:cubicBezTo>
                  <a:pt x="14622" y="12363"/>
                  <a:pt x="14821" y="12401"/>
                  <a:pt x="15010" y="12480"/>
                </a:cubicBezTo>
                <a:cubicBezTo>
                  <a:pt x="15584" y="12716"/>
                  <a:pt x="15955" y="13274"/>
                  <a:pt x="15955" y="13893"/>
                </a:cubicBezTo>
                <a:cubicBezTo>
                  <a:pt x="15955" y="14739"/>
                  <a:pt x="15270" y="15421"/>
                  <a:pt x="14424" y="15421"/>
                </a:cubicBezTo>
                <a:cubicBezTo>
                  <a:pt x="13805" y="15421"/>
                  <a:pt x="13250" y="15050"/>
                  <a:pt x="13011" y="14479"/>
                </a:cubicBezTo>
                <a:cubicBezTo>
                  <a:pt x="12776" y="13905"/>
                  <a:pt x="12905" y="13247"/>
                  <a:pt x="13343" y="12809"/>
                </a:cubicBezTo>
                <a:cubicBezTo>
                  <a:pt x="13636" y="12519"/>
                  <a:pt x="14027" y="12363"/>
                  <a:pt x="14425" y="12363"/>
                </a:cubicBezTo>
                <a:close/>
                <a:moveTo>
                  <a:pt x="2925" y="15050"/>
                </a:moveTo>
                <a:cubicBezTo>
                  <a:pt x="3122" y="15050"/>
                  <a:pt x="3322" y="15088"/>
                  <a:pt x="3512" y="15168"/>
                </a:cubicBezTo>
                <a:cubicBezTo>
                  <a:pt x="4083" y="15403"/>
                  <a:pt x="4454" y="15962"/>
                  <a:pt x="4454" y="16581"/>
                </a:cubicBezTo>
                <a:cubicBezTo>
                  <a:pt x="4454" y="17423"/>
                  <a:pt x="3769" y="18108"/>
                  <a:pt x="2926" y="18108"/>
                </a:cubicBezTo>
                <a:cubicBezTo>
                  <a:pt x="2307" y="18108"/>
                  <a:pt x="1749" y="17737"/>
                  <a:pt x="1513" y="17166"/>
                </a:cubicBezTo>
                <a:cubicBezTo>
                  <a:pt x="1275" y="16593"/>
                  <a:pt x="1407" y="15934"/>
                  <a:pt x="1845" y="15497"/>
                </a:cubicBezTo>
                <a:cubicBezTo>
                  <a:pt x="2136" y="15206"/>
                  <a:pt x="2527" y="15050"/>
                  <a:pt x="2925" y="15050"/>
                </a:cubicBezTo>
                <a:close/>
                <a:moveTo>
                  <a:pt x="16525" y="0"/>
                </a:moveTo>
                <a:cubicBezTo>
                  <a:pt x="16481" y="0"/>
                  <a:pt x="16437" y="5"/>
                  <a:pt x="16393" y="16"/>
                </a:cubicBezTo>
                <a:lnTo>
                  <a:pt x="4892" y="2703"/>
                </a:lnTo>
                <a:cubicBezTo>
                  <a:pt x="4635" y="2761"/>
                  <a:pt x="4454" y="2990"/>
                  <a:pt x="4454" y="3253"/>
                </a:cubicBezTo>
                <a:lnTo>
                  <a:pt x="4454" y="14404"/>
                </a:lnTo>
                <a:cubicBezTo>
                  <a:pt x="3994" y="14081"/>
                  <a:pt x="3459" y="13921"/>
                  <a:pt x="2926" y="13921"/>
                </a:cubicBezTo>
                <a:cubicBezTo>
                  <a:pt x="2299" y="13921"/>
                  <a:pt x="1673" y="14143"/>
                  <a:pt x="1175" y="14579"/>
                </a:cubicBezTo>
                <a:cubicBezTo>
                  <a:pt x="251" y="15388"/>
                  <a:pt x="0" y="16720"/>
                  <a:pt x="568" y="17810"/>
                </a:cubicBezTo>
                <a:cubicBezTo>
                  <a:pt x="1032" y="18704"/>
                  <a:pt x="1950" y="19242"/>
                  <a:pt x="2925" y="19242"/>
                </a:cubicBezTo>
                <a:cubicBezTo>
                  <a:pt x="3136" y="19242"/>
                  <a:pt x="3349" y="19217"/>
                  <a:pt x="3560" y="19165"/>
                </a:cubicBezTo>
                <a:cubicBezTo>
                  <a:pt x="4750" y="18872"/>
                  <a:pt x="5589" y="17807"/>
                  <a:pt x="5586" y="16581"/>
                </a:cubicBezTo>
                <a:lnTo>
                  <a:pt x="5586" y="7039"/>
                </a:lnTo>
                <a:lnTo>
                  <a:pt x="15955" y="4618"/>
                </a:lnTo>
                <a:lnTo>
                  <a:pt x="15955" y="11716"/>
                </a:lnTo>
                <a:cubicBezTo>
                  <a:pt x="15508" y="11399"/>
                  <a:pt x="14974" y="11230"/>
                  <a:pt x="14424" y="11230"/>
                </a:cubicBezTo>
                <a:cubicBezTo>
                  <a:pt x="13349" y="11230"/>
                  <a:pt x="12377" y="11879"/>
                  <a:pt x="11966" y="12873"/>
                </a:cubicBezTo>
                <a:cubicBezTo>
                  <a:pt x="11553" y="13869"/>
                  <a:pt x="11782" y="15014"/>
                  <a:pt x="12543" y="15774"/>
                </a:cubicBezTo>
                <a:cubicBezTo>
                  <a:pt x="13052" y="16283"/>
                  <a:pt x="13733" y="16555"/>
                  <a:pt x="14426" y="16555"/>
                </a:cubicBezTo>
                <a:cubicBezTo>
                  <a:pt x="14769" y="16555"/>
                  <a:pt x="15115" y="16488"/>
                  <a:pt x="15445" y="16351"/>
                </a:cubicBezTo>
                <a:cubicBezTo>
                  <a:pt x="16438" y="15941"/>
                  <a:pt x="17087" y="14968"/>
                  <a:pt x="17087" y="13893"/>
                </a:cubicBezTo>
                <a:lnTo>
                  <a:pt x="17087" y="565"/>
                </a:lnTo>
                <a:cubicBezTo>
                  <a:pt x="17087" y="246"/>
                  <a:pt x="16826" y="0"/>
                  <a:pt x="16525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9527" name="Google Shape;9527;p66"/>
          <p:cNvGrpSpPr/>
          <p:nvPr/>
        </p:nvGrpSpPr>
        <p:grpSpPr>
          <a:xfrm>
            <a:off x="1263703" y="3544794"/>
            <a:ext cx="340168" cy="340186"/>
            <a:chOff x="1487200" y="2021475"/>
            <a:chExt cx="483125" cy="48315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528" name="Google Shape;9528;p66"/>
            <p:cNvSpPr/>
            <p:nvPr/>
          </p:nvSpPr>
          <p:spPr>
            <a:xfrm>
              <a:off x="1487200" y="2021475"/>
              <a:ext cx="483125" cy="483150"/>
            </a:xfrm>
            <a:custGeom>
              <a:avLst/>
              <a:gdLst/>
              <a:ahLst/>
              <a:cxnLst/>
              <a:rect l="l" t="t" r="r" b="b"/>
              <a:pathLst>
                <a:path w="19325" h="19326" extrusionOk="0">
                  <a:moveTo>
                    <a:pt x="17628" y="1133"/>
                  </a:moveTo>
                  <a:cubicBezTo>
                    <a:pt x="17939" y="1133"/>
                    <a:pt x="18192" y="1386"/>
                    <a:pt x="18192" y="1701"/>
                  </a:cubicBezTo>
                  <a:lnTo>
                    <a:pt x="18192" y="14796"/>
                  </a:lnTo>
                  <a:lnTo>
                    <a:pt x="1132" y="14796"/>
                  </a:lnTo>
                  <a:lnTo>
                    <a:pt x="1132" y="1701"/>
                  </a:lnTo>
                  <a:cubicBezTo>
                    <a:pt x="1132" y="1386"/>
                    <a:pt x="1386" y="1133"/>
                    <a:pt x="1700" y="1133"/>
                  </a:cubicBezTo>
                  <a:close/>
                  <a:moveTo>
                    <a:pt x="18192" y="15928"/>
                  </a:moveTo>
                  <a:lnTo>
                    <a:pt x="18192" y="17628"/>
                  </a:lnTo>
                  <a:cubicBezTo>
                    <a:pt x="18192" y="17939"/>
                    <a:pt x="17939" y="18193"/>
                    <a:pt x="17628" y="18193"/>
                  </a:cubicBezTo>
                  <a:lnTo>
                    <a:pt x="1700" y="18193"/>
                  </a:lnTo>
                  <a:cubicBezTo>
                    <a:pt x="1386" y="18193"/>
                    <a:pt x="1132" y="17939"/>
                    <a:pt x="1132" y="17628"/>
                  </a:cubicBezTo>
                  <a:lnTo>
                    <a:pt x="1132" y="15928"/>
                  </a:lnTo>
                  <a:close/>
                  <a:moveTo>
                    <a:pt x="1700" y="1"/>
                  </a:moveTo>
                  <a:cubicBezTo>
                    <a:pt x="761" y="1"/>
                    <a:pt x="0" y="761"/>
                    <a:pt x="0" y="1701"/>
                  </a:cubicBezTo>
                  <a:lnTo>
                    <a:pt x="0" y="17628"/>
                  </a:lnTo>
                  <a:cubicBezTo>
                    <a:pt x="0" y="18564"/>
                    <a:pt x="761" y="19325"/>
                    <a:pt x="1700" y="19325"/>
                  </a:cubicBezTo>
                  <a:lnTo>
                    <a:pt x="17628" y="19325"/>
                  </a:lnTo>
                  <a:cubicBezTo>
                    <a:pt x="18564" y="19325"/>
                    <a:pt x="19325" y="18564"/>
                    <a:pt x="19325" y="17628"/>
                  </a:cubicBezTo>
                  <a:lnTo>
                    <a:pt x="19325" y="1701"/>
                  </a:lnTo>
                  <a:cubicBezTo>
                    <a:pt x="19325" y="761"/>
                    <a:pt x="18564" y="1"/>
                    <a:pt x="176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29" name="Google Shape;9529;p66"/>
            <p:cNvSpPr/>
            <p:nvPr/>
          </p:nvSpPr>
          <p:spPr>
            <a:xfrm>
              <a:off x="1573100" y="2078100"/>
              <a:ext cx="84875" cy="284000"/>
            </a:xfrm>
            <a:custGeom>
              <a:avLst/>
              <a:gdLst/>
              <a:ahLst/>
              <a:cxnLst/>
              <a:rect l="l" t="t" r="r" b="b"/>
              <a:pathLst>
                <a:path w="3395" h="11360" extrusionOk="0">
                  <a:moveTo>
                    <a:pt x="1697" y="6833"/>
                  </a:moveTo>
                  <a:cubicBezTo>
                    <a:pt x="2201" y="6833"/>
                    <a:pt x="2455" y="7440"/>
                    <a:pt x="2099" y="7799"/>
                  </a:cubicBezTo>
                  <a:cubicBezTo>
                    <a:pt x="1983" y="7914"/>
                    <a:pt x="1841" y="7966"/>
                    <a:pt x="1702" y="7966"/>
                  </a:cubicBezTo>
                  <a:cubicBezTo>
                    <a:pt x="1411" y="7966"/>
                    <a:pt x="1133" y="7739"/>
                    <a:pt x="1133" y="7398"/>
                  </a:cubicBezTo>
                  <a:cubicBezTo>
                    <a:pt x="1133" y="7084"/>
                    <a:pt x="1383" y="6833"/>
                    <a:pt x="1697" y="6833"/>
                  </a:cubicBezTo>
                  <a:close/>
                  <a:moveTo>
                    <a:pt x="1697" y="0"/>
                  </a:moveTo>
                  <a:cubicBezTo>
                    <a:pt x="1383" y="0"/>
                    <a:pt x="1133" y="254"/>
                    <a:pt x="1133" y="568"/>
                  </a:cubicBezTo>
                  <a:lnTo>
                    <a:pt x="1133" y="5798"/>
                  </a:lnTo>
                  <a:cubicBezTo>
                    <a:pt x="453" y="6036"/>
                    <a:pt x="0" y="6679"/>
                    <a:pt x="0" y="7398"/>
                  </a:cubicBezTo>
                  <a:cubicBezTo>
                    <a:pt x="0" y="8116"/>
                    <a:pt x="453" y="8760"/>
                    <a:pt x="1133" y="8998"/>
                  </a:cubicBezTo>
                  <a:lnTo>
                    <a:pt x="1133" y="10795"/>
                  </a:lnTo>
                  <a:cubicBezTo>
                    <a:pt x="1133" y="11109"/>
                    <a:pt x="1383" y="11359"/>
                    <a:pt x="1697" y="11359"/>
                  </a:cubicBezTo>
                  <a:cubicBezTo>
                    <a:pt x="2011" y="11359"/>
                    <a:pt x="2265" y="11109"/>
                    <a:pt x="2265" y="10795"/>
                  </a:cubicBezTo>
                  <a:lnTo>
                    <a:pt x="2265" y="8998"/>
                  </a:lnTo>
                  <a:cubicBezTo>
                    <a:pt x="2941" y="8760"/>
                    <a:pt x="3394" y="8116"/>
                    <a:pt x="3394" y="7398"/>
                  </a:cubicBezTo>
                  <a:cubicBezTo>
                    <a:pt x="3394" y="6679"/>
                    <a:pt x="2941" y="6036"/>
                    <a:pt x="2265" y="5798"/>
                  </a:cubicBezTo>
                  <a:lnTo>
                    <a:pt x="2265" y="568"/>
                  </a:lnTo>
                  <a:cubicBezTo>
                    <a:pt x="2265" y="254"/>
                    <a:pt x="2011" y="0"/>
                    <a:pt x="16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30" name="Google Shape;9530;p66"/>
            <p:cNvSpPr/>
            <p:nvPr/>
          </p:nvSpPr>
          <p:spPr>
            <a:xfrm>
              <a:off x="1686325" y="2078100"/>
              <a:ext cx="84875" cy="284000"/>
            </a:xfrm>
            <a:custGeom>
              <a:avLst/>
              <a:gdLst/>
              <a:ahLst/>
              <a:cxnLst/>
              <a:rect l="l" t="t" r="r" b="b"/>
              <a:pathLst>
                <a:path w="3395" h="11360" extrusionOk="0">
                  <a:moveTo>
                    <a:pt x="1697" y="3436"/>
                  </a:moveTo>
                  <a:cubicBezTo>
                    <a:pt x="2011" y="3436"/>
                    <a:pt x="2262" y="3687"/>
                    <a:pt x="2262" y="4001"/>
                  </a:cubicBezTo>
                  <a:cubicBezTo>
                    <a:pt x="2262" y="4315"/>
                    <a:pt x="2011" y="4569"/>
                    <a:pt x="1697" y="4569"/>
                  </a:cubicBezTo>
                  <a:cubicBezTo>
                    <a:pt x="1383" y="4569"/>
                    <a:pt x="1133" y="4315"/>
                    <a:pt x="1133" y="4001"/>
                  </a:cubicBezTo>
                  <a:cubicBezTo>
                    <a:pt x="1133" y="3687"/>
                    <a:pt x="1383" y="3436"/>
                    <a:pt x="1697" y="3436"/>
                  </a:cubicBezTo>
                  <a:close/>
                  <a:moveTo>
                    <a:pt x="1697" y="0"/>
                  </a:moveTo>
                  <a:cubicBezTo>
                    <a:pt x="1383" y="0"/>
                    <a:pt x="1133" y="254"/>
                    <a:pt x="1133" y="568"/>
                  </a:cubicBezTo>
                  <a:lnTo>
                    <a:pt x="1133" y="2401"/>
                  </a:lnTo>
                  <a:cubicBezTo>
                    <a:pt x="453" y="2639"/>
                    <a:pt x="0" y="3282"/>
                    <a:pt x="0" y="4001"/>
                  </a:cubicBezTo>
                  <a:cubicBezTo>
                    <a:pt x="0" y="4720"/>
                    <a:pt x="453" y="5363"/>
                    <a:pt x="1133" y="5601"/>
                  </a:cubicBezTo>
                  <a:lnTo>
                    <a:pt x="1133" y="10795"/>
                  </a:lnTo>
                  <a:cubicBezTo>
                    <a:pt x="1133" y="11109"/>
                    <a:pt x="1383" y="11359"/>
                    <a:pt x="1697" y="11359"/>
                  </a:cubicBezTo>
                  <a:cubicBezTo>
                    <a:pt x="2011" y="11359"/>
                    <a:pt x="2265" y="11109"/>
                    <a:pt x="2265" y="10795"/>
                  </a:cubicBezTo>
                  <a:lnTo>
                    <a:pt x="2265" y="5601"/>
                  </a:lnTo>
                  <a:cubicBezTo>
                    <a:pt x="2941" y="5363"/>
                    <a:pt x="3394" y="4720"/>
                    <a:pt x="3394" y="4001"/>
                  </a:cubicBezTo>
                  <a:cubicBezTo>
                    <a:pt x="3394" y="3282"/>
                    <a:pt x="2941" y="2639"/>
                    <a:pt x="2265" y="2401"/>
                  </a:cubicBezTo>
                  <a:lnTo>
                    <a:pt x="2265" y="568"/>
                  </a:lnTo>
                  <a:cubicBezTo>
                    <a:pt x="2265" y="254"/>
                    <a:pt x="2011" y="0"/>
                    <a:pt x="16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31" name="Google Shape;9531;p66"/>
            <p:cNvSpPr/>
            <p:nvPr/>
          </p:nvSpPr>
          <p:spPr>
            <a:xfrm>
              <a:off x="1799550" y="2078100"/>
              <a:ext cx="84875" cy="284000"/>
            </a:xfrm>
            <a:custGeom>
              <a:avLst/>
              <a:gdLst/>
              <a:ahLst/>
              <a:cxnLst/>
              <a:rect l="l" t="t" r="r" b="b"/>
              <a:pathLst>
                <a:path w="3395" h="11360" extrusionOk="0">
                  <a:moveTo>
                    <a:pt x="1698" y="6833"/>
                  </a:moveTo>
                  <a:cubicBezTo>
                    <a:pt x="2202" y="6833"/>
                    <a:pt x="2455" y="7440"/>
                    <a:pt x="2099" y="7799"/>
                  </a:cubicBezTo>
                  <a:cubicBezTo>
                    <a:pt x="1983" y="7914"/>
                    <a:pt x="1841" y="7966"/>
                    <a:pt x="1703" y="7966"/>
                  </a:cubicBezTo>
                  <a:cubicBezTo>
                    <a:pt x="1411" y="7966"/>
                    <a:pt x="1133" y="7739"/>
                    <a:pt x="1133" y="7398"/>
                  </a:cubicBezTo>
                  <a:cubicBezTo>
                    <a:pt x="1133" y="7084"/>
                    <a:pt x="1384" y="6833"/>
                    <a:pt x="1698" y="6833"/>
                  </a:cubicBezTo>
                  <a:close/>
                  <a:moveTo>
                    <a:pt x="1698" y="0"/>
                  </a:moveTo>
                  <a:cubicBezTo>
                    <a:pt x="1384" y="0"/>
                    <a:pt x="1133" y="254"/>
                    <a:pt x="1133" y="568"/>
                  </a:cubicBezTo>
                  <a:lnTo>
                    <a:pt x="1133" y="5798"/>
                  </a:lnTo>
                  <a:cubicBezTo>
                    <a:pt x="454" y="6036"/>
                    <a:pt x="1" y="6679"/>
                    <a:pt x="1" y="7398"/>
                  </a:cubicBezTo>
                  <a:cubicBezTo>
                    <a:pt x="1" y="8116"/>
                    <a:pt x="454" y="8760"/>
                    <a:pt x="1133" y="8998"/>
                  </a:cubicBezTo>
                  <a:lnTo>
                    <a:pt x="1133" y="10795"/>
                  </a:lnTo>
                  <a:cubicBezTo>
                    <a:pt x="1133" y="11109"/>
                    <a:pt x="1384" y="11359"/>
                    <a:pt x="1698" y="11359"/>
                  </a:cubicBezTo>
                  <a:cubicBezTo>
                    <a:pt x="2012" y="11359"/>
                    <a:pt x="2265" y="11109"/>
                    <a:pt x="2265" y="10795"/>
                  </a:cubicBezTo>
                  <a:lnTo>
                    <a:pt x="2265" y="8998"/>
                  </a:lnTo>
                  <a:cubicBezTo>
                    <a:pt x="2942" y="8760"/>
                    <a:pt x="3394" y="8116"/>
                    <a:pt x="3394" y="7398"/>
                  </a:cubicBezTo>
                  <a:cubicBezTo>
                    <a:pt x="3394" y="6679"/>
                    <a:pt x="2942" y="6036"/>
                    <a:pt x="2265" y="5798"/>
                  </a:cubicBezTo>
                  <a:lnTo>
                    <a:pt x="2265" y="568"/>
                  </a:lnTo>
                  <a:cubicBezTo>
                    <a:pt x="2265" y="254"/>
                    <a:pt x="2012" y="0"/>
                    <a:pt x="16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532" name="Google Shape;9532;p66"/>
          <p:cNvGrpSpPr/>
          <p:nvPr/>
        </p:nvGrpSpPr>
        <p:grpSpPr>
          <a:xfrm>
            <a:off x="1678040" y="3565398"/>
            <a:ext cx="340168" cy="298978"/>
            <a:chOff x="2081650" y="2050750"/>
            <a:chExt cx="483125" cy="42462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533" name="Google Shape;9533;p66"/>
            <p:cNvSpPr/>
            <p:nvPr/>
          </p:nvSpPr>
          <p:spPr>
            <a:xfrm>
              <a:off x="2081650" y="2050750"/>
              <a:ext cx="483125" cy="424625"/>
            </a:xfrm>
            <a:custGeom>
              <a:avLst/>
              <a:gdLst/>
              <a:ahLst/>
              <a:cxnLst/>
              <a:rect l="l" t="t" r="r" b="b"/>
              <a:pathLst>
                <a:path w="19325" h="16985" extrusionOk="0">
                  <a:moveTo>
                    <a:pt x="5662" y="1402"/>
                  </a:moveTo>
                  <a:lnTo>
                    <a:pt x="5662" y="13770"/>
                  </a:lnTo>
                  <a:lnTo>
                    <a:pt x="1133" y="15581"/>
                  </a:lnTo>
                  <a:lnTo>
                    <a:pt x="1133" y="3214"/>
                  </a:lnTo>
                  <a:lnTo>
                    <a:pt x="5662" y="1402"/>
                  </a:lnTo>
                  <a:close/>
                  <a:moveTo>
                    <a:pt x="18192" y="1402"/>
                  </a:moveTo>
                  <a:lnTo>
                    <a:pt x="18192" y="13770"/>
                  </a:lnTo>
                  <a:lnTo>
                    <a:pt x="13663" y="15581"/>
                  </a:lnTo>
                  <a:lnTo>
                    <a:pt x="13663" y="3214"/>
                  </a:lnTo>
                  <a:lnTo>
                    <a:pt x="18192" y="1402"/>
                  </a:lnTo>
                  <a:close/>
                  <a:moveTo>
                    <a:pt x="6794" y="1348"/>
                  </a:moveTo>
                  <a:lnTo>
                    <a:pt x="12531" y="3241"/>
                  </a:lnTo>
                  <a:lnTo>
                    <a:pt x="12531" y="9464"/>
                  </a:lnTo>
                  <a:lnTo>
                    <a:pt x="12510" y="9461"/>
                  </a:lnTo>
                  <a:cubicBezTo>
                    <a:pt x="12205" y="9437"/>
                    <a:pt x="11903" y="9364"/>
                    <a:pt x="11619" y="9244"/>
                  </a:cubicBezTo>
                  <a:cubicBezTo>
                    <a:pt x="11548" y="9214"/>
                    <a:pt x="11474" y="9200"/>
                    <a:pt x="11401" y="9200"/>
                  </a:cubicBezTo>
                  <a:cubicBezTo>
                    <a:pt x="11181" y="9200"/>
                    <a:pt x="10970" y="9330"/>
                    <a:pt x="10879" y="9546"/>
                  </a:cubicBezTo>
                  <a:cubicBezTo>
                    <a:pt x="10759" y="9832"/>
                    <a:pt x="10891" y="10165"/>
                    <a:pt x="11178" y="10288"/>
                  </a:cubicBezTo>
                  <a:cubicBezTo>
                    <a:pt x="11574" y="10454"/>
                    <a:pt x="11994" y="10557"/>
                    <a:pt x="12422" y="10590"/>
                  </a:cubicBezTo>
                  <a:lnTo>
                    <a:pt x="12468" y="10590"/>
                  </a:lnTo>
                  <a:cubicBezTo>
                    <a:pt x="12489" y="10590"/>
                    <a:pt x="12510" y="10587"/>
                    <a:pt x="12531" y="10584"/>
                  </a:cubicBezTo>
                  <a:lnTo>
                    <a:pt x="12531" y="15633"/>
                  </a:lnTo>
                  <a:lnTo>
                    <a:pt x="6794" y="13746"/>
                  </a:lnTo>
                  <a:lnTo>
                    <a:pt x="6794" y="6774"/>
                  </a:lnTo>
                  <a:cubicBezTo>
                    <a:pt x="6951" y="6777"/>
                    <a:pt x="7105" y="6795"/>
                    <a:pt x="7259" y="6822"/>
                  </a:cubicBezTo>
                  <a:cubicBezTo>
                    <a:pt x="7295" y="6828"/>
                    <a:pt x="7331" y="6834"/>
                    <a:pt x="7368" y="6834"/>
                  </a:cubicBezTo>
                  <a:cubicBezTo>
                    <a:pt x="7658" y="6831"/>
                    <a:pt x="7902" y="6611"/>
                    <a:pt x="7929" y="6321"/>
                  </a:cubicBezTo>
                  <a:cubicBezTo>
                    <a:pt x="7957" y="6028"/>
                    <a:pt x="7760" y="5765"/>
                    <a:pt x="7473" y="5711"/>
                  </a:cubicBezTo>
                  <a:cubicBezTo>
                    <a:pt x="7250" y="5669"/>
                    <a:pt x="7020" y="5644"/>
                    <a:pt x="6794" y="5641"/>
                  </a:cubicBezTo>
                  <a:lnTo>
                    <a:pt x="6794" y="1348"/>
                  </a:lnTo>
                  <a:close/>
                  <a:moveTo>
                    <a:pt x="18757" y="0"/>
                  </a:moveTo>
                  <a:cubicBezTo>
                    <a:pt x="18687" y="0"/>
                    <a:pt x="18616" y="13"/>
                    <a:pt x="18549" y="40"/>
                  </a:cubicBezTo>
                  <a:lnTo>
                    <a:pt x="13077" y="2229"/>
                  </a:lnTo>
                  <a:lnTo>
                    <a:pt x="6405" y="28"/>
                  </a:lnTo>
                  <a:cubicBezTo>
                    <a:pt x="6395" y="25"/>
                    <a:pt x="6386" y="25"/>
                    <a:pt x="6380" y="22"/>
                  </a:cubicBezTo>
                  <a:cubicBezTo>
                    <a:pt x="6371" y="19"/>
                    <a:pt x="6359" y="16"/>
                    <a:pt x="6347" y="13"/>
                  </a:cubicBezTo>
                  <a:lnTo>
                    <a:pt x="6311" y="7"/>
                  </a:lnTo>
                  <a:cubicBezTo>
                    <a:pt x="6302" y="7"/>
                    <a:pt x="6290" y="4"/>
                    <a:pt x="6281" y="4"/>
                  </a:cubicBezTo>
                  <a:lnTo>
                    <a:pt x="6211" y="4"/>
                  </a:lnTo>
                  <a:cubicBezTo>
                    <a:pt x="6199" y="4"/>
                    <a:pt x="6187" y="4"/>
                    <a:pt x="6172" y="7"/>
                  </a:cubicBezTo>
                  <a:cubicBezTo>
                    <a:pt x="6166" y="9"/>
                    <a:pt x="6161" y="9"/>
                    <a:pt x="6157" y="9"/>
                  </a:cubicBezTo>
                  <a:cubicBezTo>
                    <a:pt x="6152" y="9"/>
                    <a:pt x="6148" y="9"/>
                    <a:pt x="6142" y="10"/>
                  </a:cubicBezTo>
                  <a:cubicBezTo>
                    <a:pt x="6133" y="13"/>
                    <a:pt x="6118" y="13"/>
                    <a:pt x="6106" y="16"/>
                  </a:cubicBezTo>
                  <a:lnTo>
                    <a:pt x="6075" y="22"/>
                  </a:lnTo>
                  <a:cubicBezTo>
                    <a:pt x="6063" y="28"/>
                    <a:pt x="6048" y="31"/>
                    <a:pt x="6036" y="37"/>
                  </a:cubicBezTo>
                  <a:cubicBezTo>
                    <a:pt x="6027" y="40"/>
                    <a:pt x="6021" y="40"/>
                    <a:pt x="6015" y="43"/>
                  </a:cubicBezTo>
                  <a:lnTo>
                    <a:pt x="354" y="2308"/>
                  </a:lnTo>
                  <a:cubicBezTo>
                    <a:pt x="139" y="2396"/>
                    <a:pt x="0" y="2601"/>
                    <a:pt x="0" y="2830"/>
                  </a:cubicBezTo>
                  <a:lnTo>
                    <a:pt x="0" y="16418"/>
                  </a:lnTo>
                  <a:cubicBezTo>
                    <a:pt x="0" y="16744"/>
                    <a:pt x="267" y="16984"/>
                    <a:pt x="566" y="16984"/>
                  </a:cubicBezTo>
                  <a:cubicBezTo>
                    <a:pt x="635" y="16984"/>
                    <a:pt x="706" y="16971"/>
                    <a:pt x="776" y="16943"/>
                  </a:cubicBezTo>
                  <a:lnTo>
                    <a:pt x="6248" y="14754"/>
                  </a:lnTo>
                  <a:lnTo>
                    <a:pt x="12917" y="16952"/>
                  </a:lnTo>
                  <a:cubicBezTo>
                    <a:pt x="12933" y="16958"/>
                    <a:pt x="12951" y="16964"/>
                    <a:pt x="12966" y="16967"/>
                  </a:cubicBezTo>
                  <a:cubicBezTo>
                    <a:pt x="13008" y="16976"/>
                    <a:pt x="13050" y="16983"/>
                    <a:pt x="13096" y="16983"/>
                  </a:cubicBezTo>
                  <a:lnTo>
                    <a:pt x="13099" y="16983"/>
                  </a:lnTo>
                  <a:cubicBezTo>
                    <a:pt x="13156" y="16983"/>
                    <a:pt x="13213" y="16973"/>
                    <a:pt x="13271" y="16955"/>
                  </a:cubicBezTo>
                  <a:cubicBezTo>
                    <a:pt x="13283" y="16952"/>
                    <a:pt x="13295" y="16946"/>
                    <a:pt x="13307" y="16940"/>
                  </a:cubicBezTo>
                  <a:lnTo>
                    <a:pt x="18965" y="14676"/>
                  </a:lnTo>
                  <a:cubicBezTo>
                    <a:pt x="19183" y="14591"/>
                    <a:pt x="19325" y="14386"/>
                    <a:pt x="19325" y="14153"/>
                  </a:cubicBezTo>
                  <a:lnTo>
                    <a:pt x="19325" y="566"/>
                  </a:lnTo>
                  <a:cubicBezTo>
                    <a:pt x="19325" y="379"/>
                    <a:pt x="19231" y="203"/>
                    <a:pt x="19077" y="98"/>
                  </a:cubicBezTo>
                  <a:cubicBezTo>
                    <a:pt x="18981" y="33"/>
                    <a:pt x="18869" y="0"/>
                    <a:pt x="187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34" name="Google Shape;9534;p66"/>
            <p:cNvSpPr/>
            <p:nvPr/>
          </p:nvSpPr>
          <p:spPr>
            <a:xfrm>
              <a:off x="2136375" y="2292025"/>
              <a:ext cx="36400" cy="41975"/>
            </a:xfrm>
            <a:custGeom>
              <a:avLst/>
              <a:gdLst/>
              <a:ahLst/>
              <a:cxnLst/>
              <a:rect l="l" t="t" r="r" b="b"/>
              <a:pathLst>
                <a:path w="1456" h="1679" extrusionOk="0">
                  <a:moveTo>
                    <a:pt x="820" y="1"/>
                  </a:moveTo>
                  <a:cubicBezTo>
                    <a:pt x="583" y="1"/>
                    <a:pt x="361" y="151"/>
                    <a:pt x="284" y="390"/>
                  </a:cubicBezTo>
                  <a:lnTo>
                    <a:pt x="103" y="927"/>
                  </a:lnTo>
                  <a:cubicBezTo>
                    <a:pt x="0" y="1223"/>
                    <a:pt x="160" y="1549"/>
                    <a:pt x="459" y="1649"/>
                  </a:cubicBezTo>
                  <a:cubicBezTo>
                    <a:pt x="519" y="1669"/>
                    <a:pt x="579" y="1678"/>
                    <a:pt x="639" y="1678"/>
                  </a:cubicBezTo>
                  <a:cubicBezTo>
                    <a:pt x="878" y="1678"/>
                    <a:pt x="1101" y="1525"/>
                    <a:pt x="1178" y="1284"/>
                  </a:cubicBezTo>
                  <a:lnTo>
                    <a:pt x="1356" y="746"/>
                  </a:lnTo>
                  <a:cubicBezTo>
                    <a:pt x="1456" y="450"/>
                    <a:pt x="1296" y="130"/>
                    <a:pt x="1000" y="30"/>
                  </a:cubicBezTo>
                  <a:cubicBezTo>
                    <a:pt x="940" y="10"/>
                    <a:pt x="880" y="1"/>
                    <a:pt x="8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35" name="Google Shape;9535;p66"/>
            <p:cNvSpPr/>
            <p:nvPr/>
          </p:nvSpPr>
          <p:spPr>
            <a:xfrm>
              <a:off x="2296850" y="2220800"/>
              <a:ext cx="46075" cy="51650"/>
            </a:xfrm>
            <a:custGeom>
              <a:avLst/>
              <a:gdLst/>
              <a:ahLst/>
              <a:cxnLst/>
              <a:rect l="l" t="t" r="r" b="b"/>
              <a:pathLst>
                <a:path w="1843" h="2066" extrusionOk="0">
                  <a:moveTo>
                    <a:pt x="634" y="1"/>
                  </a:moveTo>
                  <a:cubicBezTo>
                    <a:pt x="506" y="1"/>
                    <a:pt x="378" y="44"/>
                    <a:pt x="272" y="132"/>
                  </a:cubicBezTo>
                  <a:cubicBezTo>
                    <a:pt x="37" y="331"/>
                    <a:pt x="1" y="681"/>
                    <a:pt x="194" y="920"/>
                  </a:cubicBezTo>
                  <a:cubicBezTo>
                    <a:pt x="354" y="1113"/>
                    <a:pt x="487" y="1327"/>
                    <a:pt x="593" y="1557"/>
                  </a:cubicBezTo>
                  <a:cubicBezTo>
                    <a:pt x="626" y="1626"/>
                    <a:pt x="662" y="1696"/>
                    <a:pt x="698" y="1765"/>
                  </a:cubicBezTo>
                  <a:cubicBezTo>
                    <a:pt x="798" y="1957"/>
                    <a:pt x="993" y="2065"/>
                    <a:pt x="1195" y="2065"/>
                  </a:cubicBezTo>
                  <a:cubicBezTo>
                    <a:pt x="1285" y="2065"/>
                    <a:pt x="1377" y="2044"/>
                    <a:pt x="1462" y="1998"/>
                  </a:cubicBezTo>
                  <a:cubicBezTo>
                    <a:pt x="1740" y="1853"/>
                    <a:pt x="1843" y="1509"/>
                    <a:pt x="1698" y="1234"/>
                  </a:cubicBezTo>
                  <a:cubicBezTo>
                    <a:pt x="1670" y="1183"/>
                    <a:pt x="1643" y="1131"/>
                    <a:pt x="1622" y="1083"/>
                  </a:cubicBezTo>
                  <a:cubicBezTo>
                    <a:pt x="1474" y="763"/>
                    <a:pt x="1287" y="464"/>
                    <a:pt x="1061" y="195"/>
                  </a:cubicBezTo>
                  <a:cubicBezTo>
                    <a:pt x="949" y="67"/>
                    <a:pt x="792" y="1"/>
                    <a:pt x="6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36" name="Google Shape;9536;p66"/>
            <p:cNvSpPr/>
            <p:nvPr/>
          </p:nvSpPr>
          <p:spPr>
            <a:xfrm>
              <a:off x="2158650" y="2216775"/>
              <a:ext cx="47275" cy="51425"/>
            </a:xfrm>
            <a:custGeom>
              <a:avLst/>
              <a:gdLst/>
              <a:ahLst/>
              <a:cxnLst/>
              <a:rect l="l" t="t" r="r" b="b"/>
              <a:pathLst>
                <a:path w="1891" h="2057" extrusionOk="0">
                  <a:moveTo>
                    <a:pt x="1264" y="1"/>
                  </a:moveTo>
                  <a:cubicBezTo>
                    <a:pt x="1109" y="1"/>
                    <a:pt x="955" y="63"/>
                    <a:pt x="843" y="187"/>
                  </a:cubicBezTo>
                  <a:lnTo>
                    <a:pt x="846" y="184"/>
                  </a:lnTo>
                  <a:lnTo>
                    <a:pt x="846" y="184"/>
                  </a:lnTo>
                  <a:cubicBezTo>
                    <a:pt x="547" y="498"/>
                    <a:pt x="305" y="860"/>
                    <a:pt x="130" y="1256"/>
                  </a:cubicBezTo>
                  <a:cubicBezTo>
                    <a:pt x="0" y="1543"/>
                    <a:pt x="127" y="1878"/>
                    <a:pt x="414" y="2005"/>
                  </a:cubicBezTo>
                  <a:cubicBezTo>
                    <a:pt x="486" y="2038"/>
                    <a:pt x="565" y="2056"/>
                    <a:pt x="643" y="2056"/>
                  </a:cubicBezTo>
                  <a:cubicBezTo>
                    <a:pt x="867" y="2056"/>
                    <a:pt x="1069" y="1923"/>
                    <a:pt x="1163" y="1721"/>
                  </a:cubicBezTo>
                  <a:cubicBezTo>
                    <a:pt x="1286" y="1443"/>
                    <a:pt x="1455" y="1187"/>
                    <a:pt x="1664" y="966"/>
                  </a:cubicBezTo>
                  <a:cubicBezTo>
                    <a:pt x="1890" y="740"/>
                    <a:pt x="1884" y="374"/>
                    <a:pt x="1655" y="157"/>
                  </a:cubicBezTo>
                  <a:cubicBezTo>
                    <a:pt x="1544" y="52"/>
                    <a:pt x="1404" y="1"/>
                    <a:pt x="12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37" name="Google Shape;9537;p66"/>
            <p:cNvSpPr/>
            <p:nvPr/>
          </p:nvSpPr>
          <p:spPr>
            <a:xfrm>
              <a:off x="2426475" y="2255725"/>
              <a:ext cx="55875" cy="46900"/>
            </a:xfrm>
            <a:custGeom>
              <a:avLst/>
              <a:gdLst/>
              <a:ahLst/>
              <a:cxnLst/>
              <a:rect l="l" t="t" r="r" b="b"/>
              <a:pathLst>
                <a:path w="2235" h="1876" extrusionOk="0">
                  <a:moveTo>
                    <a:pt x="1592" y="1"/>
                  </a:moveTo>
                  <a:cubicBezTo>
                    <a:pt x="1423" y="1"/>
                    <a:pt x="1257" y="76"/>
                    <a:pt x="1144" y="220"/>
                  </a:cubicBezTo>
                  <a:cubicBezTo>
                    <a:pt x="960" y="462"/>
                    <a:pt x="734" y="667"/>
                    <a:pt x="477" y="830"/>
                  </a:cubicBezTo>
                  <a:cubicBezTo>
                    <a:pt x="0" y="1135"/>
                    <a:pt x="218" y="1875"/>
                    <a:pt x="782" y="1875"/>
                  </a:cubicBezTo>
                  <a:cubicBezTo>
                    <a:pt x="891" y="1875"/>
                    <a:pt x="997" y="1845"/>
                    <a:pt x="1087" y="1784"/>
                  </a:cubicBezTo>
                  <a:cubicBezTo>
                    <a:pt x="1452" y="1552"/>
                    <a:pt x="1776" y="1256"/>
                    <a:pt x="2041" y="912"/>
                  </a:cubicBezTo>
                  <a:cubicBezTo>
                    <a:pt x="2234" y="667"/>
                    <a:pt x="2186" y="311"/>
                    <a:pt x="1939" y="121"/>
                  </a:cubicBezTo>
                  <a:cubicBezTo>
                    <a:pt x="1835" y="40"/>
                    <a:pt x="1713" y="1"/>
                    <a:pt x="15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38" name="Google Shape;9538;p66"/>
            <p:cNvSpPr/>
            <p:nvPr/>
          </p:nvSpPr>
          <p:spPr>
            <a:xfrm>
              <a:off x="2473050" y="2192325"/>
              <a:ext cx="37000" cy="41500"/>
            </a:xfrm>
            <a:custGeom>
              <a:avLst/>
              <a:gdLst/>
              <a:ahLst/>
              <a:cxnLst/>
              <a:rect l="l" t="t" r="r" b="b"/>
              <a:pathLst>
                <a:path w="1480" h="1660" extrusionOk="0">
                  <a:moveTo>
                    <a:pt x="838" y="0"/>
                  </a:moveTo>
                  <a:cubicBezTo>
                    <a:pt x="609" y="0"/>
                    <a:pt x="393" y="140"/>
                    <a:pt x="308" y="368"/>
                  </a:cubicBezTo>
                  <a:lnTo>
                    <a:pt x="109" y="896"/>
                  </a:lnTo>
                  <a:cubicBezTo>
                    <a:pt x="0" y="1189"/>
                    <a:pt x="148" y="1515"/>
                    <a:pt x="441" y="1624"/>
                  </a:cubicBezTo>
                  <a:cubicBezTo>
                    <a:pt x="506" y="1648"/>
                    <a:pt x="573" y="1660"/>
                    <a:pt x="639" y="1660"/>
                  </a:cubicBezTo>
                  <a:cubicBezTo>
                    <a:pt x="868" y="1660"/>
                    <a:pt x="1084" y="1520"/>
                    <a:pt x="1169" y="1292"/>
                  </a:cubicBezTo>
                  <a:lnTo>
                    <a:pt x="1368" y="764"/>
                  </a:lnTo>
                  <a:cubicBezTo>
                    <a:pt x="1480" y="471"/>
                    <a:pt x="1329" y="145"/>
                    <a:pt x="1036" y="36"/>
                  </a:cubicBezTo>
                  <a:cubicBezTo>
                    <a:pt x="971" y="12"/>
                    <a:pt x="904" y="0"/>
                    <a:pt x="8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539" name="Google Shape;9539;p66"/>
          <p:cNvGrpSpPr/>
          <p:nvPr/>
        </p:nvGrpSpPr>
        <p:grpSpPr>
          <a:xfrm>
            <a:off x="2105973" y="3588721"/>
            <a:ext cx="340168" cy="252332"/>
            <a:chOff x="2676100" y="2083800"/>
            <a:chExt cx="483125" cy="35837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540" name="Google Shape;9540;p66"/>
            <p:cNvSpPr/>
            <p:nvPr/>
          </p:nvSpPr>
          <p:spPr>
            <a:xfrm>
              <a:off x="2676100" y="2083800"/>
              <a:ext cx="483125" cy="358375"/>
            </a:xfrm>
            <a:custGeom>
              <a:avLst/>
              <a:gdLst/>
              <a:ahLst/>
              <a:cxnLst/>
              <a:rect l="l" t="t" r="r" b="b"/>
              <a:pathLst>
                <a:path w="19325" h="14335" extrusionOk="0">
                  <a:moveTo>
                    <a:pt x="1932" y="6375"/>
                  </a:moveTo>
                  <a:cubicBezTo>
                    <a:pt x="2126" y="6375"/>
                    <a:pt x="2324" y="6447"/>
                    <a:pt x="2485" y="6608"/>
                  </a:cubicBezTo>
                  <a:cubicBezTo>
                    <a:pt x="2984" y="7109"/>
                    <a:pt x="2630" y="7964"/>
                    <a:pt x="1927" y="7964"/>
                  </a:cubicBezTo>
                  <a:cubicBezTo>
                    <a:pt x="1489" y="7964"/>
                    <a:pt x="1133" y="7608"/>
                    <a:pt x="1133" y="7170"/>
                  </a:cubicBezTo>
                  <a:cubicBezTo>
                    <a:pt x="1133" y="6692"/>
                    <a:pt x="1524" y="6375"/>
                    <a:pt x="1932" y="6375"/>
                  </a:cubicBezTo>
                  <a:close/>
                  <a:moveTo>
                    <a:pt x="17401" y="6379"/>
                  </a:moveTo>
                  <a:cubicBezTo>
                    <a:pt x="17836" y="6379"/>
                    <a:pt x="18193" y="6732"/>
                    <a:pt x="18193" y="7170"/>
                  </a:cubicBezTo>
                  <a:cubicBezTo>
                    <a:pt x="18193" y="7648"/>
                    <a:pt x="17801" y="7964"/>
                    <a:pt x="17394" y="7964"/>
                  </a:cubicBezTo>
                  <a:cubicBezTo>
                    <a:pt x="17199" y="7964"/>
                    <a:pt x="17001" y="7892"/>
                    <a:pt x="16840" y="7731"/>
                  </a:cubicBezTo>
                  <a:cubicBezTo>
                    <a:pt x="16342" y="7230"/>
                    <a:pt x="16695" y="6379"/>
                    <a:pt x="17401" y="6379"/>
                  </a:cubicBezTo>
                  <a:close/>
                  <a:moveTo>
                    <a:pt x="9669" y="1276"/>
                  </a:moveTo>
                  <a:lnTo>
                    <a:pt x="14542" y="4851"/>
                  </a:lnTo>
                  <a:cubicBezTo>
                    <a:pt x="14642" y="4924"/>
                    <a:pt x="14760" y="4960"/>
                    <a:pt x="14877" y="4960"/>
                  </a:cubicBezTo>
                  <a:cubicBezTo>
                    <a:pt x="15021" y="4960"/>
                    <a:pt x="15164" y="4905"/>
                    <a:pt x="15273" y="4797"/>
                  </a:cubicBezTo>
                  <a:lnTo>
                    <a:pt x="18193" y="1925"/>
                  </a:lnTo>
                  <a:lnTo>
                    <a:pt x="18193" y="5419"/>
                  </a:lnTo>
                  <a:cubicBezTo>
                    <a:pt x="17930" y="5300"/>
                    <a:pt x="17661" y="5245"/>
                    <a:pt x="17398" y="5245"/>
                  </a:cubicBezTo>
                  <a:cubicBezTo>
                    <a:pt x="16385" y="5245"/>
                    <a:pt x="15475" y="6060"/>
                    <a:pt x="15475" y="7173"/>
                  </a:cubicBezTo>
                  <a:cubicBezTo>
                    <a:pt x="15475" y="8283"/>
                    <a:pt x="16385" y="9098"/>
                    <a:pt x="17398" y="9098"/>
                  </a:cubicBezTo>
                  <a:cubicBezTo>
                    <a:pt x="17660" y="9098"/>
                    <a:pt x="17930" y="9043"/>
                    <a:pt x="18193" y="8924"/>
                  </a:cubicBezTo>
                  <a:lnTo>
                    <a:pt x="18193" y="10878"/>
                  </a:lnTo>
                  <a:lnTo>
                    <a:pt x="1133" y="10878"/>
                  </a:lnTo>
                  <a:lnTo>
                    <a:pt x="1133" y="8924"/>
                  </a:lnTo>
                  <a:cubicBezTo>
                    <a:pt x="1395" y="9043"/>
                    <a:pt x="1665" y="9098"/>
                    <a:pt x="1928" y="9098"/>
                  </a:cubicBezTo>
                  <a:cubicBezTo>
                    <a:pt x="2940" y="9098"/>
                    <a:pt x="3850" y="8283"/>
                    <a:pt x="3850" y="7173"/>
                  </a:cubicBezTo>
                  <a:cubicBezTo>
                    <a:pt x="3850" y="6060"/>
                    <a:pt x="2940" y="5245"/>
                    <a:pt x="1927" y="5245"/>
                  </a:cubicBezTo>
                  <a:cubicBezTo>
                    <a:pt x="1665" y="5245"/>
                    <a:pt x="1395" y="5300"/>
                    <a:pt x="1133" y="5419"/>
                  </a:cubicBezTo>
                  <a:lnTo>
                    <a:pt x="1133" y="1883"/>
                  </a:lnTo>
                  <a:lnTo>
                    <a:pt x="4240" y="4806"/>
                  </a:lnTo>
                  <a:cubicBezTo>
                    <a:pt x="4349" y="4908"/>
                    <a:pt x="4488" y="4960"/>
                    <a:pt x="4628" y="4960"/>
                  </a:cubicBezTo>
                  <a:cubicBezTo>
                    <a:pt x="4748" y="4960"/>
                    <a:pt x="4869" y="4922"/>
                    <a:pt x="4970" y="4845"/>
                  </a:cubicBezTo>
                  <a:lnTo>
                    <a:pt x="9669" y="1276"/>
                  </a:lnTo>
                  <a:close/>
                  <a:moveTo>
                    <a:pt x="18193" y="12007"/>
                  </a:moveTo>
                  <a:lnTo>
                    <a:pt x="18193" y="13203"/>
                  </a:lnTo>
                  <a:lnTo>
                    <a:pt x="1133" y="13206"/>
                  </a:lnTo>
                  <a:lnTo>
                    <a:pt x="1133" y="12007"/>
                  </a:lnTo>
                  <a:close/>
                  <a:moveTo>
                    <a:pt x="570" y="0"/>
                  </a:moveTo>
                  <a:cubicBezTo>
                    <a:pt x="278" y="0"/>
                    <a:pt x="0" y="228"/>
                    <a:pt x="0" y="569"/>
                  </a:cubicBezTo>
                  <a:lnTo>
                    <a:pt x="0" y="13770"/>
                  </a:lnTo>
                  <a:cubicBezTo>
                    <a:pt x="0" y="14081"/>
                    <a:pt x="254" y="14335"/>
                    <a:pt x="565" y="14335"/>
                  </a:cubicBezTo>
                  <a:lnTo>
                    <a:pt x="18760" y="14335"/>
                  </a:lnTo>
                  <a:cubicBezTo>
                    <a:pt x="19071" y="14335"/>
                    <a:pt x="19325" y="14081"/>
                    <a:pt x="19325" y="13770"/>
                  </a:cubicBezTo>
                  <a:lnTo>
                    <a:pt x="19325" y="569"/>
                  </a:lnTo>
                  <a:cubicBezTo>
                    <a:pt x="19325" y="343"/>
                    <a:pt x="19189" y="134"/>
                    <a:pt x="18978" y="47"/>
                  </a:cubicBezTo>
                  <a:cubicBezTo>
                    <a:pt x="18907" y="18"/>
                    <a:pt x="18832" y="3"/>
                    <a:pt x="18758" y="3"/>
                  </a:cubicBezTo>
                  <a:cubicBezTo>
                    <a:pt x="18613" y="3"/>
                    <a:pt x="18470" y="59"/>
                    <a:pt x="18362" y="168"/>
                  </a:cubicBezTo>
                  <a:lnTo>
                    <a:pt x="14823" y="3652"/>
                  </a:lnTo>
                  <a:lnTo>
                    <a:pt x="9998" y="113"/>
                  </a:lnTo>
                  <a:cubicBezTo>
                    <a:pt x="9898" y="39"/>
                    <a:pt x="9780" y="2"/>
                    <a:pt x="9662" y="2"/>
                  </a:cubicBezTo>
                  <a:cubicBezTo>
                    <a:pt x="9542" y="2"/>
                    <a:pt x="9422" y="40"/>
                    <a:pt x="9321" y="116"/>
                  </a:cubicBezTo>
                  <a:lnTo>
                    <a:pt x="4668" y="3652"/>
                  </a:lnTo>
                  <a:lnTo>
                    <a:pt x="955" y="156"/>
                  </a:lnTo>
                  <a:cubicBezTo>
                    <a:pt x="840" y="48"/>
                    <a:pt x="704" y="0"/>
                    <a:pt x="5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41" name="Google Shape;9541;p66"/>
            <p:cNvSpPr/>
            <p:nvPr/>
          </p:nvSpPr>
          <p:spPr>
            <a:xfrm>
              <a:off x="2869575" y="2214900"/>
              <a:ext cx="100050" cy="96325"/>
            </a:xfrm>
            <a:custGeom>
              <a:avLst/>
              <a:gdLst/>
              <a:ahLst/>
              <a:cxnLst/>
              <a:rect l="l" t="t" r="r" b="b"/>
              <a:pathLst>
                <a:path w="4002" h="3853" extrusionOk="0">
                  <a:moveTo>
                    <a:pt x="1924" y="1135"/>
                  </a:moveTo>
                  <a:cubicBezTo>
                    <a:pt x="2630" y="1135"/>
                    <a:pt x="2983" y="1986"/>
                    <a:pt x="2485" y="2487"/>
                  </a:cubicBezTo>
                  <a:cubicBezTo>
                    <a:pt x="2323" y="2648"/>
                    <a:pt x="2125" y="2720"/>
                    <a:pt x="1930" y="2720"/>
                  </a:cubicBezTo>
                  <a:cubicBezTo>
                    <a:pt x="1523" y="2720"/>
                    <a:pt x="1133" y="2404"/>
                    <a:pt x="1133" y="1926"/>
                  </a:cubicBezTo>
                  <a:cubicBezTo>
                    <a:pt x="1133" y="1488"/>
                    <a:pt x="1486" y="1135"/>
                    <a:pt x="1924" y="1135"/>
                  </a:cubicBezTo>
                  <a:close/>
                  <a:moveTo>
                    <a:pt x="1922" y="0"/>
                  </a:moveTo>
                  <a:cubicBezTo>
                    <a:pt x="1675" y="0"/>
                    <a:pt x="1425" y="48"/>
                    <a:pt x="1187" y="147"/>
                  </a:cubicBezTo>
                  <a:cubicBezTo>
                    <a:pt x="468" y="446"/>
                    <a:pt x="0" y="1147"/>
                    <a:pt x="0" y="1926"/>
                  </a:cubicBezTo>
                  <a:cubicBezTo>
                    <a:pt x="0" y="2989"/>
                    <a:pt x="861" y="3849"/>
                    <a:pt x="1924" y="3852"/>
                  </a:cubicBezTo>
                  <a:cubicBezTo>
                    <a:pt x="2703" y="3852"/>
                    <a:pt x="3403" y="3381"/>
                    <a:pt x="3702" y="2663"/>
                  </a:cubicBezTo>
                  <a:cubicBezTo>
                    <a:pt x="4001" y="1944"/>
                    <a:pt x="3835" y="1117"/>
                    <a:pt x="3285" y="564"/>
                  </a:cubicBezTo>
                  <a:cubicBezTo>
                    <a:pt x="2916" y="196"/>
                    <a:pt x="2423" y="0"/>
                    <a:pt x="19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542" name="Google Shape;9542;p66"/>
          <p:cNvGrpSpPr/>
          <p:nvPr/>
        </p:nvGrpSpPr>
        <p:grpSpPr>
          <a:xfrm>
            <a:off x="2531487" y="3554766"/>
            <a:ext cx="323587" cy="320242"/>
            <a:chOff x="3282325" y="2035675"/>
            <a:chExt cx="459575" cy="45482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543" name="Google Shape;9543;p66"/>
            <p:cNvSpPr/>
            <p:nvPr/>
          </p:nvSpPr>
          <p:spPr>
            <a:xfrm>
              <a:off x="3337050" y="2234125"/>
              <a:ext cx="85925" cy="206325"/>
            </a:xfrm>
            <a:custGeom>
              <a:avLst/>
              <a:gdLst/>
              <a:ahLst/>
              <a:cxnLst/>
              <a:rect l="l" t="t" r="r" b="b"/>
              <a:pathLst>
                <a:path w="3437" h="8253" extrusionOk="0">
                  <a:moveTo>
                    <a:pt x="2305" y="1133"/>
                  </a:moveTo>
                  <a:lnTo>
                    <a:pt x="2305" y="7120"/>
                  </a:lnTo>
                  <a:lnTo>
                    <a:pt x="1133" y="7120"/>
                  </a:lnTo>
                  <a:lnTo>
                    <a:pt x="1133" y="1133"/>
                  </a:lnTo>
                  <a:close/>
                  <a:moveTo>
                    <a:pt x="568" y="0"/>
                  </a:moveTo>
                  <a:cubicBezTo>
                    <a:pt x="254" y="0"/>
                    <a:pt x="1" y="254"/>
                    <a:pt x="1" y="568"/>
                  </a:cubicBezTo>
                  <a:lnTo>
                    <a:pt x="1" y="7688"/>
                  </a:lnTo>
                  <a:cubicBezTo>
                    <a:pt x="1" y="7999"/>
                    <a:pt x="254" y="8253"/>
                    <a:pt x="568" y="8253"/>
                  </a:cubicBezTo>
                  <a:lnTo>
                    <a:pt x="2869" y="8253"/>
                  </a:lnTo>
                  <a:cubicBezTo>
                    <a:pt x="3183" y="8253"/>
                    <a:pt x="3437" y="7999"/>
                    <a:pt x="3437" y="7688"/>
                  </a:cubicBezTo>
                  <a:lnTo>
                    <a:pt x="3437" y="568"/>
                  </a:lnTo>
                  <a:cubicBezTo>
                    <a:pt x="3437" y="254"/>
                    <a:pt x="3183" y="0"/>
                    <a:pt x="28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44" name="Google Shape;9544;p66"/>
            <p:cNvSpPr/>
            <p:nvPr/>
          </p:nvSpPr>
          <p:spPr>
            <a:xfrm>
              <a:off x="3451275" y="2175475"/>
              <a:ext cx="84925" cy="264975"/>
            </a:xfrm>
            <a:custGeom>
              <a:avLst/>
              <a:gdLst/>
              <a:ahLst/>
              <a:cxnLst/>
              <a:rect l="l" t="t" r="r" b="b"/>
              <a:pathLst>
                <a:path w="3397" h="10599" extrusionOk="0">
                  <a:moveTo>
                    <a:pt x="2265" y="1133"/>
                  </a:moveTo>
                  <a:lnTo>
                    <a:pt x="2265" y="9466"/>
                  </a:lnTo>
                  <a:lnTo>
                    <a:pt x="1132" y="9466"/>
                  </a:lnTo>
                  <a:lnTo>
                    <a:pt x="1132" y="1133"/>
                  </a:lnTo>
                  <a:close/>
                  <a:moveTo>
                    <a:pt x="565" y="0"/>
                  </a:moveTo>
                  <a:cubicBezTo>
                    <a:pt x="254" y="0"/>
                    <a:pt x="0" y="254"/>
                    <a:pt x="0" y="565"/>
                  </a:cubicBezTo>
                  <a:lnTo>
                    <a:pt x="0" y="10034"/>
                  </a:lnTo>
                  <a:cubicBezTo>
                    <a:pt x="0" y="10345"/>
                    <a:pt x="254" y="10599"/>
                    <a:pt x="565" y="10599"/>
                  </a:cubicBezTo>
                  <a:lnTo>
                    <a:pt x="2829" y="10599"/>
                  </a:lnTo>
                  <a:cubicBezTo>
                    <a:pt x="3143" y="10599"/>
                    <a:pt x="3397" y="10345"/>
                    <a:pt x="3397" y="10034"/>
                  </a:cubicBezTo>
                  <a:lnTo>
                    <a:pt x="3397" y="565"/>
                  </a:lnTo>
                  <a:cubicBezTo>
                    <a:pt x="3397" y="254"/>
                    <a:pt x="3143" y="0"/>
                    <a:pt x="2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45" name="Google Shape;9545;p66"/>
            <p:cNvSpPr/>
            <p:nvPr/>
          </p:nvSpPr>
          <p:spPr>
            <a:xfrm>
              <a:off x="3564500" y="2116825"/>
              <a:ext cx="84950" cy="323625"/>
            </a:xfrm>
            <a:custGeom>
              <a:avLst/>
              <a:gdLst/>
              <a:ahLst/>
              <a:cxnLst/>
              <a:rect l="l" t="t" r="r" b="b"/>
              <a:pathLst>
                <a:path w="3398" h="12945" extrusionOk="0">
                  <a:moveTo>
                    <a:pt x="2265" y="1132"/>
                  </a:moveTo>
                  <a:lnTo>
                    <a:pt x="2265" y="11812"/>
                  </a:lnTo>
                  <a:lnTo>
                    <a:pt x="1133" y="11812"/>
                  </a:lnTo>
                  <a:lnTo>
                    <a:pt x="1133" y="1132"/>
                  </a:lnTo>
                  <a:close/>
                  <a:moveTo>
                    <a:pt x="565" y="0"/>
                  </a:moveTo>
                  <a:cubicBezTo>
                    <a:pt x="254" y="0"/>
                    <a:pt x="0" y="251"/>
                    <a:pt x="0" y="565"/>
                  </a:cubicBezTo>
                  <a:lnTo>
                    <a:pt x="0" y="12380"/>
                  </a:lnTo>
                  <a:cubicBezTo>
                    <a:pt x="0" y="12691"/>
                    <a:pt x="254" y="12945"/>
                    <a:pt x="565" y="12945"/>
                  </a:cubicBezTo>
                  <a:lnTo>
                    <a:pt x="2829" y="12945"/>
                  </a:lnTo>
                  <a:cubicBezTo>
                    <a:pt x="3144" y="12945"/>
                    <a:pt x="3397" y="12691"/>
                    <a:pt x="3397" y="12380"/>
                  </a:cubicBezTo>
                  <a:lnTo>
                    <a:pt x="3397" y="565"/>
                  </a:lnTo>
                  <a:cubicBezTo>
                    <a:pt x="3397" y="251"/>
                    <a:pt x="3144" y="0"/>
                    <a:pt x="2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46" name="Google Shape;9546;p66"/>
            <p:cNvSpPr/>
            <p:nvPr/>
          </p:nvSpPr>
          <p:spPr>
            <a:xfrm>
              <a:off x="3282325" y="2035675"/>
              <a:ext cx="459575" cy="454825"/>
            </a:xfrm>
            <a:custGeom>
              <a:avLst/>
              <a:gdLst/>
              <a:ahLst/>
              <a:cxnLst/>
              <a:rect l="l" t="t" r="r" b="b"/>
              <a:pathLst>
                <a:path w="18383" h="18193" extrusionOk="0">
                  <a:moveTo>
                    <a:pt x="568" y="0"/>
                  </a:moveTo>
                  <a:cubicBezTo>
                    <a:pt x="254" y="0"/>
                    <a:pt x="1" y="251"/>
                    <a:pt x="1" y="565"/>
                  </a:cubicBezTo>
                  <a:lnTo>
                    <a:pt x="1" y="17625"/>
                  </a:lnTo>
                  <a:cubicBezTo>
                    <a:pt x="1" y="17939"/>
                    <a:pt x="254" y="18192"/>
                    <a:pt x="568" y="18192"/>
                  </a:cubicBezTo>
                  <a:lnTo>
                    <a:pt x="17815" y="18192"/>
                  </a:lnTo>
                  <a:cubicBezTo>
                    <a:pt x="18129" y="18192"/>
                    <a:pt x="18383" y="17939"/>
                    <a:pt x="18383" y="17625"/>
                  </a:cubicBezTo>
                  <a:cubicBezTo>
                    <a:pt x="18383" y="17311"/>
                    <a:pt x="18129" y="17060"/>
                    <a:pt x="17815" y="17060"/>
                  </a:cubicBezTo>
                  <a:lnTo>
                    <a:pt x="1133" y="17060"/>
                  </a:lnTo>
                  <a:lnTo>
                    <a:pt x="1133" y="565"/>
                  </a:lnTo>
                  <a:cubicBezTo>
                    <a:pt x="1133" y="251"/>
                    <a:pt x="879" y="0"/>
                    <a:pt x="5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9547" name="Google Shape;9547;p66"/>
          <p:cNvSpPr/>
          <p:nvPr/>
        </p:nvSpPr>
        <p:spPr>
          <a:xfrm>
            <a:off x="2940184" y="3556291"/>
            <a:ext cx="330434" cy="316687"/>
          </a:xfrm>
          <a:custGeom>
            <a:avLst/>
            <a:gdLst/>
            <a:ahLst/>
            <a:cxnLst/>
            <a:rect l="l" t="t" r="r" b="b"/>
            <a:pathLst>
              <a:path w="18772" h="17991" extrusionOk="0">
                <a:moveTo>
                  <a:pt x="17492" y="6197"/>
                </a:moveTo>
                <a:lnTo>
                  <a:pt x="17217" y="8063"/>
                </a:lnTo>
                <a:lnTo>
                  <a:pt x="15626" y="6472"/>
                </a:lnTo>
                <a:lnTo>
                  <a:pt x="17492" y="6197"/>
                </a:lnTo>
                <a:close/>
                <a:moveTo>
                  <a:pt x="6055" y="9391"/>
                </a:moveTo>
                <a:lnTo>
                  <a:pt x="6055" y="16858"/>
                </a:lnTo>
                <a:lnTo>
                  <a:pt x="1133" y="16858"/>
                </a:lnTo>
                <a:lnTo>
                  <a:pt x="1133" y="13332"/>
                </a:lnTo>
                <a:lnTo>
                  <a:pt x="6055" y="9391"/>
                </a:lnTo>
                <a:close/>
                <a:moveTo>
                  <a:pt x="7187" y="9141"/>
                </a:moveTo>
                <a:lnTo>
                  <a:pt x="11903" y="11568"/>
                </a:lnTo>
                <a:lnTo>
                  <a:pt x="11903" y="16858"/>
                </a:lnTo>
                <a:lnTo>
                  <a:pt x="7187" y="16858"/>
                </a:lnTo>
                <a:lnTo>
                  <a:pt x="7187" y="9141"/>
                </a:lnTo>
                <a:close/>
                <a:moveTo>
                  <a:pt x="565" y="1"/>
                </a:moveTo>
                <a:cubicBezTo>
                  <a:pt x="254" y="1"/>
                  <a:pt x="1" y="255"/>
                  <a:pt x="1" y="569"/>
                </a:cubicBezTo>
                <a:lnTo>
                  <a:pt x="1" y="17423"/>
                </a:lnTo>
                <a:cubicBezTo>
                  <a:pt x="1" y="17737"/>
                  <a:pt x="254" y="17991"/>
                  <a:pt x="565" y="17991"/>
                </a:cubicBezTo>
                <a:lnTo>
                  <a:pt x="18141" y="17991"/>
                </a:lnTo>
                <a:cubicBezTo>
                  <a:pt x="18455" y="17991"/>
                  <a:pt x="18706" y="17737"/>
                  <a:pt x="18706" y="17423"/>
                </a:cubicBezTo>
                <a:cubicBezTo>
                  <a:pt x="18706" y="17112"/>
                  <a:pt x="18455" y="16858"/>
                  <a:pt x="18141" y="16858"/>
                </a:cubicBezTo>
                <a:lnTo>
                  <a:pt x="13033" y="16858"/>
                </a:lnTo>
                <a:lnTo>
                  <a:pt x="13033" y="11457"/>
                </a:lnTo>
                <a:lnTo>
                  <a:pt x="16022" y="8467"/>
                </a:lnTo>
                <a:lnTo>
                  <a:pt x="17214" y="9660"/>
                </a:lnTo>
                <a:cubicBezTo>
                  <a:pt x="17329" y="9774"/>
                  <a:pt x="17471" y="9826"/>
                  <a:pt x="17611" y="9826"/>
                </a:cubicBezTo>
                <a:cubicBezTo>
                  <a:pt x="17874" y="9826"/>
                  <a:pt x="18129" y="9643"/>
                  <a:pt x="18175" y="9343"/>
                </a:cubicBezTo>
                <a:lnTo>
                  <a:pt x="18721" y="5608"/>
                </a:lnTo>
                <a:cubicBezTo>
                  <a:pt x="18771" y="5262"/>
                  <a:pt x="18501" y="4962"/>
                  <a:pt x="18164" y="4962"/>
                </a:cubicBezTo>
                <a:cubicBezTo>
                  <a:pt x="18137" y="4962"/>
                  <a:pt x="18109" y="4964"/>
                  <a:pt x="18081" y="4968"/>
                </a:cubicBezTo>
                <a:lnTo>
                  <a:pt x="14346" y="5514"/>
                </a:lnTo>
                <a:cubicBezTo>
                  <a:pt x="13887" y="5584"/>
                  <a:pt x="13700" y="6145"/>
                  <a:pt x="14029" y="6475"/>
                </a:cubicBezTo>
                <a:lnTo>
                  <a:pt x="15222" y="7667"/>
                </a:lnTo>
                <a:lnTo>
                  <a:pt x="12359" y="10530"/>
                </a:lnTo>
                <a:lnTo>
                  <a:pt x="6879" y="7710"/>
                </a:lnTo>
                <a:cubicBezTo>
                  <a:pt x="6867" y="7703"/>
                  <a:pt x="6855" y="7697"/>
                  <a:pt x="6846" y="7694"/>
                </a:cubicBezTo>
                <a:lnTo>
                  <a:pt x="6831" y="7688"/>
                </a:lnTo>
                <a:lnTo>
                  <a:pt x="6794" y="7673"/>
                </a:lnTo>
                <a:lnTo>
                  <a:pt x="6776" y="7670"/>
                </a:lnTo>
                <a:cubicBezTo>
                  <a:pt x="6767" y="7667"/>
                  <a:pt x="6755" y="7664"/>
                  <a:pt x="6743" y="7661"/>
                </a:cubicBezTo>
                <a:lnTo>
                  <a:pt x="6728" y="7658"/>
                </a:lnTo>
                <a:cubicBezTo>
                  <a:pt x="6713" y="7655"/>
                  <a:pt x="6695" y="7652"/>
                  <a:pt x="6680" y="7649"/>
                </a:cubicBezTo>
                <a:lnTo>
                  <a:pt x="6553" y="7649"/>
                </a:lnTo>
                <a:cubicBezTo>
                  <a:pt x="6541" y="7649"/>
                  <a:pt x="6526" y="7655"/>
                  <a:pt x="6514" y="7655"/>
                </a:cubicBezTo>
                <a:lnTo>
                  <a:pt x="6495" y="7661"/>
                </a:lnTo>
                <a:cubicBezTo>
                  <a:pt x="6483" y="7661"/>
                  <a:pt x="6474" y="7664"/>
                  <a:pt x="6465" y="7667"/>
                </a:cubicBezTo>
                <a:lnTo>
                  <a:pt x="6447" y="7673"/>
                </a:lnTo>
                <a:cubicBezTo>
                  <a:pt x="6432" y="7679"/>
                  <a:pt x="6417" y="7682"/>
                  <a:pt x="6405" y="7688"/>
                </a:cubicBezTo>
                <a:lnTo>
                  <a:pt x="6387" y="7697"/>
                </a:lnTo>
                <a:lnTo>
                  <a:pt x="6360" y="7710"/>
                </a:lnTo>
                <a:lnTo>
                  <a:pt x="6341" y="7719"/>
                </a:lnTo>
                <a:cubicBezTo>
                  <a:pt x="6332" y="7725"/>
                  <a:pt x="6323" y="7731"/>
                  <a:pt x="6314" y="7737"/>
                </a:cubicBezTo>
                <a:lnTo>
                  <a:pt x="6299" y="7746"/>
                </a:lnTo>
                <a:cubicBezTo>
                  <a:pt x="6287" y="7752"/>
                  <a:pt x="6275" y="7761"/>
                  <a:pt x="6266" y="7770"/>
                </a:cubicBezTo>
                <a:lnTo>
                  <a:pt x="6260" y="7776"/>
                </a:lnTo>
                <a:lnTo>
                  <a:pt x="1133" y="11879"/>
                </a:lnTo>
                <a:lnTo>
                  <a:pt x="1133" y="569"/>
                </a:lnTo>
                <a:cubicBezTo>
                  <a:pt x="1133" y="255"/>
                  <a:pt x="879" y="1"/>
                  <a:pt x="565" y="1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sp>
        <p:nvSpPr>
          <p:cNvPr id="9548" name="Google Shape;9548;p66"/>
          <p:cNvSpPr/>
          <p:nvPr/>
        </p:nvSpPr>
        <p:spPr>
          <a:xfrm>
            <a:off x="3373188" y="3544543"/>
            <a:ext cx="300263" cy="340186"/>
          </a:xfrm>
          <a:custGeom>
            <a:avLst/>
            <a:gdLst/>
            <a:ahLst/>
            <a:cxnLst/>
            <a:rect l="l" t="t" r="r" b="b"/>
            <a:pathLst>
              <a:path w="17058" h="19326" extrusionOk="0">
                <a:moveTo>
                  <a:pt x="15013" y="2021"/>
                </a:moveTo>
                <a:lnTo>
                  <a:pt x="11577" y="5741"/>
                </a:lnTo>
                <a:cubicBezTo>
                  <a:pt x="11378" y="5958"/>
                  <a:pt x="11378" y="6290"/>
                  <a:pt x="11577" y="6507"/>
                </a:cubicBezTo>
                <a:lnTo>
                  <a:pt x="15013" y="10230"/>
                </a:lnTo>
                <a:lnTo>
                  <a:pt x="3195" y="10230"/>
                </a:lnTo>
                <a:lnTo>
                  <a:pt x="3195" y="2021"/>
                </a:lnTo>
                <a:close/>
                <a:moveTo>
                  <a:pt x="1716" y="1133"/>
                </a:moveTo>
                <a:cubicBezTo>
                  <a:pt x="1906" y="1136"/>
                  <a:pt x="2060" y="1290"/>
                  <a:pt x="2063" y="1480"/>
                </a:cubicBezTo>
                <a:lnTo>
                  <a:pt x="2063" y="17846"/>
                </a:lnTo>
                <a:cubicBezTo>
                  <a:pt x="2060" y="18036"/>
                  <a:pt x="1906" y="18190"/>
                  <a:pt x="1716" y="18193"/>
                </a:cubicBezTo>
                <a:lnTo>
                  <a:pt x="1483" y="18193"/>
                </a:lnTo>
                <a:cubicBezTo>
                  <a:pt x="1290" y="18190"/>
                  <a:pt x="1136" y="18036"/>
                  <a:pt x="1133" y="17846"/>
                </a:cubicBezTo>
                <a:lnTo>
                  <a:pt x="1133" y="1480"/>
                </a:lnTo>
                <a:cubicBezTo>
                  <a:pt x="1136" y="1290"/>
                  <a:pt x="1290" y="1136"/>
                  <a:pt x="1483" y="1133"/>
                </a:cubicBezTo>
                <a:close/>
                <a:moveTo>
                  <a:pt x="1483" y="1"/>
                </a:moveTo>
                <a:cubicBezTo>
                  <a:pt x="665" y="1"/>
                  <a:pt x="4" y="665"/>
                  <a:pt x="1" y="1480"/>
                </a:cubicBezTo>
                <a:lnTo>
                  <a:pt x="1" y="17846"/>
                </a:lnTo>
                <a:cubicBezTo>
                  <a:pt x="4" y="18661"/>
                  <a:pt x="665" y="19325"/>
                  <a:pt x="1483" y="19325"/>
                </a:cubicBezTo>
                <a:lnTo>
                  <a:pt x="1716" y="19325"/>
                </a:lnTo>
                <a:cubicBezTo>
                  <a:pt x="2531" y="19325"/>
                  <a:pt x="3195" y="18661"/>
                  <a:pt x="3195" y="17846"/>
                </a:cubicBezTo>
                <a:lnTo>
                  <a:pt x="3195" y="11363"/>
                </a:lnTo>
                <a:lnTo>
                  <a:pt x="16306" y="11363"/>
                </a:lnTo>
                <a:cubicBezTo>
                  <a:pt x="16801" y="11360"/>
                  <a:pt x="17058" y="10774"/>
                  <a:pt x="16722" y="10412"/>
                </a:cubicBezTo>
                <a:lnTo>
                  <a:pt x="12764" y="6124"/>
                </a:lnTo>
                <a:lnTo>
                  <a:pt x="16722" y="1836"/>
                </a:lnTo>
                <a:cubicBezTo>
                  <a:pt x="16873" y="1673"/>
                  <a:pt x="16916" y="1432"/>
                  <a:pt x="16825" y="1226"/>
                </a:cubicBezTo>
                <a:cubicBezTo>
                  <a:pt x="16734" y="1021"/>
                  <a:pt x="16532" y="885"/>
                  <a:pt x="16306" y="885"/>
                </a:cubicBezTo>
                <a:lnTo>
                  <a:pt x="3071" y="885"/>
                </a:lnTo>
                <a:cubicBezTo>
                  <a:pt x="2833" y="348"/>
                  <a:pt x="2302" y="1"/>
                  <a:pt x="1716" y="1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9549" name="Google Shape;9549;p66"/>
          <p:cNvGrpSpPr/>
          <p:nvPr/>
        </p:nvGrpSpPr>
        <p:grpSpPr>
          <a:xfrm>
            <a:off x="3776187" y="3544803"/>
            <a:ext cx="340608" cy="340168"/>
            <a:chOff x="5053900" y="2021500"/>
            <a:chExt cx="483750" cy="48312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550" name="Google Shape;9550;p66"/>
            <p:cNvSpPr/>
            <p:nvPr/>
          </p:nvSpPr>
          <p:spPr>
            <a:xfrm>
              <a:off x="5281350" y="2078100"/>
              <a:ext cx="127375" cy="127350"/>
            </a:xfrm>
            <a:custGeom>
              <a:avLst/>
              <a:gdLst/>
              <a:ahLst/>
              <a:cxnLst/>
              <a:rect l="l" t="t" r="r" b="b"/>
              <a:pathLst>
                <a:path w="5095" h="5094" extrusionOk="0">
                  <a:moveTo>
                    <a:pt x="565" y="0"/>
                  </a:moveTo>
                  <a:cubicBezTo>
                    <a:pt x="251" y="0"/>
                    <a:pt x="1" y="254"/>
                    <a:pt x="1" y="568"/>
                  </a:cubicBezTo>
                  <a:cubicBezTo>
                    <a:pt x="1" y="879"/>
                    <a:pt x="251" y="1132"/>
                    <a:pt x="565" y="1132"/>
                  </a:cubicBezTo>
                  <a:cubicBezTo>
                    <a:pt x="2440" y="1135"/>
                    <a:pt x="3959" y="2654"/>
                    <a:pt x="3962" y="4529"/>
                  </a:cubicBezTo>
                  <a:cubicBezTo>
                    <a:pt x="3962" y="4843"/>
                    <a:pt x="4216" y="5094"/>
                    <a:pt x="4530" y="5094"/>
                  </a:cubicBezTo>
                  <a:cubicBezTo>
                    <a:pt x="4841" y="5094"/>
                    <a:pt x="5094" y="4843"/>
                    <a:pt x="5094" y="4529"/>
                  </a:cubicBezTo>
                  <a:cubicBezTo>
                    <a:pt x="5091" y="2029"/>
                    <a:pt x="3065" y="3"/>
                    <a:pt x="5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51" name="Google Shape;9551;p66"/>
            <p:cNvSpPr/>
            <p:nvPr/>
          </p:nvSpPr>
          <p:spPr>
            <a:xfrm>
              <a:off x="5118000" y="2021500"/>
              <a:ext cx="368700" cy="483125"/>
            </a:xfrm>
            <a:custGeom>
              <a:avLst/>
              <a:gdLst/>
              <a:ahLst/>
              <a:cxnLst/>
              <a:rect l="l" t="t" r="r" b="b"/>
              <a:pathLst>
                <a:path w="14748" h="19325" extrusionOk="0">
                  <a:moveTo>
                    <a:pt x="7088" y="1135"/>
                  </a:moveTo>
                  <a:cubicBezTo>
                    <a:pt x="8391" y="1135"/>
                    <a:pt x="9651" y="1571"/>
                    <a:pt x="10668" y="2397"/>
                  </a:cubicBezTo>
                  <a:cubicBezTo>
                    <a:pt x="13159" y="4417"/>
                    <a:pt x="13473" y="8104"/>
                    <a:pt x="11360" y="10516"/>
                  </a:cubicBezTo>
                  <a:cubicBezTo>
                    <a:pt x="10572" y="11419"/>
                    <a:pt x="10085" y="12503"/>
                    <a:pt x="9962" y="13626"/>
                  </a:cubicBezTo>
                  <a:lnTo>
                    <a:pt x="4237" y="13626"/>
                  </a:lnTo>
                  <a:cubicBezTo>
                    <a:pt x="4107" y="12482"/>
                    <a:pt x="3630" y="11407"/>
                    <a:pt x="2866" y="10550"/>
                  </a:cubicBezTo>
                  <a:cubicBezTo>
                    <a:pt x="1658" y="9191"/>
                    <a:pt x="1184" y="7367"/>
                    <a:pt x="1571" y="5549"/>
                  </a:cubicBezTo>
                  <a:cubicBezTo>
                    <a:pt x="2020" y="3427"/>
                    <a:pt x="3748" y="1706"/>
                    <a:pt x="5873" y="1262"/>
                  </a:cubicBezTo>
                  <a:cubicBezTo>
                    <a:pt x="6278" y="1177"/>
                    <a:pt x="6685" y="1135"/>
                    <a:pt x="7088" y="1135"/>
                  </a:cubicBezTo>
                  <a:close/>
                  <a:moveTo>
                    <a:pt x="9931" y="14759"/>
                  </a:moveTo>
                  <a:lnTo>
                    <a:pt x="9931" y="15323"/>
                  </a:lnTo>
                  <a:cubicBezTo>
                    <a:pt x="9931" y="15637"/>
                    <a:pt x="9678" y="15891"/>
                    <a:pt x="9364" y="15891"/>
                  </a:cubicBezTo>
                  <a:lnTo>
                    <a:pt x="4835" y="15891"/>
                  </a:lnTo>
                  <a:cubicBezTo>
                    <a:pt x="4521" y="15891"/>
                    <a:pt x="4270" y="15637"/>
                    <a:pt x="4270" y="15323"/>
                  </a:cubicBezTo>
                  <a:lnTo>
                    <a:pt x="4270" y="14759"/>
                  </a:lnTo>
                  <a:close/>
                  <a:moveTo>
                    <a:pt x="8699" y="17023"/>
                  </a:moveTo>
                  <a:cubicBezTo>
                    <a:pt x="8464" y="17694"/>
                    <a:pt x="7827" y="18192"/>
                    <a:pt x="7099" y="18192"/>
                  </a:cubicBezTo>
                  <a:cubicBezTo>
                    <a:pt x="6371" y="18192"/>
                    <a:pt x="5734" y="17694"/>
                    <a:pt x="5499" y="17023"/>
                  </a:cubicBezTo>
                  <a:close/>
                  <a:moveTo>
                    <a:pt x="7087" y="0"/>
                  </a:moveTo>
                  <a:cubicBezTo>
                    <a:pt x="6607" y="0"/>
                    <a:pt x="6123" y="50"/>
                    <a:pt x="5641" y="151"/>
                  </a:cubicBezTo>
                  <a:cubicBezTo>
                    <a:pt x="3053" y="712"/>
                    <a:pt x="1027" y="2729"/>
                    <a:pt x="462" y="5314"/>
                  </a:cubicBezTo>
                  <a:cubicBezTo>
                    <a:pt x="0" y="7488"/>
                    <a:pt x="568" y="9671"/>
                    <a:pt x="2020" y="11301"/>
                  </a:cubicBezTo>
                  <a:cubicBezTo>
                    <a:pt x="2730" y="12099"/>
                    <a:pt x="3135" y="13149"/>
                    <a:pt x="3135" y="14191"/>
                  </a:cubicBezTo>
                  <a:lnTo>
                    <a:pt x="3135" y="15323"/>
                  </a:lnTo>
                  <a:cubicBezTo>
                    <a:pt x="3138" y="16060"/>
                    <a:pt x="3612" y="16709"/>
                    <a:pt x="4309" y="16939"/>
                  </a:cubicBezTo>
                  <a:cubicBezTo>
                    <a:pt x="4409" y="17518"/>
                    <a:pt x="4681" y="18053"/>
                    <a:pt x="5094" y="18473"/>
                  </a:cubicBezTo>
                  <a:cubicBezTo>
                    <a:pt x="5642" y="19040"/>
                    <a:pt x="6371" y="19324"/>
                    <a:pt x="7099" y="19324"/>
                  </a:cubicBezTo>
                  <a:cubicBezTo>
                    <a:pt x="7828" y="19324"/>
                    <a:pt x="8556" y="19040"/>
                    <a:pt x="9104" y="18473"/>
                  </a:cubicBezTo>
                  <a:cubicBezTo>
                    <a:pt x="9518" y="18053"/>
                    <a:pt x="9790" y="17518"/>
                    <a:pt x="9889" y="16939"/>
                  </a:cubicBezTo>
                  <a:cubicBezTo>
                    <a:pt x="10587" y="16709"/>
                    <a:pt x="11061" y="16060"/>
                    <a:pt x="11064" y="15323"/>
                  </a:cubicBezTo>
                  <a:lnTo>
                    <a:pt x="11064" y="14191"/>
                  </a:lnTo>
                  <a:cubicBezTo>
                    <a:pt x="11064" y="13149"/>
                    <a:pt x="11471" y="12108"/>
                    <a:pt x="12211" y="11262"/>
                  </a:cubicBezTo>
                  <a:cubicBezTo>
                    <a:pt x="14747" y="8366"/>
                    <a:pt x="14370" y="3943"/>
                    <a:pt x="11381" y="1518"/>
                  </a:cubicBezTo>
                  <a:cubicBezTo>
                    <a:pt x="10159" y="525"/>
                    <a:pt x="8647" y="0"/>
                    <a:pt x="70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52" name="Google Shape;9552;p66"/>
            <p:cNvSpPr/>
            <p:nvPr/>
          </p:nvSpPr>
          <p:spPr>
            <a:xfrm>
              <a:off x="5053900" y="2191325"/>
              <a:ext cx="56650" cy="28325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9" y="0"/>
                  </a:moveTo>
                  <a:cubicBezTo>
                    <a:pt x="255" y="0"/>
                    <a:pt x="1" y="254"/>
                    <a:pt x="1" y="568"/>
                  </a:cubicBezTo>
                  <a:cubicBezTo>
                    <a:pt x="1" y="879"/>
                    <a:pt x="255" y="1133"/>
                    <a:pt x="569" y="1133"/>
                  </a:cubicBezTo>
                  <a:lnTo>
                    <a:pt x="1701" y="1133"/>
                  </a:lnTo>
                  <a:cubicBezTo>
                    <a:pt x="2012" y="1133"/>
                    <a:pt x="2266" y="879"/>
                    <a:pt x="2266" y="568"/>
                  </a:cubicBezTo>
                  <a:cubicBezTo>
                    <a:pt x="2266" y="254"/>
                    <a:pt x="2012" y="0"/>
                    <a:pt x="17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53" name="Google Shape;9553;p66"/>
            <p:cNvSpPr/>
            <p:nvPr/>
          </p:nvSpPr>
          <p:spPr>
            <a:xfrm>
              <a:off x="5056850" y="2096550"/>
              <a:ext cx="50750" cy="48025"/>
            </a:xfrm>
            <a:custGeom>
              <a:avLst/>
              <a:gdLst/>
              <a:ahLst/>
              <a:cxnLst/>
              <a:rect l="l" t="t" r="r" b="b"/>
              <a:pathLst>
                <a:path w="2030" h="1921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9"/>
                    <a:pt x="215" y="962"/>
                  </a:cubicBezTo>
                  <a:lnTo>
                    <a:pt x="1015" y="1762"/>
                  </a:lnTo>
                  <a:cubicBezTo>
                    <a:pt x="1125" y="1868"/>
                    <a:pt x="1267" y="1921"/>
                    <a:pt x="1409" y="1921"/>
                  </a:cubicBezTo>
                  <a:cubicBezTo>
                    <a:pt x="1554" y="1921"/>
                    <a:pt x="1699" y="1865"/>
                    <a:pt x="1809" y="1753"/>
                  </a:cubicBezTo>
                  <a:cubicBezTo>
                    <a:pt x="2027" y="1536"/>
                    <a:pt x="2030" y="1183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54" name="Google Shape;9554;p66"/>
            <p:cNvSpPr/>
            <p:nvPr/>
          </p:nvSpPr>
          <p:spPr>
            <a:xfrm>
              <a:off x="5056400" y="2266400"/>
              <a:ext cx="51200" cy="48350"/>
            </a:xfrm>
            <a:custGeom>
              <a:avLst/>
              <a:gdLst/>
              <a:ahLst/>
              <a:cxnLst/>
              <a:rect l="l" t="t" r="r" b="b"/>
              <a:pathLst>
                <a:path w="2048" h="1934" extrusionOk="0">
                  <a:moveTo>
                    <a:pt x="1427" y="0"/>
                  </a:moveTo>
                  <a:cubicBezTo>
                    <a:pt x="1285" y="0"/>
                    <a:pt x="1143" y="53"/>
                    <a:pt x="1033" y="159"/>
                  </a:cubicBezTo>
                  <a:lnTo>
                    <a:pt x="233" y="962"/>
                  </a:lnTo>
                  <a:cubicBezTo>
                    <a:pt x="4" y="1179"/>
                    <a:pt x="1" y="1545"/>
                    <a:pt x="227" y="1768"/>
                  </a:cubicBezTo>
                  <a:cubicBezTo>
                    <a:pt x="338" y="1879"/>
                    <a:pt x="482" y="1934"/>
                    <a:pt x="627" y="1934"/>
                  </a:cubicBezTo>
                  <a:cubicBezTo>
                    <a:pt x="774" y="1934"/>
                    <a:pt x="922" y="1876"/>
                    <a:pt x="1033" y="1762"/>
                  </a:cubicBezTo>
                  <a:lnTo>
                    <a:pt x="1833" y="962"/>
                  </a:lnTo>
                  <a:cubicBezTo>
                    <a:pt x="2048" y="738"/>
                    <a:pt x="2045" y="385"/>
                    <a:pt x="1827" y="168"/>
                  </a:cubicBezTo>
                  <a:cubicBezTo>
                    <a:pt x="1717" y="56"/>
                    <a:pt x="1572" y="0"/>
                    <a:pt x="14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55" name="Google Shape;9555;p66"/>
            <p:cNvSpPr/>
            <p:nvPr/>
          </p:nvSpPr>
          <p:spPr>
            <a:xfrm>
              <a:off x="5480400" y="2191325"/>
              <a:ext cx="56650" cy="28325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8" y="0"/>
                  </a:moveTo>
                  <a:cubicBezTo>
                    <a:pt x="254" y="0"/>
                    <a:pt x="1" y="254"/>
                    <a:pt x="1" y="568"/>
                  </a:cubicBezTo>
                  <a:cubicBezTo>
                    <a:pt x="1" y="879"/>
                    <a:pt x="254" y="1133"/>
                    <a:pt x="568" y="1133"/>
                  </a:cubicBezTo>
                  <a:lnTo>
                    <a:pt x="1701" y="1133"/>
                  </a:lnTo>
                  <a:cubicBezTo>
                    <a:pt x="2012" y="1133"/>
                    <a:pt x="2265" y="879"/>
                    <a:pt x="2265" y="568"/>
                  </a:cubicBezTo>
                  <a:cubicBezTo>
                    <a:pt x="2265" y="254"/>
                    <a:pt x="2012" y="0"/>
                    <a:pt x="17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56" name="Google Shape;9556;p66"/>
            <p:cNvSpPr/>
            <p:nvPr/>
          </p:nvSpPr>
          <p:spPr>
            <a:xfrm>
              <a:off x="5479800" y="2096550"/>
              <a:ext cx="54300" cy="48225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1550" y="0"/>
                  </a:moveTo>
                  <a:cubicBezTo>
                    <a:pt x="1409" y="0"/>
                    <a:pt x="1267" y="53"/>
                    <a:pt x="1157" y="159"/>
                  </a:cubicBezTo>
                  <a:lnTo>
                    <a:pt x="357" y="962"/>
                  </a:lnTo>
                  <a:cubicBezTo>
                    <a:pt x="1" y="1318"/>
                    <a:pt x="251" y="1928"/>
                    <a:pt x="756" y="1928"/>
                  </a:cubicBezTo>
                  <a:cubicBezTo>
                    <a:pt x="907" y="1928"/>
                    <a:pt x="1051" y="1868"/>
                    <a:pt x="1157" y="1762"/>
                  </a:cubicBezTo>
                  <a:lnTo>
                    <a:pt x="1957" y="959"/>
                  </a:lnTo>
                  <a:cubicBezTo>
                    <a:pt x="2172" y="739"/>
                    <a:pt x="2169" y="385"/>
                    <a:pt x="1951" y="168"/>
                  </a:cubicBezTo>
                  <a:cubicBezTo>
                    <a:pt x="1841" y="56"/>
                    <a:pt x="1696" y="0"/>
                    <a:pt x="15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57" name="Google Shape;9557;p66"/>
            <p:cNvSpPr/>
            <p:nvPr/>
          </p:nvSpPr>
          <p:spPr>
            <a:xfrm>
              <a:off x="5483350" y="2266400"/>
              <a:ext cx="54300" cy="48225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8"/>
                    <a:pt x="215" y="962"/>
                  </a:cubicBezTo>
                  <a:lnTo>
                    <a:pt x="1015" y="1762"/>
                  </a:lnTo>
                  <a:cubicBezTo>
                    <a:pt x="1121" y="1868"/>
                    <a:pt x="1266" y="1928"/>
                    <a:pt x="1417" y="1928"/>
                  </a:cubicBezTo>
                  <a:cubicBezTo>
                    <a:pt x="1921" y="1928"/>
                    <a:pt x="2172" y="1318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9558" name="Google Shape;9558;p66"/>
          <p:cNvSpPr/>
          <p:nvPr/>
        </p:nvSpPr>
        <p:spPr>
          <a:xfrm>
            <a:off x="4249525" y="3544640"/>
            <a:ext cx="220489" cy="339992"/>
          </a:xfrm>
          <a:custGeom>
            <a:avLst/>
            <a:gdLst/>
            <a:ahLst/>
            <a:cxnLst/>
            <a:rect l="l" t="t" r="r" b="b"/>
            <a:pathLst>
              <a:path w="12526" h="19315" extrusionOk="0">
                <a:moveTo>
                  <a:pt x="9690" y="1133"/>
                </a:moveTo>
                <a:cubicBezTo>
                  <a:pt x="9980" y="1139"/>
                  <a:pt x="10213" y="1377"/>
                  <a:pt x="10213" y="1670"/>
                </a:cubicBezTo>
                <a:cubicBezTo>
                  <a:pt x="10213" y="1960"/>
                  <a:pt x="9980" y="2199"/>
                  <a:pt x="9690" y="2208"/>
                </a:cubicBezTo>
                <a:lnTo>
                  <a:pt x="2836" y="2208"/>
                </a:lnTo>
                <a:cubicBezTo>
                  <a:pt x="2540" y="2208"/>
                  <a:pt x="2302" y="1966"/>
                  <a:pt x="2302" y="1670"/>
                </a:cubicBezTo>
                <a:cubicBezTo>
                  <a:pt x="2302" y="1371"/>
                  <a:pt x="2540" y="1133"/>
                  <a:pt x="2839" y="1133"/>
                </a:cubicBezTo>
                <a:close/>
                <a:moveTo>
                  <a:pt x="8564" y="3340"/>
                </a:moveTo>
                <a:lnTo>
                  <a:pt x="8564" y="9554"/>
                </a:lnTo>
                <a:cubicBezTo>
                  <a:pt x="8543" y="9781"/>
                  <a:pt x="8658" y="10001"/>
                  <a:pt x="8860" y="10110"/>
                </a:cubicBezTo>
                <a:cubicBezTo>
                  <a:pt x="9805" y="10620"/>
                  <a:pt x="10581" y="11396"/>
                  <a:pt x="11088" y="12341"/>
                </a:cubicBezTo>
                <a:lnTo>
                  <a:pt x="1435" y="12341"/>
                </a:lnTo>
                <a:cubicBezTo>
                  <a:pt x="1946" y="11396"/>
                  <a:pt x="2718" y="10620"/>
                  <a:pt x="3667" y="10110"/>
                </a:cubicBezTo>
                <a:cubicBezTo>
                  <a:pt x="3869" y="10001"/>
                  <a:pt x="3984" y="9784"/>
                  <a:pt x="3959" y="9554"/>
                </a:cubicBezTo>
                <a:lnTo>
                  <a:pt x="3959" y="3340"/>
                </a:lnTo>
                <a:close/>
                <a:moveTo>
                  <a:pt x="6731" y="13476"/>
                </a:moveTo>
                <a:lnTo>
                  <a:pt x="6731" y="16263"/>
                </a:lnTo>
                <a:cubicBezTo>
                  <a:pt x="6734" y="16879"/>
                  <a:pt x="6571" y="17486"/>
                  <a:pt x="6263" y="18024"/>
                </a:cubicBezTo>
                <a:cubicBezTo>
                  <a:pt x="5955" y="17486"/>
                  <a:pt x="5792" y="16879"/>
                  <a:pt x="5795" y="16263"/>
                </a:cubicBezTo>
                <a:lnTo>
                  <a:pt x="5795" y="13476"/>
                </a:lnTo>
                <a:close/>
                <a:moveTo>
                  <a:pt x="2831" y="1"/>
                </a:moveTo>
                <a:cubicBezTo>
                  <a:pt x="1912" y="1"/>
                  <a:pt x="1166" y="745"/>
                  <a:pt x="1163" y="1664"/>
                </a:cubicBezTo>
                <a:cubicBezTo>
                  <a:pt x="1160" y="2585"/>
                  <a:pt x="1906" y="3337"/>
                  <a:pt x="2827" y="3340"/>
                </a:cubicBezTo>
                <a:lnTo>
                  <a:pt x="2827" y="9285"/>
                </a:lnTo>
                <a:cubicBezTo>
                  <a:pt x="1529" y="10077"/>
                  <a:pt x="544" y="11287"/>
                  <a:pt x="34" y="12719"/>
                </a:cubicBezTo>
                <a:lnTo>
                  <a:pt x="31" y="12728"/>
                </a:lnTo>
                <a:cubicBezTo>
                  <a:pt x="28" y="12740"/>
                  <a:pt x="25" y="12749"/>
                  <a:pt x="22" y="12761"/>
                </a:cubicBezTo>
                <a:cubicBezTo>
                  <a:pt x="19" y="12773"/>
                  <a:pt x="19" y="12776"/>
                  <a:pt x="16" y="12785"/>
                </a:cubicBezTo>
                <a:cubicBezTo>
                  <a:pt x="13" y="12791"/>
                  <a:pt x="13" y="12803"/>
                  <a:pt x="10" y="12812"/>
                </a:cubicBezTo>
                <a:cubicBezTo>
                  <a:pt x="10" y="12821"/>
                  <a:pt x="7" y="12833"/>
                  <a:pt x="7" y="12842"/>
                </a:cubicBezTo>
                <a:lnTo>
                  <a:pt x="4" y="12866"/>
                </a:lnTo>
                <a:lnTo>
                  <a:pt x="4" y="12900"/>
                </a:lnTo>
                <a:cubicBezTo>
                  <a:pt x="4" y="12903"/>
                  <a:pt x="4" y="12906"/>
                  <a:pt x="4" y="12909"/>
                </a:cubicBezTo>
                <a:cubicBezTo>
                  <a:pt x="1" y="12912"/>
                  <a:pt x="1" y="12918"/>
                  <a:pt x="1" y="12921"/>
                </a:cubicBezTo>
                <a:cubicBezTo>
                  <a:pt x="1" y="12933"/>
                  <a:pt x="1" y="12945"/>
                  <a:pt x="4" y="12957"/>
                </a:cubicBezTo>
                <a:lnTo>
                  <a:pt x="7" y="12978"/>
                </a:lnTo>
                <a:cubicBezTo>
                  <a:pt x="7" y="12990"/>
                  <a:pt x="10" y="12999"/>
                  <a:pt x="10" y="13008"/>
                </a:cubicBezTo>
                <a:cubicBezTo>
                  <a:pt x="13" y="13020"/>
                  <a:pt x="13" y="13030"/>
                  <a:pt x="16" y="13039"/>
                </a:cubicBezTo>
                <a:cubicBezTo>
                  <a:pt x="19" y="13048"/>
                  <a:pt x="19" y="13054"/>
                  <a:pt x="22" y="13063"/>
                </a:cubicBezTo>
                <a:cubicBezTo>
                  <a:pt x="25" y="13069"/>
                  <a:pt x="28" y="13081"/>
                  <a:pt x="31" y="13093"/>
                </a:cubicBezTo>
                <a:cubicBezTo>
                  <a:pt x="34" y="13102"/>
                  <a:pt x="37" y="13105"/>
                  <a:pt x="40" y="13111"/>
                </a:cubicBezTo>
                <a:cubicBezTo>
                  <a:pt x="43" y="13120"/>
                  <a:pt x="46" y="13132"/>
                  <a:pt x="52" y="13144"/>
                </a:cubicBezTo>
                <a:lnTo>
                  <a:pt x="61" y="13162"/>
                </a:lnTo>
                <a:cubicBezTo>
                  <a:pt x="67" y="13171"/>
                  <a:pt x="70" y="13181"/>
                  <a:pt x="76" y="13190"/>
                </a:cubicBezTo>
                <a:cubicBezTo>
                  <a:pt x="83" y="13199"/>
                  <a:pt x="86" y="13205"/>
                  <a:pt x="89" y="13211"/>
                </a:cubicBezTo>
                <a:cubicBezTo>
                  <a:pt x="92" y="13217"/>
                  <a:pt x="98" y="13229"/>
                  <a:pt x="104" y="13235"/>
                </a:cubicBezTo>
                <a:lnTo>
                  <a:pt x="122" y="13256"/>
                </a:lnTo>
                <a:lnTo>
                  <a:pt x="137" y="13277"/>
                </a:lnTo>
                <a:cubicBezTo>
                  <a:pt x="143" y="13286"/>
                  <a:pt x="152" y="13292"/>
                  <a:pt x="158" y="13298"/>
                </a:cubicBezTo>
                <a:cubicBezTo>
                  <a:pt x="164" y="13307"/>
                  <a:pt x="167" y="13310"/>
                  <a:pt x="173" y="13316"/>
                </a:cubicBezTo>
                <a:cubicBezTo>
                  <a:pt x="179" y="13322"/>
                  <a:pt x="188" y="13331"/>
                  <a:pt x="197" y="13338"/>
                </a:cubicBezTo>
                <a:lnTo>
                  <a:pt x="215" y="13353"/>
                </a:lnTo>
                <a:lnTo>
                  <a:pt x="240" y="13371"/>
                </a:lnTo>
                <a:lnTo>
                  <a:pt x="264" y="13386"/>
                </a:lnTo>
                <a:lnTo>
                  <a:pt x="285" y="13398"/>
                </a:lnTo>
                <a:cubicBezTo>
                  <a:pt x="294" y="13404"/>
                  <a:pt x="303" y="13410"/>
                  <a:pt x="312" y="13413"/>
                </a:cubicBezTo>
                <a:lnTo>
                  <a:pt x="333" y="13422"/>
                </a:lnTo>
                <a:lnTo>
                  <a:pt x="366" y="13437"/>
                </a:lnTo>
                <a:lnTo>
                  <a:pt x="378" y="13443"/>
                </a:lnTo>
                <a:lnTo>
                  <a:pt x="384" y="13446"/>
                </a:lnTo>
                <a:lnTo>
                  <a:pt x="415" y="13452"/>
                </a:lnTo>
                <a:cubicBezTo>
                  <a:pt x="421" y="13455"/>
                  <a:pt x="430" y="13458"/>
                  <a:pt x="439" y="13458"/>
                </a:cubicBezTo>
                <a:lnTo>
                  <a:pt x="463" y="13464"/>
                </a:lnTo>
                <a:cubicBezTo>
                  <a:pt x="475" y="13467"/>
                  <a:pt x="484" y="13467"/>
                  <a:pt x="496" y="13470"/>
                </a:cubicBezTo>
                <a:lnTo>
                  <a:pt x="514" y="13470"/>
                </a:lnTo>
                <a:cubicBezTo>
                  <a:pt x="532" y="13473"/>
                  <a:pt x="548" y="13473"/>
                  <a:pt x="566" y="13473"/>
                </a:cubicBezTo>
                <a:lnTo>
                  <a:pt x="4663" y="13473"/>
                </a:lnTo>
                <a:lnTo>
                  <a:pt x="4663" y="16263"/>
                </a:lnTo>
                <a:cubicBezTo>
                  <a:pt x="4660" y="17205"/>
                  <a:pt x="4947" y="18126"/>
                  <a:pt x="5481" y="18902"/>
                </a:cubicBezTo>
                <a:cubicBezTo>
                  <a:pt x="5670" y="19177"/>
                  <a:pt x="5967" y="19315"/>
                  <a:pt x="6263" y="19315"/>
                </a:cubicBezTo>
                <a:cubicBezTo>
                  <a:pt x="6560" y="19315"/>
                  <a:pt x="6857" y="19177"/>
                  <a:pt x="7045" y="18902"/>
                </a:cubicBezTo>
                <a:cubicBezTo>
                  <a:pt x="7580" y="18126"/>
                  <a:pt x="7867" y="17205"/>
                  <a:pt x="7864" y="16263"/>
                </a:cubicBezTo>
                <a:lnTo>
                  <a:pt x="7864" y="13476"/>
                </a:lnTo>
                <a:lnTo>
                  <a:pt x="11961" y="13476"/>
                </a:lnTo>
                <a:cubicBezTo>
                  <a:pt x="11979" y="13473"/>
                  <a:pt x="11997" y="13473"/>
                  <a:pt x="12015" y="13473"/>
                </a:cubicBezTo>
                <a:lnTo>
                  <a:pt x="12024" y="13473"/>
                </a:lnTo>
                <a:cubicBezTo>
                  <a:pt x="12040" y="13473"/>
                  <a:pt x="12052" y="13467"/>
                  <a:pt x="12067" y="13464"/>
                </a:cubicBezTo>
                <a:lnTo>
                  <a:pt x="12085" y="13461"/>
                </a:lnTo>
                <a:lnTo>
                  <a:pt x="12115" y="13455"/>
                </a:lnTo>
                <a:lnTo>
                  <a:pt x="12139" y="13446"/>
                </a:lnTo>
                <a:cubicBezTo>
                  <a:pt x="12142" y="13446"/>
                  <a:pt x="12145" y="13443"/>
                  <a:pt x="12148" y="13443"/>
                </a:cubicBezTo>
                <a:lnTo>
                  <a:pt x="12163" y="13437"/>
                </a:lnTo>
                <a:cubicBezTo>
                  <a:pt x="12172" y="13434"/>
                  <a:pt x="12181" y="13431"/>
                  <a:pt x="12194" y="13425"/>
                </a:cubicBezTo>
                <a:lnTo>
                  <a:pt x="12218" y="13413"/>
                </a:lnTo>
                <a:cubicBezTo>
                  <a:pt x="12224" y="13410"/>
                  <a:pt x="12233" y="13404"/>
                  <a:pt x="12242" y="13401"/>
                </a:cubicBezTo>
                <a:cubicBezTo>
                  <a:pt x="12248" y="13395"/>
                  <a:pt x="12257" y="13392"/>
                  <a:pt x="12266" y="13386"/>
                </a:cubicBezTo>
                <a:lnTo>
                  <a:pt x="12284" y="13374"/>
                </a:lnTo>
                <a:cubicBezTo>
                  <a:pt x="12296" y="13365"/>
                  <a:pt x="12305" y="13359"/>
                  <a:pt x="12311" y="13353"/>
                </a:cubicBezTo>
                <a:lnTo>
                  <a:pt x="12329" y="13341"/>
                </a:lnTo>
                <a:cubicBezTo>
                  <a:pt x="12335" y="13331"/>
                  <a:pt x="12344" y="13325"/>
                  <a:pt x="12354" y="13316"/>
                </a:cubicBezTo>
                <a:cubicBezTo>
                  <a:pt x="12363" y="13307"/>
                  <a:pt x="12363" y="13307"/>
                  <a:pt x="12369" y="13301"/>
                </a:cubicBezTo>
                <a:cubicBezTo>
                  <a:pt x="12372" y="13295"/>
                  <a:pt x="12384" y="13286"/>
                  <a:pt x="12390" y="13277"/>
                </a:cubicBezTo>
                <a:cubicBezTo>
                  <a:pt x="12399" y="13268"/>
                  <a:pt x="12399" y="13265"/>
                  <a:pt x="12405" y="13259"/>
                </a:cubicBezTo>
                <a:lnTo>
                  <a:pt x="12423" y="13235"/>
                </a:lnTo>
                <a:cubicBezTo>
                  <a:pt x="12429" y="13229"/>
                  <a:pt x="12432" y="13220"/>
                  <a:pt x="12438" y="13214"/>
                </a:cubicBezTo>
                <a:cubicBezTo>
                  <a:pt x="12441" y="13205"/>
                  <a:pt x="12447" y="13199"/>
                  <a:pt x="12450" y="13190"/>
                </a:cubicBezTo>
                <a:cubicBezTo>
                  <a:pt x="12456" y="13184"/>
                  <a:pt x="12459" y="13174"/>
                  <a:pt x="12465" y="13165"/>
                </a:cubicBezTo>
                <a:cubicBezTo>
                  <a:pt x="12468" y="13156"/>
                  <a:pt x="12471" y="13150"/>
                  <a:pt x="12474" y="13144"/>
                </a:cubicBezTo>
                <a:cubicBezTo>
                  <a:pt x="12477" y="13135"/>
                  <a:pt x="12483" y="13123"/>
                  <a:pt x="12486" y="13114"/>
                </a:cubicBezTo>
                <a:cubicBezTo>
                  <a:pt x="12492" y="13105"/>
                  <a:pt x="12492" y="13099"/>
                  <a:pt x="12495" y="13093"/>
                </a:cubicBezTo>
                <a:cubicBezTo>
                  <a:pt x="12498" y="13084"/>
                  <a:pt x="12501" y="13072"/>
                  <a:pt x="12505" y="13063"/>
                </a:cubicBezTo>
                <a:cubicBezTo>
                  <a:pt x="12508" y="13054"/>
                  <a:pt x="12511" y="13045"/>
                  <a:pt x="12511" y="13039"/>
                </a:cubicBezTo>
                <a:cubicBezTo>
                  <a:pt x="12514" y="13030"/>
                  <a:pt x="12514" y="13020"/>
                  <a:pt x="12517" y="13011"/>
                </a:cubicBezTo>
                <a:cubicBezTo>
                  <a:pt x="12517" y="13002"/>
                  <a:pt x="12520" y="12990"/>
                  <a:pt x="12523" y="12981"/>
                </a:cubicBezTo>
                <a:cubicBezTo>
                  <a:pt x="12523" y="12969"/>
                  <a:pt x="12523" y="12966"/>
                  <a:pt x="12523" y="12957"/>
                </a:cubicBezTo>
                <a:cubicBezTo>
                  <a:pt x="12523" y="12948"/>
                  <a:pt x="12523" y="12933"/>
                  <a:pt x="12526" y="12921"/>
                </a:cubicBezTo>
                <a:lnTo>
                  <a:pt x="12526" y="12909"/>
                </a:lnTo>
                <a:cubicBezTo>
                  <a:pt x="12526" y="12906"/>
                  <a:pt x="12526" y="12903"/>
                  <a:pt x="12526" y="12900"/>
                </a:cubicBezTo>
                <a:lnTo>
                  <a:pt x="12526" y="12866"/>
                </a:lnTo>
                <a:cubicBezTo>
                  <a:pt x="12526" y="12854"/>
                  <a:pt x="12526" y="12851"/>
                  <a:pt x="12523" y="12842"/>
                </a:cubicBezTo>
                <a:cubicBezTo>
                  <a:pt x="12520" y="12833"/>
                  <a:pt x="12520" y="12824"/>
                  <a:pt x="12520" y="12815"/>
                </a:cubicBezTo>
                <a:cubicBezTo>
                  <a:pt x="12517" y="12803"/>
                  <a:pt x="12517" y="12794"/>
                  <a:pt x="12514" y="12785"/>
                </a:cubicBezTo>
                <a:cubicBezTo>
                  <a:pt x="12511" y="12773"/>
                  <a:pt x="12511" y="12770"/>
                  <a:pt x="12508" y="12764"/>
                </a:cubicBezTo>
                <a:cubicBezTo>
                  <a:pt x="12505" y="12755"/>
                  <a:pt x="12501" y="12740"/>
                  <a:pt x="12498" y="12728"/>
                </a:cubicBezTo>
                <a:lnTo>
                  <a:pt x="12495" y="12719"/>
                </a:lnTo>
                <a:cubicBezTo>
                  <a:pt x="11985" y="11290"/>
                  <a:pt x="11001" y="10077"/>
                  <a:pt x="9702" y="9288"/>
                </a:cubicBezTo>
                <a:lnTo>
                  <a:pt x="9702" y="3340"/>
                </a:lnTo>
                <a:cubicBezTo>
                  <a:pt x="10623" y="3337"/>
                  <a:pt x="11369" y="2585"/>
                  <a:pt x="11366" y="1664"/>
                </a:cubicBezTo>
                <a:cubicBezTo>
                  <a:pt x="11363" y="745"/>
                  <a:pt x="10617" y="1"/>
                  <a:pt x="9699" y="1"/>
                </a:cubicBezTo>
                <a:cubicBezTo>
                  <a:pt x="9697" y="1"/>
                  <a:pt x="9695" y="1"/>
                  <a:pt x="9693" y="1"/>
                </a:cubicBezTo>
                <a:lnTo>
                  <a:pt x="2836" y="1"/>
                </a:lnTo>
                <a:cubicBezTo>
                  <a:pt x="2834" y="1"/>
                  <a:pt x="2833" y="1"/>
                  <a:pt x="2831" y="1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9559" name="Google Shape;9559;p66"/>
          <p:cNvGrpSpPr/>
          <p:nvPr/>
        </p:nvGrpSpPr>
        <p:grpSpPr>
          <a:xfrm>
            <a:off x="4601286" y="3547971"/>
            <a:ext cx="351663" cy="333831"/>
            <a:chOff x="6222125" y="2025975"/>
            <a:chExt cx="499450" cy="47412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560" name="Google Shape;9560;p66"/>
            <p:cNvSpPr/>
            <p:nvPr/>
          </p:nvSpPr>
          <p:spPr>
            <a:xfrm>
              <a:off x="6222125" y="2025975"/>
              <a:ext cx="499450" cy="474125"/>
            </a:xfrm>
            <a:custGeom>
              <a:avLst/>
              <a:gdLst/>
              <a:ahLst/>
              <a:cxnLst/>
              <a:rect l="l" t="t" r="r" b="b"/>
              <a:pathLst>
                <a:path w="19978" h="18965" extrusionOk="0">
                  <a:moveTo>
                    <a:pt x="10490" y="1134"/>
                  </a:moveTo>
                  <a:cubicBezTo>
                    <a:pt x="15095" y="1134"/>
                    <a:pt x="18839" y="4878"/>
                    <a:pt x="18839" y="9483"/>
                  </a:cubicBezTo>
                  <a:cubicBezTo>
                    <a:pt x="18839" y="14087"/>
                    <a:pt x="15095" y="17832"/>
                    <a:pt x="10490" y="17832"/>
                  </a:cubicBezTo>
                  <a:cubicBezTo>
                    <a:pt x="5886" y="17832"/>
                    <a:pt x="2142" y="14087"/>
                    <a:pt x="2142" y="9483"/>
                  </a:cubicBezTo>
                  <a:cubicBezTo>
                    <a:pt x="2142" y="4878"/>
                    <a:pt x="5886" y="1134"/>
                    <a:pt x="10490" y="1134"/>
                  </a:cubicBezTo>
                  <a:close/>
                  <a:moveTo>
                    <a:pt x="10488" y="0"/>
                  </a:moveTo>
                  <a:cubicBezTo>
                    <a:pt x="6717" y="0"/>
                    <a:pt x="3222" y="2259"/>
                    <a:pt x="1731" y="5853"/>
                  </a:cubicBezTo>
                  <a:cubicBezTo>
                    <a:pt x="1" y="10032"/>
                    <a:pt x="1462" y="14854"/>
                    <a:pt x="5222" y="17367"/>
                  </a:cubicBezTo>
                  <a:cubicBezTo>
                    <a:pt x="6828" y="18439"/>
                    <a:pt x="8663" y="18964"/>
                    <a:pt x="10487" y="18964"/>
                  </a:cubicBezTo>
                  <a:cubicBezTo>
                    <a:pt x="12934" y="18964"/>
                    <a:pt x="15362" y="18020"/>
                    <a:pt x="17194" y="16186"/>
                  </a:cubicBezTo>
                  <a:cubicBezTo>
                    <a:pt x="18978" y="14414"/>
                    <a:pt x="19978" y="11998"/>
                    <a:pt x="19972" y="9483"/>
                  </a:cubicBezTo>
                  <a:cubicBezTo>
                    <a:pt x="19972" y="4960"/>
                    <a:pt x="16777" y="1065"/>
                    <a:pt x="12341" y="183"/>
                  </a:cubicBezTo>
                  <a:cubicBezTo>
                    <a:pt x="11721" y="60"/>
                    <a:pt x="11101" y="0"/>
                    <a:pt x="104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61" name="Google Shape;9561;p66"/>
            <p:cNvSpPr/>
            <p:nvPr/>
          </p:nvSpPr>
          <p:spPr>
            <a:xfrm>
              <a:off x="6309175" y="2087825"/>
              <a:ext cx="350425" cy="350425"/>
            </a:xfrm>
            <a:custGeom>
              <a:avLst/>
              <a:gdLst/>
              <a:ahLst/>
              <a:cxnLst/>
              <a:rect l="l" t="t" r="r" b="b"/>
              <a:pathLst>
                <a:path w="14017" h="14017" extrusionOk="0">
                  <a:moveTo>
                    <a:pt x="7008" y="1133"/>
                  </a:moveTo>
                  <a:cubicBezTo>
                    <a:pt x="10248" y="1133"/>
                    <a:pt x="12884" y="3769"/>
                    <a:pt x="12884" y="7009"/>
                  </a:cubicBezTo>
                  <a:cubicBezTo>
                    <a:pt x="12884" y="10249"/>
                    <a:pt x="10248" y="12885"/>
                    <a:pt x="7008" y="12885"/>
                  </a:cubicBezTo>
                  <a:cubicBezTo>
                    <a:pt x="3769" y="12885"/>
                    <a:pt x="1133" y="10249"/>
                    <a:pt x="1133" y="7009"/>
                  </a:cubicBezTo>
                  <a:cubicBezTo>
                    <a:pt x="1133" y="3769"/>
                    <a:pt x="3769" y="1133"/>
                    <a:pt x="7008" y="1133"/>
                  </a:cubicBezTo>
                  <a:close/>
                  <a:moveTo>
                    <a:pt x="7008" y="1"/>
                  </a:moveTo>
                  <a:cubicBezTo>
                    <a:pt x="3144" y="1"/>
                    <a:pt x="0" y="3144"/>
                    <a:pt x="0" y="7009"/>
                  </a:cubicBezTo>
                  <a:cubicBezTo>
                    <a:pt x="0" y="10874"/>
                    <a:pt x="3144" y="14017"/>
                    <a:pt x="7008" y="14017"/>
                  </a:cubicBezTo>
                  <a:cubicBezTo>
                    <a:pt x="10873" y="14017"/>
                    <a:pt x="14017" y="10874"/>
                    <a:pt x="14017" y="7009"/>
                  </a:cubicBezTo>
                  <a:cubicBezTo>
                    <a:pt x="14017" y="3144"/>
                    <a:pt x="10873" y="1"/>
                    <a:pt x="70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62" name="Google Shape;9562;p66"/>
            <p:cNvSpPr/>
            <p:nvPr/>
          </p:nvSpPr>
          <p:spPr>
            <a:xfrm>
              <a:off x="6431600" y="2142250"/>
              <a:ext cx="105575" cy="241575"/>
            </a:xfrm>
            <a:custGeom>
              <a:avLst/>
              <a:gdLst/>
              <a:ahLst/>
              <a:cxnLst/>
              <a:rect l="l" t="t" r="r" b="b"/>
              <a:pathLst>
                <a:path w="4223" h="9663" extrusionOk="0">
                  <a:moveTo>
                    <a:pt x="2111" y="1"/>
                  </a:moveTo>
                  <a:cubicBezTo>
                    <a:pt x="1797" y="1"/>
                    <a:pt x="1547" y="254"/>
                    <a:pt x="1547" y="568"/>
                  </a:cubicBezTo>
                  <a:lnTo>
                    <a:pt x="1547" y="1504"/>
                  </a:lnTo>
                  <a:cubicBezTo>
                    <a:pt x="599" y="1785"/>
                    <a:pt x="1" y="2718"/>
                    <a:pt x="143" y="3697"/>
                  </a:cubicBezTo>
                  <a:cubicBezTo>
                    <a:pt x="285" y="4675"/>
                    <a:pt x="1124" y="5399"/>
                    <a:pt x="2111" y="5399"/>
                  </a:cubicBezTo>
                  <a:cubicBezTo>
                    <a:pt x="2872" y="5399"/>
                    <a:pt x="3256" y="6320"/>
                    <a:pt x="2715" y="6858"/>
                  </a:cubicBezTo>
                  <a:cubicBezTo>
                    <a:pt x="2542" y="7033"/>
                    <a:pt x="2328" y="7111"/>
                    <a:pt x="2118" y="7111"/>
                  </a:cubicBezTo>
                  <a:cubicBezTo>
                    <a:pt x="1679" y="7111"/>
                    <a:pt x="1257" y="6769"/>
                    <a:pt x="1257" y="6254"/>
                  </a:cubicBezTo>
                  <a:cubicBezTo>
                    <a:pt x="1257" y="5940"/>
                    <a:pt x="1003" y="5686"/>
                    <a:pt x="689" y="5686"/>
                  </a:cubicBezTo>
                  <a:cubicBezTo>
                    <a:pt x="378" y="5686"/>
                    <a:pt x="125" y="5940"/>
                    <a:pt x="125" y="6254"/>
                  </a:cubicBezTo>
                  <a:cubicBezTo>
                    <a:pt x="125" y="7133"/>
                    <a:pt x="701" y="7909"/>
                    <a:pt x="1547" y="8159"/>
                  </a:cubicBezTo>
                  <a:lnTo>
                    <a:pt x="1547" y="9098"/>
                  </a:lnTo>
                  <a:cubicBezTo>
                    <a:pt x="1547" y="9409"/>
                    <a:pt x="1797" y="9663"/>
                    <a:pt x="2111" y="9663"/>
                  </a:cubicBezTo>
                  <a:cubicBezTo>
                    <a:pt x="2425" y="9663"/>
                    <a:pt x="2679" y="9409"/>
                    <a:pt x="2679" y="9098"/>
                  </a:cubicBezTo>
                  <a:lnTo>
                    <a:pt x="2679" y="8159"/>
                  </a:lnTo>
                  <a:cubicBezTo>
                    <a:pt x="3624" y="7878"/>
                    <a:pt x="4222" y="6945"/>
                    <a:pt x="4080" y="5967"/>
                  </a:cubicBezTo>
                  <a:cubicBezTo>
                    <a:pt x="3939" y="4991"/>
                    <a:pt x="3102" y="4267"/>
                    <a:pt x="2118" y="4267"/>
                  </a:cubicBezTo>
                  <a:cubicBezTo>
                    <a:pt x="2116" y="4267"/>
                    <a:pt x="2114" y="4267"/>
                    <a:pt x="2111" y="4267"/>
                  </a:cubicBezTo>
                  <a:cubicBezTo>
                    <a:pt x="2106" y="4267"/>
                    <a:pt x="2100" y="4267"/>
                    <a:pt x="2095" y="4267"/>
                  </a:cubicBezTo>
                  <a:cubicBezTo>
                    <a:pt x="1622" y="4267"/>
                    <a:pt x="1239" y="3884"/>
                    <a:pt x="1239" y="3410"/>
                  </a:cubicBezTo>
                  <a:cubicBezTo>
                    <a:pt x="1239" y="2935"/>
                    <a:pt x="1622" y="2555"/>
                    <a:pt x="2095" y="2555"/>
                  </a:cubicBezTo>
                  <a:cubicBezTo>
                    <a:pt x="2100" y="2555"/>
                    <a:pt x="2106" y="2555"/>
                    <a:pt x="2111" y="2555"/>
                  </a:cubicBezTo>
                  <a:cubicBezTo>
                    <a:pt x="2582" y="2555"/>
                    <a:pt x="2966" y="2939"/>
                    <a:pt x="2966" y="3410"/>
                  </a:cubicBezTo>
                  <a:cubicBezTo>
                    <a:pt x="2966" y="3724"/>
                    <a:pt x="3220" y="3977"/>
                    <a:pt x="3534" y="3977"/>
                  </a:cubicBezTo>
                  <a:cubicBezTo>
                    <a:pt x="3845" y="3977"/>
                    <a:pt x="4098" y="3724"/>
                    <a:pt x="4098" y="3410"/>
                  </a:cubicBezTo>
                  <a:cubicBezTo>
                    <a:pt x="4098" y="2531"/>
                    <a:pt x="3522" y="1755"/>
                    <a:pt x="2679" y="1504"/>
                  </a:cubicBezTo>
                  <a:lnTo>
                    <a:pt x="2679" y="568"/>
                  </a:lnTo>
                  <a:cubicBezTo>
                    <a:pt x="2679" y="254"/>
                    <a:pt x="2425" y="1"/>
                    <a:pt x="211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563" name="Google Shape;9563;p66"/>
          <p:cNvGrpSpPr/>
          <p:nvPr/>
        </p:nvGrpSpPr>
        <p:grpSpPr>
          <a:xfrm>
            <a:off x="5058848" y="2364541"/>
            <a:ext cx="335504" cy="185953"/>
            <a:chOff x="896050" y="2725450"/>
            <a:chExt cx="476500" cy="26410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564" name="Google Shape;9564;p66"/>
            <p:cNvSpPr/>
            <p:nvPr/>
          </p:nvSpPr>
          <p:spPr>
            <a:xfrm>
              <a:off x="896050" y="2725450"/>
              <a:ext cx="476500" cy="264100"/>
            </a:xfrm>
            <a:custGeom>
              <a:avLst/>
              <a:gdLst/>
              <a:ahLst/>
              <a:cxnLst/>
              <a:rect l="l" t="t" r="r" b="b"/>
              <a:pathLst>
                <a:path w="19060" h="10564" extrusionOk="0">
                  <a:moveTo>
                    <a:pt x="17927" y="1133"/>
                  </a:moveTo>
                  <a:lnTo>
                    <a:pt x="17927" y="9431"/>
                  </a:lnTo>
                  <a:lnTo>
                    <a:pt x="1133" y="9431"/>
                  </a:lnTo>
                  <a:lnTo>
                    <a:pt x="1133" y="1133"/>
                  </a:lnTo>
                  <a:close/>
                  <a:moveTo>
                    <a:pt x="565" y="1"/>
                  </a:moveTo>
                  <a:cubicBezTo>
                    <a:pt x="254" y="1"/>
                    <a:pt x="1" y="255"/>
                    <a:pt x="1" y="569"/>
                  </a:cubicBezTo>
                  <a:lnTo>
                    <a:pt x="1" y="9995"/>
                  </a:lnTo>
                  <a:cubicBezTo>
                    <a:pt x="1" y="10309"/>
                    <a:pt x="254" y="10563"/>
                    <a:pt x="565" y="10563"/>
                  </a:cubicBezTo>
                  <a:lnTo>
                    <a:pt x="18495" y="10563"/>
                  </a:lnTo>
                  <a:cubicBezTo>
                    <a:pt x="18806" y="10563"/>
                    <a:pt x="19060" y="10309"/>
                    <a:pt x="19060" y="9995"/>
                  </a:cubicBezTo>
                  <a:lnTo>
                    <a:pt x="19060" y="569"/>
                  </a:lnTo>
                  <a:cubicBezTo>
                    <a:pt x="19060" y="255"/>
                    <a:pt x="18806" y="1"/>
                    <a:pt x="184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65" name="Google Shape;9565;p66"/>
            <p:cNvSpPr/>
            <p:nvPr/>
          </p:nvSpPr>
          <p:spPr>
            <a:xfrm>
              <a:off x="951625" y="2774675"/>
              <a:ext cx="365450" cy="165650"/>
            </a:xfrm>
            <a:custGeom>
              <a:avLst/>
              <a:gdLst/>
              <a:ahLst/>
              <a:cxnLst/>
              <a:rect l="l" t="t" r="r" b="b"/>
              <a:pathLst>
                <a:path w="14618" h="6626" extrusionOk="0">
                  <a:moveTo>
                    <a:pt x="12063" y="1133"/>
                  </a:moveTo>
                  <a:cubicBezTo>
                    <a:pt x="12259" y="1818"/>
                    <a:pt x="12797" y="2356"/>
                    <a:pt x="13485" y="2552"/>
                  </a:cubicBezTo>
                  <a:lnTo>
                    <a:pt x="13485" y="4074"/>
                  </a:lnTo>
                  <a:cubicBezTo>
                    <a:pt x="12797" y="4273"/>
                    <a:pt x="12259" y="4808"/>
                    <a:pt x="12063" y="5496"/>
                  </a:cubicBezTo>
                  <a:lnTo>
                    <a:pt x="2552" y="5496"/>
                  </a:lnTo>
                  <a:cubicBezTo>
                    <a:pt x="2355" y="4808"/>
                    <a:pt x="1818" y="4270"/>
                    <a:pt x="1129" y="4074"/>
                  </a:cubicBezTo>
                  <a:lnTo>
                    <a:pt x="1129" y="2552"/>
                  </a:lnTo>
                  <a:cubicBezTo>
                    <a:pt x="1818" y="2356"/>
                    <a:pt x="2355" y="1818"/>
                    <a:pt x="2552" y="1133"/>
                  </a:cubicBezTo>
                  <a:close/>
                  <a:moveTo>
                    <a:pt x="2065" y="1"/>
                  </a:moveTo>
                  <a:cubicBezTo>
                    <a:pt x="1751" y="1"/>
                    <a:pt x="1498" y="254"/>
                    <a:pt x="1498" y="568"/>
                  </a:cubicBezTo>
                  <a:cubicBezTo>
                    <a:pt x="1498" y="1082"/>
                    <a:pt x="1081" y="1501"/>
                    <a:pt x="565" y="1501"/>
                  </a:cubicBezTo>
                  <a:cubicBezTo>
                    <a:pt x="251" y="1501"/>
                    <a:pt x="0" y="1755"/>
                    <a:pt x="0" y="2069"/>
                  </a:cubicBezTo>
                  <a:lnTo>
                    <a:pt x="0" y="4560"/>
                  </a:lnTo>
                  <a:cubicBezTo>
                    <a:pt x="0" y="4871"/>
                    <a:pt x="251" y="5125"/>
                    <a:pt x="565" y="5125"/>
                  </a:cubicBezTo>
                  <a:cubicBezTo>
                    <a:pt x="1081" y="5125"/>
                    <a:pt x="1498" y="5544"/>
                    <a:pt x="1498" y="6061"/>
                  </a:cubicBezTo>
                  <a:cubicBezTo>
                    <a:pt x="1498" y="6372"/>
                    <a:pt x="1751" y="6625"/>
                    <a:pt x="2065" y="6625"/>
                  </a:cubicBezTo>
                  <a:lnTo>
                    <a:pt x="12549" y="6625"/>
                  </a:lnTo>
                  <a:cubicBezTo>
                    <a:pt x="12863" y="6625"/>
                    <a:pt x="13117" y="6372"/>
                    <a:pt x="13117" y="6061"/>
                  </a:cubicBezTo>
                  <a:cubicBezTo>
                    <a:pt x="13117" y="5544"/>
                    <a:pt x="13533" y="5125"/>
                    <a:pt x="14050" y="5125"/>
                  </a:cubicBezTo>
                  <a:cubicBezTo>
                    <a:pt x="14364" y="5125"/>
                    <a:pt x="14617" y="4871"/>
                    <a:pt x="14617" y="4560"/>
                  </a:cubicBezTo>
                  <a:lnTo>
                    <a:pt x="14617" y="2069"/>
                  </a:lnTo>
                  <a:cubicBezTo>
                    <a:pt x="14617" y="1755"/>
                    <a:pt x="14364" y="1501"/>
                    <a:pt x="14050" y="1501"/>
                  </a:cubicBezTo>
                  <a:cubicBezTo>
                    <a:pt x="13533" y="1501"/>
                    <a:pt x="13117" y="1082"/>
                    <a:pt x="13117" y="568"/>
                  </a:cubicBezTo>
                  <a:cubicBezTo>
                    <a:pt x="13117" y="254"/>
                    <a:pt x="12863" y="1"/>
                    <a:pt x="125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66" name="Google Shape;9566;p66"/>
            <p:cNvSpPr/>
            <p:nvPr/>
          </p:nvSpPr>
          <p:spPr>
            <a:xfrm>
              <a:off x="1088625" y="2815075"/>
              <a:ext cx="88200" cy="84850"/>
            </a:xfrm>
            <a:custGeom>
              <a:avLst/>
              <a:gdLst/>
              <a:ahLst/>
              <a:cxnLst/>
              <a:rect l="l" t="t" r="r" b="b"/>
              <a:pathLst>
                <a:path w="3528" h="3394" extrusionOk="0">
                  <a:moveTo>
                    <a:pt x="1826" y="1132"/>
                  </a:moveTo>
                  <a:cubicBezTo>
                    <a:pt x="2115" y="1132"/>
                    <a:pt x="2393" y="1358"/>
                    <a:pt x="2395" y="1697"/>
                  </a:cubicBezTo>
                  <a:cubicBezTo>
                    <a:pt x="2395" y="2011"/>
                    <a:pt x="2141" y="2265"/>
                    <a:pt x="1827" y="2265"/>
                  </a:cubicBezTo>
                  <a:lnTo>
                    <a:pt x="1827" y="2262"/>
                  </a:lnTo>
                  <a:cubicBezTo>
                    <a:pt x="1326" y="2259"/>
                    <a:pt x="1075" y="1652"/>
                    <a:pt x="1432" y="1298"/>
                  </a:cubicBezTo>
                  <a:cubicBezTo>
                    <a:pt x="1547" y="1183"/>
                    <a:pt x="1688" y="1132"/>
                    <a:pt x="1826" y="1132"/>
                  </a:cubicBezTo>
                  <a:close/>
                  <a:moveTo>
                    <a:pt x="1827" y="0"/>
                  </a:moveTo>
                  <a:cubicBezTo>
                    <a:pt x="1142" y="0"/>
                    <a:pt x="523" y="414"/>
                    <a:pt x="260" y="1048"/>
                  </a:cubicBezTo>
                  <a:cubicBezTo>
                    <a:pt x="0" y="1682"/>
                    <a:pt x="145" y="2413"/>
                    <a:pt x="632" y="2899"/>
                  </a:cubicBezTo>
                  <a:cubicBezTo>
                    <a:pt x="954" y="3222"/>
                    <a:pt x="1388" y="3393"/>
                    <a:pt x="1829" y="3393"/>
                  </a:cubicBezTo>
                  <a:cubicBezTo>
                    <a:pt x="2048" y="3393"/>
                    <a:pt x="2269" y="3351"/>
                    <a:pt x="2479" y="3264"/>
                  </a:cubicBezTo>
                  <a:cubicBezTo>
                    <a:pt x="3114" y="3001"/>
                    <a:pt x="3524" y="2382"/>
                    <a:pt x="3527" y="1697"/>
                  </a:cubicBezTo>
                  <a:cubicBezTo>
                    <a:pt x="3524" y="761"/>
                    <a:pt x="2763" y="0"/>
                    <a:pt x="18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567" name="Google Shape;9567;p66"/>
          <p:cNvGrpSpPr/>
          <p:nvPr/>
        </p:nvGrpSpPr>
        <p:grpSpPr>
          <a:xfrm>
            <a:off x="5489588" y="2287425"/>
            <a:ext cx="340168" cy="340186"/>
            <a:chOff x="1487200" y="2615925"/>
            <a:chExt cx="483125" cy="48315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568" name="Google Shape;9568;p66"/>
            <p:cNvSpPr/>
            <p:nvPr/>
          </p:nvSpPr>
          <p:spPr>
            <a:xfrm>
              <a:off x="1601400" y="2844275"/>
              <a:ext cx="28325" cy="28325"/>
            </a:xfrm>
            <a:custGeom>
              <a:avLst/>
              <a:gdLst/>
              <a:ahLst/>
              <a:cxnLst/>
              <a:rect l="l" t="t" r="r" b="b"/>
              <a:pathLst>
                <a:path w="1133" h="1133" extrusionOk="0">
                  <a:moveTo>
                    <a:pt x="565" y="1"/>
                  </a:moveTo>
                  <a:cubicBezTo>
                    <a:pt x="251" y="1"/>
                    <a:pt x="1" y="254"/>
                    <a:pt x="1" y="568"/>
                  </a:cubicBezTo>
                  <a:cubicBezTo>
                    <a:pt x="1" y="879"/>
                    <a:pt x="251" y="1133"/>
                    <a:pt x="565" y="1133"/>
                  </a:cubicBezTo>
                  <a:cubicBezTo>
                    <a:pt x="879" y="1133"/>
                    <a:pt x="1133" y="879"/>
                    <a:pt x="1133" y="568"/>
                  </a:cubicBezTo>
                  <a:cubicBezTo>
                    <a:pt x="1133" y="254"/>
                    <a:pt x="879" y="1"/>
                    <a:pt x="5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69" name="Google Shape;9569;p66"/>
            <p:cNvSpPr/>
            <p:nvPr/>
          </p:nvSpPr>
          <p:spPr>
            <a:xfrm>
              <a:off x="1487200" y="2731050"/>
              <a:ext cx="483125" cy="368025"/>
            </a:xfrm>
            <a:custGeom>
              <a:avLst/>
              <a:gdLst/>
              <a:ahLst/>
              <a:cxnLst/>
              <a:rect l="l" t="t" r="r" b="b"/>
              <a:pathLst>
                <a:path w="19325" h="14721" extrusionOk="0">
                  <a:moveTo>
                    <a:pt x="4566" y="1232"/>
                  </a:moveTo>
                  <a:cubicBezTo>
                    <a:pt x="4994" y="1386"/>
                    <a:pt x="5342" y="1703"/>
                    <a:pt x="5535" y="2117"/>
                  </a:cubicBezTo>
                  <a:cubicBezTo>
                    <a:pt x="5630" y="2320"/>
                    <a:pt x="5833" y="2444"/>
                    <a:pt x="6050" y="2444"/>
                  </a:cubicBezTo>
                  <a:cubicBezTo>
                    <a:pt x="6094" y="2444"/>
                    <a:pt x="6139" y="2439"/>
                    <a:pt x="6184" y="2428"/>
                  </a:cubicBezTo>
                  <a:cubicBezTo>
                    <a:pt x="6580" y="2322"/>
                    <a:pt x="6987" y="2268"/>
                    <a:pt x="7398" y="2265"/>
                  </a:cubicBezTo>
                  <a:lnTo>
                    <a:pt x="11927" y="2265"/>
                  </a:lnTo>
                  <a:cubicBezTo>
                    <a:pt x="14738" y="2265"/>
                    <a:pt x="17024" y="4551"/>
                    <a:pt x="17024" y="7362"/>
                  </a:cubicBezTo>
                  <a:cubicBezTo>
                    <a:pt x="17021" y="9385"/>
                    <a:pt x="15819" y="11215"/>
                    <a:pt x="13965" y="12024"/>
                  </a:cubicBezTo>
                  <a:cubicBezTo>
                    <a:pt x="13760" y="12114"/>
                    <a:pt x="13624" y="12320"/>
                    <a:pt x="13627" y="12543"/>
                  </a:cubicBezTo>
                  <a:lnTo>
                    <a:pt x="13627" y="13588"/>
                  </a:lnTo>
                  <a:lnTo>
                    <a:pt x="12495" y="13588"/>
                  </a:lnTo>
                  <a:lnTo>
                    <a:pt x="12495" y="13023"/>
                  </a:lnTo>
                  <a:cubicBezTo>
                    <a:pt x="12495" y="12709"/>
                    <a:pt x="12241" y="12456"/>
                    <a:pt x="11927" y="12456"/>
                  </a:cubicBezTo>
                  <a:lnTo>
                    <a:pt x="7398" y="12456"/>
                  </a:lnTo>
                  <a:cubicBezTo>
                    <a:pt x="7084" y="12456"/>
                    <a:pt x="6833" y="12709"/>
                    <a:pt x="6833" y="13023"/>
                  </a:cubicBezTo>
                  <a:lnTo>
                    <a:pt x="6833" y="13588"/>
                  </a:lnTo>
                  <a:lnTo>
                    <a:pt x="5701" y="13588"/>
                  </a:lnTo>
                  <a:lnTo>
                    <a:pt x="5701" y="12537"/>
                  </a:lnTo>
                  <a:cubicBezTo>
                    <a:pt x="5698" y="12314"/>
                    <a:pt x="5565" y="12108"/>
                    <a:pt x="5360" y="12021"/>
                  </a:cubicBezTo>
                  <a:cubicBezTo>
                    <a:pt x="4185" y="11508"/>
                    <a:pt x="3249" y="10572"/>
                    <a:pt x="2733" y="9400"/>
                  </a:cubicBezTo>
                  <a:cubicBezTo>
                    <a:pt x="2642" y="9192"/>
                    <a:pt x="2440" y="9059"/>
                    <a:pt x="2213" y="9059"/>
                  </a:cubicBezTo>
                  <a:lnTo>
                    <a:pt x="1132" y="9059"/>
                  </a:lnTo>
                  <a:lnTo>
                    <a:pt x="1132" y="6794"/>
                  </a:lnTo>
                  <a:lnTo>
                    <a:pt x="1851" y="6794"/>
                  </a:lnTo>
                  <a:cubicBezTo>
                    <a:pt x="2120" y="6794"/>
                    <a:pt x="2349" y="6604"/>
                    <a:pt x="2404" y="6341"/>
                  </a:cubicBezTo>
                  <a:cubicBezTo>
                    <a:pt x="2651" y="5130"/>
                    <a:pt x="3349" y="4046"/>
                    <a:pt x="4369" y="3286"/>
                  </a:cubicBezTo>
                  <a:cubicBezTo>
                    <a:pt x="4566" y="3138"/>
                    <a:pt x="4644" y="2884"/>
                    <a:pt x="4569" y="2652"/>
                  </a:cubicBezTo>
                  <a:lnTo>
                    <a:pt x="4566" y="2645"/>
                  </a:lnTo>
                  <a:lnTo>
                    <a:pt x="4566" y="1232"/>
                  </a:lnTo>
                  <a:close/>
                  <a:moveTo>
                    <a:pt x="4001" y="0"/>
                  </a:moveTo>
                  <a:cubicBezTo>
                    <a:pt x="3687" y="0"/>
                    <a:pt x="3436" y="254"/>
                    <a:pt x="3436" y="568"/>
                  </a:cubicBezTo>
                  <a:lnTo>
                    <a:pt x="3436" y="2582"/>
                  </a:lnTo>
                  <a:cubicBezTo>
                    <a:pt x="2461" y="3379"/>
                    <a:pt x="1754" y="4454"/>
                    <a:pt x="1407" y="5662"/>
                  </a:cubicBezTo>
                  <a:lnTo>
                    <a:pt x="568" y="5662"/>
                  </a:lnTo>
                  <a:cubicBezTo>
                    <a:pt x="254" y="5662"/>
                    <a:pt x="0" y="5916"/>
                    <a:pt x="0" y="6230"/>
                  </a:cubicBezTo>
                  <a:lnTo>
                    <a:pt x="0" y="9626"/>
                  </a:lnTo>
                  <a:cubicBezTo>
                    <a:pt x="0" y="9937"/>
                    <a:pt x="254" y="10191"/>
                    <a:pt x="568" y="10191"/>
                  </a:cubicBezTo>
                  <a:lnTo>
                    <a:pt x="1857" y="10191"/>
                  </a:lnTo>
                  <a:cubicBezTo>
                    <a:pt x="2452" y="11357"/>
                    <a:pt x="3400" y="12302"/>
                    <a:pt x="4569" y="12897"/>
                  </a:cubicBezTo>
                  <a:lnTo>
                    <a:pt x="4569" y="14156"/>
                  </a:lnTo>
                  <a:cubicBezTo>
                    <a:pt x="4569" y="14467"/>
                    <a:pt x="4819" y="14720"/>
                    <a:pt x="5133" y="14720"/>
                  </a:cubicBezTo>
                  <a:lnTo>
                    <a:pt x="7398" y="14720"/>
                  </a:lnTo>
                  <a:cubicBezTo>
                    <a:pt x="7712" y="14720"/>
                    <a:pt x="7965" y="14467"/>
                    <a:pt x="7965" y="14156"/>
                  </a:cubicBezTo>
                  <a:lnTo>
                    <a:pt x="7965" y="13588"/>
                  </a:lnTo>
                  <a:lnTo>
                    <a:pt x="11362" y="13588"/>
                  </a:lnTo>
                  <a:lnTo>
                    <a:pt x="11362" y="14156"/>
                  </a:lnTo>
                  <a:cubicBezTo>
                    <a:pt x="11362" y="14467"/>
                    <a:pt x="11613" y="14720"/>
                    <a:pt x="11927" y="14720"/>
                  </a:cubicBezTo>
                  <a:lnTo>
                    <a:pt x="14192" y="14720"/>
                  </a:lnTo>
                  <a:cubicBezTo>
                    <a:pt x="14506" y="14720"/>
                    <a:pt x="14759" y="14467"/>
                    <a:pt x="14759" y="14156"/>
                  </a:cubicBezTo>
                  <a:lnTo>
                    <a:pt x="14759" y="12903"/>
                  </a:lnTo>
                  <a:cubicBezTo>
                    <a:pt x="16689" y="11915"/>
                    <a:pt x="17969" y="9998"/>
                    <a:pt x="18135" y="7839"/>
                  </a:cubicBezTo>
                  <a:cubicBezTo>
                    <a:pt x="18383" y="7754"/>
                    <a:pt x="18612" y="7618"/>
                    <a:pt x="18799" y="7437"/>
                  </a:cubicBezTo>
                  <a:cubicBezTo>
                    <a:pt x="19134" y="7123"/>
                    <a:pt x="19325" y="6685"/>
                    <a:pt x="19325" y="6230"/>
                  </a:cubicBezTo>
                  <a:lnTo>
                    <a:pt x="19325" y="5097"/>
                  </a:lnTo>
                  <a:cubicBezTo>
                    <a:pt x="19325" y="4783"/>
                    <a:pt x="19071" y="4530"/>
                    <a:pt x="18760" y="4530"/>
                  </a:cubicBezTo>
                  <a:cubicBezTo>
                    <a:pt x="18446" y="4530"/>
                    <a:pt x="18192" y="4783"/>
                    <a:pt x="18192" y="5097"/>
                  </a:cubicBezTo>
                  <a:lnTo>
                    <a:pt x="18192" y="6230"/>
                  </a:lnTo>
                  <a:cubicBezTo>
                    <a:pt x="18192" y="6332"/>
                    <a:pt x="18159" y="6435"/>
                    <a:pt x="18099" y="6522"/>
                  </a:cubicBezTo>
                  <a:cubicBezTo>
                    <a:pt x="17688" y="3482"/>
                    <a:pt x="15079" y="1133"/>
                    <a:pt x="11927" y="1133"/>
                  </a:cubicBezTo>
                  <a:lnTo>
                    <a:pt x="7398" y="1133"/>
                  </a:lnTo>
                  <a:cubicBezTo>
                    <a:pt x="7041" y="1136"/>
                    <a:pt x="6685" y="1169"/>
                    <a:pt x="6332" y="1238"/>
                  </a:cubicBezTo>
                  <a:cubicBezTo>
                    <a:pt x="5807" y="465"/>
                    <a:pt x="4934" y="3"/>
                    <a:pt x="40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70" name="Google Shape;9570;p66"/>
            <p:cNvSpPr/>
            <p:nvPr/>
          </p:nvSpPr>
          <p:spPr>
            <a:xfrm>
              <a:off x="1658025" y="2615925"/>
              <a:ext cx="141550" cy="143450"/>
            </a:xfrm>
            <a:custGeom>
              <a:avLst/>
              <a:gdLst/>
              <a:ahLst/>
              <a:cxnLst/>
              <a:rect l="l" t="t" r="r" b="b"/>
              <a:pathLst>
                <a:path w="5662" h="5738" extrusionOk="0">
                  <a:moveTo>
                    <a:pt x="2829" y="1133"/>
                  </a:moveTo>
                  <a:cubicBezTo>
                    <a:pt x="3750" y="1133"/>
                    <a:pt x="4529" y="1945"/>
                    <a:pt x="4529" y="2908"/>
                  </a:cubicBezTo>
                  <a:cubicBezTo>
                    <a:pt x="4526" y="3845"/>
                    <a:pt x="3768" y="4605"/>
                    <a:pt x="2829" y="4605"/>
                  </a:cubicBezTo>
                  <a:cubicBezTo>
                    <a:pt x="1890" y="4605"/>
                    <a:pt x="1132" y="3845"/>
                    <a:pt x="1132" y="2908"/>
                  </a:cubicBezTo>
                  <a:cubicBezTo>
                    <a:pt x="1132" y="1945"/>
                    <a:pt x="1908" y="1133"/>
                    <a:pt x="2829" y="1133"/>
                  </a:cubicBezTo>
                  <a:close/>
                  <a:moveTo>
                    <a:pt x="2829" y="1"/>
                  </a:moveTo>
                  <a:cubicBezTo>
                    <a:pt x="2075" y="1"/>
                    <a:pt x="1359" y="312"/>
                    <a:pt x="818" y="876"/>
                  </a:cubicBezTo>
                  <a:cubicBezTo>
                    <a:pt x="293" y="1423"/>
                    <a:pt x="0" y="2151"/>
                    <a:pt x="0" y="2908"/>
                  </a:cubicBezTo>
                  <a:cubicBezTo>
                    <a:pt x="0" y="4470"/>
                    <a:pt x="1265" y="5738"/>
                    <a:pt x="2829" y="5738"/>
                  </a:cubicBezTo>
                  <a:cubicBezTo>
                    <a:pt x="4393" y="5738"/>
                    <a:pt x="5662" y="4470"/>
                    <a:pt x="5662" y="2908"/>
                  </a:cubicBezTo>
                  <a:cubicBezTo>
                    <a:pt x="5659" y="2151"/>
                    <a:pt x="5366" y="1423"/>
                    <a:pt x="4840" y="876"/>
                  </a:cubicBezTo>
                  <a:cubicBezTo>
                    <a:pt x="4303" y="312"/>
                    <a:pt x="3584" y="1"/>
                    <a:pt x="28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571" name="Google Shape;9571;p66"/>
          <p:cNvGrpSpPr/>
          <p:nvPr/>
        </p:nvGrpSpPr>
        <p:grpSpPr>
          <a:xfrm>
            <a:off x="5889537" y="2287425"/>
            <a:ext cx="353564" cy="340186"/>
            <a:chOff x="2077575" y="2615925"/>
            <a:chExt cx="502150" cy="48315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572" name="Google Shape;9572;p66"/>
            <p:cNvSpPr/>
            <p:nvPr/>
          </p:nvSpPr>
          <p:spPr>
            <a:xfrm>
              <a:off x="2213375" y="2817500"/>
              <a:ext cx="151225" cy="148400"/>
            </a:xfrm>
            <a:custGeom>
              <a:avLst/>
              <a:gdLst/>
              <a:ahLst/>
              <a:cxnLst/>
              <a:rect l="l" t="t" r="r" b="b"/>
              <a:pathLst>
                <a:path w="6049" h="5936" extrusionOk="0">
                  <a:moveTo>
                    <a:pt x="5426" y="0"/>
                  </a:moveTo>
                  <a:cubicBezTo>
                    <a:pt x="5281" y="0"/>
                    <a:pt x="5136" y="56"/>
                    <a:pt x="5025" y="166"/>
                  </a:cubicBezTo>
                  <a:lnTo>
                    <a:pt x="4557" y="634"/>
                  </a:lnTo>
                  <a:cubicBezTo>
                    <a:pt x="4322" y="522"/>
                    <a:pt x="4072" y="468"/>
                    <a:pt x="3825" y="468"/>
                  </a:cubicBezTo>
                  <a:cubicBezTo>
                    <a:pt x="3288" y="468"/>
                    <a:pt x="2764" y="723"/>
                    <a:pt x="2437" y="1186"/>
                  </a:cubicBezTo>
                  <a:cubicBezTo>
                    <a:pt x="1957" y="1863"/>
                    <a:pt x="2038" y="2784"/>
                    <a:pt x="2624" y="3369"/>
                  </a:cubicBezTo>
                  <a:cubicBezTo>
                    <a:pt x="2980" y="3726"/>
                    <a:pt x="2727" y="4336"/>
                    <a:pt x="2223" y="4336"/>
                  </a:cubicBezTo>
                  <a:cubicBezTo>
                    <a:pt x="1718" y="4336"/>
                    <a:pt x="1468" y="3726"/>
                    <a:pt x="1824" y="3369"/>
                  </a:cubicBezTo>
                  <a:cubicBezTo>
                    <a:pt x="2044" y="3149"/>
                    <a:pt x="2044" y="2790"/>
                    <a:pt x="1824" y="2569"/>
                  </a:cubicBezTo>
                  <a:cubicBezTo>
                    <a:pt x="1714" y="2458"/>
                    <a:pt x="1569" y="2402"/>
                    <a:pt x="1424" y="2402"/>
                  </a:cubicBezTo>
                  <a:cubicBezTo>
                    <a:pt x="1279" y="2402"/>
                    <a:pt x="1134" y="2458"/>
                    <a:pt x="1024" y="2569"/>
                  </a:cubicBezTo>
                  <a:cubicBezTo>
                    <a:pt x="514" y="3077"/>
                    <a:pt x="381" y="3853"/>
                    <a:pt x="692" y="4502"/>
                  </a:cubicBezTo>
                  <a:lnTo>
                    <a:pt x="221" y="4970"/>
                  </a:lnTo>
                  <a:cubicBezTo>
                    <a:pt x="0" y="5190"/>
                    <a:pt x="0" y="5549"/>
                    <a:pt x="221" y="5770"/>
                  </a:cubicBezTo>
                  <a:cubicBezTo>
                    <a:pt x="332" y="5880"/>
                    <a:pt x="477" y="5935"/>
                    <a:pt x="622" y="5935"/>
                  </a:cubicBezTo>
                  <a:cubicBezTo>
                    <a:pt x="767" y="5935"/>
                    <a:pt x="912" y="5880"/>
                    <a:pt x="1024" y="5770"/>
                  </a:cubicBezTo>
                  <a:lnTo>
                    <a:pt x="1492" y="5302"/>
                  </a:lnTo>
                  <a:cubicBezTo>
                    <a:pt x="1726" y="5414"/>
                    <a:pt x="1975" y="5467"/>
                    <a:pt x="2220" y="5467"/>
                  </a:cubicBezTo>
                  <a:cubicBezTo>
                    <a:pt x="2758" y="5467"/>
                    <a:pt x="3281" y="5211"/>
                    <a:pt x="3608" y="4749"/>
                  </a:cubicBezTo>
                  <a:cubicBezTo>
                    <a:pt x="4089" y="4073"/>
                    <a:pt x="4010" y="3152"/>
                    <a:pt x="3424" y="2569"/>
                  </a:cubicBezTo>
                  <a:cubicBezTo>
                    <a:pt x="3068" y="2210"/>
                    <a:pt x="3322" y="1600"/>
                    <a:pt x="3826" y="1600"/>
                  </a:cubicBezTo>
                  <a:cubicBezTo>
                    <a:pt x="4330" y="1600"/>
                    <a:pt x="4581" y="2210"/>
                    <a:pt x="4224" y="2569"/>
                  </a:cubicBezTo>
                  <a:cubicBezTo>
                    <a:pt x="4004" y="2790"/>
                    <a:pt x="4004" y="3146"/>
                    <a:pt x="4224" y="3369"/>
                  </a:cubicBezTo>
                  <a:cubicBezTo>
                    <a:pt x="4335" y="3480"/>
                    <a:pt x="4480" y="3535"/>
                    <a:pt x="4624" y="3535"/>
                  </a:cubicBezTo>
                  <a:cubicBezTo>
                    <a:pt x="4769" y="3535"/>
                    <a:pt x="4914" y="3480"/>
                    <a:pt x="5025" y="3369"/>
                  </a:cubicBezTo>
                  <a:cubicBezTo>
                    <a:pt x="5535" y="2859"/>
                    <a:pt x="5668" y="2086"/>
                    <a:pt x="5360" y="1434"/>
                  </a:cubicBezTo>
                  <a:lnTo>
                    <a:pt x="5828" y="966"/>
                  </a:lnTo>
                  <a:cubicBezTo>
                    <a:pt x="6048" y="745"/>
                    <a:pt x="6048" y="386"/>
                    <a:pt x="5828" y="166"/>
                  </a:cubicBezTo>
                  <a:cubicBezTo>
                    <a:pt x="5716" y="56"/>
                    <a:pt x="5571" y="0"/>
                    <a:pt x="54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73" name="Google Shape;9573;p66"/>
            <p:cNvSpPr/>
            <p:nvPr/>
          </p:nvSpPr>
          <p:spPr>
            <a:xfrm>
              <a:off x="2333550" y="2737450"/>
              <a:ext cx="51050" cy="48325"/>
            </a:xfrm>
            <a:custGeom>
              <a:avLst/>
              <a:gdLst/>
              <a:ahLst/>
              <a:cxnLst/>
              <a:rect l="l" t="t" r="r" b="b"/>
              <a:pathLst>
                <a:path w="2042" h="1933" extrusionOk="0">
                  <a:moveTo>
                    <a:pt x="619" y="1"/>
                  </a:moveTo>
                  <a:cubicBezTo>
                    <a:pt x="475" y="1"/>
                    <a:pt x="330" y="56"/>
                    <a:pt x="221" y="167"/>
                  </a:cubicBezTo>
                  <a:cubicBezTo>
                    <a:pt x="0" y="388"/>
                    <a:pt x="0" y="747"/>
                    <a:pt x="221" y="967"/>
                  </a:cubicBezTo>
                  <a:lnTo>
                    <a:pt x="1021" y="1767"/>
                  </a:lnTo>
                  <a:cubicBezTo>
                    <a:pt x="1131" y="1878"/>
                    <a:pt x="1276" y="1933"/>
                    <a:pt x="1421" y="1933"/>
                  </a:cubicBezTo>
                  <a:cubicBezTo>
                    <a:pt x="1566" y="1933"/>
                    <a:pt x="1711" y="1878"/>
                    <a:pt x="1821" y="1767"/>
                  </a:cubicBezTo>
                  <a:cubicBezTo>
                    <a:pt x="2041" y="1547"/>
                    <a:pt x="2041" y="1188"/>
                    <a:pt x="1821" y="967"/>
                  </a:cubicBezTo>
                  <a:lnTo>
                    <a:pt x="1021" y="167"/>
                  </a:lnTo>
                  <a:cubicBezTo>
                    <a:pt x="910" y="57"/>
                    <a:pt x="765" y="1"/>
                    <a:pt x="6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74" name="Google Shape;9574;p66"/>
            <p:cNvSpPr/>
            <p:nvPr/>
          </p:nvSpPr>
          <p:spPr>
            <a:xfrm>
              <a:off x="2393550" y="2797500"/>
              <a:ext cx="51125" cy="48375"/>
            </a:xfrm>
            <a:custGeom>
              <a:avLst/>
              <a:gdLst/>
              <a:ahLst/>
              <a:cxnLst/>
              <a:rect l="l" t="t" r="r" b="b"/>
              <a:pathLst>
                <a:path w="2045" h="1935" extrusionOk="0">
                  <a:moveTo>
                    <a:pt x="621" y="0"/>
                  </a:moveTo>
                  <a:cubicBezTo>
                    <a:pt x="476" y="0"/>
                    <a:pt x="331" y="55"/>
                    <a:pt x="221" y="166"/>
                  </a:cubicBezTo>
                  <a:cubicBezTo>
                    <a:pt x="1" y="386"/>
                    <a:pt x="1" y="745"/>
                    <a:pt x="221" y="966"/>
                  </a:cubicBezTo>
                  <a:lnTo>
                    <a:pt x="1021" y="1769"/>
                  </a:lnTo>
                  <a:cubicBezTo>
                    <a:pt x="1131" y="1879"/>
                    <a:pt x="1276" y="1934"/>
                    <a:pt x="1421" y="1934"/>
                  </a:cubicBezTo>
                  <a:cubicBezTo>
                    <a:pt x="1566" y="1934"/>
                    <a:pt x="1711" y="1879"/>
                    <a:pt x="1821" y="1769"/>
                  </a:cubicBezTo>
                  <a:cubicBezTo>
                    <a:pt x="2045" y="1545"/>
                    <a:pt x="2042" y="1189"/>
                    <a:pt x="1821" y="966"/>
                  </a:cubicBezTo>
                  <a:lnTo>
                    <a:pt x="1021" y="166"/>
                  </a:lnTo>
                  <a:cubicBezTo>
                    <a:pt x="911" y="55"/>
                    <a:pt x="766" y="0"/>
                    <a:pt x="6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75" name="Google Shape;9575;p66"/>
            <p:cNvSpPr/>
            <p:nvPr/>
          </p:nvSpPr>
          <p:spPr>
            <a:xfrm>
              <a:off x="2077575" y="2615925"/>
              <a:ext cx="502150" cy="483150"/>
            </a:xfrm>
            <a:custGeom>
              <a:avLst/>
              <a:gdLst/>
              <a:ahLst/>
              <a:cxnLst/>
              <a:rect l="l" t="t" r="r" b="b"/>
              <a:pathLst>
                <a:path w="20086" h="19326" extrusionOk="0">
                  <a:moveTo>
                    <a:pt x="14865" y="4061"/>
                  </a:moveTo>
                  <a:cubicBezTo>
                    <a:pt x="14901" y="4061"/>
                    <a:pt x="14937" y="4064"/>
                    <a:pt x="14974" y="4071"/>
                  </a:cubicBezTo>
                  <a:cubicBezTo>
                    <a:pt x="15239" y="4125"/>
                    <a:pt x="15430" y="4358"/>
                    <a:pt x="15430" y="4627"/>
                  </a:cubicBezTo>
                  <a:cubicBezTo>
                    <a:pt x="15430" y="4778"/>
                    <a:pt x="15369" y="4922"/>
                    <a:pt x="15264" y="5028"/>
                  </a:cubicBezTo>
                  <a:cubicBezTo>
                    <a:pt x="15153" y="5137"/>
                    <a:pt x="15008" y="5194"/>
                    <a:pt x="14862" y="5194"/>
                  </a:cubicBezTo>
                  <a:cubicBezTo>
                    <a:pt x="14753" y="5194"/>
                    <a:pt x="14643" y="5162"/>
                    <a:pt x="14548" y="5098"/>
                  </a:cubicBezTo>
                  <a:cubicBezTo>
                    <a:pt x="14324" y="4947"/>
                    <a:pt x="14237" y="4660"/>
                    <a:pt x="14340" y="4409"/>
                  </a:cubicBezTo>
                  <a:cubicBezTo>
                    <a:pt x="14428" y="4195"/>
                    <a:pt x="14638" y="4061"/>
                    <a:pt x="14865" y="4061"/>
                  </a:cubicBezTo>
                  <a:close/>
                  <a:moveTo>
                    <a:pt x="13258" y="1136"/>
                  </a:moveTo>
                  <a:cubicBezTo>
                    <a:pt x="14386" y="1136"/>
                    <a:pt x="15514" y="1507"/>
                    <a:pt x="16441" y="2247"/>
                  </a:cubicBezTo>
                  <a:lnTo>
                    <a:pt x="15593" y="3096"/>
                  </a:lnTo>
                  <a:cubicBezTo>
                    <a:pt x="15349" y="2979"/>
                    <a:pt x="15100" y="2926"/>
                    <a:pt x="14858" y="2926"/>
                  </a:cubicBezTo>
                  <a:cubicBezTo>
                    <a:pt x="13865" y="2926"/>
                    <a:pt x="12999" y="3824"/>
                    <a:pt x="13186" y="4916"/>
                  </a:cubicBezTo>
                  <a:cubicBezTo>
                    <a:pt x="13295" y="5541"/>
                    <a:pt x="13742" y="6055"/>
                    <a:pt x="14346" y="6248"/>
                  </a:cubicBezTo>
                  <a:cubicBezTo>
                    <a:pt x="14514" y="6301"/>
                    <a:pt x="14688" y="6327"/>
                    <a:pt x="14859" y="6327"/>
                  </a:cubicBezTo>
                  <a:cubicBezTo>
                    <a:pt x="15304" y="6327"/>
                    <a:pt x="15739" y="6153"/>
                    <a:pt x="16064" y="5828"/>
                  </a:cubicBezTo>
                  <a:cubicBezTo>
                    <a:pt x="16571" y="5321"/>
                    <a:pt x="16704" y="4545"/>
                    <a:pt x="16396" y="3896"/>
                  </a:cubicBezTo>
                  <a:lnTo>
                    <a:pt x="17241" y="3050"/>
                  </a:lnTo>
                  <a:lnTo>
                    <a:pt x="17241" y="3050"/>
                  </a:lnTo>
                  <a:cubicBezTo>
                    <a:pt x="18842" y="5046"/>
                    <a:pt x="18715" y="7981"/>
                    <a:pt x="16864" y="9832"/>
                  </a:cubicBezTo>
                  <a:lnTo>
                    <a:pt x="16462" y="10231"/>
                  </a:lnTo>
                  <a:lnTo>
                    <a:pt x="16064" y="9832"/>
                  </a:lnTo>
                  <a:cubicBezTo>
                    <a:pt x="15952" y="9722"/>
                    <a:pt x="15806" y="9666"/>
                    <a:pt x="15661" y="9666"/>
                  </a:cubicBezTo>
                  <a:cubicBezTo>
                    <a:pt x="15516" y="9666"/>
                    <a:pt x="15372" y="9721"/>
                    <a:pt x="15261" y="9832"/>
                  </a:cubicBezTo>
                  <a:cubicBezTo>
                    <a:pt x="15040" y="10053"/>
                    <a:pt x="15040" y="10412"/>
                    <a:pt x="15261" y="10632"/>
                  </a:cubicBezTo>
                  <a:lnTo>
                    <a:pt x="15662" y="11034"/>
                  </a:lnTo>
                  <a:lnTo>
                    <a:pt x="8666" y="18027"/>
                  </a:lnTo>
                  <a:cubicBezTo>
                    <a:pt x="8556" y="18137"/>
                    <a:pt x="8411" y="18192"/>
                    <a:pt x="8266" y="18192"/>
                  </a:cubicBezTo>
                  <a:cubicBezTo>
                    <a:pt x="8121" y="18192"/>
                    <a:pt x="7976" y="18137"/>
                    <a:pt x="7866" y="18027"/>
                  </a:cubicBezTo>
                  <a:lnTo>
                    <a:pt x="1462" y="11623"/>
                  </a:lnTo>
                  <a:cubicBezTo>
                    <a:pt x="1241" y="11402"/>
                    <a:pt x="1241" y="11043"/>
                    <a:pt x="1462" y="10822"/>
                  </a:cubicBezTo>
                  <a:lnTo>
                    <a:pt x="8458" y="3826"/>
                  </a:lnTo>
                  <a:lnTo>
                    <a:pt x="8856" y="4228"/>
                  </a:lnTo>
                  <a:cubicBezTo>
                    <a:pt x="8966" y="4338"/>
                    <a:pt x="9111" y="4393"/>
                    <a:pt x="9256" y="4393"/>
                  </a:cubicBezTo>
                  <a:cubicBezTo>
                    <a:pt x="9401" y="4393"/>
                    <a:pt x="9546" y="4338"/>
                    <a:pt x="9656" y="4228"/>
                  </a:cubicBezTo>
                  <a:cubicBezTo>
                    <a:pt x="9880" y="4005"/>
                    <a:pt x="9877" y="3648"/>
                    <a:pt x="9656" y="3425"/>
                  </a:cubicBezTo>
                  <a:lnTo>
                    <a:pt x="9258" y="3026"/>
                  </a:lnTo>
                  <a:lnTo>
                    <a:pt x="9656" y="2625"/>
                  </a:lnTo>
                  <a:cubicBezTo>
                    <a:pt x="10649" y="1632"/>
                    <a:pt x="11954" y="1136"/>
                    <a:pt x="13258" y="1136"/>
                  </a:cubicBezTo>
                  <a:close/>
                  <a:moveTo>
                    <a:pt x="13261" y="1"/>
                  </a:moveTo>
                  <a:cubicBezTo>
                    <a:pt x="11661" y="1"/>
                    <a:pt x="10066" y="615"/>
                    <a:pt x="8856" y="1825"/>
                  </a:cubicBezTo>
                  <a:lnTo>
                    <a:pt x="8056" y="2625"/>
                  </a:lnTo>
                  <a:lnTo>
                    <a:pt x="661" y="10019"/>
                  </a:lnTo>
                  <a:cubicBezTo>
                    <a:pt x="0" y="10684"/>
                    <a:pt x="0" y="11759"/>
                    <a:pt x="661" y="12423"/>
                  </a:cubicBezTo>
                  <a:lnTo>
                    <a:pt x="7066" y="18827"/>
                  </a:lnTo>
                  <a:cubicBezTo>
                    <a:pt x="7398" y="19159"/>
                    <a:pt x="7833" y="19325"/>
                    <a:pt x="8267" y="19325"/>
                  </a:cubicBezTo>
                  <a:cubicBezTo>
                    <a:pt x="8702" y="19325"/>
                    <a:pt x="9137" y="19159"/>
                    <a:pt x="9469" y="18827"/>
                  </a:cubicBezTo>
                  <a:lnTo>
                    <a:pt x="17664" y="10632"/>
                  </a:lnTo>
                  <a:cubicBezTo>
                    <a:pt x="19956" y="8337"/>
                    <a:pt x="20086" y="4687"/>
                    <a:pt x="18044" y="2244"/>
                  </a:cubicBezTo>
                  <a:lnTo>
                    <a:pt x="19264" y="1024"/>
                  </a:lnTo>
                  <a:cubicBezTo>
                    <a:pt x="19485" y="804"/>
                    <a:pt x="19485" y="445"/>
                    <a:pt x="19264" y="224"/>
                  </a:cubicBezTo>
                  <a:cubicBezTo>
                    <a:pt x="19154" y="114"/>
                    <a:pt x="19009" y="59"/>
                    <a:pt x="18864" y="59"/>
                  </a:cubicBezTo>
                  <a:cubicBezTo>
                    <a:pt x="18719" y="59"/>
                    <a:pt x="18574" y="114"/>
                    <a:pt x="18464" y="224"/>
                  </a:cubicBezTo>
                  <a:lnTo>
                    <a:pt x="17244" y="1444"/>
                  </a:lnTo>
                  <a:cubicBezTo>
                    <a:pt x="16086" y="478"/>
                    <a:pt x="14671" y="1"/>
                    <a:pt x="132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576" name="Google Shape;9576;p66"/>
          <p:cNvGrpSpPr/>
          <p:nvPr/>
        </p:nvGrpSpPr>
        <p:grpSpPr>
          <a:xfrm>
            <a:off x="6313326" y="2303452"/>
            <a:ext cx="334536" cy="308132"/>
            <a:chOff x="2680100" y="2638725"/>
            <a:chExt cx="475125" cy="43762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577" name="Google Shape;9577;p66"/>
            <p:cNvSpPr/>
            <p:nvPr/>
          </p:nvSpPr>
          <p:spPr>
            <a:xfrm>
              <a:off x="2680100" y="2638725"/>
              <a:ext cx="475125" cy="437625"/>
            </a:xfrm>
            <a:custGeom>
              <a:avLst/>
              <a:gdLst/>
              <a:ahLst/>
              <a:cxnLst/>
              <a:rect l="l" t="t" r="r" b="b"/>
              <a:pathLst>
                <a:path w="19005" h="17505" extrusionOk="0">
                  <a:moveTo>
                    <a:pt x="11399" y="1133"/>
                  </a:moveTo>
                  <a:cubicBezTo>
                    <a:pt x="11803" y="1133"/>
                    <a:pt x="12130" y="1462"/>
                    <a:pt x="12133" y="1867"/>
                  </a:cubicBezTo>
                  <a:lnTo>
                    <a:pt x="12133" y="3301"/>
                  </a:lnTo>
                  <a:lnTo>
                    <a:pt x="6876" y="3301"/>
                  </a:lnTo>
                  <a:lnTo>
                    <a:pt x="6873" y="1867"/>
                  </a:lnTo>
                  <a:cubicBezTo>
                    <a:pt x="6876" y="1462"/>
                    <a:pt x="7202" y="1133"/>
                    <a:pt x="7606" y="1133"/>
                  </a:cubicBezTo>
                  <a:close/>
                  <a:moveTo>
                    <a:pt x="2815" y="4433"/>
                  </a:moveTo>
                  <a:lnTo>
                    <a:pt x="2815" y="5430"/>
                  </a:lnTo>
                  <a:cubicBezTo>
                    <a:pt x="2815" y="5880"/>
                    <a:pt x="2449" y="6245"/>
                    <a:pt x="1999" y="6245"/>
                  </a:cubicBezTo>
                  <a:lnTo>
                    <a:pt x="1133" y="6245"/>
                  </a:lnTo>
                  <a:lnTo>
                    <a:pt x="1133" y="4433"/>
                  </a:lnTo>
                  <a:close/>
                  <a:moveTo>
                    <a:pt x="17873" y="4433"/>
                  </a:moveTo>
                  <a:lnTo>
                    <a:pt x="17873" y="6248"/>
                  </a:lnTo>
                  <a:lnTo>
                    <a:pt x="17006" y="6248"/>
                  </a:lnTo>
                  <a:cubicBezTo>
                    <a:pt x="16556" y="6248"/>
                    <a:pt x="16191" y="5883"/>
                    <a:pt x="16191" y="5433"/>
                  </a:cubicBezTo>
                  <a:lnTo>
                    <a:pt x="16191" y="4433"/>
                  </a:lnTo>
                  <a:close/>
                  <a:moveTo>
                    <a:pt x="15058" y="4430"/>
                  </a:moveTo>
                  <a:lnTo>
                    <a:pt x="15058" y="5430"/>
                  </a:lnTo>
                  <a:cubicBezTo>
                    <a:pt x="15058" y="6505"/>
                    <a:pt x="15931" y="7377"/>
                    <a:pt x="17006" y="7377"/>
                  </a:cubicBezTo>
                  <a:lnTo>
                    <a:pt x="17873" y="7377"/>
                  </a:lnTo>
                  <a:lnTo>
                    <a:pt x="17873" y="13422"/>
                  </a:lnTo>
                  <a:lnTo>
                    <a:pt x="17006" y="13422"/>
                  </a:lnTo>
                  <a:cubicBezTo>
                    <a:pt x="15931" y="13425"/>
                    <a:pt x="15058" y="14295"/>
                    <a:pt x="15058" y="15373"/>
                  </a:cubicBezTo>
                  <a:lnTo>
                    <a:pt x="15058" y="16369"/>
                  </a:lnTo>
                  <a:lnTo>
                    <a:pt x="3947" y="16369"/>
                  </a:lnTo>
                  <a:lnTo>
                    <a:pt x="3947" y="15373"/>
                  </a:lnTo>
                  <a:cubicBezTo>
                    <a:pt x="3947" y="14295"/>
                    <a:pt x="3074" y="13425"/>
                    <a:pt x="1999" y="13422"/>
                  </a:cubicBezTo>
                  <a:lnTo>
                    <a:pt x="1133" y="13422"/>
                  </a:lnTo>
                  <a:lnTo>
                    <a:pt x="1133" y="7377"/>
                  </a:lnTo>
                  <a:lnTo>
                    <a:pt x="1999" y="7377"/>
                  </a:lnTo>
                  <a:cubicBezTo>
                    <a:pt x="3074" y="7377"/>
                    <a:pt x="3947" y="6505"/>
                    <a:pt x="3947" y="5430"/>
                  </a:cubicBezTo>
                  <a:lnTo>
                    <a:pt x="3947" y="4430"/>
                  </a:lnTo>
                  <a:close/>
                  <a:moveTo>
                    <a:pt x="1999" y="14557"/>
                  </a:moveTo>
                  <a:cubicBezTo>
                    <a:pt x="2449" y="14557"/>
                    <a:pt x="2815" y="14923"/>
                    <a:pt x="2815" y="15376"/>
                  </a:cubicBezTo>
                  <a:lnTo>
                    <a:pt x="2815" y="16372"/>
                  </a:lnTo>
                  <a:lnTo>
                    <a:pt x="1133" y="16372"/>
                  </a:lnTo>
                  <a:lnTo>
                    <a:pt x="1133" y="14557"/>
                  </a:lnTo>
                  <a:close/>
                  <a:moveTo>
                    <a:pt x="17873" y="14557"/>
                  </a:moveTo>
                  <a:lnTo>
                    <a:pt x="17873" y="16372"/>
                  </a:lnTo>
                  <a:lnTo>
                    <a:pt x="16191" y="16372"/>
                  </a:lnTo>
                  <a:lnTo>
                    <a:pt x="16191" y="15376"/>
                  </a:lnTo>
                  <a:cubicBezTo>
                    <a:pt x="16191" y="14923"/>
                    <a:pt x="16556" y="14557"/>
                    <a:pt x="17006" y="14557"/>
                  </a:cubicBezTo>
                  <a:close/>
                  <a:moveTo>
                    <a:pt x="7606" y="1"/>
                  </a:moveTo>
                  <a:cubicBezTo>
                    <a:pt x="6577" y="1"/>
                    <a:pt x="5743" y="837"/>
                    <a:pt x="5743" y="1867"/>
                  </a:cubicBezTo>
                  <a:lnTo>
                    <a:pt x="5743" y="3301"/>
                  </a:lnTo>
                  <a:lnTo>
                    <a:pt x="1133" y="3301"/>
                  </a:lnTo>
                  <a:cubicBezTo>
                    <a:pt x="508" y="3301"/>
                    <a:pt x="0" y="3808"/>
                    <a:pt x="0" y="4433"/>
                  </a:cubicBezTo>
                  <a:lnTo>
                    <a:pt x="0" y="16372"/>
                  </a:lnTo>
                  <a:cubicBezTo>
                    <a:pt x="0" y="16997"/>
                    <a:pt x="508" y="17504"/>
                    <a:pt x="1133" y="17504"/>
                  </a:cubicBezTo>
                  <a:lnTo>
                    <a:pt x="17873" y="17504"/>
                  </a:lnTo>
                  <a:cubicBezTo>
                    <a:pt x="18498" y="17504"/>
                    <a:pt x="19005" y="16997"/>
                    <a:pt x="19005" y="16372"/>
                  </a:cubicBezTo>
                  <a:lnTo>
                    <a:pt x="19005" y="4430"/>
                  </a:lnTo>
                  <a:cubicBezTo>
                    <a:pt x="19005" y="3805"/>
                    <a:pt x="18498" y="3298"/>
                    <a:pt x="17873" y="3298"/>
                  </a:cubicBezTo>
                  <a:lnTo>
                    <a:pt x="13265" y="3298"/>
                  </a:lnTo>
                  <a:lnTo>
                    <a:pt x="13265" y="1864"/>
                  </a:lnTo>
                  <a:cubicBezTo>
                    <a:pt x="13262" y="834"/>
                    <a:pt x="12428" y="1"/>
                    <a:pt x="113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78" name="Google Shape;9578;p66"/>
            <p:cNvSpPr/>
            <p:nvPr/>
          </p:nvSpPr>
          <p:spPr>
            <a:xfrm>
              <a:off x="2795000" y="2810525"/>
              <a:ext cx="237800" cy="164300"/>
            </a:xfrm>
            <a:custGeom>
              <a:avLst/>
              <a:gdLst/>
              <a:ahLst/>
              <a:cxnLst/>
              <a:rect l="l" t="t" r="r" b="b"/>
              <a:pathLst>
                <a:path w="9512" h="6572" extrusionOk="0">
                  <a:moveTo>
                    <a:pt x="8379" y="1133"/>
                  </a:moveTo>
                  <a:lnTo>
                    <a:pt x="8379" y="5439"/>
                  </a:lnTo>
                  <a:lnTo>
                    <a:pt x="1132" y="5439"/>
                  </a:lnTo>
                  <a:lnTo>
                    <a:pt x="1132" y="1133"/>
                  </a:lnTo>
                  <a:close/>
                  <a:moveTo>
                    <a:pt x="568" y="1"/>
                  </a:moveTo>
                  <a:cubicBezTo>
                    <a:pt x="254" y="1"/>
                    <a:pt x="0" y="255"/>
                    <a:pt x="0" y="566"/>
                  </a:cubicBezTo>
                  <a:lnTo>
                    <a:pt x="0" y="6007"/>
                  </a:lnTo>
                  <a:cubicBezTo>
                    <a:pt x="0" y="6318"/>
                    <a:pt x="254" y="6571"/>
                    <a:pt x="568" y="6571"/>
                  </a:cubicBezTo>
                  <a:lnTo>
                    <a:pt x="8947" y="6571"/>
                  </a:lnTo>
                  <a:cubicBezTo>
                    <a:pt x="9258" y="6571"/>
                    <a:pt x="9511" y="6318"/>
                    <a:pt x="9511" y="6007"/>
                  </a:cubicBezTo>
                  <a:lnTo>
                    <a:pt x="9511" y="566"/>
                  </a:lnTo>
                  <a:cubicBezTo>
                    <a:pt x="9511" y="255"/>
                    <a:pt x="9258" y="1"/>
                    <a:pt x="89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79" name="Google Shape;9579;p66"/>
            <p:cNvSpPr/>
            <p:nvPr/>
          </p:nvSpPr>
          <p:spPr>
            <a:xfrm>
              <a:off x="2871900" y="2856725"/>
              <a:ext cx="91525" cy="28350"/>
            </a:xfrm>
            <a:custGeom>
              <a:avLst/>
              <a:gdLst/>
              <a:ahLst/>
              <a:cxnLst/>
              <a:rect l="l" t="t" r="r" b="b"/>
              <a:pathLst>
                <a:path w="3661" h="1134" extrusionOk="0">
                  <a:moveTo>
                    <a:pt x="565" y="1"/>
                  </a:moveTo>
                  <a:cubicBezTo>
                    <a:pt x="254" y="1"/>
                    <a:pt x="1" y="254"/>
                    <a:pt x="1" y="565"/>
                  </a:cubicBezTo>
                  <a:cubicBezTo>
                    <a:pt x="1" y="879"/>
                    <a:pt x="254" y="1133"/>
                    <a:pt x="565" y="1133"/>
                  </a:cubicBezTo>
                  <a:lnTo>
                    <a:pt x="3096" y="1133"/>
                  </a:lnTo>
                  <a:cubicBezTo>
                    <a:pt x="3407" y="1133"/>
                    <a:pt x="3660" y="879"/>
                    <a:pt x="3660" y="565"/>
                  </a:cubicBezTo>
                  <a:cubicBezTo>
                    <a:pt x="3660" y="254"/>
                    <a:pt x="3407" y="1"/>
                    <a:pt x="30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80" name="Google Shape;9580;p66"/>
            <p:cNvSpPr/>
            <p:nvPr/>
          </p:nvSpPr>
          <p:spPr>
            <a:xfrm>
              <a:off x="2845500" y="2900300"/>
              <a:ext cx="144350" cy="28325"/>
            </a:xfrm>
            <a:custGeom>
              <a:avLst/>
              <a:gdLst/>
              <a:ahLst/>
              <a:cxnLst/>
              <a:rect l="l" t="t" r="r" b="b"/>
              <a:pathLst>
                <a:path w="5774" h="1133" extrusionOk="0">
                  <a:moveTo>
                    <a:pt x="565" y="0"/>
                  </a:moveTo>
                  <a:cubicBezTo>
                    <a:pt x="254" y="0"/>
                    <a:pt x="0" y="254"/>
                    <a:pt x="0" y="568"/>
                  </a:cubicBezTo>
                  <a:cubicBezTo>
                    <a:pt x="0" y="879"/>
                    <a:pt x="254" y="1132"/>
                    <a:pt x="565" y="1132"/>
                  </a:cubicBezTo>
                  <a:lnTo>
                    <a:pt x="5209" y="1132"/>
                  </a:lnTo>
                  <a:cubicBezTo>
                    <a:pt x="5520" y="1132"/>
                    <a:pt x="5773" y="879"/>
                    <a:pt x="5773" y="568"/>
                  </a:cubicBezTo>
                  <a:cubicBezTo>
                    <a:pt x="5773" y="254"/>
                    <a:pt x="5520" y="0"/>
                    <a:pt x="52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581" name="Google Shape;9581;p66"/>
          <p:cNvGrpSpPr/>
          <p:nvPr/>
        </p:nvGrpSpPr>
        <p:grpSpPr>
          <a:xfrm>
            <a:off x="6778965" y="2287425"/>
            <a:ext cx="239183" cy="340186"/>
            <a:chOff x="3342275" y="2615925"/>
            <a:chExt cx="339700" cy="48315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582" name="Google Shape;9582;p66"/>
            <p:cNvSpPr/>
            <p:nvPr/>
          </p:nvSpPr>
          <p:spPr>
            <a:xfrm>
              <a:off x="3342275" y="2615925"/>
              <a:ext cx="339700" cy="483150"/>
            </a:xfrm>
            <a:custGeom>
              <a:avLst/>
              <a:gdLst/>
              <a:ahLst/>
              <a:cxnLst/>
              <a:rect l="l" t="t" r="r" b="b"/>
              <a:pathLst>
                <a:path w="13588" h="19326" extrusionOk="0">
                  <a:moveTo>
                    <a:pt x="11891" y="1133"/>
                  </a:moveTo>
                  <a:cubicBezTo>
                    <a:pt x="12202" y="1133"/>
                    <a:pt x="12455" y="1387"/>
                    <a:pt x="12455" y="1701"/>
                  </a:cubicBezTo>
                  <a:lnTo>
                    <a:pt x="12455" y="2265"/>
                  </a:lnTo>
                  <a:lnTo>
                    <a:pt x="1132" y="2265"/>
                  </a:lnTo>
                  <a:lnTo>
                    <a:pt x="1132" y="1701"/>
                  </a:lnTo>
                  <a:cubicBezTo>
                    <a:pt x="1132" y="1387"/>
                    <a:pt x="1386" y="1133"/>
                    <a:pt x="1700" y="1133"/>
                  </a:cubicBezTo>
                  <a:close/>
                  <a:moveTo>
                    <a:pt x="12455" y="3398"/>
                  </a:moveTo>
                  <a:lnTo>
                    <a:pt x="12455" y="14796"/>
                  </a:lnTo>
                  <a:lnTo>
                    <a:pt x="1132" y="14796"/>
                  </a:lnTo>
                  <a:lnTo>
                    <a:pt x="1132" y="3398"/>
                  </a:lnTo>
                  <a:close/>
                  <a:moveTo>
                    <a:pt x="12455" y="15928"/>
                  </a:moveTo>
                  <a:lnTo>
                    <a:pt x="12455" y="17628"/>
                  </a:lnTo>
                  <a:cubicBezTo>
                    <a:pt x="12455" y="17939"/>
                    <a:pt x="12202" y="18193"/>
                    <a:pt x="11891" y="18193"/>
                  </a:cubicBezTo>
                  <a:lnTo>
                    <a:pt x="1700" y="18193"/>
                  </a:lnTo>
                  <a:cubicBezTo>
                    <a:pt x="1386" y="18193"/>
                    <a:pt x="1132" y="17939"/>
                    <a:pt x="1132" y="17628"/>
                  </a:cubicBezTo>
                  <a:lnTo>
                    <a:pt x="1132" y="15928"/>
                  </a:lnTo>
                  <a:close/>
                  <a:moveTo>
                    <a:pt x="1700" y="1"/>
                  </a:moveTo>
                  <a:cubicBezTo>
                    <a:pt x="761" y="1"/>
                    <a:pt x="0" y="762"/>
                    <a:pt x="0" y="1701"/>
                  </a:cubicBezTo>
                  <a:lnTo>
                    <a:pt x="0" y="17628"/>
                  </a:lnTo>
                  <a:cubicBezTo>
                    <a:pt x="0" y="18564"/>
                    <a:pt x="761" y="19325"/>
                    <a:pt x="1700" y="19325"/>
                  </a:cubicBezTo>
                  <a:lnTo>
                    <a:pt x="11891" y="19325"/>
                  </a:lnTo>
                  <a:cubicBezTo>
                    <a:pt x="12827" y="19325"/>
                    <a:pt x="13588" y="18564"/>
                    <a:pt x="13588" y="17628"/>
                  </a:cubicBezTo>
                  <a:lnTo>
                    <a:pt x="13588" y="1701"/>
                  </a:lnTo>
                  <a:cubicBezTo>
                    <a:pt x="13588" y="762"/>
                    <a:pt x="12827" y="1"/>
                    <a:pt x="118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83" name="Google Shape;9583;p66"/>
            <p:cNvSpPr/>
            <p:nvPr/>
          </p:nvSpPr>
          <p:spPr>
            <a:xfrm>
              <a:off x="3461600" y="3030200"/>
              <a:ext cx="101025" cy="28325"/>
            </a:xfrm>
            <a:custGeom>
              <a:avLst/>
              <a:gdLst/>
              <a:ahLst/>
              <a:cxnLst/>
              <a:rect l="l" t="t" r="r" b="b"/>
              <a:pathLst>
                <a:path w="4041" h="1133" extrusionOk="0">
                  <a:moveTo>
                    <a:pt x="568" y="1"/>
                  </a:moveTo>
                  <a:cubicBezTo>
                    <a:pt x="254" y="1"/>
                    <a:pt x="1" y="251"/>
                    <a:pt x="1" y="565"/>
                  </a:cubicBezTo>
                  <a:cubicBezTo>
                    <a:pt x="1" y="879"/>
                    <a:pt x="254" y="1133"/>
                    <a:pt x="568" y="1133"/>
                  </a:cubicBezTo>
                  <a:lnTo>
                    <a:pt x="3473" y="1133"/>
                  </a:lnTo>
                  <a:cubicBezTo>
                    <a:pt x="3787" y="1133"/>
                    <a:pt x="4041" y="879"/>
                    <a:pt x="4041" y="565"/>
                  </a:cubicBezTo>
                  <a:cubicBezTo>
                    <a:pt x="4041" y="251"/>
                    <a:pt x="3787" y="1"/>
                    <a:pt x="34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9584" name="Google Shape;9584;p66"/>
          <p:cNvSpPr/>
          <p:nvPr/>
        </p:nvSpPr>
        <p:spPr>
          <a:xfrm>
            <a:off x="7172212" y="2287100"/>
            <a:ext cx="279052" cy="340186"/>
          </a:xfrm>
          <a:custGeom>
            <a:avLst/>
            <a:gdLst/>
            <a:ahLst/>
            <a:cxnLst/>
            <a:rect l="l" t="t" r="r" b="b"/>
            <a:pathLst>
              <a:path w="15853" h="19326" extrusionOk="0">
                <a:moveTo>
                  <a:pt x="9627" y="1133"/>
                </a:moveTo>
                <a:cubicBezTo>
                  <a:pt x="9938" y="1133"/>
                  <a:pt x="10191" y="1387"/>
                  <a:pt x="10191" y="1701"/>
                </a:cubicBezTo>
                <a:lnTo>
                  <a:pt x="10191" y="2265"/>
                </a:lnTo>
                <a:lnTo>
                  <a:pt x="1133" y="2265"/>
                </a:lnTo>
                <a:lnTo>
                  <a:pt x="1133" y="1701"/>
                </a:lnTo>
                <a:cubicBezTo>
                  <a:pt x="1133" y="1387"/>
                  <a:pt x="1387" y="1133"/>
                  <a:pt x="1701" y="1133"/>
                </a:cubicBezTo>
                <a:close/>
                <a:moveTo>
                  <a:pt x="10191" y="3398"/>
                </a:moveTo>
                <a:lnTo>
                  <a:pt x="10191" y="8063"/>
                </a:lnTo>
                <a:cubicBezTo>
                  <a:pt x="10009" y="7998"/>
                  <a:pt x="9817" y="7965"/>
                  <a:pt x="9625" y="7965"/>
                </a:cubicBezTo>
                <a:cubicBezTo>
                  <a:pt x="9434" y="7965"/>
                  <a:pt x="9242" y="7998"/>
                  <a:pt x="9059" y="8063"/>
                </a:cubicBezTo>
                <a:lnTo>
                  <a:pt x="9059" y="6230"/>
                </a:lnTo>
                <a:cubicBezTo>
                  <a:pt x="9059" y="5291"/>
                  <a:pt x="8298" y="4530"/>
                  <a:pt x="7362" y="4530"/>
                </a:cubicBezTo>
                <a:cubicBezTo>
                  <a:pt x="6423" y="4530"/>
                  <a:pt x="5662" y="5291"/>
                  <a:pt x="5662" y="6230"/>
                </a:cubicBezTo>
                <a:lnTo>
                  <a:pt x="5662" y="10285"/>
                </a:lnTo>
                <a:cubicBezTo>
                  <a:pt x="4346" y="10557"/>
                  <a:pt x="3401" y="11716"/>
                  <a:pt x="3398" y="13060"/>
                </a:cubicBezTo>
                <a:lnTo>
                  <a:pt x="3398" y="14231"/>
                </a:lnTo>
                <a:cubicBezTo>
                  <a:pt x="3398" y="14419"/>
                  <a:pt x="3404" y="14609"/>
                  <a:pt x="3413" y="14796"/>
                </a:cubicBezTo>
                <a:lnTo>
                  <a:pt x="1133" y="14796"/>
                </a:lnTo>
                <a:lnTo>
                  <a:pt x="1133" y="3398"/>
                </a:lnTo>
                <a:close/>
                <a:moveTo>
                  <a:pt x="3543" y="15928"/>
                </a:moveTo>
                <a:cubicBezTo>
                  <a:pt x="3606" y="16312"/>
                  <a:pt x="3694" y="16689"/>
                  <a:pt x="3802" y="17061"/>
                </a:cubicBezTo>
                <a:lnTo>
                  <a:pt x="1701" y="17061"/>
                </a:lnTo>
                <a:cubicBezTo>
                  <a:pt x="1387" y="17061"/>
                  <a:pt x="1133" y="16807"/>
                  <a:pt x="1133" y="16496"/>
                </a:cubicBezTo>
                <a:lnTo>
                  <a:pt x="1133" y="15928"/>
                </a:lnTo>
                <a:close/>
                <a:moveTo>
                  <a:pt x="7362" y="5662"/>
                </a:moveTo>
                <a:cubicBezTo>
                  <a:pt x="7673" y="5662"/>
                  <a:pt x="7927" y="5916"/>
                  <a:pt x="7927" y="6230"/>
                </a:cubicBezTo>
                <a:lnTo>
                  <a:pt x="7927" y="11928"/>
                </a:lnTo>
                <a:cubicBezTo>
                  <a:pt x="7927" y="12242"/>
                  <a:pt x="8181" y="12492"/>
                  <a:pt x="8495" y="12492"/>
                </a:cubicBezTo>
                <a:cubicBezTo>
                  <a:pt x="8806" y="12492"/>
                  <a:pt x="9059" y="12242"/>
                  <a:pt x="9059" y="11928"/>
                </a:cubicBezTo>
                <a:lnTo>
                  <a:pt x="9059" y="9663"/>
                </a:lnTo>
                <a:cubicBezTo>
                  <a:pt x="9059" y="9349"/>
                  <a:pt x="9313" y="9098"/>
                  <a:pt x="9627" y="9098"/>
                </a:cubicBezTo>
                <a:cubicBezTo>
                  <a:pt x="9938" y="9098"/>
                  <a:pt x="10191" y="9349"/>
                  <a:pt x="10191" y="9663"/>
                </a:cubicBezTo>
                <a:lnTo>
                  <a:pt x="10191" y="11928"/>
                </a:lnTo>
                <a:cubicBezTo>
                  <a:pt x="10191" y="12242"/>
                  <a:pt x="10445" y="12492"/>
                  <a:pt x="10759" y="12492"/>
                </a:cubicBezTo>
                <a:cubicBezTo>
                  <a:pt x="11070" y="12492"/>
                  <a:pt x="11324" y="12242"/>
                  <a:pt x="11324" y="11928"/>
                </a:cubicBezTo>
                <a:lnTo>
                  <a:pt x="11324" y="10795"/>
                </a:lnTo>
                <a:cubicBezTo>
                  <a:pt x="11324" y="10481"/>
                  <a:pt x="11577" y="10231"/>
                  <a:pt x="11891" y="10231"/>
                </a:cubicBezTo>
                <a:cubicBezTo>
                  <a:pt x="12202" y="10231"/>
                  <a:pt x="12456" y="10481"/>
                  <a:pt x="12456" y="10795"/>
                </a:cubicBezTo>
                <a:lnTo>
                  <a:pt x="12456" y="13060"/>
                </a:lnTo>
                <a:cubicBezTo>
                  <a:pt x="12456" y="13374"/>
                  <a:pt x="12710" y="13625"/>
                  <a:pt x="13024" y="13625"/>
                </a:cubicBezTo>
                <a:cubicBezTo>
                  <a:pt x="13335" y="13625"/>
                  <a:pt x="13588" y="13374"/>
                  <a:pt x="13588" y="13060"/>
                </a:cubicBezTo>
                <a:lnTo>
                  <a:pt x="13588" y="11928"/>
                </a:lnTo>
                <a:cubicBezTo>
                  <a:pt x="13588" y="11614"/>
                  <a:pt x="13842" y="11363"/>
                  <a:pt x="14156" y="11363"/>
                </a:cubicBezTo>
                <a:cubicBezTo>
                  <a:pt x="14467" y="11363"/>
                  <a:pt x="14721" y="11614"/>
                  <a:pt x="14721" y="11928"/>
                </a:cubicBezTo>
                <a:lnTo>
                  <a:pt x="14721" y="14231"/>
                </a:lnTo>
                <a:cubicBezTo>
                  <a:pt x="14718" y="15602"/>
                  <a:pt x="14407" y="16958"/>
                  <a:pt x="13806" y="18193"/>
                </a:cubicBezTo>
                <a:lnTo>
                  <a:pt x="5448" y="18193"/>
                </a:lnTo>
                <a:cubicBezTo>
                  <a:pt x="4844" y="16958"/>
                  <a:pt x="4533" y="15602"/>
                  <a:pt x="4530" y="14231"/>
                </a:cubicBezTo>
                <a:lnTo>
                  <a:pt x="4530" y="13060"/>
                </a:lnTo>
                <a:cubicBezTo>
                  <a:pt x="4530" y="12341"/>
                  <a:pt x="4983" y="11698"/>
                  <a:pt x="5662" y="11460"/>
                </a:cubicBezTo>
                <a:lnTo>
                  <a:pt x="5662" y="14231"/>
                </a:lnTo>
                <a:cubicBezTo>
                  <a:pt x="5662" y="14542"/>
                  <a:pt x="5916" y="14796"/>
                  <a:pt x="6230" y="14796"/>
                </a:cubicBezTo>
                <a:cubicBezTo>
                  <a:pt x="6541" y="14796"/>
                  <a:pt x="6795" y="14542"/>
                  <a:pt x="6795" y="14231"/>
                </a:cubicBezTo>
                <a:lnTo>
                  <a:pt x="6795" y="6230"/>
                </a:lnTo>
                <a:cubicBezTo>
                  <a:pt x="6795" y="5916"/>
                  <a:pt x="7048" y="5662"/>
                  <a:pt x="7362" y="5662"/>
                </a:cubicBezTo>
                <a:close/>
                <a:moveTo>
                  <a:pt x="1701" y="1"/>
                </a:moveTo>
                <a:cubicBezTo>
                  <a:pt x="762" y="1"/>
                  <a:pt x="1" y="762"/>
                  <a:pt x="1" y="1701"/>
                </a:cubicBezTo>
                <a:lnTo>
                  <a:pt x="1" y="16496"/>
                </a:lnTo>
                <a:cubicBezTo>
                  <a:pt x="1" y="17432"/>
                  <a:pt x="762" y="18193"/>
                  <a:pt x="1701" y="18193"/>
                </a:cubicBezTo>
                <a:lnTo>
                  <a:pt x="4204" y="18193"/>
                </a:lnTo>
                <a:cubicBezTo>
                  <a:pt x="4285" y="18389"/>
                  <a:pt x="4376" y="18582"/>
                  <a:pt x="4470" y="18773"/>
                </a:cubicBezTo>
                <a:lnTo>
                  <a:pt x="4590" y="19011"/>
                </a:lnTo>
                <a:cubicBezTo>
                  <a:pt x="4687" y="19204"/>
                  <a:pt x="4880" y="19325"/>
                  <a:pt x="5098" y="19325"/>
                </a:cubicBezTo>
                <a:lnTo>
                  <a:pt x="14156" y="19325"/>
                </a:lnTo>
                <a:cubicBezTo>
                  <a:pt x="14370" y="19325"/>
                  <a:pt x="14564" y="19204"/>
                  <a:pt x="14660" y="19011"/>
                </a:cubicBezTo>
                <a:lnTo>
                  <a:pt x="14781" y="18773"/>
                </a:lnTo>
                <a:cubicBezTo>
                  <a:pt x="15485" y="17363"/>
                  <a:pt x="15850" y="15808"/>
                  <a:pt x="15853" y="14231"/>
                </a:cubicBezTo>
                <a:lnTo>
                  <a:pt x="15853" y="11928"/>
                </a:lnTo>
                <a:cubicBezTo>
                  <a:pt x="15853" y="10953"/>
                  <a:pt x="15054" y="10228"/>
                  <a:pt x="14155" y="10228"/>
                </a:cubicBezTo>
                <a:cubicBezTo>
                  <a:pt x="13949" y="10228"/>
                  <a:pt x="13737" y="10266"/>
                  <a:pt x="13528" y="10348"/>
                </a:cubicBezTo>
                <a:cubicBezTo>
                  <a:pt x="13326" y="9609"/>
                  <a:pt x="12655" y="9098"/>
                  <a:pt x="11891" y="9098"/>
                </a:cubicBezTo>
                <a:cubicBezTo>
                  <a:pt x="11883" y="9098"/>
                  <a:pt x="11875" y="9098"/>
                  <a:pt x="11867" y="9098"/>
                </a:cubicBezTo>
                <a:cubicBezTo>
                  <a:pt x="11682" y="9098"/>
                  <a:pt x="11497" y="9131"/>
                  <a:pt x="11324" y="9195"/>
                </a:cubicBezTo>
                <a:lnTo>
                  <a:pt x="11324" y="1701"/>
                </a:lnTo>
                <a:cubicBezTo>
                  <a:pt x="11324" y="762"/>
                  <a:pt x="10563" y="1"/>
                  <a:pt x="9627" y="1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sp>
        <p:nvSpPr>
          <p:cNvPr id="9585" name="Google Shape;9585;p66"/>
          <p:cNvSpPr/>
          <p:nvPr/>
        </p:nvSpPr>
        <p:spPr>
          <a:xfrm>
            <a:off x="7565246" y="2297730"/>
            <a:ext cx="340186" cy="318922"/>
          </a:xfrm>
          <a:custGeom>
            <a:avLst/>
            <a:gdLst/>
            <a:ahLst/>
            <a:cxnLst/>
            <a:rect l="l" t="t" r="r" b="b"/>
            <a:pathLst>
              <a:path w="19326" h="18118" extrusionOk="0">
                <a:moveTo>
                  <a:pt x="17628" y="6794"/>
                </a:moveTo>
                <a:cubicBezTo>
                  <a:pt x="17939" y="6794"/>
                  <a:pt x="18193" y="7048"/>
                  <a:pt x="18193" y="7362"/>
                </a:cubicBezTo>
                <a:lnTo>
                  <a:pt x="18193" y="7927"/>
                </a:lnTo>
                <a:lnTo>
                  <a:pt x="12532" y="7927"/>
                </a:lnTo>
                <a:lnTo>
                  <a:pt x="12532" y="7362"/>
                </a:lnTo>
                <a:cubicBezTo>
                  <a:pt x="12532" y="7048"/>
                  <a:pt x="12785" y="6794"/>
                  <a:pt x="13099" y="6794"/>
                </a:cubicBezTo>
                <a:close/>
                <a:moveTo>
                  <a:pt x="17628" y="1133"/>
                </a:moveTo>
                <a:cubicBezTo>
                  <a:pt x="17939" y="1133"/>
                  <a:pt x="18193" y="1387"/>
                  <a:pt x="18193" y="1701"/>
                </a:cubicBezTo>
                <a:lnTo>
                  <a:pt x="18193" y="5759"/>
                </a:lnTo>
                <a:cubicBezTo>
                  <a:pt x="18012" y="5695"/>
                  <a:pt x="17819" y="5662"/>
                  <a:pt x="17628" y="5662"/>
                </a:cubicBezTo>
                <a:lnTo>
                  <a:pt x="13099" y="5662"/>
                </a:lnTo>
                <a:cubicBezTo>
                  <a:pt x="12160" y="5662"/>
                  <a:pt x="11399" y="6423"/>
                  <a:pt x="11399" y="7362"/>
                </a:cubicBezTo>
                <a:lnTo>
                  <a:pt x="11399" y="11324"/>
                </a:lnTo>
                <a:lnTo>
                  <a:pt x="1133" y="11324"/>
                </a:lnTo>
                <a:lnTo>
                  <a:pt x="1133" y="1701"/>
                </a:lnTo>
                <a:cubicBezTo>
                  <a:pt x="1133" y="1387"/>
                  <a:pt x="1387" y="1133"/>
                  <a:pt x="1701" y="1133"/>
                </a:cubicBezTo>
                <a:close/>
                <a:moveTo>
                  <a:pt x="11399" y="12456"/>
                </a:moveTo>
                <a:lnTo>
                  <a:pt x="11399" y="13588"/>
                </a:lnTo>
                <a:lnTo>
                  <a:pt x="1701" y="13588"/>
                </a:lnTo>
                <a:cubicBezTo>
                  <a:pt x="1387" y="13588"/>
                  <a:pt x="1133" y="13335"/>
                  <a:pt x="1133" y="13024"/>
                </a:cubicBezTo>
                <a:lnTo>
                  <a:pt x="1133" y="12456"/>
                </a:lnTo>
                <a:close/>
                <a:moveTo>
                  <a:pt x="18193" y="9059"/>
                </a:moveTo>
                <a:lnTo>
                  <a:pt x="18193" y="14720"/>
                </a:lnTo>
                <a:lnTo>
                  <a:pt x="12532" y="14720"/>
                </a:lnTo>
                <a:lnTo>
                  <a:pt x="12532" y="9059"/>
                </a:lnTo>
                <a:close/>
                <a:moveTo>
                  <a:pt x="11399" y="14720"/>
                </a:moveTo>
                <a:lnTo>
                  <a:pt x="11399" y="16420"/>
                </a:lnTo>
                <a:cubicBezTo>
                  <a:pt x="11399" y="16611"/>
                  <a:pt x="11432" y="16804"/>
                  <a:pt x="11496" y="16985"/>
                </a:cubicBezTo>
                <a:lnTo>
                  <a:pt x="7051" y="16985"/>
                </a:lnTo>
                <a:lnTo>
                  <a:pt x="7806" y="14720"/>
                </a:lnTo>
                <a:close/>
                <a:moveTo>
                  <a:pt x="18193" y="15853"/>
                </a:moveTo>
                <a:lnTo>
                  <a:pt x="18193" y="16420"/>
                </a:lnTo>
                <a:cubicBezTo>
                  <a:pt x="18193" y="16731"/>
                  <a:pt x="17939" y="16985"/>
                  <a:pt x="17628" y="16985"/>
                </a:cubicBezTo>
                <a:lnTo>
                  <a:pt x="13099" y="16985"/>
                </a:lnTo>
                <a:cubicBezTo>
                  <a:pt x="12785" y="16985"/>
                  <a:pt x="12532" y="16731"/>
                  <a:pt x="12532" y="16420"/>
                </a:cubicBezTo>
                <a:lnTo>
                  <a:pt x="12532" y="15853"/>
                </a:lnTo>
                <a:close/>
                <a:moveTo>
                  <a:pt x="1701" y="1"/>
                </a:moveTo>
                <a:cubicBezTo>
                  <a:pt x="762" y="1"/>
                  <a:pt x="1" y="762"/>
                  <a:pt x="1" y="1701"/>
                </a:cubicBezTo>
                <a:lnTo>
                  <a:pt x="1" y="13024"/>
                </a:lnTo>
                <a:cubicBezTo>
                  <a:pt x="1" y="13960"/>
                  <a:pt x="762" y="14720"/>
                  <a:pt x="1701" y="14720"/>
                </a:cubicBezTo>
                <a:lnTo>
                  <a:pt x="6613" y="14720"/>
                </a:lnTo>
                <a:lnTo>
                  <a:pt x="5859" y="16985"/>
                </a:lnTo>
                <a:lnTo>
                  <a:pt x="4002" y="16985"/>
                </a:lnTo>
                <a:cubicBezTo>
                  <a:pt x="3688" y="16985"/>
                  <a:pt x="3437" y="17239"/>
                  <a:pt x="3437" y="17553"/>
                </a:cubicBezTo>
                <a:cubicBezTo>
                  <a:pt x="3437" y="17864"/>
                  <a:pt x="3688" y="18117"/>
                  <a:pt x="4002" y="18117"/>
                </a:cubicBezTo>
                <a:lnTo>
                  <a:pt x="17628" y="18117"/>
                </a:lnTo>
                <a:cubicBezTo>
                  <a:pt x="18564" y="18117"/>
                  <a:pt x="19325" y="17356"/>
                  <a:pt x="19325" y="16420"/>
                </a:cubicBezTo>
                <a:lnTo>
                  <a:pt x="19325" y="1701"/>
                </a:lnTo>
                <a:cubicBezTo>
                  <a:pt x="19325" y="762"/>
                  <a:pt x="18564" y="1"/>
                  <a:pt x="17628" y="1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sp>
        <p:nvSpPr>
          <p:cNvPr id="9586" name="Google Shape;9586;p66"/>
          <p:cNvSpPr/>
          <p:nvPr/>
        </p:nvSpPr>
        <p:spPr>
          <a:xfrm>
            <a:off x="7990101" y="2297730"/>
            <a:ext cx="340186" cy="318922"/>
          </a:xfrm>
          <a:custGeom>
            <a:avLst/>
            <a:gdLst/>
            <a:ahLst/>
            <a:cxnLst/>
            <a:rect l="l" t="t" r="r" b="b"/>
            <a:pathLst>
              <a:path w="19326" h="18118" extrusionOk="0">
                <a:moveTo>
                  <a:pt x="17628" y="1133"/>
                </a:moveTo>
                <a:cubicBezTo>
                  <a:pt x="17939" y="1133"/>
                  <a:pt x="18193" y="1387"/>
                  <a:pt x="18193" y="1701"/>
                </a:cubicBezTo>
                <a:lnTo>
                  <a:pt x="18193" y="11324"/>
                </a:lnTo>
                <a:lnTo>
                  <a:pt x="1133" y="11324"/>
                </a:lnTo>
                <a:lnTo>
                  <a:pt x="1133" y="1701"/>
                </a:lnTo>
                <a:cubicBezTo>
                  <a:pt x="1133" y="1387"/>
                  <a:pt x="1387" y="1133"/>
                  <a:pt x="1701" y="1133"/>
                </a:cubicBezTo>
                <a:close/>
                <a:moveTo>
                  <a:pt x="18193" y="12456"/>
                </a:moveTo>
                <a:lnTo>
                  <a:pt x="18193" y="13024"/>
                </a:lnTo>
                <a:cubicBezTo>
                  <a:pt x="18193" y="13335"/>
                  <a:pt x="17939" y="13588"/>
                  <a:pt x="17628" y="13588"/>
                </a:cubicBezTo>
                <a:lnTo>
                  <a:pt x="1701" y="13588"/>
                </a:lnTo>
                <a:cubicBezTo>
                  <a:pt x="1387" y="13588"/>
                  <a:pt x="1133" y="13335"/>
                  <a:pt x="1133" y="13024"/>
                </a:cubicBezTo>
                <a:lnTo>
                  <a:pt x="1133" y="12456"/>
                </a:lnTo>
                <a:close/>
                <a:moveTo>
                  <a:pt x="11520" y="14720"/>
                </a:moveTo>
                <a:lnTo>
                  <a:pt x="12275" y="16985"/>
                </a:lnTo>
                <a:lnTo>
                  <a:pt x="7051" y="16985"/>
                </a:lnTo>
                <a:lnTo>
                  <a:pt x="7806" y="14720"/>
                </a:lnTo>
                <a:close/>
                <a:moveTo>
                  <a:pt x="1701" y="1"/>
                </a:moveTo>
                <a:cubicBezTo>
                  <a:pt x="762" y="1"/>
                  <a:pt x="1" y="762"/>
                  <a:pt x="1" y="1701"/>
                </a:cubicBezTo>
                <a:lnTo>
                  <a:pt x="1" y="13024"/>
                </a:lnTo>
                <a:cubicBezTo>
                  <a:pt x="1" y="13960"/>
                  <a:pt x="762" y="14720"/>
                  <a:pt x="1701" y="14720"/>
                </a:cubicBezTo>
                <a:lnTo>
                  <a:pt x="6614" y="14720"/>
                </a:lnTo>
                <a:lnTo>
                  <a:pt x="5859" y="16985"/>
                </a:lnTo>
                <a:lnTo>
                  <a:pt x="4002" y="16985"/>
                </a:lnTo>
                <a:cubicBezTo>
                  <a:pt x="3688" y="16985"/>
                  <a:pt x="3437" y="17239"/>
                  <a:pt x="3437" y="17553"/>
                </a:cubicBezTo>
                <a:cubicBezTo>
                  <a:pt x="3437" y="17864"/>
                  <a:pt x="3688" y="18117"/>
                  <a:pt x="4002" y="18117"/>
                </a:cubicBezTo>
                <a:lnTo>
                  <a:pt x="15325" y="18117"/>
                </a:lnTo>
                <a:cubicBezTo>
                  <a:pt x="15639" y="18117"/>
                  <a:pt x="15889" y="17864"/>
                  <a:pt x="15889" y="17553"/>
                </a:cubicBezTo>
                <a:cubicBezTo>
                  <a:pt x="15889" y="17239"/>
                  <a:pt x="15639" y="16985"/>
                  <a:pt x="15325" y="16985"/>
                </a:cubicBezTo>
                <a:lnTo>
                  <a:pt x="13468" y="16985"/>
                </a:lnTo>
                <a:lnTo>
                  <a:pt x="12713" y="14720"/>
                </a:lnTo>
                <a:lnTo>
                  <a:pt x="17628" y="14720"/>
                </a:lnTo>
                <a:cubicBezTo>
                  <a:pt x="18565" y="14720"/>
                  <a:pt x="19325" y="13960"/>
                  <a:pt x="19325" y="13024"/>
                </a:cubicBezTo>
                <a:lnTo>
                  <a:pt x="19325" y="1701"/>
                </a:lnTo>
                <a:cubicBezTo>
                  <a:pt x="19325" y="762"/>
                  <a:pt x="18565" y="1"/>
                  <a:pt x="17628" y="1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9587" name="Google Shape;9587;p66"/>
          <p:cNvGrpSpPr/>
          <p:nvPr/>
        </p:nvGrpSpPr>
        <p:grpSpPr>
          <a:xfrm>
            <a:off x="6415846" y="3956426"/>
            <a:ext cx="339482" cy="339271"/>
            <a:chOff x="5648900" y="2616600"/>
            <a:chExt cx="482150" cy="48185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588" name="Google Shape;9588;p66"/>
            <p:cNvSpPr/>
            <p:nvPr/>
          </p:nvSpPr>
          <p:spPr>
            <a:xfrm>
              <a:off x="5811500" y="2777025"/>
              <a:ext cx="156875" cy="148275"/>
            </a:xfrm>
            <a:custGeom>
              <a:avLst/>
              <a:gdLst/>
              <a:ahLst/>
              <a:cxnLst/>
              <a:rect l="l" t="t" r="r" b="b"/>
              <a:pathLst>
                <a:path w="6275" h="5931" extrusionOk="0">
                  <a:moveTo>
                    <a:pt x="3137" y="1265"/>
                  </a:moveTo>
                  <a:lnTo>
                    <a:pt x="4994" y="2615"/>
                  </a:lnTo>
                  <a:lnTo>
                    <a:pt x="4285" y="4798"/>
                  </a:lnTo>
                  <a:lnTo>
                    <a:pt x="1990" y="4798"/>
                  </a:lnTo>
                  <a:lnTo>
                    <a:pt x="1280" y="2615"/>
                  </a:lnTo>
                  <a:lnTo>
                    <a:pt x="3137" y="1265"/>
                  </a:lnTo>
                  <a:close/>
                  <a:moveTo>
                    <a:pt x="3137" y="0"/>
                  </a:moveTo>
                  <a:cubicBezTo>
                    <a:pt x="3020" y="0"/>
                    <a:pt x="2903" y="37"/>
                    <a:pt x="2805" y="109"/>
                  </a:cubicBezTo>
                  <a:lnTo>
                    <a:pt x="281" y="1942"/>
                  </a:lnTo>
                  <a:cubicBezTo>
                    <a:pt x="85" y="2087"/>
                    <a:pt x="0" y="2340"/>
                    <a:pt x="76" y="2573"/>
                  </a:cubicBezTo>
                  <a:lnTo>
                    <a:pt x="1039" y="5541"/>
                  </a:lnTo>
                  <a:cubicBezTo>
                    <a:pt x="1117" y="5773"/>
                    <a:pt x="1335" y="5930"/>
                    <a:pt x="1579" y="5930"/>
                  </a:cubicBezTo>
                  <a:lnTo>
                    <a:pt x="4695" y="5930"/>
                  </a:lnTo>
                  <a:cubicBezTo>
                    <a:pt x="4943" y="5930"/>
                    <a:pt x="5160" y="5773"/>
                    <a:pt x="5236" y="5541"/>
                  </a:cubicBezTo>
                  <a:lnTo>
                    <a:pt x="6199" y="2573"/>
                  </a:lnTo>
                  <a:cubicBezTo>
                    <a:pt x="6275" y="2340"/>
                    <a:pt x="6190" y="2087"/>
                    <a:pt x="5994" y="1942"/>
                  </a:cubicBezTo>
                  <a:lnTo>
                    <a:pt x="3469" y="109"/>
                  </a:lnTo>
                  <a:cubicBezTo>
                    <a:pt x="3371" y="37"/>
                    <a:pt x="3254" y="0"/>
                    <a:pt x="31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89" name="Google Shape;9589;p66"/>
            <p:cNvSpPr/>
            <p:nvPr/>
          </p:nvSpPr>
          <p:spPr>
            <a:xfrm>
              <a:off x="5648900" y="2616600"/>
              <a:ext cx="482150" cy="481850"/>
            </a:xfrm>
            <a:custGeom>
              <a:avLst/>
              <a:gdLst/>
              <a:ahLst/>
              <a:cxnLst/>
              <a:rect l="l" t="t" r="r" b="b"/>
              <a:pathLst>
                <a:path w="19286" h="19274" extrusionOk="0">
                  <a:moveTo>
                    <a:pt x="9641" y="1133"/>
                  </a:moveTo>
                  <a:cubicBezTo>
                    <a:pt x="9936" y="1133"/>
                    <a:pt x="10230" y="1148"/>
                    <a:pt x="10523" y="1179"/>
                  </a:cubicBezTo>
                  <a:cubicBezTo>
                    <a:pt x="10547" y="1182"/>
                    <a:pt x="10571" y="1185"/>
                    <a:pt x="10595" y="1185"/>
                  </a:cubicBezTo>
                  <a:cubicBezTo>
                    <a:pt x="10641" y="1191"/>
                    <a:pt x="10686" y="1197"/>
                    <a:pt x="10731" y="1203"/>
                  </a:cubicBezTo>
                  <a:cubicBezTo>
                    <a:pt x="10958" y="1230"/>
                    <a:pt x="11181" y="1269"/>
                    <a:pt x="11402" y="1314"/>
                  </a:cubicBezTo>
                  <a:lnTo>
                    <a:pt x="11501" y="1622"/>
                  </a:lnTo>
                  <a:lnTo>
                    <a:pt x="9644" y="2969"/>
                  </a:lnTo>
                  <a:lnTo>
                    <a:pt x="7787" y="1622"/>
                  </a:lnTo>
                  <a:lnTo>
                    <a:pt x="7887" y="1314"/>
                  </a:lnTo>
                  <a:cubicBezTo>
                    <a:pt x="8038" y="1281"/>
                    <a:pt x="8192" y="1254"/>
                    <a:pt x="8349" y="1230"/>
                  </a:cubicBezTo>
                  <a:lnTo>
                    <a:pt x="8352" y="1230"/>
                  </a:lnTo>
                  <a:cubicBezTo>
                    <a:pt x="8418" y="1221"/>
                    <a:pt x="8488" y="1209"/>
                    <a:pt x="8554" y="1203"/>
                  </a:cubicBezTo>
                  <a:cubicBezTo>
                    <a:pt x="8606" y="1194"/>
                    <a:pt x="8660" y="1188"/>
                    <a:pt x="8714" y="1185"/>
                  </a:cubicBezTo>
                  <a:lnTo>
                    <a:pt x="8760" y="1179"/>
                  </a:lnTo>
                  <a:cubicBezTo>
                    <a:pt x="9053" y="1148"/>
                    <a:pt x="9347" y="1133"/>
                    <a:pt x="9641" y="1133"/>
                  </a:cubicBezTo>
                  <a:close/>
                  <a:moveTo>
                    <a:pt x="2591" y="5394"/>
                  </a:moveTo>
                  <a:lnTo>
                    <a:pt x="3300" y="7577"/>
                  </a:lnTo>
                  <a:lnTo>
                    <a:pt x="1444" y="8926"/>
                  </a:lnTo>
                  <a:lnTo>
                    <a:pt x="1184" y="8736"/>
                  </a:lnTo>
                  <a:cubicBezTo>
                    <a:pt x="1187" y="8700"/>
                    <a:pt x="1193" y="8661"/>
                    <a:pt x="1199" y="8621"/>
                  </a:cubicBezTo>
                  <a:cubicBezTo>
                    <a:pt x="1202" y="8594"/>
                    <a:pt x="1205" y="8567"/>
                    <a:pt x="1208" y="8540"/>
                  </a:cubicBezTo>
                  <a:cubicBezTo>
                    <a:pt x="1211" y="8498"/>
                    <a:pt x="1220" y="8455"/>
                    <a:pt x="1226" y="8413"/>
                  </a:cubicBezTo>
                  <a:cubicBezTo>
                    <a:pt x="1229" y="8383"/>
                    <a:pt x="1232" y="8353"/>
                    <a:pt x="1238" y="8326"/>
                  </a:cubicBezTo>
                  <a:cubicBezTo>
                    <a:pt x="1244" y="8286"/>
                    <a:pt x="1250" y="8247"/>
                    <a:pt x="1256" y="8208"/>
                  </a:cubicBezTo>
                  <a:cubicBezTo>
                    <a:pt x="1265" y="8169"/>
                    <a:pt x="1268" y="8141"/>
                    <a:pt x="1274" y="8108"/>
                  </a:cubicBezTo>
                  <a:cubicBezTo>
                    <a:pt x="1280" y="8075"/>
                    <a:pt x="1290" y="8036"/>
                    <a:pt x="1296" y="7999"/>
                  </a:cubicBezTo>
                  <a:cubicBezTo>
                    <a:pt x="1302" y="7966"/>
                    <a:pt x="1308" y="7930"/>
                    <a:pt x="1317" y="7894"/>
                  </a:cubicBezTo>
                  <a:cubicBezTo>
                    <a:pt x="1323" y="7861"/>
                    <a:pt x="1332" y="7824"/>
                    <a:pt x="1338" y="7791"/>
                  </a:cubicBezTo>
                  <a:cubicBezTo>
                    <a:pt x="1347" y="7755"/>
                    <a:pt x="1356" y="7719"/>
                    <a:pt x="1362" y="7682"/>
                  </a:cubicBezTo>
                  <a:cubicBezTo>
                    <a:pt x="1371" y="7649"/>
                    <a:pt x="1380" y="7613"/>
                    <a:pt x="1389" y="7577"/>
                  </a:cubicBezTo>
                  <a:cubicBezTo>
                    <a:pt x="1398" y="7541"/>
                    <a:pt x="1407" y="7510"/>
                    <a:pt x="1413" y="7477"/>
                  </a:cubicBezTo>
                  <a:cubicBezTo>
                    <a:pt x="1425" y="7441"/>
                    <a:pt x="1434" y="7399"/>
                    <a:pt x="1447" y="7359"/>
                  </a:cubicBezTo>
                  <a:cubicBezTo>
                    <a:pt x="1456" y="7332"/>
                    <a:pt x="1462" y="7305"/>
                    <a:pt x="1471" y="7278"/>
                  </a:cubicBezTo>
                  <a:cubicBezTo>
                    <a:pt x="1483" y="7233"/>
                    <a:pt x="1495" y="7187"/>
                    <a:pt x="1510" y="7142"/>
                  </a:cubicBezTo>
                  <a:cubicBezTo>
                    <a:pt x="1516" y="7124"/>
                    <a:pt x="1522" y="7106"/>
                    <a:pt x="1528" y="7085"/>
                  </a:cubicBezTo>
                  <a:cubicBezTo>
                    <a:pt x="1546" y="7030"/>
                    <a:pt x="1561" y="6976"/>
                    <a:pt x="1579" y="6925"/>
                  </a:cubicBezTo>
                  <a:lnTo>
                    <a:pt x="1588" y="6900"/>
                  </a:lnTo>
                  <a:cubicBezTo>
                    <a:pt x="1767" y="6375"/>
                    <a:pt x="1996" y="5871"/>
                    <a:pt x="2274" y="5394"/>
                  </a:cubicBezTo>
                  <a:close/>
                  <a:moveTo>
                    <a:pt x="17012" y="5394"/>
                  </a:moveTo>
                  <a:cubicBezTo>
                    <a:pt x="17253" y="5813"/>
                    <a:pt x="17462" y="6257"/>
                    <a:pt x="17628" y="6713"/>
                  </a:cubicBezTo>
                  <a:lnTo>
                    <a:pt x="17628" y="6719"/>
                  </a:lnTo>
                  <a:cubicBezTo>
                    <a:pt x="17649" y="6774"/>
                    <a:pt x="17670" y="6831"/>
                    <a:pt x="17688" y="6888"/>
                  </a:cubicBezTo>
                  <a:cubicBezTo>
                    <a:pt x="17694" y="6906"/>
                    <a:pt x="17700" y="6922"/>
                    <a:pt x="17706" y="6937"/>
                  </a:cubicBezTo>
                  <a:cubicBezTo>
                    <a:pt x="17721" y="6982"/>
                    <a:pt x="17736" y="7027"/>
                    <a:pt x="17749" y="7072"/>
                  </a:cubicBezTo>
                  <a:cubicBezTo>
                    <a:pt x="17758" y="7103"/>
                    <a:pt x="17767" y="7130"/>
                    <a:pt x="17776" y="7157"/>
                  </a:cubicBezTo>
                  <a:cubicBezTo>
                    <a:pt x="17788" y="7196"/>
                    <a:pt x="17797" y="7230"/>
                    <a:pt x="17809" y="7266"/>
                  </a:cubicBezTo>
                  <a:cubicBezTo>
                    <a:pt x="17818" y="7305"/>
                    <a:pt x="17830" y="7341"/>
                    <a:pt x="17839" y="7377"/>
                  </a:cubicBezTo>
                  <a:cubicBezTo>
                    <a:pt x="17848" y="7408"/>
                    <a:pt x="17857" y="7438"/>
                    <a:pt x="17863" y="7468"/>
                  </a:cubicBezTo>
                  <a:cubicBezTo>
                    <a:pt x="17875" y="7510"/>
                    <a:pt x="17887" y="7553"/>
                    <a:pt x="17896" y="7598"/>
                  </a:cubicBezTo>
                  <a:lnTo>
                    <a:pt x="17915" y="7673"/>
                  </a:lnTo>
                  <a:cubicBezTo>
                    <a:pt x="17927" y="7722"/>
                    <a:pt x="17936" y="7767"/>
                    <a:pt x="17948" y="7812"/>
                  </a:cubicBezTo>
                  <a:lnTo>
                    <a:pt x="17963" y="7885"/>
                  </a:lnTo>
                  <a:cubicBezTo>
                    <a:pt x="17972" y="7933"/>
                    <a:pt x="17981" y="7978"/>
                    <a:pt x="17990" y="8027"/>
                  </a:cubicBezTo>
                  <a:cubicBezTo>
                    <a:pt x="17996" y="8051"/>
                    <a:pt x="18002" y="8075"/>
                    <a:pt x="18005" y="8099"/>
                  </a:cubicBezTo>
                  <a:cubicBezTo>
                    <a:pt x="18014" y="8144"/>
                    <a:pt x="18020" y="8193"/>
                    <a:pt x="18029" y="8238"/>
                  </a:cubicBezTo>
                  <a:cubicBezTo>
                    <a:pt x="18032" y="8265"/>
                    <a:pt x="18038" y="8289"/>
                    <a:pt x="18041" y="8317"/>
                  </a:cubicBezTo>
                  <a:cubicBezTo>
                    <a:pt x="18050" y="8362"/>
                    <a:pt x="18057" y="8404"/>
                    <a:pt x="18063" y="8449"/>
                  </a:cubicBezTo>
                  <a:cubicBezTo>
                    <a:pt x="18066" y="8477"/>
                    <a:pt x="18069" y="8507"/>
                    <a:pt x="18075" y="8534"/>
                  </a:cubicBezTo>
                  <a:cubicBezTo>
                    <a:pt x="18078" y="8576"/>
                    <a:pt x="18084" y="8621"/>
                    <a:pt x="18090" y="8664"/>
                  </a:cubicBezTo>
                  <a:cubicBezTo>
                    <a:pt x="18093" y="8688"/>
                    <a:pt x="18096" y="8712"/>
                    <a:pt x="18096" y="8739"/>
                  </a:cubicBezTo>
                  <a:lnTo>
                    <a:pt x="17836" y="8926"/>
                  </a:lnTo>
                  <a:lnTo>
                    <a:pt x="15979" y="7580"/>
                  </a:lnTo>
                  <a:lnTo>
                    <a:pt x="16689" y="5397"/>
                  </a:lnTo>
                  <a:lnTo>
                    <a:pt x="17012" y="5394"/>
                  </a:lnTo>
                  <a:close/>
                  <a:moveTo>
                    <a:pt x="5722" y="15029"/>
                  </a:moveTo>
                  <a:lnTo>
                    <a:pt x="6432" y="17212"/>
                  </a:lnTo>
                  <a:lnTo>
                    <a:pt x="6172" y="17402"/>
                  </a:lnTo>
                  <a:cubicBezTo>
                    <a:pt x="5091" y="16916"/>
                    <a:pt x="4125" y="16209"/>
                    <a:pt x="3331" y="15331"/>
                  </a:cubicBezTo>
                  <a:lnTo>
                    <a:pt x="3427" y="15029"/>
                  </a:lnTo>
                  <a:close/>
                  <a:moveTo>
                    <a:pt x="15855" y="15029"/>
                  </a:moveTo>
                  <a:lnTo>
                    <a:pt x="15952" y="15331"/>
                  </a:lnTo>
                  <a:cubicBezTo>
                    <a:pt x="15158" y="16209"/>
                    <a:pt x="14192" y="16916"/>
                    <a:pt x="13111" y="17402"/>
                  </a:cubicBezTo>
                  <a:lnTo>
                    <a:pt x="12851" y="17212"/>
                  </a:lnTo>
                  <a:lnTo>
                    <a:pt x="13561" y="15029"/>
                  </a:lnTo>
                  <a:close/>
                  <a:moveTo>
                    <a:pt x="6571" y="1707"/>
                  </a:moveTo>
                  <a:cubicBezTo>
                    <a:pt x="6516" y="1927"/>
                    <a:pt x="6604" y="2160"/>
                    <a:pt x="6788" y="2296"/>
                  </a:cubicBezTo>
                  <a:lnTo>
                    <a:pt x="9309" y="4129"/>
                  </a:lnTo>
                  <a:cubicBezTo>
                    <a:pt x="9409" y="4199"/>
                    <a:pt x="9526" y="4235"/>
                    <a:pt x="9643" y="4235"/>
                  </a:cubicBezTo>
                  <a:cubicBezTo>
                    <a:pt x="9760" y="4235"/>
                    <a:pt x="9877" y="4199"/>
                    <a:pt x="9976" y="4129"/>
                  </a:cubicBezTo>
                  <a:lnTo>
                    <a:pt x="12498" y="2296"/>
                  </a:lnTo>
                  <a:cubicBezTo>
                    <a:pt x="12682" y="2160"/>
                    <a:pt x="12769" y="1927"/>
                    <a:pt x="12715" y="1707"/>
                  </a:cubicBezTo>
                  <a:lnTo>
                    <a:pt x="12715" y="1707"/>
                  </a:lnTo>
                  <a:cubicBezTo>
                    <a:pt x="14089" y="2241"/>
                    <a:pt x="15300" y="3123"/>
                    <a:pt x="16230" y="4264"/>
                  </a:cubicBezTo>
                  <a:cubicBezTo>
                    <a:pt x="16003" y="4283"/>
                    <a:pt x="15813" y="4437"/>
                    <a:pt x="15744" y="4651"/>
                  </a:cubicBezTo>
                  <a:lnTo>
                    <a:pt x="14777" y="7616"/>
                  </a:lnTo>
                  <a:cubicBezTo>
                    <a:pt x="14702" y="7852"/>
                    <a:pt x="14786" y="8105"/>
                    <a:pt x="14986" y="8250"/>
                  </a:cubicBezTo>
                  <a:lnTo>
                    <a:pt x="17507" y="10083"/>
                  </a:lnTo>
                  <a:cubicBezTo>
                    <a:pt x="17605" y="10155"/>
                    <a:pt x="17721" y="10192"/>
                    <a:pt x="17838" y="10192"/>
                  </a:cubicBezTo>
                  <a:cubicBezTo>
                    <a:pt x="17940" y="10192"/>
                    <a:pt x="18043" y="10164"/>
                    <a:pt x="18135" y="10107"/>
                  </a:cubicBezTo>
                  <a:lnTo>
                    <a:pt x="18135" y="10107"/>
                  </a:lnTo>
                  <a:cubicBezTo>
                    <a:pt x="18053" y="11581"/>
                    <a:pt x="17592" y="13006"/>
                    <a:pt x="16788" y="14244"/>
                  </a:cubicBezTo>
                  <a:cubicBezTo>
                    <a:pt x="16701" y="14032"/>
                    <a:pt x="16495" y="13896"/>
                    <a:pt x="16269" y="13896"/>
                  </a:cubicBezTo>
                  <a:lnTo>
                    <a:pt x="13150" y="13896"/>
                  </a:lnTo>
                  <a:cubicBezTo>
                    <a:pt x="12905" y="13896"/>
                    <a:pt x="12688" y="14053"/>
                    <a:pt x="12612" y="14289"/>
                  </a:cubicBezTo>
                  <a:lnTo>
                    <a:pt x="11649" y="17254"/>
                  </a:lnTo>
                  <a:cubicBezTo>
                    <a:pt x="11577" y="17471"/>
                    <a:pt x="11646" y="17710"/>
                    <a:pt x="11818" y="17858"/>
                  </a:cubicBezTo>
                  <a:cubicBezTo>
                    <a:pt x="11106" y="18045"/>
                    <a:pt x="10374" y="18139"/>
                    <a:pt x="9643" y="18139"/>
                  </a:cubicBezTo>
                  <a:cubicBezTo>
                    <a:pt x="8911" y="18139"/>
                    <a:pt x="8180" y="18045"/>
                    <a:pt x="7467" y="17858"/>
                  </a:cubicBezTo>
                  <a:cubicBezTo>
                    <a:pt x="7639" y="17710"/>
                    <a:pt x="7709" y="17471"/>
                    <a:pt x="7636" y="17254"/>
                  </a:cubicBezTo>
                  <a:lnTo>
                    <a:pt x="6673" y="14289"/>
                  </a:lnTo>
                  <a:cubicBezTo>
                    <a:pt x="6598" y="14053"/>
                    <a:pt x="6380" y="13896"/>
                    <a:pt x="6136" y="13896"/>
                  </a:cubicBezTo>
                  <a:lnTo>
                    <a:pt x="3020" y="13896"/>
                  </a:lnTo>
                  <a:cubicBezTo>
                    <a:pt x="2790" y="13896"/>
                    <a:pt x="2585" y="14032"/>
                    <a:pt x="2497" y="14244"/>
                  </a:cubicBezTo>
                  <a:cubicBezTo>
                    <a:pt x="1694" y="13006"/>
                    <a:pt x="1229" y="11581"/>
                    <a:pt x="1151" y="10107"/>
                  </a:cubicBezTo>
                  <a:lnTo>
                    <a:pt x="1151" y="10107"/>
                  </a:lnTo>
                  <a:cubicBezTo>
                    <a:pt x="1240" y="10163"/>
                    <a:pt x="1342" y="10191"/>
                    <a:pt x="1443" y="10191"/>
                  </a:cubicBezTo>
                  <a:cubicBezTo>
                    <a:pt x="1560" y="10191"/>
                    <a:pt x="1677" y="10154"/>
                    <a:pt x="1776" y="10083"/>
                  </a:cubicBezTo>
                  <a:lnTo>
                    <a:pt x="4300" y="8250"/>
                  </a:lnTo>
                  <a:cubicBezTo>
                    <a:pt x="4496" y="8105"/>
                    <a:pt x="4581" y="7852"/>
                    <a:pt x="4505" y="7616"/>
                  </a:cubicBezTo>
                  <a:lnTo>
                    <a:pt x="3542" y="4654"/>
                  </a:lnTo>
                  <a:cubicBezTo>
                    <a:pt x="3473" y="4440"/>
                    <a:pt x="3279" y="4286"/>
                    <a:pt x="3053" y="4264"/>
                  </a:cubicBezTo>
                  <a:cubicBezTo>
                    <a:pt x="3986" y="3123"/>
                    <a:pt x="5197" y="2241"/>
                    <a:pt x="6568" y="1707"/>
                  </a:cubicBezTo>
                  <a:close/>
                  <a:moveTo>
                    <a:pt x="9641" y="1"/>
                  </a:moveTo>
                  <a:cubicBezTo>
                    <a:pt x="9566" y="1"/>
                    <a:pt x="9490" y="1"/>
                    <a:pt x="9412" y="4"/>
                  </a:cubicBezTo>
                  <a:lnTo>
                    <a:pt x="9394" y="4"/>
                  </a:lnTo>
                  <a:cubicBezTo>
                    <a:pt x="9318" y="7"/>
                    <a:pt x="9246" y="7"/>
                    <a:pt x="9173" y="13"/>
                  </a:cubicBezTo>
                  <a:lnTo>
                    <a:pt x="9137" y="13"/>
                  </a:lnTo>
                  <a:cubicBezTo>
                    <a:pt x="9077" y="16"/>
                    <a:pt x="9019" y="19"/>
                    <a:pt x="8959" y="22"/>
                  </a:cubicBezTo>
                  <a:lnTo>
                    <a:pt x="8908" y="25"/>
                  </a:lnTo>
                  <a:cubicBezTo>
                    <a:pt x="8850" y="31"/>
                    <a:pt x="8790" y="37"/>
                    <a:pt x="8732" y="40"/>
                  </a:cubicBezTo>
                  <a:lnTo>
                    <a:pt x="8630" y="52"/>
                  </a:lnTo>
                  <a:lnTo>
                    <a:pt x="8551" y="61"/>
                  </a:lnTo>
                  <a:cubicBezTo>
                    <a:pt x="8476" y="67"/>
                    <a:pt x="8400" y="76"/>
                    <a:pt x="8325" y="88"/>
                  </a:cubicBezTo>
                  <a:lnTo>
                    <a:pt x="8313" y="88"/>
                  </a:lnTo>
                  <a:cubicBezTo>
                    <a:pt x="3965" y="695"/>
                    <a:pt x="574" y="4162"/>
                    <a:pt x="67" y="8522"/>
                  </a:cubicBezTo>
                  <a:lnTo>
                    <a:pt x="67" y="8525"/>
                  </a:lnTo>
                  <a:lnTo>
                    <a:pt x="67" y="8537"/>
                  </a:lnTo>
                  <a:cubicBezTo>
                    <a:pt x="61" y="8609"/>
                    <a:pt x="52" y="8685"/>
                    <a:pt x="46" y="8760"/>
                  </a:cubicBezTo>
                  <a:cubicBezTo>
                    <a:pt x="42" y="8794"/>
                    <a:pt x="39" y="8827"/>
                    <a:pt x="36" y="8860"/>
                  </a:cubicBezTo>
                  <a:cubicBezTo>
                    <a:pt x="33" y="8893"/>
                    <a:pt x="33" y="8920"/>
                    <a:pt x="30" y="8951"/>
                  </a:cubicBezTo>
                  <a:lnTo>
                    <a:pt x="30" y="8966"/>
                  </a:lnTo>
                  <a:cubicBezTo>
                    <a:pt x="30" y="8969"/>
                    <a:pt x="30" y="8972"/>
                    <a:pt x="30" y="8975"/>
                  </a:cubicBezTo>
                  <a:cubicBezTo>
                    <a:pt x="15" y="9195"/>
                    <a:pt x="6" y="9416"/>
                    <a:pt x="6" y="9636"/>
                  </a:cubicBezTo>
                  <a:cubicBezTo>
                    <a:pt x="0" y="12000"/>
                    <a:pt x="870" y="14286"/>
                    <a:pt x="2449" y="16046"/>
                  </a:cubicBezTo>
                  <a:lnTo>
                    <a:pt x="2458" y="16055"/>
                  </a:lnTo>
                  <a:cubicBezTo>
                    <a:pt x="2576" y="16191"/>
                    <a:pt x="2703" y="16321"/>
                    <a:pt x="2829" y="16451"/>
                  </a:cubicBezTo>
                  <a:lnTo>
                    <a:pt x="2860" y="16478"/>
                  </a:lnTo>
                  <a:lnTo>
                    <a:pt x="2866" y="16484"/>
                  </a:lnTo>
                  <a:cubicBezTo>
                    <a:pt x="2932" y="16551"/>
                    <a:pt x="2999" y="16617"/>
                    <a:pt x="3068" y="16680"/>
                  </a:cubicBezTo>
                  <a:lnTo>
                    <a:pt x="3077" y="16689"/>
                  </a:lnTo>
                  <a:cubicBezTo>
                    <a:pt x="4927" y="18412"/>
                    <a:pt x="7285" y="19274"/>
                    <a:pt x="9643" y="19274"/>
                  </a:cubicBezTo>
                  <a:cubicBezTo>
                    <a:pt x="12000" y="19274"/>
                    <a:pt x="14357" y="18413"/>
                    <a:pt x="16206" y="16692"/>
                  </a:cubicBezTo>
                  <a:lnTo>
                    <a:pt x="16224" y="16677"/>
                  </a:lnTo>
                  <a:cubicBezTo>
                    <a:pt x="16287" y="16620"/>
                    <a:pt x="16351" y="16560"/>
                    <a:pt x="16411" y="16496"/>
                  </a:cubicBezTo>
                  <a:lnTo>
                    <a:pt x="16435" y="16475"/>
                  </a:lnTo>
                  <a:lnTo>
                    <a:pt x="16459" y="16451"/>
                  </a:lnTo>
                  <a:cubicBezTo>
                    <a:pt x="16583" y="16324"/>
                    <a:pt x="16704" y="16197"/>
                    <a:pt x="16822" y="16067"/>
                  </a:cubicBezTo>
                  <a:lnTo>
                    <a:pt x="16861" y="16025"/>
                  </a:lnTo>
                  <a:cubicBezTo>
                    <a:pt x="16912" y="15965"/>
                    <a:pt x="16963" y="15907"/>
                    <a:pt x="17015" y="15847"/>
                  </a:cubicBezTo>
                  <a:lnTo>
                    <a:pt x="17030" y="15829"/>
                  </a:lnTo>
                  <a:lnTo>
                    <a:pt x="17036" y="15823"/>
                  </a:lnTo>
                  <a:cubicBezTo>
                    <a:pt x="18491" y="14090"/>
                    <a:pt x="19285" y="11898"/>
                    <a:pt x="19279" y="9636"/>
                  </a:cubicBezTo>
                  <a:cubicBezTo>
                    <a:pt x="19279" y="9413"/>
                    <a:pt x="19270" y="9189"/>
                    <a:pt x="19255" y="8969"/>
                  </a:cubicBezTo>
                  <a:cubicBezTo>
                    <a:pt x="19255" y="8969"/>
                    <a:pt x="19255" y="8969"/>
                    <a:pt x="19255" y="8966"/>
                  </a:cubicBezTo>
                  <a:lnTo>
                    <a:pt x="19255" y="8963"/>
                  </a:lnTo>
                  <a:cubicBezTo>
                    <a:pt x="19252" y="8923"/>
                    <a:pt x="19249" y="8881"/>
                    <a:pt x="19246" y="8842"/>
                  </a:cubicBezTo>
                  <a:lnTo>
                    <a:pt x="19243" y="8788"/>
                  </a:lnTo>
                  <a:cubicBezTo>
                    <a:pt x="18848" y="4319"/>
                    <a:pt x="15421" y="714"/>
                    <a:pt x="10976" y="92"/>
                  </a:cubicBezTo>
                  <a:lnTo>
                    <a:pt x="10946" y="85"/>
                  </a:lnTo>
                  <a:cubicBezTo>
                    <a:pt x="10879" y="76"/>
                    <a:pt x="10810" y="70"/>
                    <a:pt x="10740" y="61"/>
                  </a:cubicBezTo>
                  <a:lnTo>
                    <a:pt x="10650" y="52"/>
                  </a:lnTo>
                  <a:lnTo>
                    <a:pt x="10553" y="40"/>
                  </a:lnTo>
                  <a:cubicBezTo>
                    <a:pt x="10496" y="37"/>
                    <a:pt x="10435" y="31"/>
                    <a:pt x="10375" y="25"/>
                  </a:cubicBezTo>
                  <a:lnTo>
                    <a:pt x="10327" y="22"/>
                  </a:lnTo>
                  <a:cubicBezTo>
                    <a:pt x="10266" y="19"/>
                    <a:pt x="10206" y="16"/>
                    <a:pt x="10146" y="13"/>
                  </a:cubicBezTo>
                  <a:lnTo>
                    <a:pt x="10112" y="13"/>
                  </a:lnTo>
                  <a:cubicBezTo>
                    <a:pt x="10040" y="7"/>
                    <a:pt x="9964" y="4"/>
                    <a:pt x="9892" y="4"/>
                  </a:cubicBezTo>
                  <a:lnTo>
                    <a:pt x="9871" y="4"/>
                  </a:lnTo>
                  <a:cubicBezTo>
                    <a:pt x="9795" y="1"/>
                    <a:pt x="9720" y="1"/>
                    <a:pt x="96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590" name="Google Shape;9590;p66"/>
          <p:cNvGrpSpPr/>
          <p:nvPr/>
        </p:nvGrpSpPr>
        <p:grpSpPr>
          <a:xfrm>
            <a:off x="4735130" y="3963142"/>
            <a:ext cx="325626" cy="325694"/>
            <a:chOff x="6242825" y="2615925"/>
            <a:chExt cx="483125" cy="48322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591" name="Google Shape;9591;p66"/>
            <p:cNvSpPr/>
            <p:nvPr/>
          </p:nvSpPr>
          <p:spPr>
            <a:xfrm>
              <a:off x="6242825" y="2672550"/>
              <a:ext cx="483125" cy="426600"/>
            </a:xfrm>
            <a:custGeom>
              <a:avLst/>
              <a:gdLst/>
              <a:ahLst/>
              <a:cxnLst/>
              <a:rect l="l" t="t" r="r" b="b"/>
              <a:pathLst>
                <a:path w="19325" h="17064" extrusionOk="0">
                  <a:moveTo>
                    <a:pt x="10230" y="2331"/>
                  </a:moveTo>
                  <a:cubicBezTo>
                    <a:pt x="11387" y="2603"/>
                    <a:pt x="12437" y="3687"/>
                    <a:pt x="13056" y="5299"/>
                  </a:cubicBezTo>
                  <a:cubicBezTo>
                    <a:pt x="13144" y="5524"/>
                    <a:pt x="13357" y="5662"/>
                    <a:pt x="13583" y="5662"/>
                  </a:cubicBezTo>
                  <a:cubicBezTo>
                    <a:pt x="13652" y="5662"/>
                    <a:pt x="13722" y="5649"/>
                    <a:pt x="13790" y="5623"/>
                  </a:cubicBezTo>
                  <a:cubicBezTo>
                    <a:pt x="14083" y="5511"/>
                    <a:pt x="14228" y="5185"/>
                    <a:pt x="14113" y="4892"/>
                  </a:cubicBezTo>
                  <a:cubicBezTo>
                    <a:pt x="13790" y="4049"/>
                    <a:pt x="13349" y="3307"/>
                    <a:pt x="12830" y="2712"/>
                  </a:cubicBezTo>
                  <a:lnTo>
                    <a:pt x="12830" y="2712"/>
                  </a:lnTo>
                  <a:cubicBezTo>
                    <a:pt x="13911" y="3029"/>
                    <a:pt x="14901" y="3512"/>
                    <a:pt x="15750" y="4143"/>
                  </a:cubicBezTo>
                  <a:cubicBezTo>
                    <a:pt x="16882" y="4988"/>
                    <a:pt x="17649" y="6024"/>
                    <a:pt x="17990" y="7147"/>
                  </a:cubicBezTo>
                  <a:cubicBezTo>
                    <a:pt x="17519" y="6915"/>
                    <a:pt x="17000" y="6794"/>
                    <a:pt x="16476" y="6794"/>
                  </a:cubicBezTo>
                  <a:cubicBezTo>
                    <a:pt x="16469" y="6794"/>
                    <a:pt x="16463" y="6794"/>
                    <a:pt x="16456" y="6794"/>
                  </a:cubicBezTo>
                  <a:cubicBezTo>
                    <a:pt x="15729" y="6794"/>
                    <a:pt x="15040" y="7012"/>
                    <a:pt x="14515" y="7404"/>
                  </a:cubicBezTo>
                  <a:cubicBezTo>
                    <a:pt x="14400" y="7492"/>
                    <a:pt x="14291" y="7588"/>
                    <a:pt x="14192" y="7694"/>
                  </a:cubicBezTo>
                  <a:cubicBezTo>
                    <a:pt x="14092" y="7588"/>
                    <a:pt x="13983" y="7492"/>
                    <a:pt x="13869" y="7404"/>
                  </a:cubicBezTo>
                  <a:cubicBezTo>
                    <a:pt x="13343" y="7012"/>
                    <a:pt x="12655" y="6794"/>
                    <a:pt x="11927" y="6794"/>
                  </a:cubicBezTo>
                  <a:cubicBezTo>
                    <a:pt x="11199" y="6794"/>
                    <a:pt x="10511" y="7012"/>
                    <a:pt x="9986" y="7404"/>
                  </a:cubicBezTo>
                  <a:cubicBezTo>
                    <a:pt x="9871" y="7492"/>
                    <a:pt x="9762" y="7588"/>
                    <a:pt x="9662" y="7694"/>
                  </a:cubicBezTo>
                  <a:cubicBezTo>
                    <a:pt x="9563" y="7588"/>
                    <a:pt x="9454" y="7492"/>
                    <a:pt x="9339" y="7404"/>
                  </a:cubicBezTo>
                  <a:cubicBezTo>
                    <a:pt x="8814" y="7012"/>
                    <a:pt x="8126" y="6794"/>
                    <a:pt x="7398" y="6794"/>
                  </a:cubicBezTo>
                  <a:cubicBezTo>
                    <a:pt x="6670" y="6794"/>
                    <a:pt x="5982" y="7012"/>
                    <a:pt x="5456" y="7404"/>
                  </a:cubicBezTo>
                  <a:cubicBezTo>
                    <a:pt x="5342" y="7492"/>
                    <a:pt x="5233" y="7588"/>
                    <a:pt x="5133" y="7694"/>
                  </a:cubicBezTo>
                  <a:cubicBezTo>
                    <a:pt x="5034" y="7588"/>
                    <a:pt x="4925" y="7492"/>
                    <a:pt x="4810" y="7404"/>
                  </a:cubicBezTo>
                  <a:cubicBezTo>
                    <a:pt x="4285" y="7012"/>
                    <a:pt x="3596" y="6794"/>
                    <a:pt x="2869" y="6794"/>
                  </a:cubicBezTo>
                  <a:cubicBezTo>
                    <a:pt x="2862" y="6794"/>
                    <a:pt x="2856" y="6794"/>
                    <a:pt x="2849" y="6794"/>
                  </a:cubicBezTo>
                  <a:cubicBezTo>
                    <a:pt x="2324" y="6794"/>
                    <a:pt x="1806" y="6915"/>
                    <a:pt x="1335" y="7147"/>
                  </a:cubicBezTo>
                  <a:cubicBezTo>
                    <a:pt x="1676" y="6024"/>
                    <a:pt x="2443" y="4988"/>
                    <a:pt x="3578" y="4143"/>
                  </a:cubicBezTo>
                  <a:cubicBezTo>
                    <a:pt x="4424" y="3512"/>
                    <a:pt x="5414" y="3029"/>
                    <a:pt x="6498" y="2712"/>
                  </a:cubicBezTo>
                  <a:lnTo>
                    <a:pt x="6498" y="2712"/>
                  </a:lnTo>
                  <a:cubicBezTo>
                    <a:pt x="5976" y="3307"/>
                    <a:pt x="5538" y="4049"/>
                    <a:pt x="5212" y="4892"/>
                  </a:cubicBezTo>
                  <a:cubicBezTo>
                    <a:pt x="5097" y="5185"/>
                    <a:pt x="5245" y="5511"/>
                    <a:pt x="5535" y="5623"/>
                  </a:cubicBezTo>
                  <a:cubicBezTo>
                    <a:pt x="5603" y="5649"/>
                    <a:pt x="5673" y="5662"/>
                    <a:pt x="5742" y="5662"/>
                  </a:cubicBezTo>
                  <a:cubicBezTo>
                    <a:pt x="5968" y="5662"/>
                    <a:pt x="6181" y="5524"/>
                    <a:pt x="6269" y="5299"/>
                  </a:cubicBezTo>
                  <a:cubicBezTo>
                    <a:pt x="6891" y="3687"/>
                    <a:pt x="7941" y="2603"/>
                    <a:pt x="9098" y="2331"/>
                  </a:cubicBezTo>
                  <a:lnTo>
                    <a:pt x="9098" y="5097"/>
                  </a:lnTo>
                  <a:cubicBezTo>
                    <a:pt x="9098" y="5408"/>
                    <a:pt x="9351" y="5662"/>
                    <a:pt x="9662" y="5662"/>
                  </a:cubicBezTo>
                  <a:cubicBezTo>
                    <a:pt x="9976" y="5662"/>
                    <a:pt x="10230" y="5408"/>
                    <a:pt x="10230" y="5097"/>
                  </a:cubicBezTo>
                  <a:lnTo>
                    <a:pt x="10230" y="2331"/>
                  </a:lnTo>
                  <a:close/>
                  <a:moveTo>
                    <a:pt x="9662" y="0"/>
                  </a:moveTo>
                  <a:cubicBezTo>
                    <a:pt x="9348" y="0"/>
                    <a:pt x="9098" y="254"/>
                    <a:pt x="9098" y="568"/>
                  </a:cubicBezTo>
                  <a:lnTo>
                    <a:pt x="9098" y="1145"/>
                  </a:lnTo>
                  <a:cubicBezTo>
                    <a:pt x="6764" y="1247"/>
                    <a:pt x="4584" y="1981"/>
                    <a:pt x="2899" y="3234"/>
                  </a:cubicBezTo>
                  <a:cubicBezTo>
                    <a:pt x="1030" y="4629"/>
                    <a:pt x="0" y="6495"/>
                    <a:pt x="0" y="8494"/>
                  </a:cubicBezTo>
                  <a:lnTo>
                    <a:pt x="0" y="9059"/>
                  </a:lnTo>
                  <a:cubicBezTo>
                    <a:pt x="0" y="9373"/>
                    <a:pt x="254" y="9626"/>
                    <a:pt x="568" y="9626"/>
                  </a:cubicBezTo>
                  <a:cubicBezTo>
                    <a:pt x="879" y="9626"/>
                    <a:pt x="1133" y="9373"/>
                    <a:pt x="1133" y="9059"/>
                  </a:cubicBezTo>
                  <a:cubicBezTo>
                    <a:pt x="1133" y="8455"/>
                    <a:pt x="1945" y="7926"/>
                    <a:pt x="2869" y="7926"/>
                  </a:cubicBezTo>
                  <a:cubicBezTo>
                    <a:pt x="3793" y="7926"/>
                    <a:pt x="4569" y="8446"/>
                    <a:pt x="4569" y="9059"/>
                  </a:cubicBezTo>
                  <a:cubicBezTo>
                    <a:pt x="4569" y="9373"/>
                    <a:pt x="4819" y="9623"/>
                    <a:pt x="5133" y="9623"/>
                  </a:cubicBezTo>
                  <a:cubicBezTo>
                    <a:pt x="5447" y="9623"/>
                    <a:pt x="5701" y="9373"/>
                    <a:pt x="5701" y="9059"/>
                  </a:cubicBezTo>
                  <a:cubicBezTo>
                    <a:pt x="5701" y="8446"/>
                    <a:pt x="6477" y="7926"/>
                    <a:pt x="7398" y="7926"/>
                  </a:cubicBezTo>
                  <a:cubicBezTo>
                    <a:pt x="8319" y="7926"/>
                    <a:pt x="9098" y="8446"/>
                    <a:pt x="9098" y="9059"/>
                  </a:cubicBezTo>
                  <a:lnTo>
                    <a:pt x="9098" y="9475"/>
                  </a:lnTo>
                  <a:cubicBezTo>
                    <a:pt x="9098" y="9500"/>
                    <a:pt x="9098" y="9527"/>
                    <a:pt x="9101" y="9551"/>
                  </a:cubicBezTo>
                  <a:cubicBezTo>
                    <a:pt x="9098" y="9575"/>
                    <a:pt x="9098" y="9602"/>
                    <a:pt x="9098" y="9626"/>
                  </a:cubicBezTo>
                  <a:lnTo>
                    <a:pt x="9098" y="14799"/>
                  </a:lnTo>
                  <a:cubicBezTo>
                    <a:pt x="9098" y="15424"/>
                    <a:pt x="8591" y="15931"/>
                    <a:pt x="7966" y="15931"/>
                  </a:cubicBezTo>
                  <a:cubicBezTo>
                    <a:pt x="7337" y="15931"/>
                    <a:pt x="6833" y="15424"/>
                    <a:pt x="6833" y="14799"/>
                  </a:cubicBezTo>
                  <a:lnTo>
                    <a:pt x="6833" y="14231"/>
                  </a:lnTo>
                  <a:cubicBezTo>
                    <a:pt x="6833" y="13920"/>
                    <a:pt x="6580" y="13666"/>
                    <a:pt x="6266" y="13666"/>
                  </a:cubicBezTo>
                  <a:cubicBezTo>
                    <a:pt x="5952" y="13666"/>
                    <a:pt x="5701" y="13920"/>
                    <a:pt x="5701" y="14231"/>
                  </a:cubicBezTo>
                  <a:lnTo>
                    <a:pt x="5701" y="14799"/>
                  </a:lnTo>
                  <a:cubicBezTo>
                    <a:pt x="5701" y="16049"/>
                    <a:pt x="6712" y="17063"/>
                    <a:pt x="7966" y="17063"/>
                  </a:cubicBezTo>
                  <a:cubicBezTo>
                    <a:pt x="9216" y="17063"/>
                    <a:pt x="10230" y="16049"/>
                    <a:pt x="10230" y="14799"/>
                  </a:cubicBezTo>
                  <a:lnTo>
                    <a:pt x="10230" y="9626"/>
                  </a:lnTo>
                  <a:cubicBezTo>
                    <a:pt x="10227" y="9599"/>
                    <a:pt x="10227" y="9575"/>
                    <a:pt x="10224" y="9551"/>
                  </a:cubicBezTo>
                  <a:cubicBezTo>
                    <a:pt x="10227" y="9524"/>
                    <a:pt x="10227" y="9500"/>
                    <a:pt x="10230" y="9475"/>
                  </a:cubicBezTo>
                  <a:lnTo>
                    <a:pt x="10230" y="9059"/>
                  </a:lnTo>
                  <a:cubicBezTo>
                    <a:pt x="10230" y="8446"/>
                    <a:pt x="11006" y="7926"/>
                    <a:pt x="11927" y="7926"/>
                  </a:cubicBezTo>
                  <a:cubicBezTo>
                    <a:pt x="12848" y="7926"/>
                    <a:pt x="13627" y="8446"/>
                    <a:pt x="13627" y="9059"/>
                  </a:cubicBezTo>
                  <a:cubicBezTo>
                    <a:pt x="13627" y="9373"/>
                    <a:pt x="13878" y="9623"/>
                    <a:pt x="14192" y="9623"/>
                  </a:cubicBezTo>
                  <a:cubicBezTo>
                    <a:pt x="14506" y="9623"/>
                    <a:pt x="14759" y="9373"/>
                    <a:pt x="14759" y="9059"/>
                  </a:cubicBezTo>
                  <a:cubicBezTo>
                    <a:pt x="14759" y="8446"/>
                    <a:pt x="15535" y="7926"/>
                    <a:pt x="16456" y="7926"/>
                  </a:cubicBezTo>
                  <a:cubicBezTo>
                    <a:pt x="17377" y="7926"/>
                    <a:pt x="18192" y="8455"/>
                    <a:pt x="18192" y="9059"/>
                  </a:cubicBezTo>
                  <a:cubicBezTo>
                    <a:pt x="18192" y="9373"/>
                    <a:pt x="18446" y="9623"/>
                    <a:pt x="18760" y="9623"/>
                  </a:cubicBezTo>
                  <a:cubicBezTo>
                    <a:pt x="19071" y="9623"/>
                    <a:pt x="19325" y="9373"/>
                    <a:pt x="19325" y="9059"/>
                  </a:cubicBezTo>
                  <a:lnTo>
                    <a:pt x="19325" y="8494"/>
                  </a:lnTo>
                  <a:cubicBezTo>
                    <a:pt x="19325" y="6495"/>
                    <a:pt x="18295" y="4629"/>
                    <a:pt x="16426" y="3234"/>
                  </a:cubicBezTo>
                  <a:cubicBezTo>
                    <a:pt x="14744" y="1981"/>
                    <a:pt x="12561" y="1247"/>
                    <a:pt x="10230" y="1145"/>
                  </a:cubicBezTo>
                  <a:lnTo>
                    <a:pt x="10230" y="568"/>
                  </a:lnTo>
                  <a:cubicBezTo>
                    <a:pt x="10230" y="254"/>
                    <a:pt x="9976" y="0"/>
                    <a:pt x="96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92" name="Google Shape;9592;p66"/>
            <p:cNvSpPr/>
            <p:nvPr/>
          </p:nvSpPr>
          <p:spPr>
            <a:xfrm>
              <a:off x="6413650" y="2615925"/>
              <a:ext cx="28325" cy="56650"/>
            </a:xfrm>
            <a:custGeom>
              <a:avLst/>
              <a:gdLst/>
              <a:ahLst/>
              <a:cxnLst/>
              <a:rect l="l" t="t" r="r" b="b"/>
              <a:pathLst>
                <a:path w="1133" h="2266" extrusionOk="0">
                  <a:moveTo>
                    <a:pt x="565" y="1"/>
                  </a:moveTo>
                  <a:cubicBezTo>
                    <a:pt x="251" y="1"/>
                    <a:pt x="0" y="254"/>
                    <a:pt x="0" y="568"/>
                  </a:cubicBezTo>
                  <a:lnTo>
                    <a:pt x="0" y="1701"/>
                  </a:lnTo>
                  <a:cubicBezTo>
                    <a:pt x="0" y="2012"/>
                    <a:pt x="251" y="2265"/>
                    <a:pt x="565" y="2265"/>
                  </a:cubicBezTo>
                  <a:cubicBezTo>
                    <a:pt x="879" y="2265"/>
                    <a:pt x="1133" y="2012"/>
                    <a:pt x="1133" y="1701"/>
                  </a:cubicBezTo>
                  <a:lnTo>
                    <a:pt x="1133" y="568"/>
                  </a:lnTo>
                  <a:cubicBezTo>
                    <a:pt x="1133" y="254"/>
                    <a:pt x="879" y="1"/>
                    <a:pt x="5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93" name="Google Shape;9593;p66"/>
            <p:cNvSpPr/>
            <p:nvPr/>
          </p:nvSpPr>
          <p:spPr>
            <a:xfrm>
              <a:off x="6526875" y="2615925"/>
              <a:ext cx="28325" cy="56650"/>
            </a:xfrm>
            <a:custGeom>
              <a:avLst/>
              <a:gdLst/>
              <a:ahLst/>
              <a:cxnLst/>
              <a:rect l="l" t="t" r="r" b="b"/>
              <a:pathLst>
                <a:path w="1133" h="2266" extrusionOk="0">
                  <a:moveTo>
                    <a:pt x="565" y="1"/>
                  </a:moveTo>
                  <a:cubicBezTo>
                    <a:pt x="251" y="1"/>
                    <a:pt x="0" y="254"/>
                    <a:pt x="0" y="568"/>
                  </a:cubicBezTo>
                  <a:lnTo>
                    <a:pt x="0" y="1701"/>
                  </a:lnTo>
                  <a:cubicBezTo>
                    <a:pt x="0" y="2012"/>
                    <a:pt x="251" y="2265"/>
                    <a:pt x="565" y="2265"/>
                  </a:cubicBezTo>
                  <a:cubicBezTo>
                    <a:pt x="879" y="2265"/>
                    <a:pt x="1133" y="2012"/>
                    <a:pt x="1133" y="1701"/>
                  </a:cubicBezTo>
                  <a:lnTo>
                    <a:pt x="1133" y="568"/>
                  </a:lnTo>
                  <a:cubicBezTo>
                    <a:pt x="1133" y="254"/>
                    <a:pt x="879" y="1"/>
                    <a:pt x="5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94" name="Google Shape;9594;p66"/>
            <p:cNvSpPr/>
            <p:nvPr/>
          </p:nvSpPr>
          <p:spPr>
            <a:xfrm>
              <a:off x="6611800" y="2644250"/>
              <a:ext cx="28325" cy="56625"/>
            </a:xfrm>
            <a:custGeom>
              <a:avLst/>
              <a:gdLst/>
              <a:ahLst/>
              <a:cxnLst/>
              <a:rect l="l" t="t" r="r" b="b"/>
              <a:pathLst>
                <a:path w="1133" h="2265" extrusionOk="0">
                  <a:moveTo>
                    <a:pt x="565" y="0"/>
                  </a:moveTo>
                  <a:cubicBezTo>
                    <a:pt x="251" y="0"/>
                    <a:pt x="0" y="254"/>
                    <a:pt x="0" y="568"/>
                  </a:cubicBezTo>
                  <a:lnTo>
                    <a:pt x="0" y="1700"/>
                  </a:lnTo>
                  <a:cubicBezTo>
                    <a:pt x="0" y="2011"/>
                    <a:pt x="251" y="2265"/>
                    <a:pt x="565" y="2265"/>
                  </a:cubicBezTo>
                  <a:cubicBezTo>
                    <a:pt x="879" y="2265"/>
                    <a:pt x="1133" y="2011"/>
                    <a:pt x="1133" y="1700"/>
                  </a:cubicBezTo>
                  <a:lnTo>
                    <a:pt x="1133" y="568"/>
                  </a:lnTo>
                  <a:cubicBezTo>
                    <a:pt x="1133" y="254"/>
                    <a:pt x="879" y="0"/>
                    <a:pt x="5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95" name="Google Shape;9595;p66"/>
            <p:cNvSpPr/>
            <p:nvPr/>
          </p:nvSpPr>
          <p:spPr>
            <a:xfrm>
              <a:off x="6328725" y="2644250"/>
              <a:ext cx="28325" cy="56625"/>
            </a:xfrm>
            <a:custGeom>
              <a:avLst/>
              <a:gdLst/>
              <a:ahLst/>
              <a:cxnLst/>
              <a:rect l="l" t="t" r="r" b="b"/>
              <a:pathLst>
                <a:path w="1133" h="2265" extrusionOk="0">
                  <a:moveTo>
                    <a:pt x="565" y="0"/>
                  </a:moveTo>
                  <a:cubicBezTo>
                    <a:pt x="251" y="0"/>
                    <a:pt x="0" y="254"/>
                    <a:pt x="0" y="568"/>
                  </a:cubicBezTo>
                  <a:lnTo>
                    <a:pt x="0" y="1700"/>
                  </a:lnTo>
                  <a:cubicBezTo>
                    <a:pt x="0" y="2011"/>
                    <a:pt x="251" y="2265"/>
                    <a:pt x="565" y="2265"/>
                  </a:cubicBezTo>
                  <a:cubicBezTo>
                    <a:pt x="879" y="2265"/>
                    <a:pt x="1133" y="2011"/>
                    <a:pt x="1133" y="1700"/>
                  </a:cubicBezTo>
                  <a:lnTo>
                    <a:pt x="1133" y="568"/>
                  </a:lnTo>
                  <a:cubicBezTo>
                    <a:pt x="1133" y="254"/>
                    <a:pt x="879" y="0"/>
                    <a:pt x="5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9596" name="Google Shape;9596;p66"/>
          <p:cNvSpPr/>
          <p:nvPr/>
        </p:nvSpPr>
        <p:spPr>
          <a:xfrm>
            <a:off x="5053509" y="2716141"/>
            <a:ext cx="345977" cy="321175"/>
          </a:xfrm>
          <a:custGeom>
            <a:avLst/>
            <a:gdLst/>
            <a:ahLst/>
            <a:cxnLst/>
            <a:rect l="l" t="t" r="r" b="b"/>
            <a:pathLst>
              <a:path w="19655" h="18246" extrusionOk="0">
                <a:moveTo>
                  <a:pt x="9829" y="1835"/>
                </a:moveTo>
                <a:lnTo>
                  <a:pt x="12133" y="6452"/>
                </a:lnTo>
                <a:cubicBezTo>
                  <a:pt x="12218" y="6618"/>
                  <a:pt x="12375" y="6733"/>
                  <a:pt x="12559" y="6760"/>
                </a:cubicBezTo>
                <a:lnTo>
                  <a:pt x="17698" y="7500"/>
                </a:lnTo>
                <a:lnTo>
                  <a:pt x="13984" y="11078"/>
                </a:lnTo>
                <a:cubicBezTo>
                  <a:pt x="13848" y="11211"/>
                  <a:pt x="13788" y="11398"/>
                  <a:pt x="13821" y="11582"/>
                </a:cubicBezTo>
                <a:lnTo>
                  <a:pt x="14700" y="16646"/>
                </a:lnTo>
                <a:lnTo>
                  <a:pt x="10092" y="14251"/>
                </a:lnTo>
                <a:cubicBezTo>
                  <a:pt x="10009" y="14209"/>
                  <a:pt x="9919" y="14188"/>
                  <a:pt x="9830" y="14188"/>
                </a:cubicBezTo>
                <a:cubicBezTo>
                  <a:pt x="9740" y="14188"/>
                  <a:pt x="9651" y="14209"/>
                  <a:pt x="9570" y="14251"/>
                </a:cubicBezTo>
                <a:lnTo>
                  <a:pt x="4962" y="16646"/>
                </a:lnTo>
                <a:lnTo>
                  <a:pt x="5838" y="11582"/>
                </a:lnTo>
                <a:cubicBezTo>
                  <a:pt x="5871" y="11398"/>
                  <a:pt x="5810" y="11208"/>
                  <a:pt x="5674" y="11078"/>
                </a:cubicBezTo>
                <a:lnTo>
                  <a:pt x="1961" y="7500"/>
                </a:lnTo>
                <a:lnTo>
                  <a:pt x="7100" y="6760"/>
                </a:lnTo>
                <a:cubicBezTo>
                  <a:pt x="7284" y="6733"/>
                  <a:pt x="7441" y="6618"/>
                  <a:pt x="7525" y="6452"/>
                </a:cubicBezTo>
                <a:lnTo>
                  <a:pt x="9829" y="1835"/>
                </a:lnTo>
                <a:close/>
                <a:moveTo>
                  <a:pt x="9828" y="1"/>
                </a:moveTo>
                <a:cubicBezTo>
                  <a:pt x="9627" y="1"/>
                  <a:pt x="9426" y="105"/>
                  <a:pt x="9322" y="313"/>
                </a:cubicBezTo>
                <a:lnTo>
                  <a:pt x="6641" y="5682"/>
                </a:lnTo>
                <a:lnTo>
                  <a:pt x="653" y="6543"/>
                </a:lnTo>
                <a:cubicBezTo>
                  <a:pt x="188" y="6609"/>
                  <a:pt x="1" y="7183"/>
                  <a:pt x="339" y="7509"/>
                </a:cubicBezTo>
                <a:lnTo>
                  <a:pt x="4672" y="11685"/>
                </a:lnTo>
                <a:lnTo>
                  <a:pt x="3648" y="17579"/>
                </a:lnTo>
                <a:cubicBezTo>
                  <a:pt x="3584" y="17947"/>
                  <a:pt x="3875" y="18245"/>
                  <a:pt x="4207" y="18245"/>
                </a:cubicBezTo>
                <a:cubicBezTo>
                  <a:pt x="4293" y="18245"/>
                  <a:pt x="4383" y="18225"/>
                  <a:pt x="4470" y="18180"/>
                </a:cubicBezTo>
                <a:lnTo>
                  <a:pt x="9829" y="15393"/>
                </a:lnTo>
                <a:lnTo>
                  <a:pt x="15189" y="18180"/>
                </a:lnTo>
                <a:cubicBezTo>
                  <a:pt x="15275" y="18225"/>
                  <a:pt x="15365" y="18245"/>
                  <a:pt x="15452" y="18245"/>
                </a:cubicBezTo>
                <a:cubicBezTo>
                  <a:pt x="15782" y="18245"/>
                  <a:pt x="16072" y="17948"/>
                  <a:pt x="16007" y="17582"/>
                </a:cubicBezTo>
                <a:lnTo>
                  <a:pt x="14986" y="11685"/>
                </a:lnTo>
                <a:lnTo>
                  <a:pt x="19316" y="7512"/>
                </a:lnTo>
                <a:cubicBezTo>
                  <a:pt x="19655" y="7183"/>
                  <a:pt x="19470" y="6609"/>
                  <a:pt x="19005" y="6543"/>
                </a:cubicBezTo>
                <a:lnTo>
                  <a:pt x="13015" y="5682"/>
                </a:lnTo>
                <a:lnTo>
                  <a:pt x="10333" y="313"/>
                </a:lnTo>
                <a:cubicBezTo>
                  <a:pt x="10229" y="105"/>
                  <a:pt x="10029" y="1"/>
                  <a:pt x="9828" y="1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9597" name="Google Shape;9597;p66"/>
          <p:cNvGrpSpPr/>
          <p:nvPr/>
        </p:nvGrpSpPr>
        <p:grpSpPr>
          <a:xfrm>
            <a:off x="5488629" y="2707036"/>
            <a:ext cx="342087" cy="340186"/>
            <a:chOff x="1487200" y="3210375"/>
            <a:chExt cx="485850" cy="48315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598" name="Google Shape;9598;p66"/>
            <p:cNvSpPr/>
            <p:nvPr/>
          </p:nvSpPr>
          <p:spPr>
            <a:xfrm>
              <a:off x="1712075" y="3294975"/>
              <a:ext cx="146750" cy="141525"/>
            </a:xfrm>
            <a:custGeom>
              <a:avLst/>
              <a:gdLst/>
              <a:ahLst/>
              <a:cxnLst/>
              <a:rect l="l" t="t" r="r" b="b"/>
              <a:pathLst>
                <a:path w="5870" h="5661" extrusionOk="0">
                  <a:moveTo>
                    <a:pt x="2935" y="1832"/>
                  </a:moveTo>
                  <a:lnTo>
                    <a:pt x="3183" y="2327"/>
                  </a:lnTo>
                  <a:cubicBezTo>
                    <a:pt x="3237" y="2438"/>
                    <a:pt x="3327" y="2526"/>
                    <a:pt x="3436" y="2580"/>
                  </a:cubicBezTo>
                  <a:lnTo>
                    <a:pt x="3931" y="2831"/>
                  </a:lnTo>
                  <a:lnTo>
                    <a:pt x="3436" y="3079"/>
                  </a:lnTo>
                  <a:cubicBezTo>
                    <a:pt x="3327" y="3133"/>
                    <a:pt x="3237" y="3220"/>
                    <a:pt x="3183" y="3332"/>
                  </a:cubicBezTo>
                  <a:lnTo>
                    <a:pt x="2935" y="3827"/>
                  </a:lnTo>
                  <a:lnTo>
                    <a:pt x="2684" y="3332"/>
                  </a:lnTo>
                  <a:cubicBezTo>
                    <a:pt x="2630" y="3220"/>
                    <a:pt x="2542" y="3133"/>
                    <a:pt x="2431" y="3079"/>
                  </a:cubicBezTo>
                  <a:lnTo>
                    <a:pt x="1936" y="2831"/>
                  </a:lnTo>
                  <a:lnTo>
                    <a:pt x="2431" y="2580"/>
                  </a:lnTo>
                  <a:cubicBezTo>
                    <a:pt x="2542" y="2526"/>
                    <a:pt x="2630" y="2438"/>
                    <a:pt x="2684" y="2327"/>
                  </a:cubicBezTo>
                  <a:lnTo>
                    <a:pt x="2935" y="1832"/>
                  </a:lnTo>
                  <a:close/>
                  <a:moveTo>
                    <a:pt x="2933" y="0"/>
                  </a:moveTo>
                  <a:cubicBezTo>
                    <a:pt x="2733" y="0"/>
                    <a:pt x="2532" y="104"/>
                    <a:pt x="2428" y="313"/>
                  </a:cubicBezTo>
                  <a:lnTo>
                    <a:pt x="1757" y="1653"/>
                  </a:lnTo>
                  <a:lnTo>
                    <a:pt x="417" y="2324"/>
                  </a:lnTo>
                  <a:cubicBezTo>
                    <a:pt x="0" y="2532"/>
                    <a:pt x="0" y="3127"/>
                    <a:pt x="417" y="3335"/>
                  </a:cubicBezTo>
                  <a:lnTo>
                    <a:pt x="1757" y="4006"/>
                  </a:lnTo>
                  <a:lnTo>
                    <a:pt x="2428" y="5346"/>
                  </a:lnTo>
                  <a:cubicBezTo>
                    <a:pt x="2532" y="5556"/>
                    <a:pt x="2733" y="5661"/>
                    <a:pt x="2933" y="5661"/>
                  </a:cubicBezTo>
                  <a:cubicBezTo>
                    <a:pt x="3134" y="5661"/>
                    <a:pt x="3335" y="5556"/>
                    <a:pt x="3439" y="5346"/>
                  </a:cubicBezTo>
                  <a:lnTo>
                    <a:pt x="4110" y="4006"/>
                  </a:lnTo>
                  <a:lnTo>
                    <a:pt x="5453" y="3335"/>
                  </a:lnTo>
                  <a:cubicBezTo>
                    <a:pt x="5870" y="3127"/>
                    <a:pt x="5870" y="2532"/>
                    <a:pt x="5453" y="2324"/>
                  </a:cubicBezTo>
                  <a:lnTo>
                    <a:pt x="4110" y="1653"/>
                  </a:lnTo>
                  <a:lnTo>
                    <a:pt x="3439" y="313"/>
                  </a:lnTo>
                  <a:cubicBezTo>
                    <a:pt x="3335" y="104"/>
                    <a:pt x="3134" y="0"/>
                    <a:pt x="29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99" name="Google Shape;9599;p66"/>
            <p:cNvSpPr/>
            <p:nvPr/>
          </p:nvSpPr>
          <p:spPr>
            <a:xfrm>
              <a:off x="1825300" y="3408200"/>
              <a:ext cx="147750" cy="141550"/>
            </a:xfrm>
            <a:custGeom>
              <a:avLst/>
              <a:gdLst/>
              <a:ahLst/>
              <a:cxnLst/>
              <a:rect l="l" t="t" r="r" b="b"/>
              <a:pathLst>
                <a:path w="5910" h="5662" extrusionOk="0">
                  <a:moveTo>
                    <a:pt x="2935" y="1832"/>
                  </a:moveTo>
                  <a:lnTo>
                    <a:pt x="3183" y="2327"/>
                  </a:lnTo>
                  <a:cubicBezTo>
                    <a:pt x="3237" y="2439"/>
                    <a:pt x="3328" y="2529"/>
                    <a:pt x="3442" y="2584"/>
                  </a:cubicBezTo>
                  <a:lnTo>
                    <a:pt x="3944" y="2831"/>
                  </a:lnTo>
                  <a:lnTo>
                    <a:pt x="3442" y="3076"/>
                  </a:lnTo>
                  <a:cubicBezTo>
                    <a:pt x="3328" y="3130"/>
                    <a:pt x="3237" y="3221"/>
                    <a:pt x="3183" y="3332"/>
                  </a:cubicBezTo>
                  <a:lnTo>
                    <a:pt x="2935" y="3828"/>
                  </a:lnTo>
                  <a:lnTo>
                    <a:pt x="2685" y="3332"/>
                  </a:lnTo>
                  <a:cubicBezTo>
                    <a:pt x="2630" y="3221"/>
                    <a:pt x="2543" y="3133"/>
                    <a:pt x="2434" y="3079"/>
                  </a:cubicBezTo>
                  <a:lnTo>
                    <a:pt x="1936" y="2831"/>
                  </a:lnTo>
                  <a:lnTo>
                    <a:pt x="2434" y="2581"/>
                  </a:lnTo>
                  <a:cubicBezTo>
                    <a:pt x="2543" y="2526"/>
                    <a:pt x="2630" y="2439"/>
                    <a:pt x="2685" y="2327"/>
                  </a:cubicBezTo>
                  <a:lnTo>
                    <a:pt x="2935" y="1832"/>
                  </a:lnTo>
                  <a:close/>
                  <a:moveTo>
                    <a:pt x="2934" y="0"/>
                  </a:moveTo>
                  <a:cubicBezTo>
                    <a:pt x="2733" y="0"/>
                    <a:pt x="2532" y="105"/>
                    <a:pt x="2428" y="313"/>
                  </a:cubicBezTo>
                  <a:lnTo>
                    <a:pt x="1758" y="1654"/>
                  </a:lnTo>
                  <a:lnTo>
                    <a:pt x="417" y="2324"/>
                  </a:lnTo>
                  <a:cubicBezTo>
                    <a:pt x="0" y="2532"/>
                    <a:pt x="0" y="3127"/>
                    <a:pt x="417" y="3335"/>
                  </a:cubicBezTo>
                  <a:lnTo>
                    <a:pt x="1758" y="4006"/>
                  </a:lnTo>
                  <a:lnTo>
                    <a:pt x="2428" y="5346"/>
                  </a:lnTo>
                  <a:cubicBezTo>
                    <a:pt x="2532" y="5556"/>
                    <a:pt x="2733" y="5661"/>
                    <a:pt x="2934" y="5661"/>
                  </a:cubicBezTo>
                  <a:cubicBezTo>
                    <a:pt x="3134" y="5661"/>
                    <a:pt x="3335" y="5556"/>
                    <a:pt x="3439" y="5346"/>
                  </a:cubicBezTo>
                  <a:lnTo>
                    <a:pt x="4110" y="4009"/>
                  </a:lnTo>
                  <a:lnTo>
                    <a:pt x="5484" y="3338"/>
                  </a:lnTo>
                  <a:cubicBezTo>
                    <a:pt x="5909" y="3133"/>
                    <a:pt x="5909" y="2526"/>
                    <a:pt x="5484" y="2321"/>
                  </a:cubicBezTo>
                  <a:lnTo>
                    <a:pt x="4110" y="1651"/>
                  </a:lnTo>
                  <a:lnTo>
                    <a:pt x="3439" y="313"/>
                  </a:lnTo>
                  <a:cubicBezTo>
                    <a:pt x="3335" y="105"/>
                    <a:pt x="3134" y="0"/>
                    <a:pt x="29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600" name="Google Shape;9600;p66"/>
            <p:cNvSpPr/>
            <p:nvPr/>
          </p:nvSpPr>
          <p:spPr>
            <a:xfrm>
              <a:off x="1487200" y="3210375"/>
              <a:ext cx="410350" cy="483150"/>
            </a:xfrm>
            <a:custGeom>
              <a:avLst/>
              <a:gdLst/>
              <a:ahLst/>
              <a:cxnLst/>
              <a:rect l="l" t="t" r="r" b="b"/>
              <a:pathLst>
                <a:path w="16414" h="19326" extrusionOk="0">
                  <a:moveTo>
                    <a:pt x="9662" y="1133"/>
                  </a:moveTo>
                  <a:cubicBezTo>
                    <a:pt x="9744" y="1133"/>
                    <a:pt x="9825" y="1133"/>
                    <a:pt x="9910" y="1136"/>
                  </a:cubicBezTo>
                  <a:cubicBezTo>
                    <a:pt x="7953" y="2866"/>
                    <a:pt x="6830" y="5351"/>
                    <a:pt x="6833" y="7966"/>
                  </a:cubicBezTo>
                  <a:cubicBezTo>
                    <a:pt x="6833" y="12311"/>
                    <a:pt x="9907" y="16049"/>
                    <a:pt x="14170" y="16889"/>
                  </a:cubicBezTo>
                  <a:cubicBezTo>
                    <a:pt x="12821" y="17740"/>
                    <a:pt x="11260" y="18193"/>
                    <a:pt x="9662" y="18193"/>
                  </a:cubicBezTo>
                  <a:cubicBezTo>
                    <a:pt x="4958" y="18193"/>
                    <a:pt x="1132" y="14368"/>
                    <a:pt x="1132" y="9663"/>
                  </a:cubicBezTo>
                  <a:cubicBezTo>
                    <a:pt x="1132" y="4959"/>
                    <a:pt x="4958" y="1133"/>
                    <a:pt x="9662" y="1133"/>
                  </a:cubicBezTo>
                  <a:close/>
                  <a:moveTo>
                    <a:pt x="9662" y="1"/>
                  </a:moveTo>
                  <a:cubicBezTo>
                    <a:pt x="7093" y="1"/>
                    <a:pt x="4668" y="1009"/>
                    <a:pt x="2838" y="2839"/>
                  </a:cubicBezTo>
                  <a:cubicBezTo>
                    <a:pt x="1009" y="4669"/>
                    <a:pt x="0" y="7094"/>
                    <a:pt x="0" y="9663"/>
                  </a:cubicBezTo>
                  <a:cubicBezTo>
                    <a:pt x="0" y="12233"/>
                    <a:pt x="1009" y="14657"/>
                    <a:pt x="2838" y="16487"/>
                  </a:cubicBezTo>
                  <a:cubicBezTo>
                    <a:pt x="4668" y="18317"/>
                    <a:pt x="7090" y="19325"/>
                    <a:pt x="9662" y="19325"/>
                  </a:cubicBezTo>
                  <a:cubicBezTo>
                    <a:pt x="12008" y="19322"/>
                    <a:pt x="14273" y="18462"/>
                    <a:pt x="16027" y="16907"/>
                  </a:cubicBezTo>
                  <a:cubicBezTo>
                    <a:pt x="16414" y="16566"/>
                    <a:pt x="16181" y="15932"/>
                    <a:pt x="15668" y="15916"/>
                  </a:cubicBezTo>
                  <a:cubicBezTo>
                    <a:pt x="11420" y="15799"/>
                    <a:pt x="7965" y="12233"/>
                    <a:pt x="7965" y="7966"/>
                  </a:cubicBezTo>
                  <a:cubicBezTo>
                    <a:pt x="7965" y="5243"/>
                    <a:pt x="9391" y="2658"/>
                    <a:pt x="11688" y="1215"/>
                  </a:cubicBezTo>
                  <a:cubicBezTo>
                    <a:pt x="12123" y="943"/>
                    <a:pt x="11999" y="276"/>
                    <a:pt x="11495" y="179"/>
                  </a:cubicBezTo>
                  <a:cubicBezTo>
                    <a:pt x="10891" y="61"/>
                    <a:pt x="10278" y="4"/>
                    <a:pt x="96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9601" name="Google Shape;9601;p66"/>
          <p:cNvSpPr/>
          <p:nvPr/>
        </p:nvSpPr>
        <p:spPr>
          <a:xfrm>
            <a:off x="5895994" y="2739750"/>
            <a:ext cx="340168" cy="273948"/>
          </a:xfrm>
          <a:custGeom>
            <a:avLst/>
            <a:gdLst/>
            <a:ahLst/>
            <a:cxnLst/>
            <a:rect l="l" t="t" r="r" b="b"/>
            <a:pathLst>
              <a:path w="19325" h="15563" extrusionOk="0">
                <a:moveTo>
                  <a:pt x="13582" y="1135"/>
                </a:moveTo>
                <a:cubicBezTo>
                  <a:pt x="14814" y="1135"/>
                  <a:pt x="15946" y="1812"/>
                  <a:pt x="16532" y="2896"/>
                </a:cubicBezTo>
                <a:cubicBezTo>
                  <a:pt x="17118" y="3983"/>
                  <a:pt x="17060" y="5302"/>
                  <a:pt x="16381" y="6332"/>
                </a:cubicBezTo>
                <a:cubicBezTo>
                  <a:pt x="15881" y="6149"/>
                  <a:pt x="15358" y="6058"/>
                  <a:pt x="14835" y="6058"/>
                </a:cubicBezTo>
                <a:cubicBezTo>
                  <a:pt x="14169" y="6058"/>
                  <a:pt x="13503" y="6206"/>
                  <a:pt x="12890" y="6501"/>
                </a:cubicBezTo>
                <a:cubicBezTo>
                  <a:pt x="12326" y="5429"/>
                  <a:pt x="11381" y="4611"/>
                  <a:pt x="10239" y="4203"/>
                </a:cubicBezTo>
                <a:cubicBezTo>
                  <a:pt x="10390" y="2470"/>
                  <a:pt x="11843" y="1138"/>
                  <a:pt x="13582" y="1135"/>
                </a:cubicBezTo>
                <a:close/>
                <a:moveTo>
                  <a:pt x="8612" y="5055"/>
                </a:moveTo>
                <a:cubicBezTo>
                  <a:pt x="8920" y="5055"/>
                  <a:pt x="9222" y="5094"/>
                  <a:pt x="9518" y="5172"/>
                </a:cubicBezTo>
                <a:cubicBezTo>
                  <a:pt x="10710" y="5489"/>
                  <a:pt x="11673" y="6413"/>
                  <a:pt x="12093" y="7639"/>
                </a:cubicBezTo>
                <a:cubicBezTo>
                  <a:pt x="12176" y="7879"/>
                  <a:pt x="12400" y="8020"/>
                  <a:pt x="12631" y="8020"/>
                </a:cubicBezTo>
                <a:cubicBezTo>
                  <a:pt x="12744" y="8020"/>
                  <a:pt x="12859" y="7986"/>
                  <a:pt x="12960" y="7914"/>
                </a:cubicBezTo>
                <a:cubicBezTo>
                  <a:pt x="13506" y="7519"/>
                  <a:pt x="14164" y="7304"/>
                  <a:pt x="14838" y="7304"/>
                </a:cubicBezTo>
                <a:cubicBezTo>
                  <a:pt x="14844" y="7304"/>
                  <a:pt x="14850" y="7304"/>
                  <a:pt x="14856" y="7304"/>
                </a:cubicBezTo>
                <a:cubicBezTo>
                  <a:pt x="15360" y="7304"/>
                  <a:pt x="15858" y="7428"/>
                  <a:pt x="16308" y="7663"/>
                </a:cubicBezTo>
                <a:cubicBezTo>
                  <a:pt x="17471" y="8267"/>
                  <a:pt x="18192" y="9493"/>
                  <a:pt x="18192" y="10864"/>
                </a:cubicBezTo>
                <a:cubicBezTo>
                  <a:pt x="18192" y="12830"/>
                  <a:pt x="16689" y="14427"/>
                  <a:pt x="14838" y="14427"/>
                </a:cubicBezTo>
                <a:lnTo>
                  <a:pt x="3904" y="14427"/>
                </a:lnTo>
                <a:cubicBezTo>
                  <a:pt x="2377" y="14427"/>
                  <a:pt x="1133" y="13104"/>
                  <a:pt x="1133" y="11480"/>
                </a:cubicBezTo>
                <a:cubicBezTo>
                  <a:pt x="1133" y="9853"/>
                  <a:pt x="2377" y="8530"/>
                  <a:pt x="3904" y="8530"/>
                </a:cubicBezTo>
                <a:cubicBezTo>
                  <a:pt x="4052" y="8533"/>
                  <a:pt x="4200" y="8545"/>
                  <a:pt x="4345" y="8569"/>
                </a:cubicBezTo>
                <a:cubicBezTo>
                  <a:pt x="4377" y="8575"/>
                  <a:pt x="4409" y="8577"/>
                  <a:pt x="4441" y="8577"/>
                </a:cubicBezTo>
                <a:cubicBezTo>
                  <a:pt x="4704" y="8577"/>
                  <a:pt x="4941" y="8393"/>
                  <a:pt x="4994" y="8128"/>
                </a:cubicBezTo>
                <a:cubicBezTo>
                  <a:pt x="5369" y="6347"/>
                  <a:pt x="6891" y="5055"/>
                  <a:pt x="8612" y="5055"/>
                </a:cubicBezTo>
                <a:close/>
                <a:moveTo>
                  <a:pt x="13579" y="1"/>
                </a:moveTo>
                <a:cubicBezTo>
                  <a:pt x="11392" y="1"/>
                  <a:pt x="9410" y="1624"/>
                  <a:pt x="9128" y="3953"/>
                </a:cubicBezTo>
                <a:cubicBezTo>
                  <a:pt x="8954" y="3933"/>
                  <a:pt x="8780" y="3923"/>
                  <a:pt x="8607" y="3923"/>
                </a:cubicBezTo>
                <a:cubicBezTo>
                  <a:pt x="7490" y="3923"/>
                  <a:pt x="6402" y="4324"/>
                  <a:pt x="5550" y="5064"/>
                </a:cubicBezTo>
                <a:cubicBezTo>
                  <a:pt x="4831" y="5686"/>
                  <a:pt x="4300" y="6495"/>
                  <a:pt x="4016" y="7401"/>
                </a:cubicBezTo>
                <a:lnTo>
                  <a:pt x="3901" y="7401"/>
                </a:lnTo>
                <a:cubicBezTo>
                  <a:pt x="1752" y="7401"/>
                  <a:pt x="0" y="9231"/>
                  <a:pt x="0" y="11480"/>
                </a:cubicBezTo>
                <a:cubicBezTo>
                  <a:pt x="0" y="13730"/>
                  <a:pt x="1749" y="15562"/>
                  <a:pt x="3901" y="15562"/>
                </a:cubicBezTo>
                <a:lnTo>
                  <a:pt x="14838" y="15562"/>
                </a:lnTo>
                <a:cubicBezTo>
                  <a:pt x="17311" y="15562"/>
                  <a:pt x="19325" y="13455"/>
                  <a:pt x="19325" y="10867"/>
                </a:cubicBezTo>
                <a:cubicBezTo>
                  <a:pt x="19325" y="9985"/>
                  <a:pt x="19086" y="9122"/>
                  <a:pt x="18633" y="8364"/>
                </a:cubicBezTo>
                <a:cubicBezTo>
                  <a:pt x="18301" y="7808"/>
                  <a:pt x="17854" y="7331"/>
                  <a:pt x="17326" y="6960"/>
                </a:cubicBezTo>
                <a:cubicBezTo>
                  <a:pt x="18917" y="4544"/>
                  <a:pt x="17842" y="1274"/>
                  <a:pt x="15125" y="278"/>
                </a:cubicBezTo>
                <a:cubicBezTo>
                  <a:pt x="14611" y="89"/>
                  <a:pt x="14089" y="1"/>
                  <a:pt x="13579" y="1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sp>
        <p:nvSpPr>
          <p:cNvPr id="9602" name="Google Shape;9602;p66"/>
          <p:cNvSpPr/>
          <p:nvPr/>
        </p:nvSpPr>
        <p:spPr>
          <a:xfrm>
            <a:off x="6310174" y="2774289"/>
            <a:ext cx="340221" cy="204858"/>
          </a:xfrm>
          <a:custGeom>
            <a:avLst/>
            <a:gdLst/>
            <a:ahLst/>
            <a:cxnLst/>
            <a:rect l="l" t="t" r="r" b="b"/>
            <a:pathLst>
              <a:path w="19328" h="11638" extrusionOk="0">
                <a:moveTo>
                  <a:pt x="8612" y="1133"/>
                </a:moveTo>
                <a:cubicBezTo>
                  <a:pt x="8920" y="1133"/>
                  <a:pt x="9222" y="1172"/>
                  <a:pt x="9518" y="1251"/>
                </a:cubicBezTo>
                <a:cubicBezTo>
                  <a:pt x="10710" y="1571"/>
                  <a:pt x="11674" y="2492"/>
                  <a:pt x="12093" y="3718"/>
                </a:cubicBezTo>
                <a:cubicBezTo>
                  <a:pt x="12176" y="3959"/>
                  <a:pt x="12399" y="4099"/>
                  <a:pt x="12630" y="4099"/>
                </a:cubicBezTo>
                <a:cubicBezTo>
                  <a:pt x="12743" y="4099"/>
                  <a:pt x="12858" y="4065"/>
                  <a:pt x="12960" y="3992"/>
                </a:cubicBezTo>
                <a:cubicBezTo>
                  <a:pt x="13506" y="3597"/>
                  <a:pt x="14165" y="3382"/>
                  <a:pt x="14838" y="3382"/>
                </a:cubicBezTo>
                <a:cubicBezTo>
                  <a:pt x="14844" y="3382"/>
                  <a:pt x="14850" y="3382"/>
                  <a:pt x="14856" y="3382"/>
                </a:cubicBezTo>
                <a:cubicBezTo>
                  <a:pt x="15360" y="3382"/>
                  <a:pt x="15858" y="3506"/>
                  <a:pt x="16308" y="3742"/>
                </a:cubicBezTo>
                <a:cubicBezTo>
                  <a:pt x="17471" y="4346"/>
                  <a:pt x="18193" y="5572"/>
                  <a:pt x="18193" y="6942"/>
                </a:cubicBezTo>
                <a:cubicBezTo>
                  <a:pt x="18193" y="8908"/>
                  <a:pt x="16689" y="10505"/>
                  <a:pt x="14838" y="10505"/>
                </a:cubicBezTo>
                <a:lnTo>
                  <a:pt x="3905" y="10505"/>
                </a:lnTo>
                <a:cubicBezTo>
                  <a:pt x="2377" y="10505"/>
                  <a:pt x="1133" y="9183"/>
                  <a:pt x="1133" y="7558"/>
                </a:cubicBezTo>
                <a:cubicBezTo>
                  <a:pt x="1133" y="5931"/>
                  <a:pt x="2377" y="4611"/>
                  <a:pt x="3905" y="4611"/>
                </a:cubicBezTo>
                <a:cubicBezTo>
                  <a:pt x="4053" y="4611"/>
                  <a:pt x="4200" y="4623"/>
                  <a:pt x="4345" y="4648"/>
                </a:cubicBezTo>
                <a:cubicBezTo>
                  <a:pt x="4378" y="4653"/>
                  <a:pt x="4410" y="4656"/>
                  <a:pt x="4442" y="4656"/>
                </a:cubicBezTo>
                <a:cubicBezTo>
                  <a:pt x="4704" y="4656"/>
                  <a:pt x="4941" y="4473"/>
                  <a:pt x="4995" y="4207"/>
                </a:cubicBezTo>
                <a:cubicBezTo>
                  <a:pt x="5369" y="2425"/>
                  <a:pt x="6891" y="1133"/>
                  <a:pt x="8612" y="1133"/>
                </a:cubicBezTo>
                <a:close/>
                <a:moveTo>
                  <a:pt x="8612" y="1"/>
                </a:moveTo>
                <a:cubicBezTo>
                  <a:pt x="7489" y="4"/>
                  <a:pt x="6405" y="408"/>
                  <a:pt x="5553" y="1142"/>
                </a:cubicBezTo>
                <a:cubicBezTo>
                  <a:pt x="4832" y="1764"/>
                  <a:pt x="4300" y="2573"/>
                  <a:pt x="4016" y="3479"/>
                </a:cubicBezTo>
                <a:lnTo>
                  <a:pt x="3905" y="3479"/>
                </a:lnTo>
                <a:cubicBezTo>
                  <a:pt x="1752" y="3479"/>
                  <a:pt x="0" y="5309"/>
                  <a:pt x="0" y="7558"/>
                </a:cubicBezTo>
                <a:cubicBezTo>
                  <a:pt x="0" y="9808"/>
                  <a:pt x="1752" y="11638"/>
                  <a:pt x="3905" y="11638"/>
                </a:cubicBezTo>
                <a:lnTo>
                  <a:pt x="14838" y="11638"/>
                </a:lnTo>
                <a:cubicBezTo>
                  <a:pt x="17314" y="11638"/>
                  <a:pt x="19325" y="9533"/>
                  <a:pt x="19325" y="6945"/>
                </a:cubicBezTo>
                <a:cubicBezTo>
                  <a:pt x="19328" y="6064"/>
                  <a:pt x="19089" y="5197"/>
                  <a:pt x="18636" y="4442"/>
                </a:cubicBezTo>
                <a:cubicBezTo>
                  <a:pt x="18202" y="3718"/>
                  <a:pt x="17577" y="3129"/>
                  <a:pt x="16831" y="2736"/>
                </a:cubicBezTo>
                <a:cubicBezTo>
                  <a:pt x="16206" y="2412"/>
                  <a:pt x="15522" y="2249"/>
                  <a:pt x="14838" y="2249"/>
                </a:cubicBezTo>
                <a:cubicBezTo>
                  <a:pt x="14173" y="2249"/>
                  <a:pt x="13508" y="2403"/>
                  <a:pt x="12896" y="2709"/>
                </a:cubicBezTo>
                <a:cubicBezTo>
                  <a:pt x="12265" y="1447"/>
                  <a:pt x="11151" y="514"/>
                  <a:pt x="9811" y="158"/>
                </a:cubicBezTo>
                <a:cubicBezTo>
                  <a:pt x="9421" y="55"/>
                  <a:pt x="9016" y="1"/>
                  <a:pt x="8612" y="1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9603" name="Google Shape;9603;p66"/>
          <p:cNvGrpSpPr/>
          <p:nvPr/>
        </p:nvGrpSpPr>
        <p:grpSpPr>
          <a:xfrm>
            <a:off x="6727988" y="2707027"/>
            <a:ext cx="341136" cy="340204"/>
            <a:chOff x="3269875" y="3210400"/>
            <a:chExt cx="484500" cy="48317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604" name="Google Shape;9604;p66"/>
            <p:cNvSpPr/>
            <p:nvPr/>
          </p:nvSpPr>
          <p:spPr>
            <a:xfrm>
              <a:off x="3364000" y="3303850"/>
              <a:ext cx="296300" cy="296300"/>
            </a:xfrm>
            <a:custGeom>
              <a:avLst/>
              <a:gdLst/>
              <a:ahLst/>
              <a:cxnLst/>
              <a:rect l="l" t="t" r="r" b="b"/>
              <a:pathLst>
                <a:path w="11852" h="11852" extrusionOk="0">
                  <a:moveTo>
                    <a:pt x="5925" y="1132"/>
                  </a:moveTo>
                  <a:cubicBezTo>
                    <a:pt x="7863" y="1132"/>
                    <a:pt x="9612" y="2298"/>
                    <a:pt x="10354" y="4088"/>
                  </a:cubicBezTo>
                  <a:cubicBezTo>
                    <a:pt x="11094" y="5882"/>
                    <a:pt x="10683" y="7941"/>
                    <a:pt x="9313" y="9312"/>
                  </a:cubicBezTo>
                  <a:cubicBezTo>
                    <a:pt x="8395" y="10230"/>
                    <a:pt x="7169" y="10717"/>
                    <a:pt x="5920" y="10717"/>
                  </a:cubicBezTo>
                  <a:cubicBezTo>
                    <a:pt x="5304" y="10717"/>
                    <a:pt x="4682" y="10598"/>
                    <a:pt x="4089" y="10354"/>
                  </a:cubicBezTo>
                  <a:cubicBezTo>
                    <a:pt x="2298" y="9611"/>
                    <a:pt x="1133" y="7863"/>
                    <a:pt x="1133" y="5924"/>
                  </a:cubicBezTo>
                  <a:cubicBezTo>
                    <a:pt x="1133" y="3279"/>
                    <a:pt x="3280" y="1132"/>
                    <a:pt x="5925" y="1132"/>
                  </a:cubicBezTo>
                  <a:close/>
                  <a:moveTo>
                    <a:pt x="5925" y="0"/>
                  </a:moveTo>
                  <a:cubicBezTo>
                    <a:pt x="2658" y="0"/>
                    <a:pt x="1" y="2657"/>
                    <a:pt x="1" y="5924"/>
                  </a:cubicBezTo>
                  <a:cubicBezTo>
                    <a:pt x="1" y="9191"/>
                    <a:pt x="2658" y="11851"/>
                    <a:pt x="5925" y="11851"/>
                  </a:cubicBezTo>
                  <a:cubicBezTo>
                    <a:pt x="9192" y="11851"/>
                    <a:pt x="11852" y="9191"/>
                    <a:pt x="11852" y="5924"/>
                  </a:cubicBezTo>
                  <a:cubicBezTo>
                    <a:pt x="11852" y="2657"/>
                    <a:pt x="9192" y="0"/>
                    <a:pt x="59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605" name="Google Shape;9605;p66"/>
            <p:cNvSpPr/>
            <p:nvPr/>
          </p:nvSpPr>
          <p:spPr>
            <a:xfrm>
              <a:off x="3269875" y="3210400"/>
              <a:ext cx="484500" cy="483175"/>
            </a:xfrm>
            <a:custGeom>
              <a:avLst/>
              <a:gdLst/>
              <a:ahLst/>
              <a:cxnLst/>
              <a:rect l="l" t="t" r="r" b="b"/>
              <a:pathLst>
                <a:path w="19380" h="19327" extrusionOk="0">
                  <a:moveTo>
                    <a:pt x="9690" y="1208"/>
                  </a:moveTo>
                  <a:lnTo>
                    <a:pt x="11426" y="2126"/>
                  </a:lnTo>
                  <a:cubicBezTo>
                    <a:pt x="11507" y="2168"/>
                    <a:pt x="11598" y="2192"/>
                    <a:pt x="11692" y="2192"/>
                  </a:cubicBezTo>
                  <a:lnTo>
                    <a:pt x="13651" y="2192"/>
                  </a:lnTo>
                  <a:lnTo>
                    <a:pt x="14765" y="3817"/>
                  </a:lnTo>
                  <a:cubicBezTo>
                    <a:pt x="14817" y="3892"/>
                    <a:pt x="14886" y="3955"/>
                    <a:pt x="14968" y="3998"/>
                  </a:cubicBezTo>
                  <a:lnTo>
                    <a:pt x="16704" y="4916"/>
                  </a:lnTo>
                  <a:lnTo>
                    <a:pt x="16939" y="6878"/>
                  </a:lnTo>
                  <a:cubicBezTo>
                    <a:pt x="16952" y="6969"/>
                    <a:pt x="16985" y="7056"/>
                    <a:pt x="17036" y="7132"/>
                  </a:cubicBezTo>
                  <a:lnTo>
                    <a:pt x="18150" y="8759"/>
                  </a:lnTo>
                  <a:lnTo>
                    <a:pt x="17456" y="10610"/>
                  </a:lnTo>
                  <a:cubicBezTo>
                    <a:pt x="17423" y="10695"/>
                    <a:pt x="17410" y="10785"/>
                    <a:pt x="17423" y="10876"/>
                  </a:cubicBezTo>
                  <a:lnTo>
                    <a:pt x="17658" y="12842"/>
                  </a:lnTo>
                  <a:lnTo>
                    <a:pt x="16188" y="14155"/>
                  </a:lnTo>
                  <a:cubicBezTo>
                    <a:pt x="16121" y="14216"/>
                    <a:pt x="16067" y="14291"/>
                    <a:pt x="16037" y="14379"/>
                  </a:cubicBezTo>
                  <a:lnTo>
                    <a:pt x="15339" y="16226"/>
                  </a:lnTo>
                  <a:lnTo>
                    <a:pt x="13437" y="16701"/>
                  </a:lnTo>
                  <a:cubicBezTo>
                    <a:pt x="13346" y="16722"/>
                    <a:pt x="13265" y="16764"/>
                    <a:pt x="13195" y="16827"/>
                  </a:cubicBezTo>
                  <a:lnTo>
                    <a:pt x="11728" y="18138"/>
                  </a:lnTo>
                  <a:lnTo>
                    <a:pt x="9826" y="17664"/>
                  </a:lnTo>
                  <a:cubicBezTo>
                    <a:pt x="9782" y="17653"/>
                    <a:pt x="9736" y="17648"/>
                    <a:pt x="9690" y="17648"/>
                  </a:cubicBezTo>
                  <a:cubicBezTo>
                    <a:pt x="9644" y="17648"/>
                    <a:pt x="9598" y="17653"/>
                    <a:pt x="9554" y="17664"/>
                  </a:cubicBezTo>
                  <a:lnTo>
                    <a:pt x="7652" y="18138"/>
                  </a:lnTo>
                  <a:lnTo>
                    <a:pt x="6184" y="16827"/>
                  </a:lnTo>
                  <a:cubicBezTo>
                    <a:pt x="6115" y="16767"/>
                    <a:pt x="6033" y="16722"/>
                    <a:pt x="5943" y="16701"/>
                  </a:cubicBezTo>
                  <a:lnTo>
                    <a:pt x="4040" y="16226"/>
                  </a:lnTo>
                  <a:lnTo>
                    <a:pt x="3343" y="14379"/>
                  </a:lnTo>
                  <a:cubicBezTo>
                    <a:pt x="3313" y="14291"/>
                    <a:pt x="3258" y="14216"/>
                    <a:pt x="3192" y="14155"/>
                  </a:cubicBezTo>
                  <a:lnTo>
                    <a:pt x="1721" y="12842"/>
                  </a:lnTo>
                  <a:lnTo>
                    <a:pt x="1960" y="10879"/>
                  </a:lnTo>
                  <a:cubicBezTo>
                    <a:pt x="1969" y="10788"/>
                    <a:pt x="1960" y="10695"/>
                    <a:pt x="1927" y="10610"/>
                  </a:cubicBezTo>
                  <a:lnTo>
                    <a:pt x="1229" y="8762"/>
                  </a:lnTo>
                  <a:lnTo>
                    <a:pt x="2346" y="7132"/>
                  </a:lnTo>
                  <a:cubicBezTo>
                    <a:pt x="2398" y="7056"/>
                    <a:pt x="2428" y="6969"/>
                    <a:pt x="2440" y="6878"/>
                  </a:cubicBezTo>
                  <a:lnTo>
                    <a:pt x="2679" y="4916"/>
                  </a:lnTo>
                  <a:lnTo>
                    <a:pt x="4415" y="3998"/>
                  </a:lnTo>
                  <a:cubicBezTo>
                    <a:pt x="4493" y="3955"/>
                    <a:pt x="4563" y="3892"/>
                    <a:pt x="4617" y="3817"/>
                  </a:cubicBezTo>
                  <a:lnTo>
                    <a:pt x="5731" y="2192"/>
                  </a:lnTo>
                  <a:lnTo>
                    <a:pt x="7691" y="2192"/>
                  </a:lnTo>
                  <a:cubicBezTo>
                    <a:pt x="7781" y="2192"/>
                    <a:pt x="7872" y="2168"/>
                    <a:pt x="7954" y="2126"/>
                  </a:cubicBezTo>
                  <a:lnTo>
                    <a:pt x="9690" y="1208"/>
                  </a:lnTo>
                  <a:close/>
                  <a:moveTo>
                    <a:pt x="9690" y="1"/>
                  </a:moveTo>
                  <a:cubicBezTo>
                    <a:pt x="9599" y="1"/>
                    <a:pt x="9509" y="23"/>
                    <a:pt x="9427" y="66"/>
                  </a:cubicBezTo>
                  <a:lnTo>
                    <a:pt x="7549" y="1057"/>
                  </a:lnTo>
                  <a:lnTo>
                    <a:pt x="5432" y="1057"/>
                  </a:lnTo>
                  <a:cubicBezTo>
                    <a:pt x="5245" y="1057"/>
                    <a:pt x="5070" y="1150"/>
                    <a:pt x="4964" y="1304"/>
                  </a:cubicBezTo>
                  <a:lnTo>
                    <a:pt x="3760" y="3062"/>
                  </a:lnTo>
                  <a:lnTo>
                    <a:pt x="1885" y="4052"/>
                  </a:lnTo>
                  <a:cubicBezTo>
                    <a:pt x="1721" y="4140"/>
                    <a:pt x="1610" y="4300"/>
                    <a:pt x="1586" y="4484"/>
                  </a:cubicBezTo>
                  <a:lnTo>
                    <a:pt x="1332" y="6607"/>
                  </a:lnTo>
                  <a:lnTo>
                    <a:pt x="127" y="8364"/>
                  </a:lnTo>
                  <a:cubicBezTo>
                    <a:pt x="22" y="8515"/>
                    <a:pt x="0" y="8711"/>
                    <a:pt x="67" y="8883"/>
                  </a:cubicBezTo>
                  <a:lnTo>
                    <a:pt x="819" y="10882"/>
                  </a:lnTo>
                  <a:lnTo>
                    <a:pt x="562" y="13002"/>
                  </a:lnTo>
                  <a:cubicBezTo>
                    <a:pt x="538" y="13186"/>
                    <a:pt x="607" y="13370"/>
                    <a:pt x="746" y="13494"/>
                  </a:cubicBezTo>
                  <a:lnTo>
                    <a:pt x="2331" y="14910"/>
                  </a:lnTo>
                  <a:lnTo>
                    <a:pt x="3083" y="16906"/>
                  </a:lnTo>
                  <a:cubicBezTo>
                    <a:pt x="3150" y="17081"/>
                    <a:pt x="3298" y="17211"/>
                    <a:pt x="3476" y="17256"/>
                  </a:cubicBezTo>
                  <a:lnTo>
                    <a:pt x="5535" y="17766"/>
                  </a:lnTo>
                  <a:lnTo>
                    <a:pt x="7120" y="19183"/>
                  </a:lnTo>
                  <a:cubicBezTo>
                    <a:pt x="7225" y="19276"/>
                    <a:pt x="7360" y="19326"/>
                    <a:pt x="7498" y="19326"/>
                  </a:cubicBezTo>
                  <a:cubicBezTo>
                    <a:pt x="7543" y="19326"/>
                    <a:pt x="7589" y="19321"/>
                    <a:pt x="7634" y="19309"/>
                  </a:cubicBezTo>
                  <a:lnTo>
                    <a:pt x="9690" y="18796"/>
                  </a:lnTo>
                  <a:lnTo>
                    <a:pt x="11746" y="19306"/>
                  </a:lnTo>
                  <a:cubicBezTo>
                    <a:pt x="11791" y="19318"/>
                    <a:pt x="11837" y="19324"/>
                    <a:pt x="11882" y="19324"/>
                  </a:cubicBezTo>
                  <a:cubicBezTo>
                    <a:pt x="12021" y="19324"/>
                    <a:pt x="12157" y="19273"/>
                    <a:pt x="12259" y="19180"/>
                  </a:cubicBezTo>
                  <a:lnTo>
                    <a:pt x="13845" y="17763"/>
                  </a:lnTo>
                  <a:lnTo>
                    <a:pt x="15901" y="17253"/>
                  </a:lnTo>
                  <a:cubicBezTo>
                    <a:pt x="16082" y="17208"/>
                    <a:pt x="16230" y="17078"/>
                    <a:pt x="16296" y="16903"/>
                  </a:cubicBezTo>
                  <a:lnTo>
                    <a:pt x="17048" y="14907"/>
                  </a:lnTo>
                  <a:lnTo>
                    <a:pt x="18633" y="13491"/>
                  </a:lnTo>
                  <a:cubicBezTo>
                    <a:pt x="18769" y="13367"/>
                    <a:pt x="18839" y="13183"/>
                    <a:pt x="18818" y="12999"/>
                  </a:cubicBezTo>
                  <a:lnTo>
                    <a:pt x="18561" y="10879"/>
                  </a:lnTo>
                  <a:lnTo>
                    <a:pt x="19313" y="8880"/>
                  </a:lnTo>
                  <a:cubicBezTo>
                    <a:pt x="19379" y="8708"/>
                    <a:pt x="19355" y="8515"/>
                    <a:pt x="19249" y="8361"/>
                  </a:cubicBezTo>
                  <a:lnTo>
                    <a:pt x="18048" y="6607"/>
                  </a:lnTo>
                  <a:lnTo>
                    <a:pt x="17794" y="4484"/>
                  </a:lnTo>
                  <a:cubicBezTo>
                    <a:pt x="17770" y="4300"/>
                    <a:pt x="17658" y="4140"/>
                    <a:pt x="17495" y="4052"/>
                  </a:cubicBezTo>
                  <a:lnTo>
                    <a:pt x="15620" y="3059"/>
                  </a:lnTo>
                  <a:lnTo>
                    <a:pt x="14415" y="1301"/>
                  </a:lnTo>
                  <a:cubicBezTo>
                    <a:pt x="14310" y="1147"/>
                    <a:pt x="14134" y="1057"/>
                    <a:pt x="13947" y="1057"/>
                  </a:cubicBezTo>
                  <a:lnTo>
                    <a:pt x="11831" y="1057"/>
                  </a:lnTo>
                  <a:lnTo>
                    <a:pt x="9955" y="66"/>
                  </a:lnTo>
                  <a:cubicBezTo>
                    <a:pt x="9872" y="23"/>
                    <a:pt x="9781" y="1"/>
                    <a:pt x="969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606" name="Google Shape;9606;p66"/>
          <p:cNvGrpSpPr/>
          <p:nvPr/>
        </p:nvGrpSpPr>
        <p:grpSpPr>
          <a:xfrm>
            <a:off x="7227082" y="2706666"/>
            <a:ext cx="170216" cy="340925"/>
            <a:chOff x="3985700" y="3210375"/>
            <a:chExt cx="241750" cy="48420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607" name="Google Shape;9607;p66"/>
            <p:cNvSpPr/>
            <p:nvPr/>
          </p:nvSpPr>
          <p:spPr>
            <a:xfrm>
              <a:off x="4042700" y="3294475"/>
              <a:ext cx="127750" cy="339425"/>
            </a:xfrm>
            <a:custGeom>
              <a:avLst/>
              <a:gdLst/>
              <a:ahLst/>
              <a:cxnLst/>
              <a:rect l="l" t="t" r="r" b="b"/>
              <a:pathLst>
                <a:path w="5110" h="13577" extrusionOk="0">
                  <a:moveTo>
                    <a:pt x="2554" y="9854"/>
                  </a:moveTo>
                  <a:cubicBezTo>
                    <a:pt x="2721" y="9854"/>
                    <a:pt x="2890" y="9887"/>
                    <a:pt x="3050" y="9953"/>
                  </a:cubicBezTo>
                  <a:cubicBezTo>
                    <a:pt x="3533" y="10155"/>
                    <a:pt x="3850" y="10626"/>
                    <a:pt x="3850" y="11151"/>
                  </a:cubicBezTo>
                  <a:cubicBezTo>
                    <a:pt x="3850" y="11864"/>
                    <a:pt x="3271" y="12444"/>
                    <a:pt x="2555" y="12447"/>
                  </a:cubicBezTo>
                  <a:cubicBezTo>
                    <a:pt x="2030" y="12447"/>
                    <a:pt x="1558" y="12130"/>
                    <a:pt x="1356" y="11647"/>
                  </a:cubicBezTo>
                  <a:cubicBezTo>
                    <a:pt x="1157" y="11164"/>
                    <a:pt x="1269" y="10605"/>
                    <a:pt x="1637" y="10234"/>
                  </a:cubicBezTo>
                  <a:cubicBezTo>
                    <a:pt x="1885" y="9985"/>
                    <a:pt x="2217" y="9854"/>
                    <a:pt x="2554" y="9854"/>
                  </a:cubicBezTo>
                  <a:close/>
                  <a:moveTo>
                    <a:pt x="2555" y="1"/>
                  </a:moveTo>
                  <a:cubicBezTo>
                    <a:pt x="2241" y="1"/>
                    <a:pt x="1990" y="254"/>
                    <a:pt x="1990" y="565"/>
                  </a:cubicBezTo>
                  <a:lnTo>
                    <a:pt x="1990" y="8790"/>
                  </a:lnTo>
                  <a:cubicBezTo>
                    <a:pt x="792" y="9077"/>
                    <a:pt x="0" y="10215"/>
                    <a:pt x="145" y="11435"/>
                  </a:cubicBezTo>
                  <a:cubicBezTo>
                    <a:pt x="287" y="12658"/>
                    <a:pt x="1326" y="13576"/>
                    <a:pt x="2555" y="13576"/>
                  </a:cubicBezTo>
                  <a:cubicBezTo>
                    <a:pt x="3784" y="13576"/>
                    <a:pt x="4823" y="12658"/>
                    <a:pt x="4964" y="11435"/>
                  </a:cubicBezTo>
                  <a:cubicBezTo>
                    <a:pt x="5109" y="10215"/>
                    <a:pt x="4318" y="9077"/>
                    <a:pt x="3123" y="8790"/>
                  </a:cubicBezTo>
                  <a:lnTo>
                    <a:pt x="3123" y="565"/>
                  </a:lnTo>
                  <a:cubicBezTo>
                    <a:pt x="3123" y="254"/>
                    <a:pt x="2869" y="1"/>
                    <a:pt x="25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608" name="Google Shape;9608;p66"/>
            <p:cNvSpPr/>
            <p:nvPr/>
          </p:nvSpPr>
          <p:spPr>
            <a:xfrm>
              <a:off x="3985700" y="3210375"/>
              <a:ext cx="241750" cy="484200"/>
            </a:xfrm>
            <a:custGeom>
              <a:avLst/>
              <a:gdLst/>
              <a:ahLst/>
              <a:cxnLst/>
              <a:rect l="l" t="t" r="r" b="b"/>
              <a:pathLst>
                <a:path w="9670" h="19368" extrusionOk="0">
                  <a:moveTo>
                    <a:pt x="4835" y="1133"/>
                  </a:moveTo>
                  <a:cubicBezTo>
                    <a:pt x="5792" y="1133"/>
                    <a:pt x="6571" y="1909"/>
                    <a:pt x="6571" y="2869"/>
                  </a:cubicBezTo>
                  <a:lnTo>
                    <a:pt x="6574" y="10853"/>
                  </a:lnTo>
                  <a:lnTo>
                    <a:pt x="6574" y="10871"/>
                  </a:lnTo>
                  <a:cubicBezTo>
                    <a:pt x="6568" y="11073"/>
                    <a:pt x="6668" y="11260"/>
                    <a:pt x="6837" y="11369"/>
                  </a:cubicBezTo>
                  <a:cubicBezTo>
                    <a:pt x="7869" y="12027"/>
                    <a:pt x="8513" y="13232"/>
                    <a:pt x="8513" y="14512"/>
                  </a:cubicBezTo>
                  <a:cubicBezTo>
                    <a:pt x="8510" y="16545"/>
                    <a:pt x="6864" y="18190"/>
                    <a:pt x="4835" y="18193"/>
                  </a:cubicBezTo>
                  <a:cubicBezTo>
                    <a:pt x="2803" y="18190"/>
                    <a:pt x="1157" y="16545"/>
                    <a:pt x="1157" y="14515"/>
                  </a:cubicBezTo>
                  <a:cubicBezTo>
                    <a:pt x="1157" y="13280"/>
                    <a:pt x="1818" y="12043"/>
                    <a:pt x="2842" y="11363"/>
                  </a:cubicBezTo>
                  <a:cubicBezTo>
                    <a:pt x="2987" y="11267"/>
                    <a:pt x="3078" y="11110"/>
                    <a:pt x="3093" y="10934"/>
                  </a:cubicBezTo>
                  <a:cubicBezTo>
                    <a:pt x="3096" y="10907"/>
                    <a:pt x="3099" y="10880"/>
                    <a:pt x="3099" y="10856"/>
                  </a:cubicBezTo>
                  <a:lnTo>
                    <a:pt x="3099" y="2869"/>
                  </a:lnTo>
                  <a:cubicBezTo>
                    <a:pt x="3099" y="1909"/>
                    <a:pt x="3875" y="1133"/>
                    <a:pt x="4835" y="1133"/>
                  </a:cubicBezTo>
                  <a:close/>
                  <a:moveTo>
                    <a:pt x="4835" y="1"/>
                  </a:moveTo>
                  <a:cubicBezTo>
                    <a:pt x="3250" y="1"/>
                    <a:pt x="1966" y="1284"/>
                    <a:pt x="1966" y="2869"/>
                  </a:cubicBezTo>
                  <a:lnTo>
                    <a:pt x="1966" y="10596"/>
                  </a:lnTo>
                  <a:cubicBezTo>
                    <a:pt x="750" y="11532"/>
                    <a:pt x="34" y="12979"/>
                    <a:pt x="25" y="14515"/>
                  </a:cubicBezTo>
                  <a:cubicBezTo>
                    <a:pt x="1" y="17188"/>
                    <a:pt x="2163" y="19368"/>
                    <a:pt x="4835" y="19368"/>
                  </a:cubicBezTo>
                  <a:cubicBezTo>
                    <a:pt x="7510" y="19368"/>
                    <a:pt x="9669" y="17188"/>
                    <a:pt x="9648" y="14515"/>
                  </a:cubicBezTo>
                  <a:cubicBezTo>
                    <a:pt x="9648" y="13688"/>
                    <a:pt x="9443" y="12879"/>
                    <a:pt x="9053" y="12151"/>
                  </a:cubicBezTo>
                  <a:cubicBezTo>
                    <a:pt x="8724" y="11541"/>
                    <a:pt x="8265" y="11010"/>
                    <a:pt x="7709" y="10596"/>
                  </a:cubicBezTo>
                  <a:lnTo>
                    <a:pt x="7703" y="2869"/>
                  </a:lnTo>
                  <a:cubicBezTo>
                    <a:pt x="7703" y="1284"/>
                    <a:pt x="6420" y="1"/>
                    <a:pt x="48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609" name="Google Shape;9609;p66"/>
          <p:cNvGrpSpPr/>
          <p:nvPr/>
        </p:nvGrpSpPr>
        <p:grpSpPr>
          <a:xfrm>
            <a:off x="7566351" y="2707678"/>
            <a:ext cx="339007" cy="338901"/>
            <a:chOff x="4460225" y="3211300"/>
            <a:chExt cx="481475" cy="48132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610" name="Google Shape;9610;p66"/>
            <p:cNvSpPr/>
            <p:nvPr/>
          </p:nvSpPr>
          <p:spPr>
            <a:xfrm>
              <a:off x="4602350" y="3353250"/>
              <a:ext cx="205125" cy="197375"/>
            </a:xfrm>
            <a:custGeom>
              <a:avLst/>
              <a:gdLst/>
              <a:ahLst/>
              <a:cxnLst/>
              <a:rect l="l" t="t" r="r" b="b"/>
              <a:pathLst>
                <a:path w="8205" h="7895" extrusionOk="0">
                  <a:moveTo>
                    <a:pt x="3947" y="1134"/>
                  </a:moveTo>
                  <a:cubicBezTo>
                    <a:pt x="5085" y="1134"/>
                    <a:pt x="6112" y="1819"/>
                    <a:pt x="6547" y="2870"/>
                  </a:cubicBezTo>
                  <a:cubicBezTo>
                    <a:pt x="6982" y="3924"/>
                    <a:pt x="6743" y="5132"/>
                    <a:pt x="5937" y="5938"/>
                  </a:cubicBezTo>
                  <a:cubicBezTo>
                    <a:pt x="5398" y="6477"/>
                    <a:pt x="4680" y="6762"/>
                    <a:pt x="3948" y="6762"/>
                  </a:cubicBezTo>
                  <a:cubicBezTo>
                    <a:pt x="3585" y="6762"/>
                    <a:pt x="3218" y="6692"/>
                    <a:pt x="2869" y="6548"/>
                  </a:cubicBezTo>
                  <a:cubicBezTo>
                    <a:pt x="1818" y="6113"/>
                    <a:pt x="1133" y="5087"/>
                    <a:pt x="1133" y="3948"/>
                  </a:cubicBezTo>
                  <a:cubicBezTo>
                    <a:pt x="1133" y="2393"/>
                    <a:pt x="2392" y="1134"/>
                    <a:pt x="3947" y="1134"/>
                  </a:cubicBezTo>
                  <a:close/>
                  <a:moveTo>
                    <a:pt x="3944" y="1"/>
                  </a:moveTo>
                  <a:cubicBezTo>
                    <a:pt x="3436" y="1"/>
                    <a:pt x="2925" y="99"/>
                    <a:pt x="2437" y="301"/>
                  </a:cubicBezTo>
                  <a:cubicBezTo>
                    <a:pt x="961" y="914"/>
                    <a:pt x="1" y="2351"/>
                    <a:pt x="1" y="3948"/>
                  </a:cubicBezTo>
                  <a:cubicBezTo>
                    <a:pt x="4" y="6128"/>
                    <a:pt x="1767" y="7892"/>
                    <a:pt x="3947" y="7895"/>
                  </a:cubicBezTo>
                  <a:cubicBezTo>
                    <a:pt x="5544" y="7895"/>
                    <a:pt x="6982" y="6934"/>
                    <a:pt x="7595" y="5458"/>
                  </a:cubicBezTo>
                  <a:cubicBezTo>
                    <a:pt x="8204" y="3984"/>
                    <a:pt x="7866" y="2287"/>
                    <a:pt x="6737" y="1158"/>
                  </a:cubicBezTo>
                  <a:cubicBezTo>
                    <a:pt x="5981" y="402"/>
                    <a:pt x="4971" y="1"/>
                    <a:pt x="39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611" name="Google Shape;9611;p66"/>
            <p:cNvSpPr/>
            <p:nvPr/>
          </p:nvSpPr>
          <p:spPr>
            <a:xfrm>
              <a:off x="4460225" y="3211300"/>
              <a:ext cx="481475" cy="481325"/>
            </a:xfrm>
            <a:custGeom>
              <a:avLst/>
              <a:gdLst/>
              <a:ahLst/>
              <a:cxnLst/>
              <a:rect l="l" t="t" r="r" b="b"/>
              <a:pathLst>
                <a:path w="19259" h="19253" extrusionOk="0">
                  <a:moveTo>
                    <a:pt x="9632" y="1126"/>
                  </a:moveTo>
                  <a:cubicBezTo>
                    <a:pt x="10704" y="1126"/>
                    <a:pt x="11649" y="1824"/>
                    <a:pt x="11972" y="2845"/>
                  </a:cubicBezTo>
                  <a:cubicBezTo>
                    <a:pt x="12049" y="3090"/>
                    <a:pt x="12276" y="3240"/>
                    <a:pt x="12513" y="3240"/>
                  </a:cubicBezTo>
                  <a:cubicBezTo>
                    <a:pt x="12600" y="3240"/>
                    <a:pt x="12689" y="3220"/>
                    <a:pt x="12772" y="3177"/>
                  </a:cubicBezTo>
                  <a:cubicBezTo>
                    <a:pt x="13131" y="2990"/>
                    <a:pt x="13520" y="2899"/>
                    <a:pt x="13906" y="2899"/>
                  </a:cubicBezTo>
                  <a:cubicBezTo>
                    <a:pt x="14542" y="2899"/>
                    <a:pt x="15169" y="3146"/>
                    <a:pt x="15641" y="3617"/>
                  </a:cubicBezTo>
                  <a:cubicBezTo>
                    <a:pt x="16399" y="4375"/>
                    <a:pt x="16577" y="5535"/>
                    <a:pt x="16082" y="6486"/>
                  </a:cubicBezTo>
                  <a:cubicBezTo>
                    <a:pt x="15922" y="6797"/>
                    <a:pt x="16079" y="7180"/>
                    <a:pt x="16414" y="7286"/>
                  </a:cubicBezTo>
                  <a:cubicBezTo>
                    <a:pt x="17434" y="7609"/>
                    <a:pt x="18132" y="8554"/>
                    <a:pt x="18132" y="9626"/>
                  </a:cubicBezTo>
                  <a:cubicBezTo>
                    <a:pt x="18132" y="10698"/>
                    <a:pt x="17434" y="11643"/>
                    <a:pt x="16414" y="11966"/>
                  </a:cubicBezTo>
                  <a:cubicBezTo>
                    <a:pt x="16079" y="12072"/>
                    <a:pt x="15922" y="12455"/>
                    <a:pt x="16082" y="12766"/>
                  </a:cubicBezTo>
                  <a:cubicBezTo>
                    <a:pt x="16577" y="13718"/>
                    <a:pt x="16399" y="14877"/>
                    <a:pt x="15641" y="15635"/>
                  </a:cubicBezTo>
                  <a:cubicBezTo>
                    <a:pt x="15169" y="16107"/>
                    <a:pt x="14542" y="16354"/>
                    <a:pt x="13906" y="16354"/>
                  </a:cubicBezTo>
                  <a:cubicBezTo>
                    <a:pt x="13520" y="16354"/>
                    <a:pt x="13131" y="16263"/>
                    <a:pt x="12772" y="16076"/>
                  </a:cubicBezTo>
                  <a:cubicBezTo>
                    <a:pt x="12689" y="16033"/>
                    <a:pt x="12600" y="16013"/>
                    <a:pt x="12513" y="16013"/>
                  </a:cubicBezTo>
                  <a:cubicBezTo>
                    <a:pt x="12276" y="16013"/>
                    <a:pt x="12049" y="16163"/>
                    <a:pt x="11972" y="16408"/>
                  </a:cubicBezTo>
                  <a:cubicBezTo>
                    <a:pt x="11649" y="17428"/>
                    <a:pt x="10704" y="18126"/>
                    <a:pt x="9632" y="18126"/>
                  </a:cubicBezTo>
                  <a:cubicBezTo>
                    <a:pt x="8560" y="18126"/>
                    <a:pt x="7615" y="17428"/>
                    <a:pt x="7292" y="16408"/>
                  </a:cubicBezTo>
                  <a:cubicBezTo>
                    <a:pt x="7215" y="16163"/>
                    <a:pt x="6988" y="16013"/>
                    <a:pt x="6751" y="16013"/>
                  </a:cubicBezTo>
                  <a:cubicBezTo>
                    <a:pt x="6664" y="16013"/>
                    <a:pt x="6575" y="16033"/>
                    <a:pt x="6492" y="16076"/>
                  </a:cubicBezTo>
                  <a:cubicBezTo>
                    <a:pt x="6133" y="16263"/>
                    <a:pt x="5744" y="16354"/>
                    <a:pt x="5358" y="16354"/>
                  </a:cubicBezTo>
                  <a:cubicBezTo>
                    <a:pt x="4722" y="16354"/>
                    <a:pt x="4095" y="16107"/>
                    <a:pt x="3623" y="15635"/>
                  </a:cubicBezTo>
                  <a:cubicBezTo>
                    <a:pt x="2865" y="14877"/>
                    <a:pt x="2687" y="13718"/>
                    <a:pt x="3183" y="12766"/>
                  </a:cubicBezTo>
                  <a:cubicBezTo>
                    <a:pt x="3343" y="12455"/>
                    <a:pt x="3186" y="12072"/>
                    <a:pt x="2850" y="11966"/>
                  </a:cubicBezTo>
                  <a:cubicBezTo>
                    <a:pt x="1830" y="11643"/>
                    <a:pt x="1132" y="10698"/>
                    <a:pt x="1132" y="9626"/>
                  </a:cubicBezTo>
                  <a:cubicBezTo>
                    <a:pt x="1132" y="8554"/>
                    <a:pt x="1830" y="7609"/>
                    <a:pt x="2850" y="7286"/>
                  </a:cubicBezTo>
                  <a:cubicBezTo>
                    <a:pt x="3186" y="7180"/>
                    <a:pt x="3343" y="6797"/>
                    <a:pt x="3183" y="6486"/>
                  </a:cubicBezTo>
                  <a:cubicBezTo>
                    <a:pt x="2687" y="5535"/>
                    <a:pt x="2865" y="4375"/>
                    <a:pt x="3623" y="3617"/>
                  </a:cubicBezTo>
                  <a:cubicBezTo>
                    <a:pt x="4095" y="3146"/>
                    <a:pt x="4722" y="2899"/>
                    <a:pt x="5358" y="2899"/>
                  </a:cubicBezTo>
                  <a:cubicBezTo>
                    <a:pt x="5744" y="2899"/>
                    <a:pt x="6133" y="2990"/>
                    <a:pt x="6492" y="3177"/>
                  </a:cubicBezTo>
                  <a:cubicBezTo>
                    <a:pt x="6575" y="3220"/>
                    <a:pt x="6664" y="3240"/>
                    <a:pt x="6751" y="3240"/>
                  </a:cubicBezTo>
                  <a:cubicBezTo>
                    <a:pt x="6988" y="3240"/>
                    <a:pt x="7215" y="3090"/>
                    <a:pt x="7292" y="2845"/>
                  </a:cubicBezTo>
                  <a:cubicBezTo>
                    <a:pt x="7615" y="1824"/>
                    <a:pt x="8560" y="1126"/>
                    <a:pt x="9632" y="1126"/>
                  </a:cubicBezTo>
                  <a:close/>
                  <a:moveTo>
                    <a:pt x="9632" y="0"/>
                  </a:moveTo>
                  <a:cubicBezTo>
                    <a:pt x="8291" y="0"/>
                    <a:pt x="7062" y="746"/>
                    <a:pt x="6447" y="1936"/>
                  </a:cubicBezTo>
                  <a:cubicBezTo>
                    <a:pt x="6091" y="1823"/>
                    <a:pt x="5726" y="1768"/>
                    <a:pt x="5364" y="1768"/>
                  </a:cubicBezTo>
                  <a:cubicBezTo>
                    <a:pt x="4426" y="1768"/>
                    <a:pt x="3508" y="2136"/>
                    <a:pt x="2826" y="2820"/>
                  </a:cubicBezTo>
                  <a:cubicBezTo>
                    <a:pt x="1878" y="3765"/>
                    <a:pt x="1537" y="5163"/>
                    <a:pt x="1942" y="6441"/>
                  </a:cubicBezTo>
                  <a:cubicBezTo>
                    <a:pt x="749" y="7054"/>
                    <a:pt x="0" y="8286"/>
                    <a:pt x="6" y="9626"/>
                  </a:cubicBezTo>
                  <a:cubicBezTo>
                    <a:pt x="0" y="10967"/>
                    <a:pt x="749" y="12199"/>
                    <a:pt x="1942" y="12812"/>
                  </a:cubicBezTo>
                  <a:cubicBezTo>
                    <a:pt x="1537" y="14089"/>
                    <a:pt x="1878" y="15487"/>
                    <a:pt x="2826" y="16432"/>
                  </a:cubicBezTo>
                  <a:cubicBezTo>
                    <a:pt x="3508" y="17116"/>
                    <a:pt x="4426" y="17484"/>
                    <a:pt x="5364" y="17484"/>
                  </a:cubicBezTo>
                  <a:cubicBezTo>
                    <a:pt x="5726" y="17484"/>
                    <a:pt x="6091" y="17429"/>
                    <a:pt x="6447" y="17317"/>
                  </a:cubicBezTo>
                  <a:cubicBezTo>
                    <a:pt x="7062" y="18506"/>
                    <a:pt x="8291" y="19252"/>
                    <a:pt x="9632" y="19252"/>
                  </a:cubicBezTo>
                  <a:cubicBezTo>
                    <a:pt x="10973" y="19252"/>
                    <a:pt x="12202" y="18506"/>
                    <a:pt x="12818" y="17317"/>
                  </a:cubicBezTo>
                  <a:cubicBezTo>
                    <a:pt x="13173" y="17429"/>
                    <a:pt x="13538" y="17484"/>
                    <a:pt x="13900" y="17484"/>
                  </a:cubicBezTo>
                  <a:cubicBezTo>
                    <a:pt x="14838" y="17484"/>
                    <a:pt x="15756" y="17116"/>
                    <a:pt x="16438" y="16432"/>
                  </a:cubicBezTo>
                  <a:cubicBezTo>
                    <a:pt x="17386" y="15487"/>
                    <a:pt x="17727" y="14089"/>
                    <a:pt x="17323" y="12812"/>
                  </a:cubicBezTo>
                  <a:cubicBezTo>
                    <a:pt x="18512" y="12196"/>
                    <a:pt x="19258" y="10967"/>
                    <a:pt x="19258" y="9626"/>
                  </a:cubicBezTo>
                  <a:cubicBezTo>
                    <a:pt x="19258" y="8286"/>
                    <a:pt x="18512" y="7057"/>
                    <a:pt x="17323" y="6441"/>
                  </a:cubicBezTo>
                  <a:cubicBezTo>
                    <a:pt x="17727" y="5163"/>
                    <a:pt x="17386" y="3765"/>
                    <a:pt x="16438" y="2820"/>
                  </a:cubicBezTo>
                  <a:cubicBezTo>
                    <a:pt x="15756" y="2136"/>
                    <a:pt x="14838" y="1768"/>
                    <a:pt x="13900" y="1768"/>
                  </a:cubicBezTo>
                  <a:cubicBezTo>
                    <a:pt x="13538" y="1768"/>
                    <a:pt x="13173" y="1823"/>
                    <a:pt x="12818" y="1936"/>
                  </a:cubicBezTo>
                  <a:cubicBezTo>
                    <a:pt x="12202" y="746"/>
                    <a:pt x="10973" y="0"/>
                    <a:pt x="96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9612" name="Google Shape;9612;p66"/>
          <p:cNvSpPr/>
          <p:nvPr/>
        </p:nvSpPr>
        <p:spPr>
          <a:xfrm>
            <a:off x="7990101" y="2726454"/>
            <a:ext cx="340186" cy="300545"/>
          </a:xfrm>
          <a:custGeom>
            <a:avLst/>
            <a:gdLst/>
            <a:ahLst/>
            <a:cxnLst/>
            <a:rect l="l" t="t" r="r" b="b"/>
            <a:pathLst>
              <a:path w="19326" h="17074" extrusionOk="0">
                <a:moveTo>
                  <a:pt x="14226" y="1132"/>
                </a:moveTo>
                <a:cubicBezTo>
                  <a:pt x="15314" y="1132"/>
                  <a:pt x="16352" y="1605"/>
                  <a:pt x="17070" y="2425"/>
                </a:cubicBezTo>
                <a:cubicBezTo>
                  <a:pt x="17798" y="3252"/>
                  <a:pt x="18196" y="4366"/>
                  <a:pt x="18196" y="5568"/>
                </a:cubicBezTo>
                <a:cubicBezTo>
                  <a:pt x="18193" y="8476"/>
                  <a:pt x="15599" y="10686"/>
                  <a:pt x="11671" y="14032"/>
                </a:cubicBezTo>
                <a:cubicBezTo>
                  <a:pt x="11025" y="14581"/>
                  <a:pt x="10364" y="15146"/>
                  <a:pt x="9663" y="15756"/>
                </a:cubicBezTo>
                <a:cubicBezTo>
                  <a:pt x="8963" y="15146"/>
                  <a:pt x="8301" y="14581"/>
                  <a:pt x="7655" y="14032"/>
                </a:cubicBezTo>
                <a:cubicBezTo>
                  <a:pt x="3727" y="10686"/>
                  <a:pt x="1133" y="8476"/>
                  <a:pt x="1133" y="5568"/>
                </a:cubicBezTo>
                <a:cubicBezTo>
                  <a:pt x="1133" y="4366"/>
                  <a:pt x="1535" y="3252"/>
                  <a:pt x="2259" y="2425"/>
                </a:cubicBezTo>
                <a:cubicBezTo>
                  <a:pt x="2977" y="1605"/>
                  <a:pt x="4015" y="1132"/>
                  <a:pt x="5103" y="1132"/>
                </a:cubicBezTo>
                <a:cubicBezTo>
                  <a:pt x="5113" y="1132"/>
                  <a:pt x="5124" y="1132"/>
                  <a:pt x="5134" y="1132"/>
                </a:cubicBezTo>
                <a:cubicBezTo>
                  <a:pt x="6686" y="1132"/>
                  <a:pt x="7691" y="2090"/>
                  <a:pt x="8259" y="2890"/>
                </a:cubicBezTo>
                <a:cubicBezTo>
                  <a:pt x="8631" y="3421"/>
                  <a:pt x="8920" y="4001"/>
                  <a:pt x="9126" y="4614"/>
                </a:cubicBezTo>
                <a:cubicBezTo>
                  <a:pt x="9212" y="4875"/>
                  <a:pt x="9438" y="5006"/>
                  <a:pt x="9665" y="5006"/>
                </a:cubicBezTo>
                <a:cubicBezTo>
                  <a:pt x="9891" y="5006"/>
                  <a:pt x="10118" y="4875"/>
                  <a:pt x="10204" y="4614"/>
                </a:cubicBezTo>
                <a:cubicBezTo>
                  <a:pt x="10409" y="4001"/>
                  <a:pt x="10699" y="3421"/>
                  <a:pt x="11070" y="2890"/>
                </a:cubicBezTo>
                <a:cubicBezTo>
                  <a:pt x="11641" y="2090"/>
                  <a:pt x="12643" y="1132"/>
                  <a:pt x="14195" y="1132"/>
                </a:cubicBezTo>
                <a:cubicBezTo>
                  <a:pt x="14206" y="1132"/>
                  <a:pt x="14216" y="1132"/>
                  <a:pt x="14226" y="1132"/>
                </a:cubicBezTo>
                <a:close/>
                <a:moveTo>
                  <a:pt x="5103" y="0"/>
                </a:moveTo>
                <a:cubicBezTo>
                  <a:pt x="3689" y="0"/>
                  <a:pt x="2343" y="612"/>
                  <a:pt x="1411" y="1676"/>
                </a:cubicBezTo>
                <a:cubicBezTo>
                  <a:pt x="502" y="2709"/>
                  <a:pt x="1" y="4092"/>
                  <a:pt x="1" y="5568"/>
                </a:cubicBezTo>
                <a:cubicBezTo>
                  <a:pt x="1" y="7174"/>
                  <a:pt x="629" y="8672"/>
                  <a:pt x="1976" y="10275"/>
                </a:cubicBezTo>
                <a:cubicBezTo>
                  <a:pt x="3180" y="11710"/>
                  <a:pt x="4914" y="13183"/>
                  <a:pt x="6922" y="14895"/>
                </a:cubicBezTo>
                <a:cubicBezTo>
                  <a:pt x="7670" y="15532"/>
                  <a:pt x="8443" y="16191"/>
                  <a:pt x="9265" y="16909"/>
                </a:cubicBezTo>
                <a:lnTo>
                  <a:pt x="9292" y="16933"/>
                </a:lnTo>
                <a:cubicBezTo>
                  <a:pt x="9397" y="17027"/>
                  <a:pt x="9530" y="17074"/>
                  <a:pt x="9664" y="17074"/>
                </a:cubicBezTo>
                <a:cubicBezTo>
                  <a:pt x="9797" y="17074"/>
                  <a:pt x="9930" y="17027"/>
                  <a:pt x="10038" y="16933"/>
                </a:cubicBezTo>
                <a:lnTo>
                  <a:pt x="10062" y="16909"/>
                </a:lnTo>
                <a:cubicBezTo>
                  <a:pt x="10883" y="16191"/>
                  <a:pt x="11659" y="15532"/>
                  <a:pt x="12405" y="14895"/>
                </a:cubicBezTo>
                <a:cubicBezTo>
                  <a:pt x="14413" y="13183"/>
                  <a:pt x="16146" y="11707"/>
                  <a:pt x="17351" y="10275"/>
                </a:cubicBezTo>
                <a:cubicBezTo>
                  <a:pt x="18697" y="8672"/>
                  <a:pt x="19325" y="7174"/>
                  <a:pt x="19325" y="5568"/>
                </a:cubicBezTo>
                <a:cubicBezTo>
                  <a:pt x="19325" y="4092"/>
                  <a:pt x="18824" y="2709"/>
                  <a:pt x="17915" y="1676"/>
                </a:cubicBezTo>
                <a:cubicBezTo>
                  <a:pt x="16983" y="612"/>
                  <a:pt x="15637" y="0"/>
                  <a:pt x="14224" y="0"/>
                </a:cubicBezTo>
                <a:cubicBezTo>
                  <a:pt x="14213" y="0"/>
                  <a:pt x="14203" y="0"/>
                  <a:pt x="14192" y="0"/>
                </a:cubicBezTo>
                <a:cubicBezTo>
                  <a:pt x="12157" y="0"/>
                  <a:pt x="10868" y="1217"/>
                  <a:pt x="10143" y="2238"/>
                </a:cubicBezTo>
                <a:cubicBezTo>
                  <a:pt x="9968" y="2485"/>
                  <a:pt x="9808" y="2748"/>
                  <a:pt x="9663" y="3017"/>
                </a:cubicBezTo>
                <a:cubicBezTo>
                  <a:pt x="9518" y="2748"/>
                  <a:pt x="9358" y="2485"/>
                  <a:pt x="9183" y="2238"/>
                </a:cubicBezTo>
                <a:cubicBezTo>
                  <a:pt x="8458" y="1217"/>
                  <a:pt x="7169" y="0"/>
                  <a:pt x="5134" y="0"/>
                </a:cubicBezTo>
                <a:cubicBezTo>
                  <a:pt x="5124" y="0"/>
                  <a:pt x="5113" y="0"/>
                  <a:pt x="5103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9613" name="Google Shape;9613;p66"/>
          <p:cNvGrpSpPr/>
          <p:nvPr/>
        </p:nvGrpSpPr>
        <p:grpSpPr>
          <a:xfrm>
            <a:off x="6859688" y="3985756"/>
            <a:ext cx="342034" cy="280654"/>
            <a:chOff x="5647000" y="3252650"/>
            <a:chExt cx="485775" cy="39860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614" name="Google Shape;9614;p66"/>
            <p:cNvSpPr/>
            <p:nvPr/>
          </p:nvSpPr>
          <p:spPr>
            <a:xfrm>
              <a:off x="5762575" y="3252650"/>
              <a:ext cx="113250" cy="143825"/>
            </a:xfrm>
            <a:custGeom>
              <a:avLst/>
              <a:gdLst/>
              <a:ahLst/>
              <a:cxnLst/>
              <a:rect l="l" t="t" r="r" b="b"/>
              <a:pathLst>
                <a:path w="4530" h="5753" extrusionOk="0">
                  <a:moveTo>
                    <a:pt x="2265" y="1133"/>
                  </a:moveTo>
                  <a:cubicBezTo>
                    <a:pt x="2383" y="1133"/>
                    <a:pt x="2667" y="1348"/>
                    <a:pt x="2960" y="1930"/>
                  </a:cubicBezTo>
                  <a:cubicBezTo>
                    <a:pt x="3246" y="2501"/>
                    <a:pt x="3397" y="3147"/>
                    <a:pt x="3397" y="3488"/>
                  </a:cubicBezTo>
                  <a:cubicBezTo>
                    <a:pt x="3397" y="4113"/>
                    <a:pt x="2890" y="4621"/>
                    <a:pt x="2265" y="4621"/>
                  </a:cubicBezTo>
                  <a:cubicBezTo>
                    <a:pt x="1637" y="4621"/>
                    <a:pt x="1133" y="4113"/>
                    <a:pt x="1133" y="3488"/>
                  </a:cubicBezTo>
                  <a:cubicBezTo>
                    <a:pt x="1133" y="3147"/>
                    <a:pt x="1284" y="2501"/>
                    <a:pt x="1568" y="1930"/>
                  </a:cubicBezTo>
                  <a:cubicBezTo>
                    <a:pt x="1860" y="1348"/>
                    <a:pt x="2144" y="1133"/>
                    <a:pt x="2265" y="1133"/>
                  </a:cubicBezTo>
                  <a:close/>
                  <a:moveTo>
                    <a:pt x="2265" y="1"/>
                  </a:moveTo>
                  <a:cubicBezTo>
                    <a:pt x="1613" y="1"/>
                    <a:pt x="1024" y="493"/>
                    <a:pt x="556" y="1423"/>
                  </a:cubicBezTo>
                  <a:cubicBezTo>
                    <a:pt x="218" y="2096"/>
                    <a:pt x="1" y="2909"/>
                    <a:pt x="1" y="3488"/>
                  </a:cubicBezTo>
                  <a:cubicBezTo>
                    <a:pt x="1" y="4738"/>
                    <a:pt x="1012" y="5750"/>
                    <a:pt x="2265" y="5753"/>
                  </a:cubicBezTo>
                  <a:cubicBezTo>
                    <a:pt x="3515" y="5750"/>
                    <a:pt x="4527" y="4738"/>
                    <a:pt x="4530" y="3488"/>
                  </a:cubicBezTo>
                  <a:cubicBezTo>
                    <a:pt x="4530" y="2909"/>
                    <a:pt x="4309" y="2096"/>
                    <a:pt x="3971" y="1423"/>
                  </a:cubicBezTo>
                  <a:cubicBezTo>
                    <a:pt x="3503" y="493"/>
                    <a:pt x="2914" y="1"/>
                    <a:pt x="22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615" name="Google Shape;9615;p66"/>
            <p:cNvSpPr/>
            <p:nvPr/>
          </p:nvSpPr>
          <p:spPr>
            <a:xfrm>
              <a:off x="5647000" y="3371750"/>
              <a:ext cx="124425" cy="136450"/>
            </a:xfrm>
            <a:custGeom>
              <a:avLst/>
              <a:gdLst/>
              <a:ahLst/>
              <a:cxnLst/>
              <a:rect l="l" t="t" r="r" b="b"/>
              <a:pathLst>
                <a:path w="4977" h="5458" extrusionOk="0">
                  <a:moveTo>
                    <a:pt x="1510" y="1131"/>
                  </a:moveTo>
                  <a:cubicBezTo>
                    <a:pt x="1680" y="1131"/>
                    <a:pt x="1994" y="1221"/>
                    <a:pt x="2422" y="1496"/>
                  </a:cubicBezTo>
                  <a:cubicBezTo>
                    <a:pt x="2969" y="1852"/>
                    <a:pt x="3425" y="2333"/>
                    <a:pt x="3594" y="2625"/>
                  </a:cubicBezTo>
                  <a:cubicBezTo>
                    <a:pt x="3908" y="3166"/>
                    <a:pt x="3721" y="3860"/>
                    <a:pt x="3180" y="4171"/>
                  </a:cubicBezTo>
                  <a:cubicBezTo>
                    <a:pt x="3000" y="4276"/>
                    <a:pt x="2801" y="4325"/>
                    <a:pt x="2603" y="4325"/>
                  </a:cubicBezTo>
                  <a:cubicBezTo>
                    <a:pt x="2200" y="4325"/>
                    <a:pt x="1804" y="4120"/>
                    <a:pt x="1595" y="3758"/>
                  </a:cubicBezTo>
                  <a:cubicBezTo>
                    <a:pt x="1423" y="3462"/>
                    <a:pt x="1233" y="2828"/>
                    <a:pt x="1193" y="2191"/>
                  </a:cubicBezTo>
                  <a:cubicBezTo>
                    <a:pt x="1157" y="1538"/>
                    <a:pt x="1296" y="1212"/>
                    <a:pt x="1399" y="1155"/>
                  </a:cubicBezTo>
                  <a:cubicBezTo>
                    <a:pt x="1432" y="1137"/>
                    <a:pt x="1471" y="1131"/>
                    <a:pt x="1510" y="1131"/>
                  </a:cubicBezTo>
                  <a:close/>
                  <a:moveTo>
                    <a:pt x="1512" y="1"/>
                  </a:moveTo>
                  <a:cubicBezTo>
                    <a:pt x="1262" y="1"/>
                    <a:pt x="1033" y="59"/>
                    <a:pt x="831" y="177"/>
                  </a:cubicBezTo>
                  <a:cubicBezTo>
                    <a:pt x="269" y="500"/>
                    <a:pt x="1" y="1221"/>
                    <a:pt x="61" y="2260"/>
                  </a:cubicBezTo>
                  <a:cubicBezTo>
                    <a:pt x="106" y="3012"/>
                    <a:pt x="324" y="3821"/>
                    <a:pt x="614" y="4325"/>
                  </a:cubicBezTo>
                  <a:cubicBezTo>
                    <a:pt x="919" y="4851"/>
                    <a:pt x="1420" y="5231"/>
                    <a:pt x="2009" y="5382"/>
                  </a:cubicBezTo>
                  <a:cubicBezTo>
                    <a:pt x="2205" y="5431"/>
                    <a:pt x="2404" y="5458"/>
                    <a:pt x="2607" y="5458"/>
                  </a:cubicBezTo>
                  <a:cubicBezTo>
                    <a:pt x="2609" y="5458"/>
                    <a:pt x="2612" y="5458"/>
                    <a:pt x="2615" y="5458"/>
                  </a:cubicBezTo>
                  <a:cubicBezTo>
                    <a:pt x="3421" y="5458"/>
                    <a:pt x="4166" y="5026"/>
                    <a:pt x="4572" y="4328"/>
                  </a:cubicBezTo>
                  <a:cubicBezTo>
                    <a:pt x="4977" y="3628"/>
                    <a:pt x="4977" y="2761"/>
                    <a:pt x="4572" y="2061"/>
                  </a:cubicBezTo>
                  <a:cubicBezTo>
                    <a:pt x="4282" y="1560"/>
                    <a:pt x="3678" y="968"/>
                    <a:pt x="3035" y="548"/>
                  </a:cubicBezTo>
                  <a:cubicBezTo>
                    <a:pt x="2471" y="185"/>
                    <a:pt x="1957" y="1"/>
                    <a:pt x="15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616" name="Google Shape;9616;p66"/>
            <p:cNvSpPr/>
            <p:nvPr/>
          </p:nvSpPr>
          <p:spPr>
            <a:xfrm>
              <a:off x="5904100" y="3252650"/>
              <a:ext cx="113275" cy="143825"/>
            </a:xfrm>
            <a:custGeom>
              <a:avLst/>
              <a:gdLst/>
              <a:ahLst/>
              <a:cxnLst/>
              <a:rect l="l" t="t" r="r" b="b"/>
              <a:pathLst>
                <a:path w="4531" h="5753" extrusionOk="0">
                  <a:moveTo>
                    <a:pt x="2266" y="1133"/>
                  </a:moveTo>
                  <a:cubicBezTo>
                    <a:pt x="2383" y="1133"/>
                    <a:pt x="2667" y="1348"/>
                    <a:pt x="2960" y="1930"/>
                  </a:cubicBezTo>
                  <a:cubicBezTo>
                    <a:pt x="3247" y="2501"/>
                    <a:pt x="3398" y="3147"/>
                    <a:pt x="3398" y="3488"/>
                  </a:cubicBezTo>
                  <a:cubicBezTo>
                    <a:pt x="3398" y="4113"/>
                    <a:pt x="2891" y="4621"/>
                    <a:pt x="2266" y="4621"/>
                  </a:cubicBezTo>
                  <a:cubicBezTo>
                    <a:pt x="1638" y="4621"/>
                    <a:pt x="1133" y="4113"/>
                    <a:pt x="1133" y="3488"/>
                  </a:cubicBezTo>
                  <a:cubicBezTo>
                    <a:pt x="1133" y="3147"/>
                    <a:pt x="1284" y="2501"/>
                    <a:pt x="1568" y="1930"/>
                  </a:cubicBezTo>
                  <a:cubicBezTo>
                    <a:pt x="1861" y="1348"/>
                    <a:pt x="2145" y="1133"/>
                    <a:pt x="2266" y="1133"/>
                  </a:cubicBezTo>
                  <a:close/>
                  <a:moveTo>
                    <a:pt x="2266" y="1"/>
                  </a:moveTo>
                  <a:cubicBezTo>
                    <a:pt x="1613" y="1"/>
                    <a:pt x="1025" y="493"/>
                    <a:pt x="557" y="1423"/>
                  </a:cubicBezTo>
                  <a:cubicBezTo>
                    <a:pt x="218" y="2096"/>
                    <a:pt x="1" y="2909"/>
                    <a:pt x="1" y="3488"/>
                  </a:cubicBezTo>
                  <a:cubicBezTo>
                    <a:pt x="1" y="4738"/>
                    <a:pt x="1012" y="5753"/>
                    <a:pt x="2266" y="5753"/>
                  </a:cubicBezTo>
                  <a:cubicBezTo>
                    <a:pt x="3516" y="5753"/>
                    <a:pt x="4530" y="4738"/>
                    <a:pt x="4530" y="3488"/>
                  </a:cubicBezTo>
                  <a:cubicBezTo>
                    <a:pt x="4530" y="2909"/>
                    <a:pt x="4310" y="2096"/>
                    <a:pt x="3972" y="1423"/>
                  </a:cubicBezTo>
                  <a:cubicBezTo>
                    <a:pt x="3507" y="493"/>
                    <a:pt x="2915" y="1"/>
                    <a:pt x="22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617" name="Google Shape;9617;p66"/>
            <p:cNvSpPr/>
            <p:nvPr/>
          </p:nvSpPr>
          <p:spPr>
            <a:xfrm>
              <a:off x="5996750" y="3371150"/>
              <a:ext cx="136025" cy="136525"/>
            </a:xfrm>
            <a:custGeom>
              <a:avLst/>
              <a:gdLst/>
              <a:ahLst/>
              <a:cxnLst/>
              <a:rect l="l" t="t" r="r" b="b"/>
              <a:pathLst>
                <a:path w="5441" h="5461" extrusionOk="0">
                  <a:moveTo>
                    <a:pt x="3955" y="1136"/>
                  </a:moveTo>
                  <a:cubicBezTo>
                    <a:pt x="3986" y="1136"/>
                    <a:pt x="4019" y="1143"/>
                    <a:pt x="4049" y="1158"/>
                  </a:cubicBezTo>
                  <a:cubicBezTo>
                    <a:pt x="4152" y="1218"/>
                    <a:pt x="4290" y="1541"/>
                    <a:pt x="4251" y="2194"/>
                  </a:cubicBezTo>
                  <a:cubicBezTo>
                    <a:pt x="4215" y="2834"/>
                    <a:pt x="4022" y="3468"/>
                    <a:pt x="3853" y="3761"/>
                  </a:cubicBezTo>
                  <a:cubicBezTo>
                    <a:pt x="3644" y="4124"/>
                    <a:pt x="3246" y="4329"/>
                    <a:pt x="2842" y="4329"/>
                  </a:cubicBezTo>
                  <a:cubicBezTo>
                    <a:pt x="2645" y="4329"/>
                    <a:pt x="2447" y="4280"/>
                    <a:pt x="2267" y="4177"/>
                  </a:cubicBezTo>
                  <a:cubicBezTo>
                    <a:pt x="2008" y="4026"/>
                    <a:pt x="1815" y="3779"/>
                    <a:pt x="1739" y="3489"/>
                  </a:cubicBezTo>
                  <a:cubicBezTo>
                    <a:pt x="1661" y="3199"/>
                    <a:pt x="1703" y="2888"/>
                    <a:pt x="1854" y="2628"/>
                  </a:cubicBezTo>
                  <a:cubicBezTo>
                    <a:pt x="2020" y="2338"/>
                    <a:pt x="2479" y="1855"/>
                    <a:pt x="3025" y="1502"/>
                  </a:cubicBezTo>
                  <a:cubicBezTo>
                    <a:pt x="3451" y="1224"/>
                    <a:pt x="3768" y="1137"/>
                    <a:pt x="3937" y="1137"/>
                  </a:cubicBezTo>
                  <a:cubicBezTo>
                    <a:pt x="3943" y="1136"/>
                    <a:pt x="3949" y="1136"/>
                    <a:pt x="3955" y="1136"/>
                  </a:cubicBezTo>
                  <a:close/>
                  <a:moveTo>
                    <a:pt x="3932" y="1"/>
                  </a:moveTo>
                  <a:cubicBezTo>
                    <a:pt x="3486" y="1"/>
                    <a:pt x="2972" y="186"/>
                    <a:pt x="2409" y="551"/>
                  </a:cubicBezTo>
                  <a:cubicBezTo>
                    <a:pt x="1766" y="968"/>
                    <a:pt x="1162" y="1562"/>
                    <a:pt x="872" y="2064"/>
                  </a:cubicBezTo>
                  <a:cubicBezTo>
                    <a:pt x="1" y="3572"/>
                    <a:pt x="1091" y="5461"/>
                    <a:pt x="2834" y="5461"/>
                  </a:cubicBezTo>
                  <a:cubicBezTo>
                    <a:pt x="2835" y="5461"/>
                    <a:pt x="2837" y="5461"/>
                    <a:pt x="2838" y="5461"/>
                  </a:cubicBezTo>
                  <a:cubicBezTo>
                    <a:pt x="3037" y="5461"/>
                    <a:pt x="3240" y="5433"/>
                    <a:pt x="3436" y="5385"/>
                  </a:cubicBezTo>
                  <a:cubicBezTo>
                    <a:pt x="4022" y="5234"/>
                    <a:pt x="4526" y="4854"/>
                    <a:pt x="4831" y="4328"/>
                  </a:cubicBezTo>
                  <a:cubicBezTo>
                    <a:pt x="5121" y="3824"/>
                    <a:pt x="5335" y="3015"/>
                    <a:pt x="5380" y="2260"/>
                  </a:cubicBezTo>
                  <a:cubicBezTo>
                    <a:pt x="5441" y="1221"/>
                    <a:pt x="5175" y="503"/>
                    <a:pt x="4614" y="177"/>
                  </a:cubicBezTo>
                  <a:cubicBezTo>
                    <a:pt x="4410" y="59"/>
                    <a:pt x="4182" y="1"/>
                    <a:pt x="39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618" name="Google Shape;9618;p66"/>
            <p:cNvSpPr/>
            <p:nvPr/>
          </p:nvSpPr>
          <p:spPr>
            <a:xfrm>
              <a:off x="5734275" y="3424700"/>
              <a:ext cx="311325" cy="226550"/>
            </a:xfrm>
            <a:custGeom>
              <a:avLst/>
              <a:gdLst/>
              <a:ahLst/>
              <a:cxnLst/>
              <a:rect l="l" t="t" r="r" b="b"/>
              <a:pathLst>
                <a:path w="12453" h="9062" extrusionOk="0">
                  <a:moveTo>
                    <a:pt x="6226" y="1135"/>
                  </a:moveTo>
                  <a:cubicBezTo>
                    <a:pt x="8575" y="1135"/>
                    <a:pt x="9059" y="1815"/>
                    <a:pt x="9059" y="2832"/>
                  </a:cubicBezTo>
                  <a:lnTo>
                    <a:pt x="9059" y="3159"/>
                  </a:lnTo>
                  <a:cubicBezTo>
                    <a:pt x="9056" y="3850"/>
                    <a:pt x="9472" y="4472"/>
                    <a:pt x="10115" y="4732"/>
                  </a:cubicBezTo>
                  <a:cubicBezTo>
                    <a:pt x="10846" y="5031"/>
                    <a:pt x="11323" y="5619"/>
                    <a:pt x="11323" y="6229"/>
                  </a:cubicBezTo>
                  <a:cubicBezTo>
                    <a:pt x="11323" y="6658"/>
                    <a:pt x="11103" y="7069"/>
                    <a:pt x="10704" y="7389"/>
                  </a:cubicBezTo>
                  <a:cubicBezTo>
                    <a:pt x="10269" y="7736"/>
                    <a:pt x="9687" y="7929"/>
                    <a:pt x="9059" y="7929"/>
                  </a:cubicBezTo>
                  <a:cubicBezTo>
                    <a:pt x="9046" y="7929"/>
                    <a:pt x="9034" y="7929"/>
                    <a:pt x="9021" y="7929"/>
                  </a:cubicBezTo>
                  <a:cubicBezTo>
                    <a:pt x="8787" y="7929"/>
                    <a:pt x="8554" y="7902"/>
                    <a:pt x="8328" y="7848"/>
                  </a:cubicBezTo>
                  <a:cubicBezTo>
                    <a:pt x="7639" y="7673"/>
                    <a:pt x="6933" y="7585"/>
                    <a:pt x="6223" y="7585"/>
                  </a:cubicBezTo>
                  <a:cubicBezTo>
                    <a:pt x="5517" y="7585"/>
                    <a:pt x="4813" y="7673"/>
                    <a:pt x="4128" y="7848"/>
                  </a:cubicBezTo>
                  <a:cubicBezTo>
                    <a:pt x="3901" y="7902"/>
                    <a:pt x="3666" y="7929"/>
                    <a:pt x="3434" y="7929"/>
                  </a:cubicBezTo>
                  <a:cubicBezTo>
                    <a:pt x="3422" y="7929"/>
                    <a:pt x="3409" y="7929"/>
                    <a:pt x="3397" y="7929"/>
                  </a:cubicBezTo>
                  <a:cubicBezTo>
                    <a:pt x="2769" y="7929"/>
                    <a:pt x="2183" y="7736"/>
                    <a:pt x="1748" y="7389"/>
                  </a:cubicBezTo>
                  <a:cubicBezTo>
                    <a:pt x="1350" y="7069"/>
                    <a:pt x="1133" y="6658"/>
                    <a:pt x="1133" y="6229"/>
                  </a:cubicBezTo>
                  <a:cubicBezTo>
                    <a:pt x="1133" y="5619"/>
                    <a:pt x="1604" y="5031"/>
                    <a:pt x="2340" y="4732"/>
                  </a:cubicBezTo>
                  <a:cubicBezTo>
                    <a:pt x="2980" y="4472"/>
                    <a:pt x="3397" y="3850"/>
                    <a:pt x="3397" y="3159"/>
                  </a:cubicBezTo>
                  <a:lnTo>
                    <a:pt x="3397" y="2832"/>
                  </a:lnTo>
                  <a:cubicBezTo>
                    <a:pt x="3397" y="1815"/>
                    <a:pt x="3877" y="1135"/>
                    <a:pt x="6226" y="1135"/>
                  </a:cubicBezTo>
                  <a:close/>
                  <a:moveTo>
                    <a:pt x="6226" y="0"/>
                  </a:moveTo>
                  <a:cubicBezTo>
                    <a:pt x="5034" y="0"/>
                    <a:pt x="4185" y="157"/>
                    <a:pt x="3557" y="498"/>
                  </a:cubicBezTo>
                  <a:cubicBezTo>
                    <a:pt x="2700" y="960"/>
                    <a:pt x="2262" y="1745"/>
                    <a:pt x="2262" y="2829"/>
                  </a:cubicBezTo>
                  <a:lnTo>
                    <a:pt x="2262" y="3156"/>
                  </a:lnTo>
                  <a:cubicBezTo>
                    <a:pt x="2265" y="3388"/>
                    <a:pt x="2123" y="3593"/>
                    <a:pt x="1912" y="3681"/>
                  </a:cubicBezTo>
                  <a:cubicBezTo>
                    <a:pt x="749" y="4158"/>
                    <a:pt x="0" y="5157"/>
                    <a:pt x="0" y="6229"/>
                  </a:cubicBezTo>
                  <a:cubicBezTo>
                    <a:pt x="0" y="7790"/>
                    <a:pt x="1522" y="9062"/>
                    <a:pt x="3397" y="9062"/>
                  </a:cubicBezTo>
                  <a:cubicBezTo>
                    <a:pt x="3409" y="9062"/>
                    <a:pt x="3421" y="9062"/>
                    <a:pt x="3433" y="9062"/>
                  </a:cubicBezTo>
                  <a:cubicBezTo>
                    <a:pt x="3760" y="9062"/>
                    <a:pt x="4088" y="9022"/>
                    <a:pt x="4409" y="8944"/>
                  </a:cubicBezTo>
                  <a:cubicBezTo>
                    <a:pt x="5005" y="8793"/>
                    <a:pt x="5616" y="8717"/>
                    <a:pt x="6228" y="8717"/>
                  </a:cubicBezTo>
                  <a:cubicBezTo>
                    <a:pt x="6839" y="8717"/>
                    <a:pt x="7451" y="8793"/>
                    <a:pt x="8047" y="8944"/>
                  </a:cubicBezTo>
                  <a:cubicBezTo>
                    <a:pt x="8366" y="9022"/>
                    <a:pt x="8691" y="9059"/>
                    <a:pt x="9017" y="9059"/>
                  </a:cubicBezTo>
                  <a:cubicBezTo>
                    <a:pt x="9030" y="9059"/>
                    <a:pt x="9043" y="9059"/>
                    <a:pt x="9056" y="9059"/>
                  </a:cubicBezTo>
                  <a:cubicBezTo>
                    <a:pt x="10931" y="9059"/>
                    <a:pt x="12452" y="7787"/>
                    <a:pt x="12452" y="6226"/>
                  </a:cubicBezTo>
                  <a:cubicBezTo>
                    <a:pt x="12452" y="5154"/>
                    <a:pt x="11704" y="4155"/>
                    <a:pt x="10541" y="3681"/>
                  </a:cubicBezTo>
                  <a:cubicBezTo>
                    <a:pt x="10330" y="3593"/>
                    <a:pt x="10188" y="3388"/>
                    <a:pt x="10188" y="3156"/>
                  </a:cubicBezTo>
                  <a:lnTo>
                    <a:pt x="10188" y="2829"/>
                  </a:lnTo>
                  <a:cubicBezTo>
                    <a:pt x="10188" y="1745"/>
                    <a:pt x="9753" y="960"/>
                    <a:pt x="8896" y="498"/>
                  </a:cubicBezTo>
                  <a:cubicBezTo>
                    <a:pt x="8267" y="157"/>
                    <a:pt x="7419" y="0"/>
                    <a:pt x="62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619" name="Google Shape;9619;p66"/>
          <p:cNvGrpSpPr/>
          <p:nvPr/>
        </p:nvGrpSpPr>
        <p:grpSpPr>
          <a:xfrm>
            <a:off x="5165128" y="3991768"/>
            <a:ext cx="326536" cy="268454"/>
            <a:chOff x="6242450" y="3252800"/>
            <a:chExt cx="484475" cy="39830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620" name="Google Shape;9620;p66"/>
            <p:cNvSpPr/>
            <p:nvPr/>
          </p:nvSpPr>
          <p:spPr>
            <a:xfrm>
              <a:off x="6626825" y="3427175"/>
              <a:ext cx="28325" cy="28350"/>
            </a:xfrm>
            <a:custGeom>
              <a:avLst/>
              <a:gdLst/>
              <a:ahLst/>
              <a:cxnLst/>
              <a:rect l="l" t="t" r="r" b="b"/>
              <a:pathLst>
                <a:path w="1133" h="1134" extrusionOk="0">
                  <a:moveTo>
                    <a:pt x="568" y="1"/>
                  </a:moveTo>
                  <a:cubicBezTo>
                    <a:pt x="254" y="1"/>
                    <a:pt x="0" y="254"/>
                    <a:pt x="0" y="565"/>
                  </a:cubicBezTo>
                  <a:cubicBezTo>
                    <a:pt x="0" y="879"/>
                    <a:pt x="254" y="1133"/>
                    <a:pt x="568" y="1133"/>
                  </a:cubicBezTo>
                  <a:cubicBezTo>
                    <a:pt x="879" y="1133"/>
                    <a:pt x="1132" y="879"/>
                    <a:pt x="1132" y="565"/>
                  </a:cubicBezTo>
                  <a:cubicBezTo>
                    <a:pt x="1132" y="254"/>
                    <a:pt x="879" y="1"/>
                    <a:pt x="5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621" name="Google Shape;9621;p66"/>
            <p:cNvSpPr/>
            <p:nvPr/>
          </p:nvSpPr>
          <p:spPr>
            <a:xfrm>
              <a:off x="6508150" y="3418300"/>
              <a:ext cx="45550" cy="68400"/>
            </a:xfrm>
            <a:custGeom>
              <a:avLst/>
              <a:gdLst/>
              <a:ahLst/>
              <a:cxnLst/>
              <a:rect l="l" t="t" r="r" b="b"/>
              <a:pathLst>
                <a:path w="1822" h="2736" extrusionOk="0">
                  <a:moveTo>
                    <a:pt x="1062" y="0"/>
                  </a:moveTo>
                  <a:cubicBezTo>
                    <a:pt x="917" y="0"/>
                    <a:pt x="772" y="55"/>
                    <a:pt x="662" y="166"/>
                  </a:cubicBezTo>
                  <a:cubicBezTo>
                    <a:pt x="1" y="830"/>
                    <a:pt x="1" y="1905"/>
                    <a:pt x="662" y="2569"/>
                  </a:cubicBezTo>
                  <a:cubicBezTo>
                    <a:pt x="768" y="2675"/>
                    <a:pt x="912" y="2732"/>
                    <a:pt x="1063" y="2735"/>
                  </a:cubicBezTo>
                  <a:cubicBezTo>
                    <a:pt x="1568" y="2732"/>
                    <a:pt x="1821" y="2122"/>
                    <a:pt x="1462" y="1766"/>
                  </a:cubicBezTo>
                  <a:cubicBezTo>
                    <a:pt x="1242" y="1545"/>
                    <a:pt x="1242" y="1186"/>
                    <a:pt x="1462" y="966"/>
                  </a:cubicBezTo>
                  <a:cubicBezTo>
                    <a:pt x="1685" y="745"/>
                    <a:pt x="1685" y="386"/>
                    <a:pt x="1462" y="166"/>
                  </a:cubicBezTo>
                  <a:cubicBezTo>
                    <a:pt x="1352" y="55"/>
                    <a:pt x="1207" y="0"/>
                    <a:pt x="10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622" name="Google Shape;9622;p66"/>
            <p:cNvSpPr/>
            <p:nvPr/>
          </p:nvSpPr>
          <p:spPr>
            <a:xfrm>
              <a:off x="6242450" y="3252800"/>
              <a:ext cx="484475" cy="398300"/>
            </a:xfrm>
            <a:custGeom>
              <a:avLst/>
              <a:gdLst/>
              <a:ahLst/>
              <a:cxnLst/>
              <a:rect l="l" t="t" r="r" b="b"/>
              <a:pathLst>
                <a:path w="19379" h="15932" extrusionOk="0">
                  <a:moveTo>
                    <a:pt x="9593" y="1178"/>
                  </a:moveTo>
                  <a:cubicBezTo>
                    <a:pt x="11124" y="1417"/>
                    <a:pt x="12374" y="2528"/>
                    <a:pt x="12794" y="4017"/>
                  </a:cubicBezTo>
                  <a:cubicBezTo>
                    <a:pt x="12443" y="4032"/>
                    <a:pt x="12093" y="4065"/>
                    <a:pt x="11746" y="4116"/>
                  </a:cubicBezTo>
                  <a:cubicBezTo>
                    <a:pt x="10595" y="3543"/>
                    <a:pt x="9792" y="2450"/>
                    <a:pt x="9593" y="1178"/>
                  </a:cubicBezTo>
                  <a:close/>
                  <a:moveTo>
                    <a:pt x="1697" y="2890"/>
                  </a:moveTo>
                  <a:cubicBezTo>
                    <a:pt x="3790" y="2894"/>
                    <a:pt x="5520" y="4524"/>
                    <a:pt x="5653" y="6613"/>
                  </a:cubicBezTo>
                  <a:lnTo>
                    <a:pt x="4360" y="5321"/>
                  </a:lnTo>
                  <a:cubicBezTo>
                    <a:pt x="4250" y="5211"/>
                    <a:pt x="4105" y="5156"/>
                    <a:pt x="3960" y="5156"/>
                  </a:cubicBezTo>
                  <a:cubicBezTo>
                    <a:pt x="3815" y="5156"/>
                    <a:pt x="3670" y="5211"/>
                    <a:pt x="3560" y="5321"/>
                  </a:cubicBezTo>
                  <a:cubicBezTo>
                    <a:pt x="3340" y="5542"/>
                    <a:pt x="3340" y="5901"/>
                    <a:pt x="3560" y="6121"/>
                  </a:cubicBezTo>
                  <a:lnTo>
                    <a:pt x="4852" y="7414"/>
                  </a:lnTo>
                  <a:cubicBezTo>
                    <a:pt x="2763" y="7281"/>
                    <a:pt x="1132" y="5551"/>
                    <a:pt x="1132" y="3458"/>
                  </a:cubicBezTo>
                  <a:lnTo>
                    <a:pt x="1129" y="3458"/>
                  </a:lnTo>
                  <a:lnTo>
                    <a:pt x="1129" y="2890"/>
                  </a:lnTo>
                  <a:close/>
                  <a:moveTo>
                    <a:pt x="15511" y="5593"/>
                  </a:moveTo>
                  <a:cubicBezTo>
                    <a:pt x="16553" y="6067"/>
                    <a:pt x="17477" y="6888"/>
                    <a:pt x="18135" y="7966"/>
                  </a:cubicBezTo>
                  <a:cubicBezTo>
                    <a:pt x="17471" y="9056"/>
                    <a:pt x="16532" y="9887"/>
                    <a:pt x="15472" y="10358"/>
                  </a:cubicBezTo>
                  <a:cubicBezTo>
                    <a:pt x="13748" y="9228"/>
                    <a:pt x="13766" y="6695"/>
                    <a:pt x="15511" y="5593"/>
                  </a:cubicBezTo>
                  <a:close/>
                  <a:moveTo>
                    <a:pt x="13326" y="5134"/>
                  </a:moveTo>
                  <a:cubicBezTo>
                    <a:pt x="13345" y="5134"/>
                    <a:pt x="13363" y="5134"/>
                    <a:pt x="13382" y="5134"/>
                  </a:cubicBezTo>
                  <a:cubicBezTo>
                    <a:pt x="13417" y="5140"/>
                    <a:pt x="13451" y="5143"/>
                    <a:pt x="13485" y="5143"/>
                  </a:cubicBezTo>
                  <a:cubicBezTo>
                    <a:pt x="13504" y="5143"/>
                    <a:pt x="13523" y="5142"/>
                    <a:pt x="13542" y="5140"/>
                  </a:cubicBezTo>
                  <a:cubicBezTo>
                    <a:pt x="13548" y="5140"/>
                    <a:pt x="13554" y="5137"/>
                    <a:pt x="13560" y="5137"/>
                  </a:cubicBezTo>
                  <a:cubicBezTo>
                    <a:pt x="13775" y="5143"/>
                    <a:pt x="13989" y="5161"/>
                    <a:pt x="14204" y="5197"/>
                  </a:cubicBezTo>
                  <a:cubicBezTo>
                    <a:pt x="12688" y="6728"/>
                    <a:pt x="12676" y="9189"/>
                    <a:pt x="14170" y="10738"/>
                  </a:cubicBezTo>
                  <a:cubicBezTo>
                    <a:pt x="13968" y="10771"/>
                    <a:pt x="13763" y="10789"/>
                    <a:pt x="13560" y="10792"/>
                  </a:cubicBezTo>
                  <a:lnTo>
                    <a:pt x="13542" y="10792"/>
                  </a:lnTo>
                  <a:cubicBezTo>
                    <a:pt x="13520" y="10789"/>
                    <a:pt x="13497" y="10787"/>
                    <a:pt x="13475" y="10787"/>
                  </a:cubicBezTo>
                  <a:cubicBezTo>
                    <a:pt x="13444" y="10787"/>
                    <a:pt x="13414" y="10790"/>
                    <a:pt x="13382" y="10795"/>
                  </a:cubicBezTo>
                  <a:cubicBezTo>
                    <a:pt x="13362" y="10796"/>
                    <a:pt x="13341" y="10796"/>
                    <a:pt x="13321" y="10796"/>
                  </a:cubicBezTo>
                  <a:cubicBezTo>
                    <a:pt x="12807" y="10796"/>
                    <a:pt x="12296" y="10759"/>
                    <a:pt x="11788" y="10684"/>
                  </a:cubicBezTo>
                  <a:cubicBezTo>
                    <a:pt x="11755" y="10675"/>
                    <a:pt x="11722" y="10672"/>
                    <a:pt x="11691" y="10669"/>
                  </a:cubicBezTo>
                  <a:cubicBezTo>
                    <a:pt x="9931" y="10370"/>
                    <a:pt x="8938" y="9530"/>
                    <a:pt x="7114" y="7990"/>
                  </a:cubicBezTo>
                  <a:lnTo>
                    <a:pt x="7105" y="7987"/>
                  </a:lnTo>
                  <a:lnTo>
                    <a:pt x="7177" y="7927"/>
                  </a:lnTo>
                  <a:cubicBezTo>
                    <a:pt x="8986" y="6402"/>
                    <a:pt x="9973" y="5569"/>
                    <a:pt x="11691" y="5267"/>
                  </a:cubicBezTo>
                  <a:cubicBezTo>
                    <a:pt x="11731" y="5264"/>
                    <a:pt x="11767" y="5258"/>
                    <a:pt x="11806" y="5249"/>
                  </a:cubicBezTo>
                  <a:cubicBezTo>
                    <a:pt x="12310" y="5173"/>
                    <a:pt x="12816" y="5134"/>
                    <a:pt x="13326" y="5134"/>
                  </a:cubicBezTo>
                  <a:close/>
                  <a:moveTo>
                    <a:pt x="4852" y="8561"/>
                  </a:moveTo>
                  <a:lnTo>
                    <a:pt x="3560" y="9850"/>
                  </a:lnTo>
                  <a:cubicBezTo>
                    <a:pt x="3340" y="10071"/>
                    <a:pt x="3340" y="10430"/>
                    <a:pt x="3560" y="10650"/>
                  </a:cubicBezTo>
                  <a:cubicBezTo>
                    <a:pt x="3670" y="10762"/>
                    <a:pt x="3815" y="10818"/>
                    <a:pt x="3960" y="10818"/>
                  </a:cubicBezTo>
                  <a:cubicBezTo>
                    <a:pt x="4105" y="10818"/>
                    <a:pt x="4250" y="10762"/>
                    <a:pt x="4360" y="10650"/>
                  </a:cubicBezTo>
                  <a:lnTo>
                    <a:pt x="5653" y="9361"/>
                  </a:lnTo>
                  <a:lnTo>
                    <a:pt x="5653" y="9361"/>
                  </a:lnTo>
                  <a:cubicBezTo>
                    <a:pt x="5520" y="11451"/>
                    <a:pt x="3790" y="13078"/>
                    <a:pt x="1697" y="13081"/>
                  </a:cubicBezTo>
                  <a:lnTo>
                    <a:pt x="1129" y="13081"/>
                  </a:lnTo>
                  <a:lnTo>
                    <a:pt x="1129" y="12517"/>
                  </a:lnTo>
                  <a:cubicBezTo>
                    <a:pt x="1132" y="10421"/>
                    <a:pt x="2760" y="8691"/>
                    <a:pt x="4852" y="8561"/>
                  </a:cubicBezTo>
                  <a:close/>
                  <a:moveTo>
                    <a:pt x="11734" y="11822"/>
                  </a:moveTo>
                  <a:cubicBezTo>
                    <a:pt x="12066" y="11870"/>
                    <a:pt x="12416" y="11901"/>
                    <a:pt x="12794" y="11916"/>
                  </a:cubicBezTo>
                  <a:cubicBezTo>
                    <a:pt x="12374" y="13407"/>
                    <a:pt x="11121" y="14515"/>
                    <a:pt x="9593" y="14754"/>
                  </a:cubicBezTo>
                  <a:cubicBezTo>
                    <a:pt x="9792" y="13489"/>
                    <a:pt x="10589" y="12396"/>
                    <a:pt x="11734" y="11822"/>
                  </a:cubicBezTo>
                  <a:close/>
                  <a:moveTo>
                    <a:pt x="8986" y="1"/>
                  </a:moveTo>
                  <a:cubicBezTo>
                    <a:pt x="8984" y="1"/>
                    <a:pt x="8982" y="1"/>
                    <a:pt x="8980" y="1"/>
                  </a:cubicBezTo>
                  <a:cubicBezTo>
                    <a:pt x="8666" y="1"/>
                    <a:pt x="8412" y="255"/>
                    <a:pt x="8412" y="566"/>
                  </a:cubicBezTo>
                  <a:cubicBezTo>
                    <a:pt x="8415" y="2084"/>
                    <a:pt x="9092" y="3522"/>
                    <a:pt x="10257" y="4491"/>
                  </a:cubicBezTo>
                  <a:cubicBezTo>
                    <a:pt x="9019" y="4950"/>
                    <a:pt x="8044" y="5720"/>
                    <a:pt x="6794" y="6774"/>
                  </a:cubicBezTo>
                  <a:cubicBezTo>
                    <a:pt x="6749" y="4002"/>
                    <a:pt x="4481" y="1761"/>
                    <a:pt x="1697" y="1761"/>
                  </a:cubicBezTo>
                  <a:lnTo>
                    <a:pt x="565" y="1761"/>
                  </a:lnTo>
                  <a:cubicBezTo>
                    <a:pt x="251" y="1761"/>
                    <a:pt x="0" y="2015"/>
                    <a:pt x="0" y="2326"/>
                  </a:cubicBezTo>
                  <a:lnTo>
                    <a:pt x="0" y="3458"/>
                  </a:lnTo>
                  <a:cubicBezTo>
                    <a:pt x="0" y="5366"/>
                    <a:pt x="1066" y="7115"/>
                    <a:pt x="2763" y="7987"/>
                  </a:cubicBezTo>
                  <a:cubicBezTo>
                    <a:pt x="1066" y="8863"/>
                    <a:pt x="0" y="10611"/>
                    <a:pt x="0" y="12517"/>
                  </a:cubicBezTo>
                  <a:lnTo>
                    <a:pt x="0" y="13649"/>
                  </a:lnTo>
                  <a:cubicBezTo>
                    <a:pt x="0" y="13963"/>
                    <a:pt x="254" y="14213"/>
                    <a:pt x="565" y="14213"/>
                  </a:cubicBezTo>
                  <a:lnTo>
                    <a:pt x="1697" y="14213"/>
                  </a:lnTo>
                  <a:cubicBezTo>
                    <a:pt x="4478" y="14213"/>
                    <a:pt x="6746" y="11973"/>
                    <a:pt x="6794" y="9204"/>
                  </a:cubicBezTo>
                  <a:cubicBezTo>
                    <a:pt x="7808" y="10056"/>
                    <a:pt x="8606" y="10693"/>
                    <a:pt x="9523" y="11149"/>
                  </a:cubicBezTo>
                  <a:cubicBezTo>
                    <a:pt x="9756" y="11263"/>
                    <a:pt x="9998" y="11366"/>
                    <a:pt x="10242" y="11457"/>
                  </a:cubicBezTo>
                  <a:cubicBezTo>
                    <a:pt x="9086" y="12426"/>
                    <a:pt x="8415" y="13857"/>
                    <a:pt x="8412" y="15367"/>
                  </a:cubicBezTo>
                  <a:cubicBezTo>
                    <a:pt x="8412" y="15678"/>
                    <a:pt x="8666" y="15932"/>
                    <a:pt x="8980" y="15932"/>
                  </a:cubicBezTo>
                  <a:cubicBezTo>
                    <a:pt x="8982" y="15932"/>
                    <a:pt x="8984" y="15932"/>
                    <a:pt x="8986" y="15932"/>
                  </a:cubicBezTo>
                  <a:cubicBezTo>
                    <a:pt x="11387" y="15932"/>
                    <a:pt x="13461" y="14254"/>
                    <a:pt x="13962" y="11907"/>
                  </a:cubicBezTo>
                  <a:cubicBezTo>
                    <a:pt x="14971" y="11813"/>
                    <a:pt x="15943" y="11481"/>
                    <a:pt x="16794" y="10934"/>
                  </a:cubicBezTo>
                  <a:cubicBezTo>
                    <a:pt x="17812" y="10288"/>
                    <a:pt x="18672" y="9355"/>
                    <a:pt x="19285" y="8238"/>
                  </a:cubicBezTo>
                  <a:cubicBezTo>
                    <a:pt x="19379" y="8069"/>
                    <a:pt x="19379" y="7864"/>
                    <a:pt x="19285" y="7694"/>
                  </a:cubicBezTo>
                  <a:cubicBezTo>
                    <a:pt x="18672" y="6577"/>
                    <a:pt x="17809" y="5644"/>
                    <a:pt x="16794" y="4998"/>
                  </a:cubicBezTo>
                  <a:cubicBezTo>
                    <a:pt x="15943" y="4452"/>
                    <a:pt x="14971" y="4119"/>
                    <a:pt x="13962" y="4026"/>
                  </a:cubicBezTo>
                  <a:cubicBezTo>
                    <a:pt x="13461" y="1679"/>
                    <a:pt x="11387" y="1"/>
                    <a:pt x="89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623" name="Google Shape;9623;p66"/>
          <p:cNvGrpSpPr/>
          <p:nvPr/>
        </p:nvGrpSpPr>
        <p:grpSpPr>
          <a:xfrm>
            <a:off x="5077111" y="3126102"/>
            <a:ext cx="298978" cy="340168"/>
            <a:chOff x="922025" y="3804850"/>
            <a:chExt cx="424625" cy="48312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624" name="Google Shape;9624;p66"/>
            <p:cNvSpPr/>
            <p:nvPr/>
          </p:nvSpPr>
          <p:spPr>
            <a:xfrm>
              <a:off x="922025" y="3804850"/>
              <a:ext cx="424625" cy="483125"/>
            </a:xfrm>
            <a:custGeom>
              <a:avLst/>
              <a:gdLst/>
              <a:ahLst/>
              <a:cxnLst/>
              <a:rect l="l" t="t" r="r" b="b"/>
              <a:pathLst>
                <a:path w="16985" h="19325" extrusionOk="0">
                  <a:moveTo>
                    <a:pt x="14153" y="1132"/>
                  </a:moveTo>
                  <a:cubicBezTo>
                    <a:pt x="15092" y="1132"/>
                    <a:pt x="15850" y="1893"/>
                    <a:pt x="15853" y="2832"/>
                  </a:cubicBezTo>
                  <a:lnTo>
                    <a:pt x="15853" y="3560"/>
                  </a:lnTo>
                  <a:cubicBezTo>
                    <a:pt x="15472" y="3162"/>
                    <a:pt x="15037" y="2769"/>
                    <a:pt x="14648" y="2558"/>
                  </a:cubicBezTo>
                  <a:cubicBezTo>
                    <a:pt x="14158" y="2296"/>
                    <a:pt x="13305" y="2239"/>
                    <a:pt x="12660" y="2239"/>
                  </a:cubicBezTo>
                  <a:cubicBezTo>
                    <a:pt x="12589" y="2239"/>
                    <a:pt x="12521" y="2239"/>
                    <a:pt x="12456" y="2241"/>
                  </a:cubicBezTo>
                  <a:lnTo>
                    <a:pt x="12456" y="1132"/>
                  </a:lnTo>
                  <a:close/>
                  <a:moveTo>
                    <a:pt x="12611" y="3372"/>
                  </a:moveTo>
                  <a:cubicBezTo>
                    <a:pt x="13207" y="3372"/>
                    <a:pt x="13858" y="3421"/>
                    <a:pt x="14110" y="3557"/>
                  </a:cubicBezTo>
                  <a:cubicBezTo>
                    <a:pt x="14430" y="3726"/>
                    <a:pt x="14844" y="4128"/>
                    <a:pt x="15209" y="4529"/>
                  </a:cubicBezTo>
                  <a:lnTo>
                    <a:pt x="12456" y="4529"/>
                  </a:lnTo>
                  <a:lnTo>
                    <a:pt x="12456" y="3373"/>
                  </a:lnTo>
                  <a:cubicBezTo>
                    <a:pt x="12507" y="3372"/>
                    <a:pt x="12559" y="3372"/>
                    <a:pt x="12611" y="3372"/>
                  </a:cubicBezTo>
                  <a:close/>
                  <a:moveTo>
                    <a:pt x="7927" y="6794"/>
                  </a:moveTo>
                  <a:lnTo>
                    <a:pt x="7927" y="9626"/>
                  </a:lnTo>
                  <a:cubicBezTo>
                    <a:pt x="7924" y="11812"/>
                    <a:pt x="6151" y="13585"/>
                    <a:pt x="3962" y="13588"/>
                  </a:cubicBezTo>
                  <a:lnTo>
                    <a:pt x="3397" y="13588"/>
                  </a:lnTo>
                  <a:lnTo>
                    <a:pt x="3397" y="12455"/>
                  </a:lnTo>
                  <a:lnTo>
                    <a:pt x="3962" y="12455"/>
                  </a:lnTo>
                  <a:cubicBezTo>
                    <a:pt x="5526" y="12452"/>
                    <a:pt x="6791" y="11187"/>
                    <a:pt x="6794" y="9626"/>
                  </a:cubicBezTo>
                  <a:cubicBezTo>
                    <a:pt x="6794" y="9312"/>
                    <a:pt x="6541" y="9058"/>
                    <a:pt x="6227" y="9058"/>
                  </a:cubicBezTo>
                  <a:cubicBezTo>
                    <a:pt x="5913" y="9058"/>
                    <a:pt x="5662" y="9312"/>
                    <a:pt x="5662" y="9626"/>
                  </a:cubicBezTo>
                  <a:cubicBezTo>
                    <a:pt x="5659" y="10562"/>
                    <a:pt x="4901" y="11323"/>
                    <a:pt x="3962" y="11323"/>
                  </a:cubicBezTo>
                  <a:lnTo>
                    <a:pt x="3397" y="11323"/>
                  </a:lnTo>
                  <a:lnTo>
                    <a:pt x="3397" y="10758"/>
                  </a:lnTo>
                  <a:cubicBezTo>
                    <a:pt x="3397" y="8569"/>
                    <a:pt x="5170" y="6797"/>
                    <a:pt x="7359" y="6794"/>
                  </a:cubicBezTo>
                  <a:close/>
                  <a:moveTo>
                    <a:pt x="11323" y="1132"/>
                  </a:moveTo>
                  <a:lnTo>
                    <a:pt x="11323" y="10758"/>
                  </a:lnTo>
                  <a:cubicBezTo>
                    <a:pt x="11320" y="12320"/>
                    <a:pt x="10055" y="13585"/>
                    <a:pt x="8491" y="13588"/>
                  </a:cubicBezTo>
                  <a:lnTo>
                    <a:pt x="7160" y="13588"/>
                  </a:lnTo>
                  <a:cubicBezTo>
                    <a:pt x="8361" y="12621"/>
                    <a:pt x="9059" y="11166"/>
                    <a:pt x="9059" y="9626"/>
                  </a:cubicBezTo>
                  <a:lnTo>
                    <a:pt x="9059" y="6229"/>
                  </a:lnTo>
                  <a:cubicBezTo>
                    <a:pt x="9059" y="5915"/>
                    <a:pt x="8805" y="5662"/>
                    <a:pt x="8491" y="5662"/>
                  </a:cubicBezTo>
                  <a:lnTo>
                    <a:pt x="7359" y="5662"/>
                  </a:lnTo>
                  <a:cubicBezTo>
                    <a:pt x="6779" y="5662"/>
                    <a:pt x="6206" y="5761"/>
                    <a:pt x="5662" y="5954"/>
                  </a:cubicBezTo>
                  <a:lnTo>
                    <a:pt x="5662" y="5097"/>
                  </a:lnTo>
                  <a:cubicBezTo>
                    <a:pt x="5662" y="2908"/>
                    <a:pt x="7434" y="1135"/>
                    <a:pt x="9624" y="1132"/>
                  </a:cubicBezTo>
                  <a:close/>
                  <a:moveTo>
                    <a:pt x="6794" y="14720"/>
                  </a:moveTo>
                  <a:lnTo>
                    <a:pt x="6794" y="16957"/>
                  </a:lnTo>
                  <a:cubicBezTo>
                    <a:pt x="6115" y="16698"/>
                    <a:pt x="5665" y="16049"/>
                    <a:pt x="5662" y="15324"/>
                  </a:cubicBezTo>
                  <a:lnTo>
                    <a:pt x="5662" y="14720"/>
                  </a:lnTo>
                  <a:close/>
                  <a:moveTo>
                    <a:pt x="4530" y="14720"/>
                  </a:moveTo>
                  <a:lnTo>
                    <a:pt x="4530" y="18096"/>
                  </a:lnTo>
                  <a:cubicBezTo>
                    <a:pt x="3850" y="17854"/>
                    <a:pt x="3397" y="17214"/>
                    <a:pt x="3397" y="16495"/>
                  </a:cubicBezTo>
                  <a:lnTo>
                    <a:pt x="3397" y="14720"/>
                  </a:lnTo>
                  <a:close/>
                  <a:moveTo>
                    <a:pt x="3326" y="1"/>
                  </a:moveTo>
                  <a:cubicBezTo>
                    <a:pt x="3182" y="1"/>
                    <a:pt x="3037" y="56"/>
                    <a:pt x="2926" y="166"/>
                  </a:cubicBezTo>
                  <a:cubicBezTo>
                    <a:pt x="2480" y="613"/>
                    <a:pt x="2265" y="1114"/>
                    <a:pt x="2265" y="1700"/>
                  </a:cubicBezTo>
                  <a:cubicBezTo>
                    <a:pt x="2265" y="2950"/>
                    <a:pt x="3277" y="3965"/>
                    <a:pt x="4530" y="3965"/>
                  </a:cubicBezTo>
                  <a:cubicBezTo>
                    <a:pt x="4572" y="3965"/>
                    <a:pt x="4614" y="3965"/>
                    <a:pt x="4657" y="3959"/>
                  </a:cubicBezTo>
                  <a:lnTo>
                    <a:pt x="4657" y="3959"/>
                  </a:lnTo>
                  <a:cubicBezTo>
                    <a:pt x="4572" y="4333"/>
                    <a:pt x="4527" y="4714"/>
                    <a:pt x="4530" y="5097"/>
                  </a:cubicBezTo>
                  <a:lnTo>
                    <a:pt x="4530" y="6522"/>
                  </a:lnTo>
                  <a:cubicBezTo>
                    <a:pt x="3114" y="7467"/>
                    <a:pt x="2265" y="9055"/>
                    <a:pt x="2265" y="10758"/>
                  </a:cubicBezTo>
                  <a:lnTo>
                    <a:pt x="2265" y="13588"/>
                  </a:lnTo>
                  <a:lnTo>
                    <a:pt x="565" y="13588"/>
                  </a:lnTo>
                  <a:cubicBezTo>
                    <a:pt x="251" y="13588"/>
                    <a:pt x="1" y="13841"/>
                    <a:pt x="1" y="14155"/>
                  </a:cubicBezTo>
                  <a:cubicBezTo>
                    <a:pt x="1" y="14466"/>
                    <a:pt x="251" y="14720"/>
                    <a:pt x="565" y="14720"/>
                  </a:cubicBezTo>
                  <a:lnTo>
                    <a:pt x="2265" y="14720"/>
                  </a:lnTo>
                  <a:lnTo>
                    <a:pt x="2265" y="16495"/>
                  </a:lnTo>
                  <a:cubicBezTo>
                    <a:pt x="2265" y="18056"/>
                    <a:pt x="3530" y="19322"/>
                    <a:pt x="5094" y="19325"/>
                  </a:cubicBezTo>
                  <a:cubicBezTo>
                    <a:pt x="5408" y="19325"/>
                    <a:pt x="5662" y="19071"/>
                    <a:pt x="5662" y="18760"/>
                  </a:cubicBezTo>
                  <a:lnTo>
                    <a:pt x="5662" y="17613"/>
                  </a:lnTo>
                  <a:cubicBezTo>
                    <a:pt x="6148" y="17990"/>
                    <a:pt x="6743" y="18192"/>
                    <a:pt x="7359" y="18192"/>
                  </a:cubicBezTo>
                  <a:cubicBezTo>
                    <a:pt x="7673" y="18192"/>
                    <a:pt x="7927" y="17939"/>
                    <a:pt x="7927" y="17628"/>
                  </a:cubicBezTo>
                  <a:lnTo>
                    <a:pt x="7927" y="14720"/>
                  </a:lnTo>
                  <a:lnTo>
                    <a:pt x="9059" y="14720"/>
                  </a:lnTo>
                  <a:lnTo>
                    <a:pt x="9059" y="18760"/>
                  </a:lnTo>
                  <a:cubicBezTo>
                    <a:pt x="9059" y="19071"/>
                    <a:pt x="9309" y="19325"/>
                    <a:pt x="9624" y="19325"/>
                  </a:cubicBezTo>
                  <a:cubicBezTo>
                    <a:pt x="9938" y="19325"/>
                    <a:pt x="10191" y="19071"/>
                    <a:pt x="10191" y="18760"/>
                  </a:cubicBezTo>
                  <a:lnTo>
                    <a:pt x="10191" y="14720"/>
                  </a:lnTo>
                  <a:lnTo>
                    <a:pt x="16417" y="14720"/>
                  </a:lnTo>
                  <a:cubicBezTo>
                    <a:pt x="16731" y="14720"/>
                    <a:pt x="16982" y="14466"/>
                    <a:pt x="16982" y="14155"/>
                  </a:cubicBezTo>
                  <a:cubicBezTo>
                    <a:pt x="16982" y="13841"/>
                    <a:pt x="16731" y="13588"/>
                    <a:pt x="16417" y="13588"/>
                  </a:cubicBezTo>
                  <a:lnTo>
                    <a:pt x="11263" y="13588"/>
                  </a:lnTo>
                  <a:cubicBezTo>
                    <a:pt x="12024" y="12845"/>
                    <a:pt x="12456" y="11821"/>
                    <a:pt x="12456" y="10758"/>
                  </a:cubicBezTo>
                  <a:lnTo>
                    <a:pt x="12456" y="5662"/>
                  </a:lnTo>
                  <a:lnTo>
                    <a:pt x="16417" y="5662"/>
                  </a:lnTo>
                  <a:cubicBezTo>
                    <a:pt x="16435" y="5662"/>
                    <a:pt x="16454" y="5662"/>
                    <a:pt x="16472" y="5659"/>
                  </a:cubicBezTo>
                  <a:lnTo>
                    <a:pt x="16484" y="5659"/>
                  </a:lnTo>
                  <a:cubicBezTo>
                    <a:pt x="16496" y="5659"/>
                    <a:pt x="16511" y="5656"/>
                    <a:pt x="16523" y="5653"/>
                  </a:cubicBezTo>
                  <a:cubicBezTo>
                    <a:pt x="16529" y="5653"/>
                    <a:pt x="16535" y="5653"/>
                    <a:pt x="16538" y="5650"/>
                  </a:cubicBezTo>
                  <a:cubicBezTo>
                    <a:pt x="16550" y="5647"/>
                    <a:pt x="16562" y="5643"/>
                    <a:pt x="16577" y="5640"/>
                  </a:cubicBezTo>
                  <a:lnTo>
                    <a:pt x="16592" y="5637"/>
                  </a:lnTo>
                  <a:cubicBezTo>
                    <a:pt x="16607" y="5631"/>
                    <a:pt x="16623" y="5625"/>
                    <a:pt x="16638" y="5619"/>
                  </a:cubicBezTo>
                  <a:lnTo>
                    <a:pt x="16644" y="5616"/>
                  </a:lnTo>
                  <a:cubicBezTo>
                    <a:pt x="16659" y="5610"/>
                    <a:pt x="16671" y="5604"/>
                    <a:pt x="16683" y="5598"/>
                  </a:cubicBezTo>
                  <a:lnTo>
                    <a:pt x="16701" y="5586"/>
                  </a:lnTo>
                  <a:cubicBezTo>
                    <a:pt x="16710" y="5583"/>
                    <a:pt x="16719" y="5577"/>
                    <a:pt x="16728" y="5571"/>
                  </a:cubicBezTo>
                  <a:cubicBezTo>
                    <a:pt x="16734" y="5568"/>
                    <a:pt x="16740" y="5562"/>
                    <a:pt x="16746" y="5559"/>
                  </a:cubicBezTo>
                  <a:lnTo>
                    <a:pt x="16758" y="5550"/>
                  </a:lnTo>
                  <a:lnTo>
                    <a:pt x="16768" y="5541"/>
                  </a:lnTo>
                  <a:lnTo>
                    <a:pt x="16792" y="5523"/>
                  </a:lnTo>
                  <a:cubicBezTo>
                    <a:pt x="16798" y="5517"/>
                    <a:pt x="16807" y="5511"/>
                    <a:pt x="16813" y="5505"/>
                  </a:cubicBezTo>
                  <a:lnTo>
                    <a:pt x="16831" y="5486"/>
                  </a:lnTo>
                  <a:lnTo>
                    <a:pt x="16849" y="5462"/>
                  </a:lnTo>
                  <a:lnTo>
                    <a:pt x="16864" y="5444"/>
                  </a:lnTo>
                  <a:cubicBezTo>
                    <a:pt x="16870" y="5435"/>
                    <a:pt x="16879" y="5429"/>
                    <a:pt x="16885" y="5420"/>
                  </a:cubicBezTo>
                  <a:lnTo>
                    <a:pt x="16897" y="5399"/>
                  </a:lnTo>
                  <a:cubicBezTo>
                    <a:pt x="16903" y="5390"/>
                    <a:pt x="16906" y="5381"/>
                    <a:pt x="16912" y="5375"/>
                  </a:cubicBezTo>
                  <a:lnTo>
                    <a:pt x="16925" y="5351"/>
                  </a:lnTo>
                  <a:cubicBezTo>
                    <a:pt x="16928" y="5342"/>
                    <a:pt x="16934" y="5332"/>
                    <a:pt x="16937" y="5326"/>
                  </a:cubicBezTo>
                  <a:cubicBezTo>
                    <a:pt x="16940" y="5317"/>
                    <a:pt x="16943" y="5305"/>
                    <a:pt x="16949" y="5296"/>
                  </a:cubicBezTo>
                  <a:cubicBezTo>
                    <a:pt x="16952" y="5287"/>
                    <a:pt x="16955" y="5281"/>
                    <a:pt x="16958" y="5275"/>
                  </a:cubicBezTo>
                  <a:cubicBezTo>
                    <a:pt x="16958" y="5266"/>
                    <a:pt x="16964" y="5254"/>
                    <a:pt x="16964" y="5245"/>
                  </a:cubicBezTo>
                  <a:cubicBezTo>
                    <a:pt x="16967" y="5236"/>
                    <a:pt x="16970" y="5230"/>
                    <a:pt x="16970" y="5221"/>
                  </a:cubicBezTo>
                  <a:cubicBezTo>
                    <a:pt x="16973" y="5215"/>
                    <a:pt x="16976" y="5203"/>
                    <a:pt x="16976" y="5194"/>
                  </a:cubicBezTo>
                  <a:cubicBezTo>
                    <a:pt x="16979" y="5182"/>
                    <a:pt x="16979" y="5175"/>
                    <a:pt x="16982" y="5166"/>
                  </a:cubicBezTo>
                  <a:cubicBezTo>
                    <a:pt x="16982" y="5157"/>
                    <a:pt x="16982" y="5148"/>
                    <a:pt x="16982" y="5139"/>
                  </a:cubicBezTo>
                  <a:cubicBezTo>
                    <a:pt x="16982" y="5130"/>
                    <a:pt x="16982" y="5118"/>
                    <a:pt x="16985" y="5109"/>
                  </a:cubicBezTo>
                  <a:lnTo>
                    <a:pt x="16985" y="5097"/>
                  </a:lnTo>
                  <a:lnTo>
                    <a:pt x="16985" y="2832"/>
                  </a:lnTo>
                  <a:cubicBezTo>
                    <a:pt x="16982" y="1271"/>
                    <a:pt x="15717" y="3"/>
                    <a:pt x="14153" y="3"/>
                  </a:cubicBezTo>
                  <a:lnTo>
                    <a:pt x="9624" y="3"/>
                  </a:lnTo>
                  <a:cubicBezTo>
                    <a:pt x="7754" y="3"/>
                    <a:pt x="6033" y="1027"/>
                    <a:pt x="5143" y="2672"/>
                  </a:cubicBezTo>
                  <a:cubicBezTo>
                    <a:pt x="5106" y="2681"/>
                    <a:pt x="5067" y="2697"/>
                    <a:pt x="5034" y="2715"/>
                  </a:cubicBezTo>
                  <a:cubicBezTo>
                    <a:pt x="4869" y="2797"/>
                    <a:pt x="4697" y="2834"/>
                    <a:pt x="4530" y="2834"/>
                  </a:cubicBezTo>
                  <a:cubicBezTo>
                    <a:pt x="3934" y="2834"/>
                    <a:pt x="3395" y="2356"/>
                    <a:pt x="3397" y="1700"/>
                  </a:cubicBezTo>
                  <a:cubicBezTo>
                    <a:pt x="3397" y="1419"/>
                    <a:pt x="3494" y="1199"/>
                    <a:pt x="3727" y="966"/>
                  </a:cubicBezTo>
                  <a:cubicBezTo>
                    <a:pt x="3950" y="746"/>
                    <a:pt x="3950" y="387"/>
                    <a:pt x="3727" y="166"/>
                  </a:cubicBezTo>
                  <a:cubicBezTo>
                    <a:pt x="3616" y="56"/>
                    <a:pt x="3471" y="1"/>
                    <a:pt x="33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625" name="Google Shape;9625;p66"/>
            <p:cNvSpPr/>
            <p:nvPr/>
          </p:nvSpPr>
          <p:spPr>
            <a:xfrm>
              <a:off x="1135200" y="3869900"/>
              <a:ext cx="37850" cy="28400"/>
            </a:xfrm>
            <a:custGeom>
              <a:avLst/>
              <a:gdLst/>
              <a:ahLst/>
              <a:cxnLst/>
              <a:rect l="l" t="t" r="r" b="b"/>
              <a:pathLst>
                <a:path w="1514" h="1136" extrusionOk="0">
                  <a:moveTo>
                    <a:pt x="758" y="1"/>
                  </a:moveTo>
                  <a:cubicBezTo>
                    <a:pt x="254" y="1"/>
                    <a:pt x="0" y="611"/>
                    <a:pt x="357" y="970"/>
                  </a:cubicBezTo>
                  <a:cubicBezTo>
                    <a:pt x="467" y="1080"/>
                    <a:pt x="612" y="1135"/>
                    <a:pt x="757" y="1135"/>
                  </a:cubicBezTo>
                  <a:cubicBezTo>
                    <a:pt x="902" y="1135"/>
                    <a:pt x="1047" y="1080"/>
                    <a:pt x="1157" y="970"/>
                  </a:cubicBezTo>
                  <a:cubicBezTo>
                    <a:pt x="1513" y="611"/>
                    <a:pt x="1263" y="1"/>
                    <a:pt x="7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9626" name="Google Shape;9626;p66"/>
          <p:cNvSpPr/>
          <p:nvPr/>
        </p:nvSpPr>
        <p:spPr>
          <a:xfrm>
            <a:off x="5485351" y="3125004"/>
            <a:ext cx="348301" cy="341418"/>
          </a:xfrm>
          <a:custGeom>
            <a:avLst/>
            <a:gdLst/>
            <a:ahLst/>
            <a:cxnLst/>
            <a:rect l="l" t="t" r="r" b="b"/>
            <a:pathLst>
              <a:path w="19787" h="19396" extrusionOk="0">
                <a:moveTo>
                  <a:pt x="16583" y="1203"/>
                </a:moveTo>
                <a:cubicBezTo>
                  <a:pt x="17017" y="1203"/>
                  <a:pt x="17451" y="1370"/>
                  <a:pt x="17782" y="1702"/>
                </a:cubicBezTo>
                <a:cubicBezTo>
                  <a:pt x="18446" y="2363"/>
                  <a:pt x="18446" y="3438"/>
                  <a:pt x="17782" y="4102"/>
                </a:cubicBezTo>
                <a:lnTo>
                  <a:pt x="16565" y="5319"/>
                </a:lnTo>
                <a:lnTo>
                  <a:pt x="14165" y="2918"/>
                </a:lnTo>
                <a:lnTo>
                  <a:pt x="15382" y="1702"/>
                </a:lnTo>
                <a:cubicBezTo>
                  <a:pt x="15714" y="1370"/>
                  <a:pt x="16149" y="1203"/>
                  <a:pt x="16583" y="1203"/>
                </a:cubicBezTo>
                <a:close/>
                <a:moveTo>
                  <a:pt x="13362" y="3719"/>
                </a:moveTo>
                <a:lnTo>
                  <a:pt x="14162" y="4519"/>
                </a:lnTo>
                <a:lnTo>
                  <a:pt x="4587" y="14096"/>
                </a:lnTo>
                <a:cubicBezTo>
                  <a:pt x="4255" y="13861"/>
                  <a:pt x="3884" y="13692"/>
                  <a:pt x="3488" y="13595"/>
                </a:cubicBezTo>
                <a:lnTo>
                  <a:pt x="13310" y="3770"/>
                </a:lnTo>
                <a:lnTo>
                  <a:pt x="13362" y="3719"/>
                </a:lnTo>
                <a:close/>
                <a:moveTo>
                  <a:pt x="14965" y="5322"/>
                </a:moveTo>
                <a:lnTo>
                  <a:pt x="15765" y="6122"/>
                </a:lnTo>
                <a:lnTo>
                  <a:pt x="15714" y="6173"/>
                </a:lnTo>
                <a:lnTo>
                  <a:pt x="5888" y="15996"/>
                </a:lnTo>
                <a:cubicBezTo>
                  <a:pt x="5792" y="15600"/>
                  <a:pt x="5623" y="15229"/>
                  <a:pt x="5387" y="14897"/>
                </a:cubicBezTo>
                <a:lnTo>
                  <a:pt x="14965" y="5322"/>
                </a:lnTo>
                <a:close/>
                <a:moveTo>
                  <a:pt x="2704" y="14631"/>
                </a:moveTo>
                <a:cubicBezTo>
                  <a:pt x="3925" y="14631"/>
                  <a:pt x="4911" y="15655"/>
                  <a:pt x="4850" y="16889"/>
                </a:cubicBezTo>
                <a:lnTo>
                  <a:pt x="3736" y="17249"/>
                </a:lnTo>
                <a:cubicBezTo>
                  <a:pt x="3449" y="16572"/>
                  <a:pt x="2911" y="16035"/>
                  <a:pt x="2235" y="15748"/>
                </a:cubicBezTo>
                <a:lnTo>
                  <a:pt x="2594" y="14634"/>
                </a:lnTo>
                <a:cubicBezTo>
                  <a:pt x="2631" y="14632"/>
                  <a:pt x="2667" y="14631"/>
                  <a:pt x="2704" y="14631"/>
                </a:cubicBezTo>
                <a:close/>
                <a:moveTo>
                  <a:pt x="1888" y="16835"/>
                </a:moveTo>
                <a:cubicBezTo>
                  <a:pt x="2217" y="17001"/>
                  <a:pt x="2483" y="17267"/>
                  <a:pt x="2649" y="17596"/>
                </a:cubicBezTo>
                <a:lnTo>
                  <a:pt x="1528" y="17955"/>
                </a:lnTo>
                <a:lnTo>
                  <a:pt x="1888" y="16835"/>
                </a:lnTo>
                <a:close/>
                <a:moveTo>
                  <a:pt x="16654" y="1"/>
                </a:moveTo>
                <a:cubicBezTo>
                  <a:pt x="15897" y="1"/>
                  <a:pt x="15141" y="302"/>
                  <a:pt x="14581" y="901"/>
                </a:cubicBezTo>
                <a:lnTo>
                  <a:pt x="11710" y="3770"/>
                </a:lnTo>
                <a:lnTo>
                  <a:pt x="1882" y="13601"/>
                </a:lnTo>
                <a:cubicBezTo>
                  <a:pt x="1861" y="13619"/>
                  <a:pt x="1842" y="13641"/>
                  <a:pt x="1827" y="13662"/>
                </a:cubicBezTo>
                <a:lnTo>
                  <a:pt x="1809" y="13677"/>
                </a:lnTo>
                <a:lnTo>
                  <a:pt x="1788" y="13695"/>
                </a:lnTo>
                <a:cubicBezTo>
                  <a:pt x="1782" y="13701"/>
                  <a:pt x="1773" y="13707"/>
                  <a:pt x="1767" y="13716"/>
                </a:cubicBezTo>
                <a:cubicBezTo>
                  <a:pt x="1761" y="13722"/>
                  <a:pt x="1755" y="13725"/>
                  <a:pt x="1752" y="13731"/>
                </a:cubicBezTo>
                <a:cubicBezTo>
                  <a:pt x="1746" y="13737"/>
                  <a:pt x="1737" y="13746"/>
                  <a:pt x="1728" y="13755"/>
                </a:cubicBezTo>
                <a:lnTo>
                  <a:pt x="1716" y="13773"/>
                </a:lnTo>
                <a:cubicBezTo>
                  <a:pt x="1710" y="13782"/>
                  <a:pt x="1704" y="13789"/>
                  <a:pt x="1698" y="13801"/>
                </a:cubicBezTo>
                <a:cubicBezTo>
                  <a:pt x="1688" y="13810"/>
                  <a:pt x="1688" y="13813"/>
                  <a:pt x="1685" y="13819"/>
                </a:cubicBezTo>
                <a:cubicBezTo>
                  <a:pt x="1679" y="13825"/>
                  <a:pt x="1673" y="13837"/>
                  <a:pt x="1667" y="13846"/>
                </a:cubicBezTo>
                <a:cubicBezTo>
                  <a:pt x="1661" y="13855"/>
                  <a:pt x="1658" y="13861"/>
                  <a:pt x="1655" y="13870"/>
                </a:cubicBezTo>
                <a:cubicBezTo>
                  <a:pt x="1652" y="13879"/>
                  <a:pt x="1646" y="13885"/>
                  <a:pt x="1643" y="13894"/>
                </a:cubicBezTo>
                <a:cubicBezTo>
                  <a:pt x="1640" y="13903"/>
                  <a:pt x="1634" y="13918"/>
                  <a:pt x="1631" y="13933"/>
                </a:cubicBezTo>
                <a:cubicBezTo>
                  <a:pt x="1631" y="13936"/>
                  <a:pt x="1625" y="13939"/>
                  <a:pt x="1625" y="13943"/>
                </a:cubicBezTo>
                <a:lnTo>
                  <a:pt x="1625" y="13949"/>
                </a:lnTo>
                <a:cubicBezTo>
                  <a:pt x="1625" y="13949"/>
                  <a:pt x="1625" y="13952"/>
                  <a:pt x="1625" y="13952"/>
                </a:cubicBezTo>
                <a:lnTo>
                  <a:pt x="118" y="18656"/>
                </a:lnTo>
                <a:cubicBezTo>
                  <a:pt x="1" y="19021"/>
                  <a:pt x="272" y="19393"/>
                  <a:pt x="656" y="19396"/>
                </a:cubicBezTo>
                <a:cubicBezTo>
                  <a:pt x="713" y="19396"/>
                  <a:pt x="771" y="19387"/>
                  <a:pt x="828" y="19368"/>
                </a:cubicBezTo>
                <a:lnTo>
                  <a:pt x="5538" y="17859"/>
                </a:lnTo>
                <a:lnTo>
                  <a:pt x="5547" y="17856"/>
                </a:lnTo>
                <a:cubicBezTo>
                  <a:pt x="5559" y="17853"/>
                  <a:pt x="5571" y="17847"/>
                  <a:pt x="5584" y="17844"/>
                </a:cubicBezTo>
                <a:lnTo>
                  <a:pt x="5599" y="17838"/>
                </a:lnTo>
                <a:cubicBezTo>
                  <a:pt x="5611" y="17832"/>
                  <a:pt x="5623" y="17826"/>
                  <a:pt x="5635" y="17819"/>
                </a:cubicBezTo>
                <a:cubicBezTo>
                  <a:pt x="5650" y="17810"/>
                  <a:pt x="5653" y="17810"/>
                  <a:pt x="5659" y="17804"/>
                </a:cubicBezTo>
                <a:cubicBezTo>
                  <a:pt x="5668" y="17798"/>
                  <a:pt x="5680" y="17792"/>
                  <a:pt x="5689" y="17786"/>
                </a:cubicBezTo>
                <a:cubicBezTo>
                  <a:pt x="5698" y="17780"/>
                  <a:pt x="5701" y="17777"/>
                  <a:pt x="5710" y="17771"/>
                </a:cubicBezTo>
                <a:lnTo>
                  <a:pt x="5728" y="17756"/>
                </a:lnTo>
                <a:lnTo>
                  <a:pt x="5750" y="17738"/>
                </a:lnTo>
                <a:cubicBezTo>
                  <a:pt x="5756" y="17732"/>
                  <a:pt x="5762" y="17726"/>
                  <a:pt x="5768" y="17720"/>
                </a:cubicBezTo>
                <a:cubicBezTo>
                  <a:pt x="5774" y="17714"/>
                  <a:pt x="5780" y="17708"/>
                  <a:pt x="5783" y="17702"/>
                </a:cubicBezTo>
                <a:lnTo>
                  <a:pt x="5798" y="17687"/>
                </a:lnTo>
                <a:cubicBezTo>
                  <a:pt x="5810" y="17678"/>
                  <a:pt x="5819" y="17669"/>
                  <a:pt x="5828" y="17659"/>
                </a:cubicBezTo>
                <a:lnTo>
                  <a:pt x="15714" y="7777"/>
                </a:lnTo>
                <a:lnTo>
                  <a:pt x="18582" y="4902"/>
                </a:lnTo>
                <a:cubicBezTo>
                  <a:pt x="19754" y="3809"/>
                  <a:pt x="19787" y="1961"/>
                  <a:pt x="18655" y="829"/>
                </a:cubicBezTo>
                <a:cubicBezTo>
                  <a:pt x="18102" y="276"/>
                  <a:pt x="17378" y="1"/>
                  <a:pt x="16654" y="1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9627" name="Google Shape;9627;p66"/>
          <p:cNvGrpSpPr/>
          <p:nvPr/>
        </p:nvGrpSpPr>
        <p:grpSpPr>
          <a:xfrm>
            <a:off x="5909841" y="3126102"/>
            <a:ext cx="312955" cy="340168"/>
            <a:chOff x="2100300" y="3804850"/>
            <a:chExt cx="444475" cy="48312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628" name="Google Shape;9628;p66"/>
            <p:cNvSpPr/>
            <p:nvPr/>
          </p:nvSpPr>
          <p:spPr>
            <a:xfrm>
              <a:off x="2100300" y="3804850"/>
              <a:ext cx="444475" cy="483125"/>
            </a:xfrm>
            <a:custGeom>
              <a:avLst/>
              <a:gdLst/>
              <a:ahLst/>
              <a:cxnLst/>
              <a:rect l="l" t="t" r="r" b="b"/>
              <a:pathLst>
                <a:path w="17779" h="19325" extrusionOk="0">
                  <a:moveTo>
                    <a:pt x="2123" y="4001"/>
                  </a:moveTo>
                  <a:cubicBezTo>
                    <a:pt x="2627" y="4001"/>
                    <a:pt x="2881" y="4611"/>
                    <a:pt x="2524" y="4967"/>
                  </a:cubicBezTo>
                  <a:cubicBezTo>
                    <a:pt x="2408" y="5083"/>
                    <a:pt x="2265" y="5134"/>
                    <a:pt x="2126" y="5134"/>
                  </a:cubicBezTo>
                  <a:cubicBezTo>
                    <a:pt x="1835" y="5134"/>
                    <a:pt x="1558" y="4909"/>
                    <a:pt x="1558" y="4569"/>
                  </a:cubicBezTo>
                  <a:cubicBezTo>
                    <a:pt x="1558" y="4255"/>
                    <a:pt x="1809" y="4001"/>
                    <a:pt x="2123" y="4001"/>
                  </a:cubicBezTo>
                  <a:close/>
                  <a:moveTo>
                    <a:pt x="15710" y="4001"/>
                  </a:moveTo>
                  <a:cubicBezTo>
                    <a:pt x="16215" y="4001"/>
                    <a:pt x="16468" y="4611"/>
                    <a:pt x="16112" y="4967"/>
                  </a:cubicBezTo>
                  <a:cubicBezTo>
                    <a:pt x="15995" y="5083"/>
                    <a:pt x="15853" y="5134"/>
                    <a:pt x="15714" y="5134"/>
                  </a:cubicBezTo>
                  <a:cubicBezTo>
                    <a:pt x="15423" y="5134"/>
                    <a:pt x="15146" y="4909"/>
                    <a:pt x="15146" y="4569"/>
                  </a:cubicBezTo>
                  <a:cubicBezTo>
                    <a:pt x="15146" y="4255"/>
                    <a:pt x="15396" y="4001"/>
                    <a:pt x="15710" y="4001"/>
                  </a:cubicBezTo>
                  <a:close/>
                  <a:moveTo>
                    <a:pt x="8917" y="1132"/>
                  </a:moveTo>
                  <a:cubicBezTo>
                    <a:pt x="9551" y="1132"/>
                    <a:pt x="10251" y="1993"/>
                    <a:pt x="10789" y="3436"/>
                  </a:cubicBezTo>
                  <a:cubicBezTo>
                    <a:pt x="10894" y="3723"/>
                    <a:pt x="10994" y="4028"/>
                    <a:pt x="11084" y="4345"/>
                  </a:cubicBezTo>
                  <a:cubicBezTo>
                    <a:pt x="10345" y="4590"/>
                    <a:pt x="9623" y="4877"/>
                    <a:pt x="8917" y="5203"/>
                  </a:cubicBezTo>
                  <a:cubicBezTo>
                    <a:pt x="8210" y="4877"/>
                    <a:pt x="7488" y="4590"/>
                    <a:pt x="6749" y="4345"/>
                  </a:cubicBezTo>
                  <a:cubicBezTo>
                    <a:pt x="6842" y="4028"/>
                    <a:pt x="6939" y="3723"/>
                    <a:pt x="7044" y="3436"/>
                  </a:cubicBezTo>
                  <a:cubicBezTo>
                    <a:pt x="7582" y="1993"/>
                    <a:pt x="8282" y="1132"/>
                    <a:pt x="8917" y="1132"/>
                  </a:cubicBezTo>
                  <a:close/>
                  <a:moveTo>
                    <a:pt x="6483" y="5453"/>
                  </a:moveTo>
                  <a:cubicBezTo>
                    <a:pt x="6845" y="5577"/>
                    <a:pt x="7217" y="5713"/>
                    <a:pt x="7591" y="5867"/>
                  </a:cubicBezTo>
                  <a:cubicBezTo>
                    <a:pt x="7371" y="5985"/>
                    <a:pt x="7153" y="6105"/>
                    <a:pt x="6936" y="6229"/>
                  </a:cubicBezTo>
                  <a:cubicBezTo>
                    <a:pt x="6715" y="6356"/>
                    <a:pt x="6501" y="6486"/>
                    <a:pt x="6287" y="6619"/>
                  </a:cubicBezTo>
                  <a:cubicBezTo>
                    <a:pt x="6341" y="6217"/>
                    <a:pt x="6407" y="5831"/>
                    <a:pt x="6483" y="5453"/>
                  </a:cubicBezTo>
                  <a:close/>
                  <a:moveTo>
                    <a:pt x="11350" y="5453"/>
                  </a:moveTo>
                  <a:cubicBezTo>
                    <a:pt x="11426" y="5831"/>
                    <a:pt x="11492" y="6217"/>
                    <a:pt x="11546" y="6619"/>
                  </a:cubicBezTo>
                  <a:cubicBezTo>
                    <a:pt x="11335" y="6486"/>
                    <a:pt x="11118" y="6356"/>
                    <a:pt x="10897" y="6229"/>
                  </a:cubicBezTo>
                  <a:cubicBezTo>
                    <a:pt x="10677" y="6102"/>
                    <a:pt x="10459" y="5982"/>
                    <a:pt x="10242" y="5867"/>
                  </a:cubicBezTo>
                  <a:cubicBezTo>
                    <a:pt x="10619" y="5716"/>
                    <a:pt x="10988" y="5574"/>
                    <a:pt x="11350" y="5453"/>
                  </a:cubicBezTo>
                  <a:close/>
                  <a:moveTo>
                    <a:pt x="3799" y="4852"/>
                  </a:moveTo>
                  <a:cubicBezTo>
                    <a:pt x="4336" y="4904"/>
                    <a:pt x="4870" y="4997"/>
                    <a:pt x="5396" y="5133"/>
                  </a:cubicBezTo>
                  <a:cubicBezTo>
                    <a:pt x="5239" y="5894"/>
                    <a:pt x="5124" y="6661"/>
                    <a:pt x="5055" y="7434"/>
                  </a:cubicBezTo>
                  <a:cubicBezTo>
                    <a:pt x="4421" y="7881"/>
                    <a:pt x="3811" y="8361"/>
                    <a:pt x="3231" y="8877"/>
                  </a:cubicBezTo>
                  <a:cubicBezTo>
                    <a:pt x="3004" y="8645"/>
                    <a:pt x="2796" y="8412"/>
                    <a:pt x="2606" y="8180"/>
                  </a:cubicBezTo>
                  <a:cubicBezTo>
                    <a:pt x="1969" y="7404"/>
                    <a:pt x="1579" y="6691"/>
                    <a:pt x="1483" y="6139"/>
                  </a:cubicBezTo>
                  <a:lnTo>
                    <a:pt x="1483" y="6139"/>
                  </a:lnTo>
                  <a:cubicBezTo>
                    <a:pt x="1695" y="6225"/>
                    <a:pt x="1912" y="6266"/>
                    <a:pt x="2125" y="6266"/>
                  </a:cubicBezTo>
                  <a:cubicBezTo>
                    <a:pt x="2922" y="6266"/>
                    <a:pt x="3656" y="5698"/>
                    <a:pt x="3799" y="4852"/>
                  </a:cubicBezTo>
                  <a:close/>
                  <a:moveTo>
                    <a:pt x="14037" y="4852"/>
                  </a:moveTo>
                  <a:cubicBezTo>
                    <a:pt x="14180" y="5698"/>
                    <a:pt x="14914" y="6266"/>
                    <a:pt x="15711" y="6266"/>
                  </a:cubicBezTo>
                  <a:cubicBezTo>
                    <a:pt x="15924" y="6266"/>
                    <a:pt x="16141" y="6225"/>
                    <a:pt x="16353" y="6139"/>
                  </a:cubicBezTo>
                  <a:lnTo>
                    <a:pt x="16353" y="6139"/>
                  </a:lnTo>
                  <a:cubicBezTo>
                    <a:pt x="16254" y="6691"/>
                    <a:pt x="15867" y="7404"/>
                    <a:pt x="15227" y="8180"/>
                  </a:cubicBezTo>
                  <a:cubicBezTo>
                    <a:pt x="15037" y="8412"/>
                    <a:pt x="14829" y="8645"/>
                    <a:pt x="14602" y="8877"/>
                  </a:cubicBezTo>
                  <a:cubicBezTo>
                    <a:pt x="14022" y="8361"/>
                    <a:pt x="13412" y="7881"/>
                    <a:pt x="12778" y="7434"/>
                  </a:cubicBezTo>
                  <a:cubicBezTo>
                    <a:pt x="12709" y="6661"/>
                    <a:pt x="12594" y="5894"/>
                    <a:pt x="12440" y="5133"/>
                  </a:cubicBezTo>
                  <a:cubicBezTo>
                    <a:pt x="12963" y="4997"/>
                    <a:pt x="13497" y="4904"/>
                    <a:pt x="14037" y="4852"/>
                  </a:cubicBezTo>
                  <a:close/>
                  <a:moveTo>
                    <a:pt x="4964" y="8908"/>
                  </a:moveTo>
                  <a:lnTo>
                    <a:pt x="4964" y="8908"/>
                  </a:lnTo>
                  <a:cubicBezTo>
                    <a:pt x="4958" y="9158"/>
                    <a:pt x="4955" y="9409"/>
                    <a:pt x="4955" y="9662"/>
                  </a:cubicBezTo>
                  <a:cubicBezTo>
                    <a:pt x="4952" y="9916"/>
                    <a:pt x="4958" y="10167"/>
                    <a:pt x="4964" y="10417"/>
                  </a:cubicBezTo>
                  <a:cubicBezTo>
                    <a:pt x="4644" y="10170"/>
                    <a:pt x="4339" y="9916"/>
                    <a:pt x="4052" y="9662"/>
                  </a:cubicBezTo>
                  <a:cubicBezTo>
                    <a:pt x="4339" y="9409"/>
                    <a:pt x="4644" y="9155"/>
                    <a:pt x="4964" y="8908"/>
                  </a:cubicBezTo>
                  <a:close/>
                  <a:moveTo>
                    <a:pt x="12869" y="8908"/>
                  </a:moveTo>
                  <a:lnTo>
                    <a:pt x="12869" y="8908"/>
                  </a:lnTo>
                  <a:cubicBezTo>
                    <a:pt x="13189" y="9155"/>
                    <a:pt x="13491" y="9409"/>
                    <a:pt x="13781" y="9662"/>
                  </a:cubicBezTo>
                  <a:cubicBezTo>
                    <a:pt x="13494" y="9916"/>
                    <a:pt x="13189" y="10170"/>
                    <a:pt x="12869" y="10417"/>
                  </a:cubicBezTo>
                  <a:cubicBezTo>
                    <a:pt x="12875" y="10167"/>
                    <a:pt x="12878" y="9916"/>
                    <a:pt x="12881" y="9662"/>
                  </a:cubicBezTo>
                  <a:cubicBezTo>
                    <a:pt x="12881" y="9409"/>
                    <a:pt x="12875" y="9158"/>
                    <a:pt x="12869" y="8908"/>
                  </a:cubicBezTo>
                  <a:close/>
                  <a:moveTo>
                    <a:pt x="8917" y="6459"/>
                  </a:moveTo>
                  <a:cubicBezTo>
                    <a:pt x="9391" y="6688"/>
                    <a:pt x="9865" y="6942"/>
                    <a:pt x="10333" y="7211"/>
                  </a:cubicBezTo>
                  <a:cubicBezTo>
                    <a:pt x="10801" y="7482"/>
                    <a:pt x="11260" y="7766"/>
                    <a:pt x="11694" y="8059"/>
                  </a:cubicBezTo>
                  <a:cubicBezTo>
                    <a:pt x="11728" y="8581"/>
                    <a:pt x="11749" y="9119"/>
                    <a:pt x="11749" y="9662"/>
                  </a:cubicBezTo>
                  <a:cubicBezTo>
                    <a:pt x="11749" y="10206"/>
                    <a:pt x="11728" y="10743"/>
                    <a:pt x="11694" y="11266"/>
                  </a:cubicBezTo>
                  <a:cubicBezTo>
                    <a:pt x="11260" y="11559"/>
                    <a:pt x="10804" y="11839"/>
                    <a:pt x="10333" y="12114"/>
                  </a:cubicBezTo>
                  <a:cubicBezTo>
                    <a:pt x="9862" y="12386"/>
                    <a:pt x="9388" y="12637"/>
                    <a:pt x="8920" y="12869"/>
                  </a:cubicBezTo>
                  <a:cubicBezTo>
                    <a:pt x="8445" y="12640"/>
                    <a:pt x="7971" y="12386"/>
                    <a:pt x="7500" y="12114"/>
                  </a:cubicBezTo>
                  <a:cubicBezTo>
                    <a:pt x="7032" y="11842"/>
                    <a:pt x="6576" y="11559"/>
                    <a:pt x="6139" y="11266"/>
                  </a:cubicBezTo>
                  <a:cubicBezTo>
                    <a:pt x="6105" y="10743"/>
                    <a:pt x="6087" y="10206"/>
                    <a:pt x="6087" y="9662"/>
                  </a:cubicBezTo>
                  <a:cubicBezTo>
                    <a:pt x="6087" y="9119"/>
                    <a:pt x="6105" y="8581"/>
                    <a:pt x="6139" y="8059"/>
                  </a:cubicBezTo>
                  <a:cubicBezTo>
                    <a:pt x="6576" y="7766"/>
                    <a:pt x="7029" y="7485"/>
                    <a:pt x="7500" y="7211"/>
                  </a:cubicBezTo>
                  <a:cubicBezTo>
                    <a:pt x="7971" y="6942"/>
                    <a:pt x="8445" y="6688"/>
                    <a:pt x="8917" y="6459"/>
                  </a:cubicBezTo>
                  <a:close/>
                  <a:moveTo>
                    <a:pt x="11546" y="12706"/>
                  </a:moveTo>
                  <a:lnTo>
                    <a:pt x="11546" y="12706"/>
                  </a:lnTo>
                  <a:cubicBezTo>
                    <a:pt x="11492" y="13108"/>
                    <a:pt x="11426" y="13497"/>
                    <a:pt x="11350" y="13872"/>
                  </a:cubicBezTo>
                  <a:cubicBezTo>
                    <a:pt x="10988" y="13751"/>
                    <a:pt x="10619" y="13612"/>
                    <a:pt x="10242" y="13461"/>
                  </a:cubicBezTo>
                  <a:cubicBezTo>
                    <a:pt x="10462" y="13343"/>
                    <a:pt x="10680" y="13219"/>
                    <a:pt x="10897" y="13096"/>
                  </a:cubicBezTo>
                  <a:cubicBezTo>
                    <a:pt x="11115" y="12969"/>
                    <a:pt x="11332" y="12839"/>
                    <a:pt x="11546" y="12706"/>
                  </a:cubicBezTo>
                  <a:close/>
                  <a:moveTo>
                    <a:pt x="6287" y="12706"/>
                  </a:moveTo>
                  <a:cubicBezTo>
                    <a:pt x="6498" y="12836"/>
                    <a:pt x="6715" y="12966"/>
                    <a:pt x="6936" y="13092"/>
                  </a:cubicBezTo>
                  <a:cubicBezTo>
                    <a:pt x="7153" y="13219"/>
                    <a:pt x="7374" y="13343"/>
                    <a:pt x="7597" y="13461"/>
                  </a:cubicBezTo>
                  <a:lnTo>
                    <a:pt x="7594" y="13461"/>
                  </a:lnTo>
                  <a:cubicBezTo>
                    <a:pt x="7217" y="13615"/>
                    <a:pt x="6848" y="13754"/>
                    <a:pt x="6483" y="13875"/>
                  </a:cubicBezTo>
                  <a:cubicBezTo>
                    <a:pt x="6407" y="13497"/>
                    <a:pt x="6341" y="13108"/>
                    <a:pt x="6287" y="12706"/>
                  </a:cubicBezTo>
                  <a:close/>
                  <a:moveTo>
                    <a:pt x="14602" y="10447"/>
                  </a:moveTo>
                  <a:cubicBezTo>
                    <a:pt x="14829" y="10680"/>
                    <a:pt x="15037" y="10912"/>
                    <a:pt x="15227" y="11145"/>
                  </a:cubicBezTo>
                  <a:cubicBezTo>
                    <a:pt x="15867" y="11921"/>
                    <a:pt x="16254" y="12634"/>
                    <a:pt x="16353" y="13186"/>
                  </a:cubicBezTo>
                  <a:cubicBezTo>
                    <a:pt x="16141" y="13099"/>
                    <a:pt x="15923" y="13059"/>
                    <a:pt x="15710" y="13059"/>
                  </a:cubicBezTo>
                  <a:cubicBezTo>
                    <a:pt x="14912" y="13059"/>
                    <a:pt x="14180" y="13627"/>
                    <a:pt x="14034" y="14472"/>
                  </a:cubicBezTo>
                  <a:cubicBezTo>
                    <a:pt x="13497" y="14421"/>
                    <a:pt x="12963" y="14327"/>
                    <a:pt x="12440" y="14192"/>
                  </a:cubicBezTo>
                  <a:cubicBezTo>
                    <a:pt x="12594" y="13431"/>
                    <a:pt x="12709" y="12664"/>
                    <a:pt x="12778" y="11891"/>
                  </a:cubicBezTo>
                  <a:cubicBezTo>
                    <a:pt x="13412" y="11444"/>
                    <a:pt x="14022" y="10964"/>
                    <a:pt x="14602" y="10447"/>
                  </a:cubicBezTo>
                  <a:close/>
                  <a:moveTo>
                    <a:pt x="3231" y="10447"/>
                  </a:moveTo>
                  <a:cubicBezTo>
                    <a:pt x="3811" y="10964"/>
                    <a:pt x="4421" y="11444"/>
                    <a:pt x="5055" y="11891"/>
                  </a:cubicBezTo>
                  <a:cubicBezTo>
                    <a:pt x="5124" y="12664"/>
                    <a:pt x="5239" y="13434"/>
                    <a:pt x="5393" y="14195"/>
                  </a:cubicBezTo>
                  <a:cubicBezTo>
                    <a:pt x="5079" y="14273"/>
                    <a:pt x="4774" y="14336"/>
                    <a:pt x="4478" y="14388"/>
                  </a:cubicBezTo>
                  <a:cubicBezTo>
                    <a:pt x="4028" y="14462"/>
                    <a:pt x="3616" y="14499"/>
                    <a:pt x="3250" y="14499"/>
                  </a:cubicBezTo>
                  <a:cubicBezTo>
                    <a:pt x="2389" y="14499"/>
                    <a:pt x="1786" y="14296"/>
                    <a:pt x="1561" y="13908"/>
                  </a:cubicBezTo>
                  <a:cubicBezTo>
                    <a:pt x="1244" y="13358"/>
                    <a:pt x="1634" y="12326"/>
                    <a:pt x="2606" y="11145"/>
                  </a:cubicBezTo>
                  <a:cubicBezTo>
                    <a:pt x="2796" y="10912"/>
                    <a:pt x="3007" y="10680"/>
                    <a:pt x="3231" y="10447"/>
                  </a:cubicBezTo>
                  <a:close/>
                  <a:moveTo>
                    <a:pt x="15707" y="14191"/>
                  </a:moveTo>
                  <a:cubicBezTo>
                    <a:pt x="15999" y="14191"/>
                    <a:pt x="16278" y="14416"/>
                    <a:pt x="16278" y="14759"/>
                  </a:cubicBezTo>
                  <a:cubicBezTo>
                    <a:pt x="16278" y="15070"/>
                    <a:pt x="16024" y="15324"/>
                    <a:pt x="15710" y="15324"/>
                  </a:cubicBezTo>
                  <a:cubicBezTo>
                    <a:pt x="15206" y="15324"/>
                    <a:pt x="14952" y="14714"/>
                    <a:pt x="15309" y="14358"/>
                  </a:cubicBezTo>
                  <a:cubicBezTo>
                    <a:pt x="15425" y="14242"/>
                    <a:pt x="15568" y="14191"/>
                    <a:pt x="15707" y="14191"/>
                  </a:cubicBezTo>
                  <a:close/>
                  <a:moveTo>
                    <a:pt x="8917" y="14122"/>
                  </a:moveTo>
                  <a:cubicBezTo>
                    <a:pt x="9623" y="14448"/>
                    <a:pt x="10348" y="14735"/>
                    <a:pt x="11084" y="14980"/>
                  </a:cubicBezTo>
                  <a:cubicBezTo>
                    <a:pt x="10994" y="15297"/>
                    <a:pt x="10894" y="15602"/>
                    <a:pt x="10789" y="15892"/>
                  </a:cubicBezTo>
                  <a:cubicBezTo>
                    <a:pt x="10251" y="17332"/>
                    <a:pt x="9551" y="18192"/>
                    <a:pt x="8917" y="18192"/>
                  </a:cubicBezTo>
                  <a:cubicBezTo>
                    <a:pt x="8282" y="18192"/>
                    <a:pt x="7582" y="17332"/>
                    <a:pt x="7044" y="15892"/>
                  </a:cubicBezTo>
                  <a:cubicBezTo>
                    <a:pt x="6939" y="15602"/>
                    <a:pt x="6839" y="15300"/>
                    <a:pt x="6749" y="14980"/>
                  </a:cubicBezTo>
                  <a:cubicBezTo>
                    <a:pt x="7488" y="14735"/>
                    <a:pt x="8213" y="14448"/>
                    <a:pt x="8917" y="14122"/>
                  </a:cubicBezTo>
                  <a:close/>
                  <a:moveTo>
                    <a:pt x="8917" y="0"/>
                  </a:moveTo>
                  <a:cubicBezTo>
                    <a:pt x="7757" y="0"/>
                    <a:pt x="6715" y="1081"/>
                    <a:pt x="5985" y="3041"/>
                  </a:cubicBezTo>
                  <a:cubicBezTo>
                    <a:pt x="5867" y="3355"/>
                    <a:pt x="5758" y="3687"/>
                    <a:pt x="5662" y="4031"/>
                  </a:cubicBezTo>
                  <a:cubicBezTo>
                    <a:pt x="4919" y="3844"/>
                    <a:pt x="4215" y="3732"/>
                    <a:pt x="3587" y="3702"/>
                  </a:cubicBezTo>
                  <a:cubicBezTo>
                    <a:pt x="3271" y="3173"/>
                    <a:pt x="2709" y="2871"/>
                    <a:pt x="2126" y="2871"/>
                  </a:cubicBezTo>
                  <a:cubicBezTo>
                    <a:pt x="1901" y="2871"/>
                    <a:pt x="1673" y="2916"/>
                    <a:pt x="1455" y="3011"/>
                  </a:cubicBezTo>
                  <a:cubicBezTo>
                    <a:pt x="670" y="3346"/>
                    <a:pt x="260" y="4212"/>
                    <a:pt x="492" y="5034"/>
                  </a:cubicBezTo>
                  <a:cubicBezTo>
                    <a:pt x="54" y="6024"/>
                    <a:pt x="489" y="7389"/>
                    <a:pt x="1733" y="8898"/>
                  </a:cubicBezTo>
                  <a:cubicBezTo>
                    <a:pt x="1942" y="9152"/>
                    <a:pt x="2171" y="9409"/>
                    <a:pt x="2416" y="9662"/>
                  </a:cubicBezTo>
                  <a:cubicBezTo>
                    <a:pt x="2171" y="9916"/>
                    <a:pt x="1942" y="10170"/>
                    <a:pt x="1733" y="10426"/>
                  </a:cubicBezTo>
                  <a:cubicBezTo>
                    <a:pt x="411" y="12033"/>
                    <a:pt x="0" y="13470"/>
                    <a:pt x="583" y="14475"/>
                  </a:cubicBezTo>
                  <a:cubicBezTo>
                    <a:pt x="1021" y="15233"/>
                    <a:pt x="1954" y="15629"/>
                    <a:pt x="3270" y="15629"/>
                  </a:cubicBezTo>
                  <a:cubicBezTo>
                    <a:pt x="3738" y="15626"/>
                    <a:pt x="4203" y="15584"/>
                    <a:pt x="4662" y="15505"/>
                  </a:cubicBezTo>
                  <a:cubicBezTo>
                    <a:pt x="4985" y="15451"/>
                    <a:pt x="5320" y="15378"/>
                    <a:pt x="5662" y="15294"/>
                  </a:cubicBezTo>
                  <a:cubicBezTo>
                    <a:pt x="5761" y="15641"/>
                    <a:pt x="5867" y="15970"/>
                    <a:pt x="5985" y="16284"/>
                  </a:cubicBezTo>
                  <a:cubicBezTo>
                    <a:pt x="6715" y="18244"/>
                    <a:pt x="7757" y="19325"/>
                    <a:pt x="8917" y="19325"/>
                  </a:cubicBezTo>
                  <a:cubicBezTo>
                    <a:pt x="10076" y="19325"/>
                    <a:pt x="11118" y="18244"/>
                    <a:pt x="11848" y="16284"/>
                  </a:cubicBezTo>
                  <a:cubicBezTo>
                    <a:pt x="11966" y="15970"/>
                    <a:pt x="12075" y="15638"/>
                    <a:pt x="12171" y="15294"/>
                  </a:cubicBezTo>
                  <a:cubicBezTo>
                    <a:pt x="12917" y="15481"/>
                    <a:pt x="13618" y="15593"/>
                    <a:pt x="14246" y="15623"/>
                  </a:cubicBezTo>
                  <a:cubicBezTo>
                    <a:pt x="14562" y="16152"/>
                    <a:pt x="15123" y="16453"/>
                    <a:pt x="15705" y="16453"/>
                  </a:cubicBezTo>
                  <a:cubicBezTo>
                    <a:pt x="15930" y="16453"/>
                    <a:pt x="16159" y="16408"/>
                    <a:pt x="16378" y="16314"/>
                  </a:cubicBezTo>
                  <a:cubicBezTo>
                    <a:pt x="17163" y="15979"/>
                    <a:pt x="17573" y="15112"/>
                    <a:pt x="17341" y="14291"/>
                  </a:cubicBezTo>
                  <a:cubicBezTo>
                    <a:pt x="17779" y="13301"/>
                    <a:pt x="17344" y="11936"/>
                    <a:pt x="16100" y="10426"/>
                  </a:cubicBezTo>
                  <a:cubicBezTo>
                    <a:pt x="15891" y="10170"/>
                    <a:pt x="15662" y="9916"/>
                    <a:pt x="15417" y="9662"/>
                  </a:cubicBezTo>
                  <a:cubicBezTo>
                    <a:pt x="15662" y="9409"/>
                    <a:pt x="15891" y="9152"/>
                    <a:pt x="16100" y="8898"/>
                  </a:cubicBezTo>
                  <a:cubicBezTo>
                    <a:pt x="17347" y="7389"/>
                    <a:pt x="17779" y="6024"/>
                    <a:pt x="17341" y="5034"/>
                  </a:cubicBezTo>
                  <a:cubicBezTo>
                    <a:pt x="17573" y="4212"/>
                    <a:pt x="17163" y="3346"/>
                    <a:pt x="16378" y="3011"/>
                  </a:cubicBezTo>
                  <a:cubicBezTo>
                    <a:pt x="16159" y="2916"/>
                    <a:pt x="15930" y="2871"/>
                    <a:pt x="15705" y="2871"/>
                  </a:cubicBezTo>
                  <a:cubicBezTo>
                    <a:pt x="15123" y="2871"/>
                    <a:pt x="14562" y="3173"/>
                    <a:pt x="14246" y="3702"/>
                  </a:cubicBezTo>
                  <a:cubicBezTo>
                    <a:pt x="13615" y="3732"/>
                    <a:pt x="12914" y="3844"/>
                    <a:pt x="12171" y="4031"/>
                  </a:cubicBezTo>
                  <a:cubicBezTo>
                    <a:pt x="12075" y="3684"/>
                    <a:pt x="11966" y="3355"/>
                    <a:pt x="11848" y="3041"/>
                  </a:cubicBezTo>
                  <a:cubicBezTo>
                    <a:pt x="11118" y="1081"/>
                    <a:pt x="10076" y="0"/>
                    <a:pt x="89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629" name="Google Shape;9629;p66"/>
            <p:cNvSpPr/>
            <p:nvPr/>
          </p:nvSpPr>
          <p:spPr>
            <a:xfrm>
              <a:off x="2280775" y="4003900"/>
              <a:ext cx="88275" cy="85025"/>
            </a:xfrm>
            <a:custGeom>
              <a:avLst/>
              <a:gdLst/>
              <a:ahLst/>
              <a:cxnLst/>
              <a:rect l="l" t="t" r="r" b="b"/>
              <a:pathLst>
                <a:path w="3531" h="3401" extrusionOk="0">
                  <a:moveTo>
                    <a:pt x="1698" y="1136"/>
                  </a:moveTo>
                  <a:cubicBezTo>
                    <a:pt x="2202" y="1136"/>
                    <a:pt x="2455" y="1743"/>
                    <a:pt x="2099" y="2102"/>
                  </a:cubicBezTo>
                  <a:cubicBezTo>
                    <a:pt x="1983" y="2217"/>
                    <a:pt x="1841" y="2268"/>
                    <a:pt x="1703" y="2268"/>
                  </a:cubicBezTo>
                  <a:cubicBezTo>
                    <a:pt x="1411" y="2268"/>
                    <a:pt x="1133" y="2042"/>
                    <a:pt x="1133" y="1700"/>
                  </a:cubicBezTo>
                  <a:cubicBezTo>
                    <a:pt x="1133" y="1386"/>
                    <a:pt x="1383" y="1136"/>
                    <a:pt x="1698" y="1136"/>
                  </a:cubicBezTo>
                  <a:close/>
                  <a:moveTo>
                    <a:pt x="1698" y="1"/>
                  </a:moveTo>
                  <a:cubicBezTo>
                    <a:pt x="1479" y="1"/>
                    <a:pt x="1258" y="43"/>
                    <a:pt x="1048" y="130"/>
                  </a:cubicBezTo>
                  <a:cubicBezTo>
                    <a:pt x="414" y="393"/>
                    <a:pt x="1" y="1012"/>
                    <a:pt x="1" y="1700"/>
                  </a:cubicBezTo>
                  <a:cubicBezTo>
                    <a:pt x="1" y="2639"/>
                    <a:pt x="758" y="3397"/>
                    <a:pt x="1698" y="3400"/>
                  </a:cubicBezTo>
                  <a:cubicBezTo>
                    <a:pt x="2386" y="3400"/>
                    <a:pt x="3005" y="2984"/>
                    <a:pt x="3268" y="2350"/>
                  </a:cubicBezTo>
                  <a:cubicBezTo>
                    <a:pt x="3530" y="1715"/>
                    <a:pt x="3385" y="985"/>
                    <a:pt x="2899" y="499"/>
                  </a:cubicBezTo>
                  <a:cubicBezTo>
                    <a:pt x="2574" y="173"/>
                    <a:pt x="2140" y="1"/>
                    <a:pt x="16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630" name="Google Shape;9630;p66"/>
          <p:cNvGrpSpPr/>
          <p:nvPr/>
        </p:nvGrpSpPr>
        <p:grpSpPr>
          <a:xfrm>
            <a:off x="6333463" y="3126102"/>
            <a:ext cx="294261" cy="340168"/>
            <a:chOff x="2708700" y="3804850"/>
            <a:chExt cx="417925" cy="48312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631" name="Google Shape;9631;p66"/>
            <p:cNvSpPr/>
            <p:nvPr/>
          </p:nvSpPr>
          <p:spPr>
            <a:xfrm>
              <a:off x="2708700" y="3804850"/>
              <a:ext cx="417925" cy="483125"/>
            </a:xfrm>
            <a:custGeom>
              <a:avLst/>
              <a:gdLst/>
              <a:ahLst/>
              <a:cxnLst/>
              <a:rect l="l" t="t" r="r" b="b"/>
              <a:pathLst>
                <a:path w="16717" h="19325" extrusionOk="0">
                  <a:moveTo>
                    <a:pt x="10354" y="1132"/>
                  </a:moveTo>
                  <a:lnTo>
                    <a:pt x="10354" y="8618"/>
                  </a:lnTo>
                  <a:cubicBezTo>
                    <a:pt x="10354" y="8714"/>
                    <a:pt x="10379" y="8811"/>
                    <a:pt x="10430" y="8898"/>
                  </a:cubicBezTo>
                  <a:lnTo>
                    <a:pt x="12447" y="12425"/>
                  </a:lnTo>
                  <a:lnTo>
                    <a:pt x="4273" y="12425"/>
                  </a:lnTo>
                  <a:lnTo>
                    <a:pt x="6290" y="8898"/>
                  </a:lnTo>
                  <a:cubicBezTo>
                    <a:pt x="6339" y="8811"/>
                    <a:pt x="6366" y="8714"/>
                    <a:pt x="6366" y="8618"/>
                  </a:cubicBezTo>
                  <a:lnTo>
                    <a:pt x="6366" y="1132"/>
                  </a:lnTo>
                  <a:close/>
                  <a:moveTo>
                    <a:pt x="13090" y="13557"/>
                  </a:moveTo>
                  <a:lnTo>
                    <a:pt x="15469" y="17718"/>
                  </a:lnTo>
                  <a:cubicBezTo>
                    <a:pt x="15527" y="17818"/>
                    <a:pt x="15530" y="17939"/>
                    <a:pt x="15472" y="18038"/>
                  </a:cubicBezTo>
                  <a:cubicBezTo>
                    <a:pt x="15418" y="18135"/>
                    <a:pt x="15318" y="18192"/>
                    <a:pt x="15210" y="18192"/>
                  </a:cubicBezTo>
                  <a:lnTo>
                    <a:pt x="1511" y="18192"/>
                  </a:lnTo>
                  <a:cubicBezTo>
                    <a:pt x="1399" y="18192"/>
                    <a:pt x="1299" y="18135"/>
                    <a:pt x="1245" y="18038"/>
                  </a:cubicBezTo>
                  <a:cubicBezTo>
                    <a:pt x="1187" y="17939"/>
                    <a:pt x="1187" y="17818"/>
                    <a:pt x="1245" y="17718"/>
                  </a:cubicBezTo>
                  <a:lnTo>
                    <a:pt x="3624" y="13557"/>
                  </a:lnTo>
                  <a:close/>
                  <a:moveTo>
                    <a:pt x="4717" y="0"/>
                  </a:moveTo>
                  <a:cubicBezTo>
                    <a:pt x="4403" y="0"/>
                    <a:pt x="4153" y="254"/>
                    <a:pt x="4153" y="568"/>
                  </a:cubicBezTo>
                  <a:cubicBezTo>
                    <a:pt x="4153" y="879"/>
                    <a:pt x="4403" y="1132"/>
                    <a:pt x="4717" y="1132"/>
                  </a:cubicBezTo>
                  <a:lnTo>
                    <a:pt x="5234" y="1132"/>
                  </a:lnTo>
                  <a:lnTo>
                    <a:pt x="5234" y="8467"/>
                  </a:lnTo>
                  <a:lnTo>
                    <a:pt x="264" y="17157"/>
                  </a:lnTo>
                  <a:cubicBezTo>
                    <a:pt x="1" y="17604"/>
                    <a:pt x="4" y="18159"/>
                    <a:pt x="267" y="18606"/>
                  </a:cubicBezTo>
                  <a:cubicBezTo>
                    <a:pt x="519" y="19050"/>
                    <a:pt x="992" y="19325"/>
                    <a:pt x="1502" y="19325"/>
                  </a:cubicBezTo>
                  <a:cubicBezTo>
                    <a:pt x="1505" y="19325"/>
                    <a:pt x="1508" y="19325"/>
                    <a:pt x="1511" y="19325"/>
                  </a:cubicBezTo>
                  <a:lnTo>
                    <a:pt x="15207" y="19325"/>
                  </a:lnTo>
                  <a:cubicBezTo>
                    <a:pt x="15210" y="19325"/>
                    <a:pt x="15212" y="19325"/>
                    <a:pt x="15215" y="19325"/>
                  </a:cubicBezTo>
                  <a:cubicBezTo>
                    <a:pt x="15725" y="19325"/>
                    <a:pt x="16198" y="19050"/>
                    <a:pt x="16451" y="18606"/>
                  </a:cubicBezTo>
                  <a:cubicBezTo>
                    <a:pt x="16713" y="18159"/>
                    <a:pt x="16716" y="17607"/>
                    <a:pt x="16454" y="17157"/>
                  </a:cubicBezTo>
                  <a:lnTo>
                    <a:pt x="11487" y="8467"/>
                  </a:lnTo>
                  <a:lnTo>
                    <a:pt x="11487" y="1132"/>
                  </a:lnTo>
                  <a:lnTo>
                    <a:pt x="12003" y="1132"/>
                  </a:lnTo>
                  <a:cubicBezTo>
                    <a:pt x="12314" y="1132"/>
                    <a:pt x="12568" y="879"/>
                    <a:pt x="12568" y="568"/>
                  </a:cubicBezTo>
                  <a:cubicBezTo>
                    <a:pt x="12568" y="254"/>
                    <a:pt x="12314" y="0"/>
                    <a:pt x="120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632" name="Google Shape;9632;p66"/>
            <p:cNvSpPr/>
            <p:nvPr/>
          </p:nvSpPr>
          <p:spPr>
            <a:xfrm>
              <a:off x="2875975" y="4055200"/>
              <a:ext cx="33100" cy="28350"/>
            </a:xfrm>
            <a:custGeom>
              <a:avLst/>
              <a:gdLst/>
              <a:ahLst/>
              <a:cxnLst/>
              <a:rect l="l" t="t" r="r" b="b"/>
              <a:pathLst>
                <a:path w="1324" h="1134" extrusionOk="0">
                  <a:moveTo>
                    <a:pt x="570" y="1"/>
                  </a:moveTo>
                  <a:cubicBezTo>
                    <a:pt x="280" y="1"/>
                    <a:pt x="1" y="225"/>
                    <a:pt x="1" y="566"/>
                  </a:cubicBezTo>
                  <a:cubicBezTo>
                    <a:pt x="1" y="880"/>
                    <a:pt x="255" y="1134"/>
                    <a:pt x="569" y="1134"/>
                  </a:cubicBezTo>
                  <a:cubicBezTo>
                    <a:pt x="1073" y="1134"/>
                    <a:pt x="1323" y="524"/>
                    <a:pt x="967" y="168"/>
                  </a:cubicBezTo>
                  <a:cubicBezTo>
                    <a:pt x="852" y="52"/>
                    <a:pt x="710" y="1"/>
                    <a:pt x="5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633" name="Google Shape;9633;p66"/>
            <p:cNvSpPr/>
            <p:nvPr/>
          </p:nvSpPr>
          <p:spPr>
            <a:xfrm>
              <a:off x="2931025" y="4055200"/>
              <a:ext cx="33075" cy="28350"/>
            </a:xfrm>
            <a:custGeom>
              <a:avLst/>
              <a:gdLst/>
              <a:ahLst/>
              <a:cxnLst/>
              <a:rect l="l" t="t" r="r" b="b"/>
              <a:pathLst>
                <a:path w="1323" h="1134" extrusionOk="0">
                  <a:moveTo>
                    <a:pt x="569" y="1"/>
                  </a:moveTo>
                  <a:cubicBezTo>
                    <a:pt x="279" y="1"/>
                    <a:pt x="0" y="225"/>
                    <a:pt x="0" y="566"/>
                  </a:cubicBezTo>
                  <a:cubicBezTo>
                    <a:pt x="0" y="880"/>
                    <a:pt x="254" y="1134"/>
                    <a:pt x="565" y="1134"/>
                  </a:cubicBezTo>
                  <a:cubicBezTo>
                    <a:pt x="1069" y="1134"/>
                    <a:pt x="1323" y="524"/>
                    <a:pt x="966" y="168"/>
                  </a:cubicBezTo>
                  <a:cubicBezTo>
                    <a:pt x="851" y="52"/>
                    <a:pt x="709" y="1"/>
                    <a:pt x="56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634" name="Google Shape;9634;p66"/>
            <p:cNvSpPr/>
            <p:nvPr/>
          </p:nvSpPr>
          <p:spPr>
            <a:xfrm>
              <a:off x="2903525" y="4008200"/>
              <a:ext cx="28350" cy="28325"/>
            </a:xfrm>
            <a:custGeom>
              <a:avLst/>
              <a:gdLst/>
              <a:ahLst/>
              <a:cxnLst/>
              <a:rect l="l" t="t" r="r" b="b"/>
              <a:pathLst>
                <a:path w="1134" h="1133" extrusionOk="0">
                  <a:moveTo>
                    <a:pt x="566" y="1"/>
                  </a:moveTo>
                  <a:cubicBezTo>
                    <a:pt x="252" y="1"/>
                    <a:pt x="1" y="254"/>
                    <a:pt x="1" y="568"/>
                  </a:cubicBezTo>
                  <a:cubicBezTo>
                    <a:pt x="1" y="879"/>
                    <a:pt x="252" y="1133"/>
                    <a:pt x="566" y="1133"/>
                  </a:cubicBezTo>
                  <a:cubicBezTo>
                    <a:pt x="880" y="1133"/>
                    <a:pt x="1133" y="879"/>
                    <a:pt x="1133" y="568"/>
                  </a:cubicBezTo>
                  <a:cubicBezTo>
                    <a:pt x="1133" y="254"/>
                    <a:pt x="880" y="1"/>
                    <a:pt x="5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9635" name="Google Shape;9635;p66"/>
          <p:cNvSpPr/>
          <p:nvPr/>
        </p:nvSpPr>
        <p:spPr>
          <a:xfrm>
            <a:off x="6728094" y="3166169"/>
            <a:ext cx="340168" cy="259074"/>
          </a:xfrm>
          <a:custGeom>
            <a:avLst/>
            <a:gdLst/>
            <a:ahLst/>
            <a:cxnLst/>
            <a:rect l="l" t="t" r="r" b="b"/>
            <a:pathLst>
              <a:path w="19325" h="14718" extrusionOk="0">
                <a:moveTo>
                  <a:pt x="14192" y="1133"/>
                </a:moveTo>
                <a:cubicBezTo>
                  <a:pt x="14974" y="1133"/>
                  <a:pt x="15520" y="1906"/>
                  <a:pt x="15261" y="2643"/>
                </a:cubicBezTo>
                <a:cubicBezTo>
                  <a:pt x="15131" y="3008"/>
                  <a:pt x="15403" y="3395"/>
                  <a:pt x="15792" y="3398"/>
                </a:cubicBezTo>
                <a:lnTo>
                  <a:pt x="17628" y="3398"/>
                </a:lnTo>
                <a:cubicBezTo>
                  <a:pt x="17939" y="3398"/>
                  <a:pt x="18193" y="3648"/>
                  <a:pt x="18193" y="3962"/>
                </a:cubicBezTo>
                <a:lnTo>
                  <a:pt x="18193" y="10756"/>
                </a:lnTo>
                <a:cubicBezTo>
                  <a:pt x="18193" y="11070"/>
                  <a:pt x="17939" y="11324"/>
                  <a:pt x="17628" y="11324"/>
                </a:cubicBezTo>
                <a:lnTo>
                  <a:pt x="10230" y="11324"/>
                </a:lnTo>
                <a:lnTo>
                  <a:pt x="10230" y="9624"/>
                </a:lnTo>
                <a:cubicBezTo>
                  <a:pt x="11480" y="9624"/>
                  <a:pt x="12492" y="8609"/>
                  <a:pt x="12492" y="7359"/>
                </a:cubicBezTo>
                <a:cubicBezTo>
                  <a:pt x="12492" y="6109"/>
                  <a:pt x="11480" y="5095"/>
                  <a:pt x="10230" y="5095"/>
                </a:cubicBezTo>
                <a:lnTo>
                  <a:pt x="10230" y="3398"/>
                </a:lnTo>
                <a:lnTo>
                  <a:pt x="12592" y="3398"/>
                </a:lnTo>
                <a:cubicBezTo>
                  <a:pt x="12981" y="3395"/>
                  <a:pt x="13253" y="3008"/>
                  <a:pt x="13123" y="2643"/>
                </a:cubicBezTo>
                <a:cubicBezTo>
                  <a:pt x="12863" y="1906"/>
                  <a:pt x="13410" y="1133"/>
                  <a:pt x="14192" y="1133"/>
                </a:cubicBezTo>
                <a:close/>
                <a:moveTo>
                  <a:pt x="9098" y="3398"/>
                </a:moveTo>
                <a:lnTo>
                  <a:pt x="9098" y="5759"/>
                </a:lnTo>
                <a:cubicBezTo>
                  <a:pt x="9098" y="6082"/>
                  <a:pt x="9363" y="6323"/>
                  <a:pt x="9663" y="6323"/>
                </a:cubicBezTo>
                <a:cubicBezTo>
                  <a:pt x="9726" y="6323"/>
                  <a:pt x="9790" y="6313"/>
                  <a:pt x="9853" y="6290"/>
                </a:cubicBezTo>
                <a:cubicBezTo>
                  <a:pt x="9979" y="6247"/>
                  <a:pt x="10105" y="6226"/>
                  <a:pt x="10229" y="6226"/>
                </a:cubicBezTo>
                <a:cubicBezTo>
                  <a:pt x="10828" y="6226"/>
                  <a:pt x="11357" y="6708"/>
                  <a:pt x="11360" y="7353"/>
                </a:cubicBezTo>
                <a:cubicBezTo>
                  <a:pt x="11362" y="8003"/>
                  <a:pt x="10832" y="8493"/>
                  <a:pt x="10229" y="8493"/>
                </a:cubicBezTo>
                <a:cubicBezTo>
                  <a:pt x="10108" y="8493"/>
                  <a:pt x="9985" y="8473"/>
                  <a:pt x="9862" y="8431"/>
                </a:cubicBezTo>
                <a:cubicBezTo>
                  <a:pt x="9829" y="8419"/>
                  <a:pt x="9796" y="8410"/>
                  <a:pt x="9759" y="8404"/>
                </a:cubicBezTo>
                <a:cubicBezTo>
                  <a:pt x="9726" y="8398"/>
                  <a:pt x="9692" y="8395"/>
                  <a:pt x="9659" y="8395"/>
                </a:cubicBezTo>
                <a:cubicBezTo>
                  <a:pt x="9350" y="8395"/>
                  <a:pt x="9090" y="8653"/>
                  <a:pt x="9098" y="8975"/>
                </a:cubicBezTo>
                <a:lnTo>
                  <a:pt x="9098" y="11324"/>
                </a:lnTo>
                <a:lnTo>
                  <a:pt x="6737" y="11324"/>
                </a:lnTo>
                <a:cubicBezTo>
                  <a:pt x="6344" y="11324"/>
                  <a:pt x="6073" y="11710"/>
                  <a:pt x="6202" y="12079"/>
                </a:cubicBezTo>
                <a:cubicBezTo>
                  <a:pt x="6462" y="12813"/>
                  <a:pt x="5916" y="13585"/>
                  <a:pt x="5134" y="13585"/>
                </a:cubicBezTo>
                <a:cubicBezTo>
                  <a:pt x="4352" y="13585"/>
                  <a:pt x="3805" y="12813"/>
                  <a:pt x="4065" y="12079"/>
                </a:cubicBezTo>
                <a:cubicBezTo>
                  <a:pt x="4195" y="11710"/>
                  <a:pt x="3923" y="11324"/>
                  <a:pt x="3533" y="11324"/>
                </a:cubicBezTo>
                <a:lnTo>
                  <a:pt x="1700" y="11324"/>
                </a:lnTo>
                <a:cubicBezTo>
                  <a:pt x="1386" y="11324"/>
                  <a:pt x="1133" y="11070"/>
                  <a:pt x="1133" y="10756"/>
                </a:cubicBezTo>
                <a:lnTo>
                  <a:pt x="1133" y="3962"/>
                </a:lnTo>
                <a:cubicBezTo>
                  <a:pt x="1133" y="3648"/>
                  <a:pt x="1386" y="3398"/>
                  <a:pt x="1700" y="3398"/>
                </a:cubicBezTo>
                <a:lnTo>
                  <a:pt x="2941" y="3398"/>
                </a:lnTo>
                <a:cubicBezTo>
                  <a:pt x="2570" y="4829"/>
                  <a:pt x="3654" y="6227"/>
                  <a:pt x="5134" y="6227"/>
                </a:cubicBezTo>
                <a:cubicBezTo>
                  <a:pt x="6613" y="6227"/>
                  <a:pt x="7697" y="4829"/>
                  <a:pt x="7326" y="3398"/>
                </a:cubicBezTo>
                <a:close/>
                <a:moveTo>
                  <a:pt x="14192" y="1"/>
                </a:moveTo>
                <a:cubicBezTo>
                  <a:pt x="12942" y="1"/>
                  <a:pt x="11927" y="1012"/>
                  <a:pt x="11927" y="2266"/>
                </a:cubicBezTo>
                <a:lnTo>
                  <a:pt x="6399" y="2266"/>
                </a:lnTo>
                <a:cubicBezTo>
                  <a:pt x="5910" y="2266"/>
                  <a:pt x="5650" y="2842"/>
                  <a:pt x="5979" y="3208"/>
                </a:cubicBezTo>
                <a:cubicBezTo>
                  <a:pt x="6631" y="3938"/>
                  <a:pt x="6112" y="5095"/>
                  <a:pt x="5134" y="5095"/>
                </a:cubicBezTo>
                <a:cubicBezTo>
                  <a:pt x="4155" y="5095"/>
                  <a:pt x="3636" y="3938"/>
                  <a:pt x="4291" y="3208"/>
                </a:cubicBezTo>
                <a:cubicBezTo>
                  <a:pt x="4617" y="2842"/>
                  <a:pt x="4358" y="2266"/>
                  <a:pt x="3868" y="2266"/>
                </a:cubicBezTo>
                <a:lnTo>
                  <a:pt x="1700" y="2266"/>
                </a:lnTo>
                <a:cubicBezTo>
                  <a:pt x="761" y="2266"/>
                  <a:pt x="1" y="3023"/>
                  <a:pt x="1" y="3962"/>
                </a:cubicBezTo>
                <a:lnTo>
                  <a:pt x="1" y="10756"/>
                </a:lnTo>
                <a:cubicBezTo>
                  <a:pt x="1" y="11695"/>
                  <a:pt x="761" y="12453"/>
                  <a:pt x="1700" y="12456"/>
                </a:cubicBezTo>
                <a:lnTo>
                  <a:pt x="2869" y="12456"/>
                </a:lnTo>
                <a:cubicBezTo>
                  <a:pt x="2869" y="13706"/>
                  <a:pt x="3884" y="14718"/>
                  <a:pt x="5134" y="14718"/>
                </a:cubicBezTo>
                <a:cubicBezTo>
                  <a:pt x="6384" y="14718"/>
                  <a:pt x="7398" y="13706"/>
                  <a:pt x="7398" y="12456"/>
                </a:cubicBezTo>
                <a:lnTo>
                  <a:pt x="17628" y="12456"/>
                </a:lnTo>
                <a:cubicBezTo>
                  <a:pt x="18564" y="12453"/>
                  <a:pt x="19325" y="11695"/>
                  <a:pt x="19325" y="10756"/>
                </a:cubicBezTo>
                <a:lnTo>
                  <a:pt x="19325" y="3962"/>
                </a:lnTo>
                <a:cubicBezTo>
                  <a:pt x="19325" y="3023"/>
                  <a:pt x="18564" y="2266"/>
                  <a:pt x="17628" y="2266"/>
                </a:cubicBezTo>
                <a:lnTo>
                  <a:pt x="16457" y="2266"/>
                </a:lnTo>
                <a:cubicBezTo>
                  <a:pt x="16457" y="1012"/>
                  <a:pt x="15442" y="1"/>
                  <a:pt x="14192" y="1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sp>
        <p:nvSpPr>
          <p:cNvPr id="9636" name="Google Shape;9636;p66"/>
          <p:cNvSpPr/>
          <p:nvPr/>
        </p:nvSpPr>
        <p:spPr>
          <a:xfrm>
            <a:off x="7154806" y="3125620"/>
            <a:ext cx="313870" cy="340186"/>
          </a:xfrm>
          <a:custGeom>
            <a:avLst/>
            <a:gdLst/>
            <a:ahLst/>
            <a:cxnLst/>
            <a:rect l="l" t="t" r="r" b="b"/>
            <a:pathLst>
              <a:path w="17831" h="19326" extrusionOk="0">
                <a:moveTo>
                  <a:pt x="7090" y="1417"/>
                </a:moveTo>
                <a:lnTo>
                  <a:pt x="7090" y="1417"/>
                </a:lnTo>
                <a:cubicBezTo>
                  <a:pt x="7570" y="1746"/>
                  <a:pt x="8228" y="2317"/>
                  <a:pt x="8533" y="3111"/>
                </a:cubicBezTo>
                <a:cubicBezTo>
                  <a:pt x="8835" y="3905"/>
                  <a:pt x="8727" y="4766"/>
                  <a:pt x="8591" y="5337"/>
                </a:cubicBezTo>
                <a:cubicBezTo>
                  <a:pt x="8111" y="5004"/>
                  <a:pt x="7452" y="4437"/>
                  <a:pt x="7148" y="3643"/>
                </a:cubicBezTo>
                <a:cubicBezTo>
                  <a:pt x="6843" y="2848"/>
                  <a:pt x="6954" y="1985"/>
                  <a:pt x="7090" y="1417"/>
                </a:cubicBezTo>
                <a:close/>
                <a:moveTo>
                  <a:pt x="12577" y="5533"/>
                </a:moveTo>
                <a:cubicBezTo>
                  <a:pt x="12772" y="5533"/>
                  <a:pt x="12967" y="5549"/>
                  <a:pt x="13162" y="5581"/>
                </a:cubicBezTo>
                <a:cubicBezTo>
                  <a:pt x="15215" y="5913"/>
                  <a:pt x="16623" y="7906"/>
                  <a:pt x="16299" y="10023"/>
                </a:cubicBezTo>
                <a:cubicBezTo>
                  <a:pt x="15711" y="13866"/>
                  <a:pt x="14596" y="16484"/>
                  <a:pt x="13078" y="17592"/>
                </a:cubicBezTo>
                <a:cubicBezTo>
                  <a:pt x="12526" y="17996"/>
                  <a:pt x="11929" y="18194"/>
                  <a:pt x="11264" y="18194"/>
                </a:cubicBezTo>
                <a:cubicBezTo>
                  <a:pt x="11073" y="18194"/>
                  <a:pt x="10877" y="18177"/>
                  <a:pt x="10674" y="18145"/>
                </a:cubicBezTo>
                <a:cubicBezTo>
                  <a:pt x="10119" y="18054"/>
                  <a:pt x="9681" y="17828"/>
                  <a:pt x="9334" y="17454"/>
                </a:cubicBezTo>
                <a:cubicBezTo>
                  <a:pt x="9222" y="17333"/>
                  <a:pt x="9070" y="17272"/>
                  <a:pt x="8918" y="17272"/>
                </a:cubicBezTo>
                <a:cubicBezTo>
                  <a:pt x="8767" y="17272"/>
                  <a:pt x="8615" y="17333"/>
                  <a:pt x="8503" y="17454"/>
                </a:cubicBezTo>
                <a:cubicBezTo>
                  <a:pt x="8156" y="17831"/>
                  <a:pt x="7715" y="18057"/>
                  <a:pt x="7160" y="18145"/>
                </a:cubicBezTo>
                <a:cubicBezTo>
                  <a:pt x="6958" y="18177"/>
                  <a:pt x="6762" y="18194"/>
                  <a:pt x="6571" y="18194"/>
                </a:cubicBezTo>
                <a:cubicBezTo>
                  <a:pt x="5907" y="18194"/>
                  <a:pt x="5310" y="17996"/>
                  <a:pt x="4756" y="17592"/>
                </a:cubicBezTo>
                <a:cubicBezTo>
                  <a:pt x="3237" y="16484"/>
                  <a:pt x="2126" y="13869"/>
                  <a:pt x="1537" y="10023"/>
                </a:cubicBezTo>
                <a:cubicBezTo>
                  <a:pt x="1214" y="7906"/>
                  <a:pt x="2621" y="5913"/>
                  <a:pt x="4675" y="5581"/>
                </a:cubicBezTo>
                <a:cubicBezTo>
                  <a:pt x="4869" y="5549"/>
                  <a:pt x="5065" y="5533"/>
                  <a:pt x="5260" y="5533"/>
                </a:cubicBezTo>
                <a:cubicBezTo>
                  <a:pt x="6062" y="5533"/>
                  <a:pt x="6848" y="5799"/>
                  <a:pt x="7492" y="6300"/>
                </a:cubicBezTo>
                <a:cubicBezTo>
                  <a:pt x="7913" y="6620"/>
                  <a:pt x="8416" y="6780"/>
                  <a:pt x="8918" y="6780"/>
                </a:cubicBezTo>
                <a:cubicBezTo>
                  <a:pt x="9421" y="6780"/>
                  <a:pt x="9924" y="6620"/>
                  <a:pt x="10345" y="6300"/>
                </a:cubicBezTo>
                <a:cubicBezTo>
                  <a:pt x="10989" y="5799"/>
                  <a:pt x="11775" y="5533"/>
                  <a:pt x="12577" y="5533"/>
                </a:cubicBezTo>
                <a:close/>
                <a:moveTo>
                  <a:pt x="6762" y="0"/>
                </a:moveTo>
                <a:cubicBezTo>
                  <a:pt x="6543" y="0"/>
                  <a:pt x="6335" y="128"/>
                  <a:pt x="6242" y="345"/>
                </a:cubicBezTo>
                <a:cubicBezTo>
                  <a:pt x="6208" y="424"/>
                  <a:pt x="5420" y="2302"/>
                  <a:pt x="6091" y="4047"/>
                </a:cubicBezTo>
                <a:cubicBezTo>
                  <a:pt x="6154" y="4207"/>
                  <a:pt x="6227" y="4364"/>
                  <a:pt x="6308" y="4518"/>
                </a:cubicBezTo>
                <a:cubicBezTo>
                  <a:pt x="5965" y="4440"/>
                  <a:pt x="5614" y="4401"/>
                  <a:pt x="5262" y="4401"/>
                </a:cubicBezTo>
                <a:cubicBezTo>
                  <a:pt x="5004" y="4401"/>
                  <a:pt x="4746" y="4422"/>
                  <a:pt x="4490" y="4464"/>
                </a:cubicBezTo>
                <a:cubicBezTo>
                  <a:pt x="1827" y="4893"/>
                  <a:pt x="0" y="7462"/>
                  <a:pt x="417" y="10192"/>
                </a:cubicBezTo>
                <a:cubicBezTo>
                  <a:pt x="713" y="12139"/>
                  <a:pt x="1148" y="13812"/>
                  <a:pt x="1706" y="15162"/>
                </a:cubicBezTo>
                <a:cubicBezTo>
                  <a:pt x="2341" y="16693"/>
                  <a:pt x="3141" y="17819"/>
                  <a:pt x="4086" y="18507"/>
                </a:cubicBezTo>
                <a:cubicBezTo>
                  <a:pt x="4833" y="19051"/>
                  <a:pt x="5666" y="19325"/>
                  <a:pt x="6571" y="19325"/>
                </a:cubicBezTo>
                <a:cubicBezTo>
                  <a:pt x="6821" y="19325"/>
                  <a:pt x="7077" y="19304"/>
                  <a:pt x="7338" y="19262"/>
                </a:cubicBezTo>
                <a:cubicBezTo>
                  <a:pt x="7942" y="19163"/>
                  <a:pt x="8470" y="18942"/>
                  <a:pt x="8914" y="18601"/>
                </a:cubicBezTo>
                <a:cubicBezTo>
                  <a:pt x="9361" y="18942"/>
                  <a:pt x="9889" y="19163"/>
                  <a:pt x="10493" y="19262"/>
                </a:cubicBezTo>
                <a:cubicBezTo>
                  <a:pt x="10747" y="19301"/>
                  <a:pt x="11000" y="19323"/>
                  <a:pt x="11260" y="19326"/>
                </a:cubicBezTo>
                <a:cubicBezTo>
                  <a:pt x="12163" y="19326"/>
                  <a:pt x="12996" y="19051"/>
                  <a:pt x="13742" y="18504"/>
                </a:cubicBezTo>
                <a:cubicBezTo>
                  <a:pt x="14687" y="17816"/>
                  <a:pt x="15490" y="16693"/>
                  <a:pt x="16124" y="15162"/>
                </a:cubicBezTo>
                <a:cubicBezTo>
                  <a:pt x="16686" y="13812"/>
                  <a:pt x="17121" y="12139"/>
                  <a:pt x="17417" y="10195"/>
                </a:cubicBezTo>
                <a:cubicBezTo>
                  <a:pt x="17830" y="7465"/>
                  <a:pt x="16007" y="4893"/>
                  <a:pt x="13343" y="4464"/>
                </a:cubicBezTo>
                <a:cubicBezTo>
                  <a:pt x="13086" y="4421"/>
                  <a:pt x="12827" y="4400"/>
                  <a:pt x="12570" y="4400"/>
                </a:cubicBezTo>
                <a:cubicBezTo>
                  <a:pt x="11637" y="4400"/>
                  <a:pt x="10720" y="4675"/>
                  <a:pt x="9934" y="5201"/>
                </a:cubicBezTo>
                <a:cubicBezTo>
                  <a:pt x="10233" y="4524"/>
                  <a:pt x="10710" y="3917"/>
                  <a:pt x="11360" y="3380"/>
                </a:cubicBezTo>
                <a:cubicBezTo>
                  <a:pt x="11807" y="3005"/>
                  <a:pt x="12305" y="2698"/>
                  <a:pt x="12842" y="2465"/>
                </a:cubicBezTo>
                <a:cubicBezTo>
                  <a:pt x="13132" y="2350"/>
                  <a:pt x="13277" y="2024"/>
                  <a:pt x="13165" y="1731"/>
                </a:cubicBezTo>
                <a:cubicBezTo>
                  <a:pt x="13080" y="1507"/>
                  <a:pt x="12866" y="1369"/>
                  <a:pt x="12640" y="1369"/>
                </a:cubicBezTo>
                <a:cubicBezTo>
                  <a:pt x="12572" y="1369"/>
                  <a:pt x="12502" y="1382"/>
                  <a:pt x="12435" y="1408"/>
                </a:cubicBezTo>
                <a:cubicBezTo>
                  <a:pt x="12398" y="1420"/>
                  <a:pt x="11565" y="1746"/>
                  <a:pt x="10668" y="2480"/>
                </a:cubicBezTo>
                <a:cubicBezTo>
                  <a:pt x="10345" y="2743"/>
                  <a:pt x="10046" y="3039"/>
                  <a:pt x="9777" y="3356"/>
                </a:cubicBezTo>
                <a:cubicBezTo>
                  <a:pt x="9732" y="3135"/>
                  <a:pt x="9669" y="2915"/>
                  <a:pt x="9590" y="2704"/>
                </a:cubicBezTo>
                <a:cubicBezTo>
                  <a:pt x="8920" y="958"/>
                  <a:pt x="7078" y="89"/>
                  <a:pt x="7000" y="52"/>
                </a:cubicBezTo>
                <a:cubicBezTo>
                  <a:pt x="6922" y="17"/>
                  <a:pt x="6842" y="0"/>
                  <a:pt x="6762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9637" name="Google Shape;9637;p66"/>
          <p:cNvGrpSpPr/>
          <p:nvPr/>
        </p:nvGrpSpPr>
        <p:grpSpPr>
          <a:xfrm>
            <a:off x="7570338" y="3127378"/>
            <a:ext cx="331033" cy="337616"/>
            <a:chOff x="4467450" y="3808475"/>
            <a:chExt cx="470150" cy="47950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638" name="Google Shape;9638;p66"/>
            <p:cNvSpPr/>
            <p:nvPr/>
          </p:nvSpPr>
          <p:spPr>
            <a:xfrm>
              <a:off x="4729325" y="3808475"/>
              <a:ext cx="56625" cy="138200"/>
            </a:xfrm>
            <a:custGeom>
              <a:avLst/>
              <a:gdLst/>
              <a:ahLst/>
              <a:cxnLst/>
              <a:rect l="l" t="t" r="r" b="b"/>
              <a:pathLst>
                <a:path w="2265" h="5528" extrusionOk="0">
                  <a:moveTo>
                    <a:pt x="1510" y="0"/>
                  </a:moveTo>
                  <a:lnTo>
                    <a:pt x="1133" y="423"/>
                  </a:lnTo>
                  <a:lnTo>
                    <a:pt x="752" y="839"/>
                  </a:lnTo>
                  <a:cubicBezTo>
                    <a:pt x="852" y="930"/>
                    <a:pt x="1133" y="1256"/>
                    <a:pt x="1133" y="1555"/>
                  </a:cubicBezTo>
                  <a:cubicBezTo>
                    <a:pt x="1133" y="1851"/>
                    <a:pt x="852" y="2177"/>
                    <a:pt x="755" y="2265"/>
                  </a:cubicBezTo>
                  <a:cubicBezTo>
                    <a:pt x="680" y="2334"/>
                    <a:pt x="0" y="2965"/>
                    <a:pt x="0" y="3820"/>
                  </a:cubicBezTo>
                  <a:cubicBezTo>
                    <a:pt x="0" y="4671"/>
                    <a:pt x="677" y="5302"/>
                    <a:pt x="755" y="5372"/>
                  </a:cubicBezTo>
                  <a:cubicBezTo>
                    <a:pt x="866" y="5476"/>
                    <a:pt x="1007" y="5528"/>
                    <a:pt x="1147" y="5528"/>
                  </a:cubicBezTo>
                  <a:cubicBezTo>
                    <a:pt x="1302" y="5528"/>
                    <a:pt x="1457" y="5465"/>
                    <a:pt x="1567" y="5341"/>
                  </a:cubicBezTo>
                  <a:cubicBezTo>
                    <a:pt x="1782" y="5103"/>
                    <a:pt x="1755" y="4735"/>
                    <a:pt x="1510" y="4529"/>
                  </a:cubicBezTo>
                  <a:cubicBezTo>
                    <a:pt x="1432" y="4457"/>
                    <a:pt x="1133" y="4128"/>
                    <a:pt x="1133" y="3820"/>
                  </a:cubicBezTo>
                  <a:cubicBezTo>
                    <a:pt x="1133" y="3521"/>
                    <a:pt x="1413" y="3195"/>
                    <a:pt x="1510" y="3107"/>
                  </a:cubicBezTo>
                  <a:cubicBezTo>
                    <a:pt x="1586" y="3038"/>
                    <a:pt x="2265" y="2407"/>
                    <a:pt x="2265" y="1555"/>
                  </a:cubicBezTo>
                  <a:cubicBezTo>
                    <a:pt x="2265" y="701"/>
                    <a:pt x="1589" y="70"/>
                    <a:pt x="15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639" name="Google Shape;9639;p66"/>
            <p:cNvSpPr/>
            <p:nvPr/>
          </p:nvSpPr>
          <p:spPr>
            <a:xfrm>
              <a:off x="4644400" y="3808475"/>
              <a:ext cx="56650" cy="138200"/>
            </a:xfrm>
            <a:custGeom>
              <a:avLst/>
              <a:gdLst/>
              <a:ahLst/>
              <a:cxnLst/>
              <a:rect l="l" t="t" r="r" b="b"/>
              <a:pathLst>
                <a:path w="2266" h="5528" extrusionOk="0">
                  <a:moveTo>
                    <a:pt x="1510" y="0"/>
                  </a:moveTo>
                  <a:lnTo>
                    <a:pt x="1133" y="423"/>
                  </a:lnTo>
                  <a:lnTo>
                    <a:pt x="752" y="839"/>
                  </a:lnTo>
                  <a:cubicBezTo>
                    <a:pt x="852" y="930"/>
                    <a:pt x="1133" y="1256"/>
                    <a:pt x="1133" y="1555"/>
                  </a:cubicBezTo>
                  <a:cubicBezTo>
                    <a:pt x="1133" y="1851"/>
                    <a:pt x="852" y="2177"/>
                    <a:pt x="755" y="2265"/>
                  </a:cubicBezTo>
                  <a:cubicBezTo>
                    <a:pt x="680" y="2334"/>
                    <a:pt x="0" y="2965"/>
                    <a:pt x="0" y="3820"/>
                  </a:cubicBezTo>
                  <a:cubicBezTo>
                    <a:pt x="0" y="4671"/>
                    <a:pt x="677" y="5302"/>
                    <a:pt x="755" y="5372"/>
                  </a:cubicBezTo>
                  <a:cubicBezTo>
                    <a:pt x="866" y="5476"/>
                    <a:pt x="1007" y="5528"/>
                    <a:pt x="1147" y="5528"/>
                  </a:cubicBezTo>
                  <a:cubicBezTo>
                    <a:pt x="1302" y="5528"/>
                    <a:pt x="1457" y="5465"/>
                    <a:pt x="1568" y="5341"/>
                  </a:cubicBezTo>
                  <a:cubicBezTo>
                    <a:pt x="1782" y="5103"/>
                    <a:pt x="1755" y="4735"/>
                    <a:pt x="1510" y="4529"/>
                  </a:cubicBezTo>
                  <a:cubicBezTo>
                    <a:pt x="1432" y="4457"/>
                    <a:pt x="1133" y="4128"/>
                    <a:pt x="1133" y="3820"/>
                  </a:cubicBezTo>
                  <a:cubicBezTo>
                    <a:pt x="1133" y="3521"/>
                    <a:pt x="1414" y="3195"/>
                    <a:pt x="1510" y="3107"/>
                  </a:cubicBezTo>
                  <a:cubicBezTo>
                    <a:pt x="1586" y="3038"/>
                    <a:pt x="2265" y="2407"/>
                    <a:pt x="2265" y="1555"/>
                  </a:cubicBezTo>
                  <a:cubicBezTo>
                    <a:pt x="2265" y="701"/>
                    <a:pt x="1589" y="70"/>
                    <a:pt x="15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640" name="Google Shape;9640;p66"/>
            <p:cNvSpPr/>
            <p:nvPr/>
          </p:nvSpPr>
          <p:spPr>
            <a:xfrm>
              <a:off x="4559475" y="3808475"/>
              <a:ext cx="56650" cy="138200"/>
            </a:xfrm>
            <a:custGeom>
              <a:avLst/>
              <a:gdLst/>
              <a:ahLst/>
              <a:cxnLst/>
              <a:rect l="l" t="t" r="r" b="b"/>
              <a:pathLst>
                <a:path w="2266" h="5528" extrusionOk="0">
                  <a:moveTo>
                    <a:pt x="1510" y="0"/>
                  </a:moveTo>
                  <a:lnTo>
                    <a:pt x="1133" y="423"/>
                  </a:lnTo>
                  <a:lnTo>
                    <a:pt x="752" y="839"/>
                  </a:lnTo>
                  <a:cubicBezTo>
                    <a:pt x="852" y="930"/>
                    <a:pt x="1133" y="1256"/>
                    <a:pt x="1133" y="1555"/>
                  </a:cubicBezTo>
                  <a:cubicBezTo>
                    <a:pt x="1133" y="1851"/>
                    <a:pt x="852" y="2177"/>
                    <a:pt x="755" y="2265"/>
                  </a:cubicBezTo>
                  <a:cubicBezTo>
                    <a:pt x="680" y="2334"/>
                    <a:pt x="1" y="2965"/>
                    <a:pt x="1" y="3820"/>
                  </a:cubicBezTo>
                  <a:cubicBezTo>
                    <a:pt x="1" y="4671"/>
                    <a:pt x="677" y="5302"/>
                    <a:pt x="755" y="5372"/>
                  </a:cubicBezTo>
                  <a:cubicBezTo>
                    <a:pt x="866" y="5476"/>
                    <a:pt x="1007" y="5528"/>
                    <a:pt x="1148" y="5528"/>
                  </a:cubicBezTo>
                  <a:cubicBezTo>
                    <a:pt x="1303" y="5528"/>
                    <a:pt x="1457" y="5465"/>
                    <a:pt x="1568" y="5341"/>
                  </a:cubicBezTo>
                  <a:cubicBezTo>
                    <a:pt x="1782" y="5103"/>
                    <a:pt x="1755" y="4735"/>
                    <a:pt x="1510" y="4529"/>
                  </a:cubicBezTo>
                  <a:cubicBezTo>
                    <a:pt x="1432" y="4457"/>
                    <a:pt x="1133" y="4128"/>
                    <a:pt x="1133" y="3820"/>
                  </a:cubicBezTo>
                  <a:cubicBezTo>
                    <a:pt x="1133" y="3521"/>
                    <a:pt x="1414" y="3195"/>
                    <a:pt x="1510" y="3107"/>
                  </a:cubicBezTo>
                  <a:cubicBezTo>
                    <a:pt x="1586" y="3038"/>
                    <a:pt x="2265" y="2407"/>
                    <a:pt x="2265" y="1555"/>
                  </a:cubicBezTo>
                  <a:cubicBezTo>
                    <a:pt x="2265" y="701"/>
                    <a:pt x="1589" y="70"/>
                    <a:pt x="15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641" name="Google Shape;9641;p66"/>
            <p:cNvSpPr/>
            <p:nvPr/>
          </p:nvSpPr>
          <p:spPr>
            <a:xfrm>
              <a:off x="4467450" y="3975675"/>
              <a:ext cx="470150" cy="312300"/>
            </a:xfrm>
            <a:custGeom>
              <a:avLst/>
              <a:gdLst/>
              <a:ahLst/>
              <a:cxnLst/>
              <a:rect l="l" t="t" r="r" b="b"/>
              <a:pathLst>
                <a:path w="18806" h="12492" extrusionOk="0">
                  <a:moveTo>
                    <a:pt x="16340" y="2263"/>
                  </a:moveTo>
                  <a:cubicBezTo>
                    <a:pt x="16709" y="2263"/>
                    <a:pt x="17020" y="2371"/>
                    <a:pt x="17233" y="2582"/>
                  </a:cubicBezTo>
                  <a:cubicBezTo>
                    <a:pt x="17622" y="2974"/>
                    <a:pt x="17571" y="3581"/>
                    <a:pt x="17505" y="3907"/>
                  </a:cubicBezTo>
                  <a:cubicBezTo>
                    <a:pt x="17375" y="4553"/>
                    <a:pt x="16994" y="5221"/>
                    <a:pt x="16430" y="5785"/>
                  </a:cubicBezTo>
                  <a:cubicBezTo>
                    <a:pt x="15793" y="6426"/>
                    <a:pt x="15014" y="6824"/>
                    <a:pt x="14337" y="6897"/>
                  </a:cubicBezTo>
                  <a:cubicBezTo>
                    <a:pt x="15056" y="5562"/>
                    <a:pt x="15539" y="4007"/>
                    <a:pt x="15744" y="2346"/>
                  </a:cubicBezTo>
                  <a:cubicBezTo>
                    <a:pt x="15954" y="2291"/>
                    <a:pt x="16154" y="2263"/>
                    <a:pt x="16340" y="2263"/>
                  </a:cubicBezTo>
                  <a:close/>
                  <a:moveTo>
                    <a:pt x="14709" y="1132"/>
                  </a:moveTo>
                  <a:cubicBezTo>
                    <a:pt x="14618" y="3340"/>
                    <a:pt x="13999" y="5390"/>
                    <a:pt x="12978" y="6987"/>
                  </a:cubicBezTo>
                  <a:cubicBezTo>
                    <a:pt x="12948" y="7023"/>
                    <a:pt x="12921" y="7066"/>
                    <a:pt x="12900" y="7108"/>
                  </a:cubicBezTo>
                  <a:cubicBezTo>
                    <a:pt x="12390" y="7881"/>
                    <a:pt x="11786" y="8542"/>
                    <a:pt x="11103" y="9059"/>
                  </a:cubicBezTo>
                  <a:lnTo>
                    <a:pt x="4750" y="9059"/>
                  </a:lnTo>
                  <a:cubicBezTo>
                    <a:pt x="2634" y="7461"/>
                    <a:pt x="1281" y="4478"/>
                    <a:pt x="1145" y="1132"/>
                  </a:cubicBezTo>
                  <a:close/>
                  <a:moveTo>
                    <a:pt x="13247" y="10191"/>
                  </a:moveTo>
                  <a:lnTo>
                    <a:pt x="12827" y="11048"/>
                  </a:lnTo>
                  <a:cubicBezTo>
                    <a:pt x="12731" y="11239"/>
                    <a:pt x="12538" y="11359"/>
                    <a:pt x="12326" y="11359"/>
                  </a:cubicBezTo>
                  <a:lnTo>
                    <a:pt x="3531" y="11359"/>
                  </a:lnTo>
                  <a:cubicBezTo>
                    <a:pt x="3316" y="11359"/>
                    <a:pt x="3120" y="11239"/>
                    <a:pt x="3026" y="11048"/>
                  </a:cubicBezTo>
                  <a:lnTo>
                    <a:pt x="2607" y="10191"/>
                  </a:lnTo>
                  <a:close/>
                  <a:moveTo>
                    <a:pt x="569" y="0"/>
                  </a:moveTo>
                  <a:cubicBezTo>
                    <a:pt x="255" y="0"/>
                    <a:pt x="1" y="254"/>
                    <a:pt x="1" y="565"/>
                  </a:cubicBezTo>
                  <a:cubicBezTo>
                    <a:pt x="1" y="3931"/>
                    <a:pt x="1145" y="7045"/>
                    <a:pt x="3060" y="9059"/>
                  </a:cubicBezTo>
                  <a:lnTo>
                    <a:pt x="569" y="9059"/>
                  </a:lnTo>
                  <a:cubicBezTo>
                    <a:pt x="255" y="9059"/>
                    <a:pt x="1" y="9312"/>
                    <a:pt x="1" y="9623"/>
                  </a:cubicBezTo>
                  <a:cubicBezTo>
                    <a:pt x="1" y="9937"/>
                    <a:pt x="255" y="10191"/>
                    <a:pt x="569" y="10191"/>
                  </a:cubicBezTo>
                  <a:lnTo>
                    <a:pt x="1348" y="10191"/>
                  </a:lnTo>
                  <a:lnTo>
                    <a:pt x="2012" y="11550"/>
                  </a:lnTo>
                  <a:lnTo>
                    <a:pt x="2012" y="11556"/>
                  </a:lnTo>
                  <a:cubicBezTo>
                    <a:pt x="2298" y="12127"/>
                    <a:pt x="2883" y="12492"/>
                    <a:pt x="3523" y="12492"/>
                  </a:cubicBezTo>
                  <a:cubicBezTo>
                    <a:pt x="3525" y="12492"/>
                    <a:pt x="3528" y="12492"/>
                    <a:pt x="3531" y="12492"/>
                  </a:cubicBezTo>
                  <a:lnTo>
                    <a:pt x="12326" y="12492"/>
                  </a:lnTo>
                  <a:cubicBezTo>
                    <a:pt x="12329" y="12492"/>
                    <a:pt x="12332" y="12492"/>
                    <a:pt x="12334" y="12492"/>
                  </a:cubicBezTo>
                  <a:cubicBezTo>
                    <a:pt x="12974" y="12492"/>
                    <a:pt x="13559" y="12127"/>
                    <a:pt x="13845" y="11553"/>
                  </a:cubicBezTo>
                  <a:lnTo>
                    <a:pt x="13845" y="11550"/>
                  </a:lnTo>
                  <a:lnTo>
                    <a:pt x="14509" y="10191"/>
                  </a:lnTo>
                  <a:lnTo>
                    <a:pt x="15288" y="10191"/>
                  </a:lnTo>
                  <a:cubicBezTo>
                    <a:pt x="15602" y="10191"/>
                    <a:pt x="15856" y="9937"/>
                    <a:pt x="15856" y="9623"/>
                  </a:cubicBezTo>
                  <a:cubicBezTo>
                    <a:pt x="15856" y="9309"/>
                    <a:pt x="15602" y="9059"/>
                    <a:pt x="15288" y="9059"/>
                  </a:cubicBezTo>
                  <a:lnTo>
                    <a:pt x="12797" y="9059"/>
                  </a:lnTo>
                  <a:cubicBezTo>
                    <a:pt x="13111" y="8726"/>
                    <a:pt x="13401" y="8373"/>
                    <a:pt x="13664" y="8002"/>
                  </a:cubicBezTo>
                  <a:cubicBezTo>
                    <a:pt x="13812" y="8026"/>
                    <a:pt x="13963" y="8038"/>
                    <a:pt x="14114" y="8038"/>
                  </a:cubicBezTo>
                  <a:cubicBezTo>
                    <a:pt x="15143" y="8038"/>
                    <a:pt x="16303" y="7516"/>
                    <a:pt x="17233" y="6589"/>
                  </a:cubicBezTo>
                  <a:cubicBezTo>
                    <a:pt x="17951" y="5867"/>
                    <a:pt x="18444" y="4994"/>
                    <a:pt x="18619" y="4131"/>
                  </a:cubicBezTo>
                  <a:cubicBezTo>
                    <a:pt x="18806" y="3183"/>
                    <a:pt x="18601" y="2349"/>
                    <a:pt x="18033" y="1785"/>
                  </a:cubicBezTo>
                  <a:cubicBezTo>
                    <a:pt x="17604" y="1353"/>
                    <a:pt x="17013" y="1132"/>
                    <a:pt x="16345" y="1132"/>
                  </a:cubicBezTo>
                  <a:cubicBezTo>
                    <a:pt x="16181" y="1132"/>
                    <a:pt x="16013" y="1145"/>
                    <a:pt x="15841" y="1172"/>
                  </a:cubicBezTo>
                  <a:cubicBezTo>
                    <a:pt x="15850" y="972"/>
                    <a:pt x="15853" y="770"/>
                    <a:pt x="15853" y="565"/>
                  </a:cubicBezTo>
                  <a:cubicBezTo>
                    <a:pt x="15853" y="254"/>
                    <a:pt x="15599" y="0"/>
                    <a:pt x="152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642" name="Google Shape;9642;p66"/>
          <p:cNvGrpSpPr/>
          <p:nvPr/>
        </p:nvGrpSpPr>
        <p:grpSpPr>
          <a:xfrm>
            <a:off x="7990685" y="3126102"/>
            <a:ext cx="340186" cy="340168"/>
            <a:chOff x="5053900" y="3804850"/>
            <a:chExt cx="483150" cy="48312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643" name="Google Shape;9643;p66"/>
            <p:cNvSpPr/>
            <p:nvPr/>
          </p:nvSpPr>
          <p:spPr>
            <a:xfrm>
              <a:off x="5053900" y="3804850"/>
              <a:ext cx="483150" cy="483125"/>
            </a:xfrm>
            <a:custGeom>
              <a:avLst/>
              <a:gdLst/>
              <a:ahLst/>
              <a:cxnLst/>
              <a:rect l="l" t="t" r="r" b="b"/>
              <a:pathLst>
                <a:path w="19326" h="19325" extrusionOk="0">
                  <a:moveTo>
                    <a:pt x="9663" y="1132"/>
                  </a:moveTo>
                  <a:cubicBezTo>
                    <a:pt x="14367" y="1132"/>
                    <a:pt x="18193" y="4958"/>
                    <a:pt x="18193" y="9662"/>
                  </a:cubicBezTo>
                  <a:cubicBezTo>
                    <a:pt x="18193" y="14367"/>
                    <a:pt x="14367" y="18192"/>
                    <a:pt x="9663" y="18192"/>
                  </a:cubicBezTo>
                  <a:cubicBezTo>
                    <a:pt x="4959" y="18192"/>
                    <a:pt x="1133" y="14367"/>
                    <a:pt x="1133" y="9662"/>
                  </a:cubicBezTo>
                  <a:cubicBezTo>
                    <a:pt x="1133" y="4958"/>
                    <a:pt x="4959" y="1132"/>
                    <a:pt x="9663" y="1132"/>
                  </a:cubicBezTo>
                  <a:close/>
                  <a:moveTo>
                    <a:pt x="9663" y="0"/>
                  </a:moveTo>
                  <a:cubicBezTo>
                    <a:pt x="7094" y="0"/>
                    <a:pt x="4669" y="1009"/>
                    <a:pt x="2839" y="2838"/>
                  </a:cubicBezTo>
                  <a:cubicBezTo>
                    <a:pt x="1009" y="4668"/>
                    <a:pt x="1" y="7093"/>
                    <a:pt x="1" y="9662"/>
                  </a:cubicBezTo>
                  <a:cubicBezTo>
                    <a:pt x="1" y="12232"/>
                    <a:pt x="1009" y="14657"/>
                    <a:pt x="2839" y="16486"/>
                  </a:cubicBezTo>
                  <a:cubicBezTo>
                    <a:pt x="4669" y="18316"/>
                    <a:pt x="7094" y="19325"/>
                    <a:pt x="9663" y="19325"/>
                  </a:cubicBezTo>
                  <a:cubicBezTo>
                    <a:pt x="12233" y="19325"/>
                    <a:pt x="14657" y="18316"/>
                    <a:pt x="16487" y="16486"/>
                  </a:cubicBezTo>
                  <a:cubicBezTo>
                    <a:pt x="18317" y="14657"/>
                    <a:pt x="19325" y="12232"/>
                    <a:pt x="19325" y="9662"/>
                  </a:cubicBezTo>
                  <a:cubicBezTo>
                    <a:pt x="19325" y="7093"/>
                    <a:pt x="18317" y="4668"/>
                    <a:pt x="16487" y="2838"/>
                  </a:cubicBezTo>
                  <a:cubicBezTo>
                    <a:pt x="14657" y="1009"/>
                    <a:pt x="12233" y="0"/>
                    <a:pt x="9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644" name="Google Shape;9644;p66"/>
            <p:cNvSpPr/>
            <p:nvPr/>
          </p:nvSpPr>
          <p:spPr>
            <a:xfrm>
              <a:off x="5168125" y="3947300"/>
              <a:ext cx="88275" cy="85000"/>
            </a:xfrm>
            <a:custGeom>
              <a:avLst/>
              <a:gdLst/>
              <a:ahLst/>
              <a:cxnLst/>
              <a:rect l="l" t="t" r="r" b="b"/>
              <a:pathLst>
                <a:path w="3531" h="3400" extrusionOk="0">
                  <a:moveTo>
                    <a:pt x="1697" y="1135"/>
                  </a:moveTo>
                  <a:cubicBezTo>
                    <a:pt x="2202" y="1135"/>
                    <a:pt x="2455" y="1742"/>
                    <a:pt x="2099" y="2101"/>
                  </a:cubicBezTo>
                  <a:cubicBezTo>
                    <a:pt x="1983" y="2216"/>
                    <a:pt x="1841" y="2268"/>
                    <a:pt x="1702" y="2268"/>
                  </a:cubicBezTo>
                  <a:cubicBezTo>
                    <a:pt x="1411" y="2268"/>
                    <a:pt x="1133" y="2041"/>
                    <a:pt x="1133" y="1700"/>
                  </a:cubicBezTo>
                  <a:cubicBezTo>
                    <a:pt x="1133" y="1386"/>
                    <a:pt x="1383" y="1135"/>
                    <a:pt x="1697" y="1135"/>
                  </a:cubicBezTo>
                  <a:close/>
                  <a:moveTo>
                    <a:pt x="1697" y="0"/>
                  </a:moveTo>
                  <a:cubicBezTo>
                    <a:pt x="1479" y="0"/>
                    <a:pt x="1258" y="43"/>
                    <a:pt x="1048" y="130"/>
                  </a:cubicBezTo>
                  <a:cubicBezTo>
                    <a:pt x="414" y="392"/>
                    <a:pt x="0" y="1011"/>
                    <a:pt x="0" y="1700"/>
                  </a:cubicBezTo>
                  <a:cubicBezTo>
                    <a:pt x="0" y="2639"/>
                    <a:pt x="758" y="3397"/>
                    <a:pt x="1697" y="3400"/>
                  </a:cubicBezTo>
                  <a:cubicBezTo>
                    <a:pt x="2386" y="3400"/>
                    <a:pt x="3005" y="2983"/>
                    <a:pt x="3267" y="2349"/>
                  </a:cubicBezTo>
                  <a:cubicBezTo>
                    <a:pt x="3530" y="1715"/>
                    <a:pt x="3385" y="984"/>
                    <a:pt x="2899" y="498"/>
                  </a:cubicBezTo>
                  <a:cubicBezTo>
                    <a:pt x="2574" y="173"/>
                    <a:pt x="2139" y="0"/>
                    <a:pt x="16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645" name="Google Shape;9645;p66"/>
            <p:cNvSpPr/>
            <p:nvPr/>
          </p:nvSpPr>
          <p:spPr>
            <a:xfrm>
              <a:off x="5334575" y="3947350"/>
              <a:ext cx="88325" cy="84950"/>
            </a:xfrm>
            <a:custGeom>
              <a:avLst/>
              <a:gdLst/>
              <a:ahLst/>
              <a:cxnLst/>
              <a:rect l="l" t="t" r="r" b="b"/>
              <a:pathLst>
                <a:path w="3533" h="3398" extrusionOk="0">
                  <a:moveTo>
                    <a:pt x="1829" y="1130"/>
                  </a:moveTo>
                  <a:cubicBezTo>
                    <a:pt x="2121" y="1130"/>
                    <a:pt x="2401" y="1356"/>
                    <a:pt x="2401" y="1698"/>
                  </a:cubicBezTo>
                  <a:cubicBezTo>
                    <a:pt x="2401" y="2012"/>
                    <a:pt x="2147" y="2265"/>
                    <a:pt x="1833" y="2265"/>
                  </a:cubicBezTo>
                  <a:cubicBezTo>
                    <a:pt x="1329" y="2265"/>
                    <a:pt x="1075" y="1656"/>
                    <a:pt x="1431" y="1296"/>
                  </a:cubicBezTo>
                  <a:cubicBezTo>
                    <a:pt x="1547" y="1181"/>
                    <a:pt x="1690" y="1130"/>
                    <a:pt x="1829" y="1130"/>
                  </a:cubicBezTo>
                  <a:close/>
                  <a:moveTo>
                    <a:pt x="1833" y="1"/>
                  </a:moveTo>
                  <a:cubicBezTo>
                    <a:pt x="1145" y="1"/>
                    <a:pt x="526" y="415"/>
                    <a:pt x="263" y="1049"/>
                  </a:cubicBezTo>
                  <a:cubicBezTo>
                    <a:pt x="0" y="1683"/>
                    <a:pt x="145" y="2413"/>
                    <a:pt x="631" y="2900"/>
                  </a:cubicBezTo>
                  <a:cubicBezTo>
                    <a:pt x="956" y="3225"/>
                    <a:pt x="1391" y="3397"/>
                    <a:pt x="1833" y="3397"/>
                  </a:cubicBezTo>
                  <a:cubicBezTo>
                    <a:pt x="2052" y="3397"/>
                    <a:pt x="2272" y="3355"/>
                    <a:pt x="2482" y="3268"/>
                  </a:cubicBezTo>
                  <a:cubicBezTo>
                    <a:pt x="3116" y="3005"/>
                    <a:pt x="3533" y="2386"/>
                    <a:pt x="3533" y="1698"/>
                  </a:cubicBezTo>
                  <a:cubicBezTo>
                    <a:pt x="3530" y="759"/>
                    <a:pt x="2772" y="1"/>
                    <a:pt x="18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646" name="Google Shape;9646;p66"/>
            <p:cNvSpPr/>
            <p:nvPr/>
          </p:nvSpPr>
          <p:spPr>
            <a:xfrm>
              <a:off x="5170150" y="4060600"/>
              <a:ext cx="250650" cy="113225"/>
            </a:xfrm>
            <a:custGeom>
              <a:avLst/>
              <a:gdLst/>
              <a:ahLst/>
              <a:cxnLst/>
              <a:rect l="l" t="t" r="r" b="b"/>
              <a:pathLst>
                <a:path w="10026" h="4529" extrusionOk="0">
                  <a:moveTo>
                    <a:pt x="5006" y="0"/>
                  </a:moveTo>
                  <a:cubicBezTo>
                    <a:pt x="2684" y="0"/>
                    <a:pt x="659" y="1572"/>
                    <a:pt x="79" y="3820"/>
                  </a:cubicBezTo>
                  <a:cubicBezTo>
                    <a:pt x="1" y="4125"/>
                    <a:pt x="182" y="4433"/>
                    <a:pt x="487" y="4511"/>
                  </a:cubicBezTo>
                  <a:cubicBezTo>
                    <a:pt x="533" y="4523"/>
                    <a:pt x="580" y="4528"/>
                    <a:pt x="625" y="4528"/>
                  </a:cubicBezTo>
                  <a:cubicBezTo>
                    <a:pt x="878" y="4528"/>
                    <a:pt x="1109" y="4359"/>
                    <a:pt x="1175" y="4103"/>
                  </a:cubicBezTo>
                  <a:cubicBezTo>
                    <a:pt x="1625" y="2352"/>
                    <a:pt x="3205" y="1126"/>
                    <a:pt x="5013" y="1126"/>
                  </a:cubicBezTo>
                  <a:cubicBezTo>
                    <a:pt x="6822" y="1126"/>
                    <a:pt x="8401" y="2352"/>
                    <a:pt x="8851" y="4103"/>
                  </a:cubicBezTo>
                  <a:cubicBezTo>
                    <a:pt x="8917" y="4359"/>
                    <a:pt x="9148" y="4528"/>
                    <a:pt x="9401" y="4528"/>
                  </a:cubicBezTo>
                  <a:cubicBezTo>
                    <a:pt x="9447" y="4528"/>
                    <a:pt x="9493" y="4523"/>
                    <a:pt x="9539" y="4511"/>
                  </a:cubicBezTo>
                  <a:cubicBezTo>
                    <a:pt x="9844" y="4433"/>
                    <a:pt x="10025" y="4125"/>
                    <a:pt x="9947" y="3820"/>
                  </a:cubicBezTo>
                  <a:cubicBezTo>
                    <a:pt x="9368" y="1572"/>
                    <a:pt x="7342" y="0"/>
                    <a:pt x="5020" y="0"/>
                  </a:cubicBezTo>
                  <a:cubicBezTo>
                    <a:pt x="5018" y="0"/>
                    <a:pt x="5015" y="0"/>
                    <a:pt x="5013" y="0"/>
                  </a:cubicBezTo>
                  <a:cubicBezTo>
                    <a:pt x="5011" y="0"/>
                    <a:pt x="5009" y="0"/>
                    <a:pt x="500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647" name="Google Shape;9647;p66"/>
          <p:cNvGrpSpPr/>
          <p:nvPr/>
        </p:nvGrpSpPr>
        <p:grpSpPr>
          <a:xfrm>
            <a:off x="7306081" y="3956021"/>
            <a:ext cx="340168" cy="340168"/>
            <a:chOff x="5648375" y="3804850"/>
            <a:chExt cx="483125" cy="48312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648" name="Google Shape;9648;p66"/>
            <p:cNvSpPr/>
            <p:nvPr/>
          </p:nvSpPr>
          <p:spPr>
            <a:xfrm>
              <a:off x="5648375" y="3804850"/>
              <a:ext cx="483125" cy="483125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9662" y="1132"/>
                  </a:moveTo>
                  <a:cubicBezTo>
                    <a:pt x="14367" y="1132"/>
                    <a:pt x="18192" y="4958"/>
                    <a:pt x="18192" y="9662"/>
                  </a:cubicBezTo>
                  <a:cubicBezTo>
                    <a:pt x="18192" y="14367"/>
                    <a:pt x="14367" y="18192"/>
                    <a:pt x="9662" y="18192"/>
                  </a:cubicBezTo>
                  <a:cubicBezTo>
                    <a:pt x="4958" y="18192"/>
                    <a:pt x="1132" y="14367"/>
                    <a:pt x="1132" y="9662"/>
                  </a:cubicBezTo>
                  <a:cubicBezTo>
                    <a:pt x="1132" y="4958"/>
                    <a:pt x="4958" y="1132"/>
                    <a:pt x="9662" y="1132"/>
                  </a:cubicBezTo>
                  <a:close/>
                  <a:moveTo>
                    <a:pt x="9662" y="0"/>
                  </a:moveTo>
                  <a:cubicBezTo>
                    <a:pt x="7093" y="0"/>
                    <a:pt x="4668" y="1009"/>
                    <a:pt x="2838" y="2838"/>
                  </a:cubicBezTo>
                  <a:cubicBezTo>
                    <a:pt x="1009" y="4668"/>
                    <a:pt x="0" y="7093"/>
                    <a:pt x="0" y="9662"/>
                  </a:cubicBezTo>
                  <a:cubicBezTo>
                    <a:pt x="0" y="12232"/>
                    <a:pt x="1009" y="14657"/>
                    <a:pt x="2838" y="16486"/>
                  </a:cubicBezTo>
                  <a:cubicBezTo>
                    <a:pt x="4668" y="18316"/>
                    <a:pt x="7093" y="19325"/>
                    <a:pt x="9662" y="19325"/>
                  </a:cubicBezTo>
                  <a:cubicBezTo>
                    <a:pt x="12232" y="19325"/>
                    <a:pt x="14656" y="18316"/>
                    <a:pt x="16486" y="16486"/>
                  </a:cubicBezTo>
                  <a:cubicBezTo>
                    <a:pt x="18316" y="14657"/>
                    <a:pt x="19325" y="12232"/>
                    <a:pt x="19325" y="9662"/>
                  </a:cubicBezTo>
                  <a:cubicBezTo>
                    <a:pt x="19325" y="7093"/>
                    <a:pt x="18316" y="4668"/>
                    <a:pt x="16486" y="2838"/>
                  </a:cubicBezTo>
                  <a:cubicBezTo>
                    <a:pt x="14656" y="1009"/>
                    <a:pt x="12232" y="0"/>
                    <a:pt x="96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649" name="Google Shape;9649;p66"/>
            <p:cNvSpPr/>
            <p:nvPr/>
          </p:nvSpPr>
          <p:spPr>
            <a:xfrm>
              <a:off x="5762575" y="3947300"/>
              <a:ext cx="88275" cy="85000"/>
            </a:xfrm>
            <a:custGeom>
              <a:avLst/>
              <a:gdLst/>
              <a:ahLst/>
              <a:cxnLst/>
              <a:rect l="l" t="t" r="r" b="b"/>
              <a:pathLst>
                <a:path w="3531" h="3400" extrusionOk="0">
                  <a:moveTo>
                    <a:pt x="1697" y="1135"/>
                  </a:moveTo>
                  <a:cubicBezTo>
                    <a:pt x="2202" y="1135"/>
                    <a:pt x="2455" y="1742"/>
                    <a:pt x="2099" y="2101"/>
                  </a:cubicBezTo>
                  <a:cubicBezTo>
                    <a:pt x="1983" y="2216"/>
                    <a:pt x="1841" y="2268"/>
                    <a:pt x="1702" y="2268"/>
                  </a:cubicBezTo>
                  <a:cubicBezTo>
                    <a:pt x="1411" y="2268"/>
                    <a:pt x="1133" y="2041"/>
                    <a:pt x="1133" y="1700"/>
                  </a:cubicBezTo>
                  <a:cubicBezTo>
                    <a:pt x="1133" y="1386"/>
                    <a:pt x="1383" y="1135"/>
                    <a:pt x="1697" y="1135"/>
                  </a:cubicBezTo>
                  <a:close/>
                  <a:moveTo>
                    <a:pt x="1698" y="0"/>
                  </a:moveTo>
                  <a:cubicBezTo>
                    <a:pt x="1479" y="0"/>
                    <a:pt x="1258" y="43"/>
                    <a:pt x="1048" y="130"/>
                  </a:cubicBezTo>
                  <a:cubicBezTo>
                    <a:pt x="414" y="392"/>
                    <a:pt x="1" y="1011"/>
                    <a:pt x="1" y="1700"/>
                  </a:cubicBezTo>
                  <a:cubicBezTo>
                    <a:pt x="1" y="2639"/>
                    <a:pt x="758" y="3397"/>
                    <a:pt x="1697" y="3400"/>
                  </a:cubicBezTo>
                  <a:cubicBezTo>
                    <a:pt x="2386" y="3400"/>
                    <a:pt x="3005" y="2983"/>
                    <a:pt x="3268" y="2349"/>
                  </a:cubicBezTo>
                  <a:cubicBezTo>
                    <a:pt x="3530" y="1715"/>
                    <a:pt x="3385" y="984"/>
                    <a:pt x="2899" y="498"/>
                  </a:cubicBezTo>
                  <a:cubicBezTo>
                    <a:pt x="2574" y="173"/>
                    <a:pt x="2139" y="0"/>
                    <a:pt x="16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650" name="Google Shape;9650;p66"/>
            <p:cNvSpPr/>
            <p:nvPr/>
          </p:nvSpPr>
          <p:spPr>
            <a:xfrm>
              <a:off x="5932425" y="3947300"/>
              <a:ext cx="88250" cy="85000"/>
            </a:xfrm>
            <a:custGeom>
              <a:avLst/>
              <a:gdLst/>
              <a:ahLst/>
              <a:cxnLst/>
              <a:rect l="l" t="t" r="r" b="b"/>
              <a:pathLst>
                <a:path w="3530" h="3400" extrusionOk="0">
                  <a:moveTo>
                    <a:pt x="1697" y="1135"/>
                  </a:moveTo>
                  <a:cubicBezTo>
                    <a:pt x="2201" y="1135"/>
                    <a:pt x="2455" y="1742"/>
                    <a:pt x="2099" y="2101"/>
                  </a:cubicBezTo>
                  <a:cubicBezTo>
                    <a:pt x="1983" y="2216"/>
                    <a:pt x="1841" y="2268"/>
                    <a:pt x="1702" y="2268"/>
                  </a:cubicBezTo>
                  <a:cubicBezTo>
                    <a:pt x="1411" y="2268"/>
                    <a:pt x="1133" y="2041"/>
                    <a:pt x="1133" y="1700"/>
                  </a:cubicBezTo>
                  <a:cubicBezTo>
                    <a:pt x="1133" y="1386"/>
                    <a:pt x="1383" y="1135"/>
                    <a:pt x="1697" y="1135"/>
                  </a:cubicBezTo>
                  <a:close/>
                  <a:moveTo>
                    <a:pt x="1697" y="0"/>
                  </a:moveTo>
                  <a:cubicBezTo>
                    <a:pt x="1479" y="0"/>
                    <a:pt x="1258" y="43"/>
                    <a:pt x="1048" y="130"/>
                  </a:cubicBezTo>
                  <a:cubicBezTo>
                    <a:pt x="414" y="392"/>
                    <a:pt x="0" y="1011"/>
                    <a:pt x="0" y="1700"/>
                  </a:cubicBezTo>
                  <a:cubicBezTo>
                    <a:pt x="0" y="2639"/>
                    <a:pt x="758" y="3397"/>
                    <a:pt x="1697" y="3400"/>
                  </a:cubicBezTo>
                  <a:cubicBezTo>
                    <a:pt x="2386" y="3400"/>
                    <a:pt x="3005" y="2983"/>
                    <a:pt x="3267" y="2349"/>
                  </a:cubicBezTo>
                  <a:cubicBezTo>
                    <a:pt x="3530" y="1715"/>
                    <a:pt x="3385" y="984"/>
                    <a:pt x="2899" y="498"/>
                  </a:cubicBezTo>
                  <a:cubicBezTo>
                    <a:pt x="2574" y="173"/>
                    <a:pt x="2139" y="0"/>
                    <a:pt x="16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651" name="Google Shape;9651;p66"/>
            <p:cNvSpPr/>
            <p:nvPr/>
          </p:nvSpPr>
          <p:spPr>
            <a:xfrm>
              <a:off x="5762575" y="4060600"/>
              <a:ext cx="254800" cy="141550"/>
            </a:xfrm>
            <a:custGeom>
              <a:avLst/>
              <a:gdLst/>
              <a:ahLst/>
              <a:cxnLst/>
              <a:rect l="l" t="t" r="r" b="b"/>
              <a:pathLst>
                <a:path w="10192" h="5662" extrusionOk="0">
                  <a:moveTo>
                    <a:pt x="9017" y="1132"/>
                  </a:moveTo>
                  <a:cubicBezTo>
                    <a:pt x="8736" y="3083"/>
                    <a:pt x="7066" y="4529"/>
                    <a:pt x="5094" y="4529"/>
                  </a:cubicBezTo>
                  <a:cubicBezTo>
                    <a:pt x="3123" y="4529"/>
                    <a:pt x="1453" y="3083"/>
                    <a:pt x="1172" y="1132"/>
                  </a:cubicBezTo>
                  <a:close/>
                  <a:moveTo>
                    <a:pt x="565" y="0"/>
                  </a:moveTo>
                  <a:cubicBezTo>
                    <a:pt x="251" y="0"/>
                    <a:pt x="1" y="251"/>
                    <a:pt x="1" y="565"/>
                  </a:cubicBezTo>
                  <a:cubicBezTo>
                    <a:pt x="1" y="3373"/>
                    <a:pt x="2286" y="5662"/>
                    <a:pt x="5094" y="5662"/>
                  </a:cubicBezTo>
                  <a:cubicBezTo>
                    <a:pt x="7905" y="5662"/>
                    <a:pt x="10191" y="3373"/>
                    <a:pt x="10191" y="565"/>
                  </a:cubicBezTo>
                  <a:cubicBezTo>
                    <a:pt x="10191" y="251"/>
                    <a:pt x="9938" y="0"/>
                    <a:pt x="96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652" name="Google Shape;9652;p66"/>
          <p:cNvGrpSpPr/>
          <p:nvPr/>
        </p:nvGrpSpPr>
        <p:grpSpPr>
          <a:xfrm>
            <a:off x="5596036" y="3968278"/>
            <a:ext cx="280923" cy="315449"/>
            <a:chOff x="6276025" y="3812400"/>
            <a:chExt cx="416800" cy="46802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653" name="Google Shape;9653;p66"/>
            <p:cNvSpPr/>
            <p:nvPr/>
          </p:nvSpPr>
          <p:spPr>
            <a:xfrm>
              <a:off x="6276025" y="3812400"/>
              <a:ext cx="416800" cy="468025"/>
            </a:xfrm>
            <a:custGeom>
              <a:avLst/>
              <a:gdLst/>
              <a:ahLst/>
              <a:cxnLst/>
              <a:rect l="l" t="t" r="r" b="b"/>
              <a:pathLst>
                <a:path w="16672" h="18721" extrusionOk="0">
                  <a:moveTo>
                    <a:pt x="8334" y="1132"/>
                  </a:moveTo>
                  <a:cubicBezTo>
                    <a:pt x="12311" y="1132"/>
                    <a:pt x="15536" y="4354"/>
                    <a:pt x="15536" y="8334"/>
                  </a:cubicBezTo>
                  <a:lnTo>
                    <a:pt x="15536" y="8346"/>
                  </a:lnTo>
                  <a:lnTo>
                    <a:pt x="15536" y="11652"/>
                  </a:lnTo>
                  <a:cubicBezTo>
                    <a:pt x="15536" y="12332"/>
                    <a:pt x="15240" y="12981"/>
                    <a:pt x="14724" y="13425"/>
                  </a:cubicBezTo>
                  <a:lnTo>
                    <a:pt x="12849" y="15034"/>
                  </a:lnTo>
                  <a:cubicBezTo>
                    <a:pt x="12725" y="15143"/>
                    <a:pt x="12652" y="15300"/>
                    <a:pt x="12652" y="15466"/>
                  </a:cubicBezTo>
                  <a:lnTo>
                    <a:pt x="12652" y="17588"/>
                  </a:lnTo>
                  <a:lnTo>
                    <a:pt x="11197" y="17588"/>
                  </a:lnTo>
                  <a:lnTo>
                    <a:pt x="11197" y="16254"/>
                  </a:lnTo>
                  <a:cubicBezTo>
                    <a:pt x="11197" y="15943"/>
                    <a:pt x="10943" y="15689"/>
                    <a:pt x="10629" y="15689"/>
                  </a:cubicBezTo>
                  <a:cubicBezTo>
                    <a:pt x="10318" y="15689"/>
                    <a:pt x="10065" y="15943"/>
                    <a:pt x="10065" y="16254"/>
                  </a:cubicBezTo>
                  <a:lnTo>
                    <a:pt x="10065" y="17588"/>
                  </a:lnTo>
                  <a:lnTo>
                    <a:pt x="8902" y="17588"/>
                  </a:lnTo>
                  <a:lnTo>
                    <a:pt x="8902" y="16254"/>
                  </a:lnTo>
                  <a:cubicBezTo>
                    <a:pt x="8902" y="15943"/>
                    <a:pt x="8648" y="15689"/>
                    <a:pt x="8334" y="15689"/>
                  </a:cubicBezTo>
                  <a:cubicBezTo>
                    <a:pt x="8020" y="15689"/>
                    <a:pt x="7770" y="15943"/>
                    <a:pt x="7770" y="16254"/>
                  </a:cubicBezTo>
                  <a:lnTo>
                    <a:pt x="7770" y="17588"/>
                  </a:lnTo>
                  <a:lnTo>
                    <a:pt x="6604" y="17588"/>
                  </a:lnTo>
                  <a:lnTo>
                    <a:pt x="6604" y="16254"/>
                  </a:lnTo>
                  <a:cubicBezTo>
                    <a:pt x="6604" y="15943"/>
                    <a:pt x="6351" y="15689"/>
                    <a:pt x="6040" y="15689"/>
                  </a:cubicBezTo>
                  <a:cubicBezTo>
                    <a:pt x="5726" y="15689"/>
                    <a:pt x="5472" y="15943"/>
                    <a:pt x="5472" y="16254"/>
                  </a:cubicBezTo>
                  <a:lnTo>
                    <a:pt x="5472" y="17588"/>
                  </a:lnTo>
                  <a:lnTo>
                    <a:pt x="4017" y="17588"/>
                  </a:lnTo>
                  <a:lnTo>
                    <a:pt x="4017" y="15466"/>
                  </a:lnTo>
                  <a:cubicBezTo>
                    <a:pt x="4017" y="15300"/>
                    <a:pt x="3944" y="15143"/>
                    <a:pt x="3820" y="15037"/>
                  </a:cubicBezTo>
                  <a:lnTo>
                    <a:pt x="1945" y="13425"/>
                  </a:lnTo>
                  <a:cubicBezTo>
                    <a:pt x="1429" y="12981"/>
                    <a:pt x="1133" y="12335"/>
                    <a:pt x="1133" y="11652"/>
                  </a:cubicBezTo>
                  <a:lnTo>
                    <a:pt x="1133" y="8406"/>
                  </a:lnTo>
                  <a:cubicBezTo>
                    <a:pt x="1133" y="4396"/>
                    <a:pt x="4361" y="1132"/>
                    <a:pt x="8331" y="1132"/>
                  </a:cubicBezTo>
                  <a:close/>
                  <a:moveTo>
                    <a:pt x="8331" y="0"/>
                  </a:moveTo>
                  <a:cubicBezTo>
                    <a:pt x="3736" y="3"/>
                    <a:pt x="1" y="3774"/>
                    <a:pt x="1" y="8409"/>
                  </a:cubicBezTo>
                  <a:lnTo>
                    <a:pt x="1" y="11655"/>
                  </a:lnTo>
                  <a:cubicBezTo>
                    <a:pt x="1" y="12664"/>
                    <a:pt x="442" y="13627"/>
                    <a:pt x="1209" y="14285"/>
                  </a:cubicBezTo>
                  <a:lnTo>
                    <a:pt x="2884" y="15725"/>
                  </a:lnTo>
                  <a:lnTo>
                    <a:pt x="2884" y="18156"/>
                  </a:lnTo>
                  <a:cubicBezTo>
                    <a:pt x="2884" y="18467"/>
                    <a:pt x="3138" y="18721"/>
                    <a:pt x="3449" y="18721"/>
                  </a:cubicBezTo>
                  <a:lnTo>
                    <a:pt x="13220" y="18721"/>
                  </a:lnTo>
                  <a:cubicBezTo>
                    <a:pt x="13531" y="18721"/>
                    <a:pt x="13785" y="18467"/>
                    <a:pt x="13785" y="18156"/>
                  </a:cubicBezTo>
                  <a:lnTo>
                    <a:pt x="13785" y="15725"/>
                  </a:lnTo>
                  <a:lnTo>
                    <a:pt x="15463" y="14282"/>
                  </a:lnTo>
                  <a:cubicBezTo>
                    <a:pt x="16227" y="13624"/>
                    <a:pt x="16671" y="12664"/>
                    <a:pt x="16671" y="11652"/>
                  </a:cubicBezTo>
                  <a:lnTo>
                    <a:pt x="16671" y="8334"/>
                  </a:lnTo>
                  <a:lnTo>
                    <a:pt x="16671" y="8322"/>
                  </a:lnTo>
                  <a:cubicBezTo>
                    <a:pt x="16662" y="3723"/>
                    <a:pt x="12933" y="0"/>
                    <a:pt x="83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654" name="Google Shape;9654;p66"/>
            <p:cNvSpPr/>
            <p:nvPr/>
          </p:nvSpPr>
          <p:spPr>
            <a:xfrm>
              <a:off x="6436375" y="4078825"/>
              <a:ext cx="96025" cy="80400"/>
            </a:xfrm>
            <a:custGeom>
              <a:avLst/>
              <a:gdLst/>
              <a:ahLst/>
              <a:cxnLst/>
              <a:rect l="l" t="t" r="r" b="b"/>
              <a:pathLst>
                <a:path w="3841" h="3216" extrusionOk="0">
                  <a:moveTo>
                    <a:pt x="1922" y="1"/>
                  </a:moveTo>
                  <a:cubicBezTo>
                    <a:pt x="1736" y="1"/>
                    <a:pt x="1551" y="91"/>
                    <a:pt x="1440" y="270"/>
                  </a:cubicBezTo>
                  <a:lnTo>
                    <a:pt x="166" y="2354"/>
                  </a:lnTo>
                  <a:cubicBezTo>
                    <a:pt x="0" y="2623"/>
                    <a:pt x="85" y="2970"/>
                    <a:pt x="350" y="3133"/>
                  </a:cubicBezTo>
                  <a:cubicBezTo>
                    <a:pt x="443" y="3189"/>
                    <a:pt x="545" y="3216"/>
                    <a:pt x="646" y="3216"/>
                  </a:cubicBezTo>
                  <a:cubicBezTo>
                    <a:pt x="837" y="3216"/>
                    <a:pt x="1023" y="3120"/>
                    <a:pt x="1129" y="2946"/>
                  </a:cubicBezTo>
                  <a:lnTo>
                    <a:pt x="1923" y="1653"/>
                  </a:lnTo>
                  <a:lnTo>
                    <a:pt x="2712" y="2946"/>
                  </a:lnTo>
                  <a:cubicBezTo>
                    <a:pt x="2818" y="3120"/>
                    <a:pt x="3005" y="3216"/>
                    <a:pt x="3196" y="3216"/>
                  </a:cubicBezTo>
                  <a:cubicBezTo>
                    <a:pt x="3297" y="3216"/>
                    <a:pt x="3399" y="3189"/>
                    <a:pt x="3491" y="3133"/>
                  </a:cubicBezTo>
                  <a:cubicBezTo>
                    <a:pt x="3759" y="2970"/>
                    <a:pt x="3841" y="2623"/>
                    <a:pt x="3678" y="2354"/>
                  </a:cubicBezTo>
                  <a:lnTo>
                    <a:pt x="2407" y="270"/>
                  </a:lnTo>
                  <a:cubicBezTo>
                    <a:pt x="2295" y="91"/>
                    <a:pt x="2108" y="1"/>
                    <a:pt x="19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655" name="Google Shape;9655;p66"/>
            <p:cNvSpPr/>
            <p:nvPr/>
          </p:nvSpPr>
          <p:spPr>
            <a:xfrm>
              <a:off x="6327450" y="3974775"/>
              <a:ext cx="125550" cy="118300"/>
            </a:xfrm>
            <a:custGeom>
              <a:avLst/>
              <a:gdLst/>
              <a:ahLst/>
              <a:cxnLst/>
              <a:rect l="l" t="t" r="r" b="b"/>
              <a:pathLst>
                <a:path w="5022" h="4732" extrusionOk="0">
                  <a:moveTo>
                    <a:pt x="2505" y="1115"/>
                  </a:moveTo>
                  <a:cubicBezTo>
                    <a:pt x="2806" y="1115"/>
                    <a:pt x="3107" y="1230"/>
                    <a:pt x="3337" y="1461"/>
                  </a:cubicBezTo>
                  <a:cubicBezTo>
                    <a:pt x="3795" y="1920"/>
                    <a:pt x="3795" y="2663"/>
                    <a:pt x="3337" y="3125"/>
                  </a:cubicBezTo>
                  <a:cubicBezTo>
                    <a:pt x="3049" y="3413"/>
                    <a:pt x="2565" y="3600"/>
                    <a:pt x="2133" y="3600"/>
                  </a:cubicBezTo>
                  <a:cubicBezTo>
                    <a:pt x="1861" y="3600"/>
                    <a:pt x="1610" y="3526"/>
                    <a:pt x="1440" y="3358"/>
                  </a:cubicBezTo>
                  <a:cubicBezTo>
                    <a:pt x="1253" y="3167"/>
                    <a:pt x="1166" y="2844"/>
                    <a:pt x="1208" y="2473"/>
                  </a:cubicBezTo>
                  <a:cubicBezTo>
                    <a:pt x="1253" y="2089"/>
                    <a:pt x="1431" y="1703"/>
                    <a:pt x="1673" y="1461"/>
                  </a:cubicBezTo>
                  <a:cubicBezTo>
                    <a:pt x="1902" y="1230"/>
                    <a:pt x="2203" y="1115"/>
                    <a:pt x="2505" y="1115"/>
                  </a:cubicBezTo>
                  <a:close/>
                  <a:moveTo>
                    <a:pt x="2486" y="0"/>
                  </a:moveTo>
                  <a:cubicBezTo>
                    <a:pt x="1903" y="0"/>
                    <a:pt x="1321" y="219"/>
                    <a:pt x="873" y="658"/>
                  </a:cubicBezTo>
                  <a:cubicBezTo>
                    <a:pt x="444" y="1084"/>
                    <a:pt x="157" y="1697"/>
                    <a:pt x="85" y="2340"/>
                  </a:cubicBezTo>
                  <a:cubicBezTo>
                    <a:pt x="0" y="3059"/>
                    <a:pt x="202" y="3717"/>
                    <a:pt x="640" y="4155"/>
                  </a:cubicBezTo>
                  <a:cubicBezTo>
                    <a:pt x="1042" y="4556"/>
                    <a:pt x="1582" y="4731"/>
                    <a:pt x="2138" y="4731"/>
                  </a:cubicBezTo>
                  <a:cubicBezTo>
                    <a:pt x="2141" y="4731"/>
                    <a:pt x="2145" y="4731"/>
                    <a:pt x="2149" y="4731"/>
                  </a:cubicBezTo>
                  <a:cubicBezTo>
                    <a:pt x="2882" y="4731"/>
                    <a:pt x="3638" y="4424"/>
                    <a:pt x="4137" y="3922"/>
                  </a:cubicBezTo>
                  <a:cubicBezTo>
                    <a:pt x="5021" y="3016"/>
                    <a:pt x="5012" y="1570"/>
                    <a:pt x="4119" y="676"/>
                  </a:cubicBezTo>
                  <a:cubicBezTo>
                    <a:pt x="3668" y="226"/>
                    <a:pt x="3077" y="0"/>
                    <a:pt x="24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656" name="Google Shape;9656;p66"/>
            <p:cNvSpPr/>
            <p:nvPr/>
          </p:nvSpPr>
          <p:spPr>
            <a:xfrm>
              <a:off x="6515325" y="3974300"/>
              <a:ext cx="126000" cy="118775"/>
            </a:xfrm>
            <a:custGeom>
              <a:avLst/>
              <a:gdLst/>
              <a:ahLst/>
              <a:cxnLst/>
              <a:rect l="l" t="t" r="r" b="b"/>
              <a:pathLst>
                <a:path w="5040" h="4751" extrusionOk="0">
                  <a:moveTo>
                    <a:pt x="2535" y="1133"/>
                  </a:moveTo>
                  <a:cubicBezTo>
                    <a:pt x="2836" y="1133"/>
                    <a:pt x="3138" y="1248"/>
                    <a:pt x="3367" y="1477"/>
                  </a:cubicBezTo>
                  <a:cubicBezTo>
                    <a:pt x="3609" y="1722"/>
                    <a:pt x="3787" y="2108"/>
                    <a:pt x="3832" y="2492"/>
                  </a:cubicBezTo>
                  <a:cubicBezTo>
                    <a:pt x="3874" y="2860"/>
                    <a:pt x="3790" y="3183"/>
                    <a:pt x="3600" y="3374"/>
                  </a:cubicBezTo>
                  <a:cubicBezTo>
                    <a:pt x="3429" y="3544"/>
                    <a:pt x="3178" y="3618"/>
                    <a:pt x="2906" y="3618"/>
                  </a:cubicBezTo>
                  <a:cubicBezTo>
                    <a:pt x="2474" y="3618"/>
                    <a:pt x="1991" y="3430"/>
                    <a:pt x="1703" y="3141"/>
                  </a:cubicBezTo>
                  <a:cubicBezTo>
                    <a:pt x="1244" y="2682"/>
                    <a:pt x="1244" y="1936"/>
                    <a:pt x="1703" y="1477"/>
                  </a:cubicBezTo>
                  <a:cubicBezTo>
                    <a:pt x="1933" y="1248"/>
                    <a:pt x="2234" y="1133"/>
                    <a:pt x="2535" y="1133"/>
                  </a:cubicBezTo>
                  <a:close/>
                  <a:moveTo>
                    <a:pt x="2535" y="0"/>
                  </a:moveTo>
                  <a:cubicBezTo>
                    <a:pt x="1944" y="0"/>
                    <a:pt x="1353" y="226"/>
                    <a:pt x="903" y="677"/>
                  </a:cubicBezTo>
                  <a:cubicBezTo>
                    <a:pt x="0" y="1580"/>
                    <a:pt x="0" y="3041"/>
                    <a:pt x="903" y="3941"/>
                  </a:cubicBezTo>
                  <a:cubicBezTo>
                    <a:pt x="1329" y="4370"/>
                    <a:pt x="1945" y="4660"/>
                    <a:pt x="2588" y="4732"/>
                  </a:cubicBezTo>
                  <a:cubicBezTo>
                    <a:pt x="2691" y="4744"/>
                    <a:pt x="2793" y="4750"/>
                    <a:pt x="2899" y="4750"/>
                  </a:cubicBezTo>
                  <a:cubicBezTo>
                    <a:pt x="3491" y="4750"/>
                    <a:pt x="4028" y="4548"/>
                    <a:pt x="4400" y="4174"/>
                  </a:cubicBezTo>
                  <a:cubicBezTo>
                    <a:pt x="4838" y="3739"/>
                    <a:pt x="5040" y="3078"/>
                    <a:pt x="4958" y="2362"/>
                  </a:cubicBezTo>
                  <a:cubicBezTo>
                    <a:pt x="4883" y="1719"/>
                    <a:pt x="4596" y="1103"/>
                    <a:pt x="4167" y="677"/>
                  </a:cubicBezTo>
                  <a:cubicBezTo>
                    <a:pt x="3717" y="226"/>
                    <a:pt x="3126" y="0"/>
                    <a:pt x="25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657" name="Google Shape;9657;p66"/>
          <p:cNvGrpSpPr/>
          <p:nvPr/>
        </p:nvGrpSpPr>
        <p:grpSpPr>
          <a:xfrm>
            <a:off x="5055293" y="3545089"/>
            <a:ext cx="342615" cy="340186"/>
            <a:chOff x="890400" y="4399350"/>
            <a:chExt cx="486600" cy="48315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658" name="Google Shape;9658;p66"/>
            <p:cNvSpPr/>
            <p:nvPr/>
          </p:nvSpPr>
          <p:spPr>
            <a:xfrm>
              <a:off x="1125300" y="4503075"/>
              <a:ext cx="153800" cy="141650"/>
            </a:xfrm>
            <a:custGeom>
              <a:avLst/>
              <a:gdLst/>
              <a:ahLst/>
              <a:cxnLst/>
              <a:rect l="l" t="t" r="r" b="b"/>
              <a:pathLst>
                <a:path w="6152" h="5666" extrusionOk="0">
                  <a:moveTo>
                    <a:pt x="3044" y="1140"/>
                  </a:moveTo>
                  <a:cubicBezTo>
                    <a:pt x="3263" y="1140"/>
                    <a:pt x="3484" y="1182"/>
                    <a:pt x="3694" y="1269"/>
                  </a:cubicBezTo>
                  <a:cubicBezTo>
                    <a:pt x="4328" y="1532"/>
                    <a:pt x="4741" y="2151"/>
                    <a:pt x="4741" y="2836"/>
                  </a:cubicBezTo>
                  <a:cubicBezTo>
                    <a:pt x="4741" y="3525"/>
                    <a:pt x="4328" y="4144"/>
                    <a:pt x="3694" y="4406"/>
                  </a:cubicBezTo>
                  <a:cubicBezTo>
                    <a:pt x="3484" y="4493"/>
                    <a:pt x="3263" y="4536"/>
                    <a:pt x="3044" y="4536"/>
                  </a:cubicBezTo>
                  <a:cubicBezTo>
                    <a:pt x="2602" y="4536"/>
                    <a:pt x="2168" y="4363"/>
                    <a:pt x="1843" y="4038"/>
                  </a:cubicBezTo>
                  <a:cubicBezTo>
                    <a:pt x="1178" y="3377"/>
                    <a:pt x="1178" y="2299"/>
                    <a:pt x="1843" y="1638"/>
                  </a:cubicBezTo>
                  <a:cubicBezTo>
                    <a:pt x="2168" y="1312"/>
                    <a:pt x="2602" y="1140"/>
                    <a:pt x="3044" y="1140"/>
                  </a:cubicBezTo>
                  <a:close/>
                  <a:moveTo>
                    <a:pt x="3043" y="0"/>
                  </a:moveTo>
                  <a:cubicBezTo>
                    <a:pt x="2680" y="0"/>
                    <a:pt x="2313" y="70"/>
                    <a:pt x="1961" y="215"/>
                  </a:cubicBezTo>
                  <a:cubicBezTo>
                    <a:pt x="710" y="732"/>
                    <a:pt x="1" y="2060"/>
                    <a:pt x="264" y="3386"/>
                  </a:cubicBezTo>
                  <a:cubicBezTo>
                    <a:pt x="529" y="4709"/>
                    <a:pt x="1688" y="5666"/>
                    <a:pt x="3038" y="5666"/>
                  </a:cubicBezTo>
                  <a:cubicBezTo>
                    <a:pt x="3040" y="5666"/>
                    <a:pt x="3042" y="5666"/>
                    <a:pt x="3045" y="5666"/>
                  </a:cubicBezTo>
                  <a:cubicBezTo>
                    <a:pt x="3048" y="5666"/>
                    <a:pt x="3052" y="5666"/>
                    <a:pt x="3056" y="5666"/>
                  </a:cubicBezTo>
                  <a:cubicBezTo>
                    <a:pt x="3801" y="5666"/>
                    <a:pt x="4518" y="5367"/>
                    <a:pt x="5046" y="4838"/>
                  </a:cubicBezTo>
                  <a:cubicBezTo>
                    <a:pt x="6004" y="3884"/>
                    <a:pt x="6152" y="2386"/>
                    <a:pt x="5400" y="1260"/>
                  </a:cubicBezTo>
                  <a:cubicBezTo>
                    <a:pt x="4862" y="453"/>
                    <a:pt x="3967" y="0"/>
                    <a:pt x="30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659" name="Google Shape;9659;p66"/>
            <p:cNvSpPr/>
            <p:nvPr/>
          </p:nvSpPr>
          <p:spPr>
            <a:xfrm>
              <a:off x="890400" y="4399350"/>
              <a:ext cx="486600" cy="483150"/>
            </a:xfrm>
            <a:custGeom>
              <a:avLst/>
              <a:gdLst/>
              <a:ahLst/>
              <a:cxnLst/>
              <a:rect l="l" t="t" r="r" b="b"/>
              <a:pathLst>
                <a:path w="19464" h="19326" extrusionOk="0">
                  <a:moveTo>
                    <a:pt x="17908" y="1131"/>
                  </a:moveTo>
                  <a:cubicBezTo>
                    <a:pt x="18031" y="1131"/>
                    <a:pt x="18157" y="1132"/>
                    <a:pt x="18283" y="1134"/>
                  </a:cubicBezTo>
                  <a:cubicBezTo>
                    <a:pt x="18301" y="2369"/>
                    <a:pt x="18232" y="3465"/>
                    <a:pt x="18057" y="4449"/>
                  </a:cubicBezTo>
                  <a:cubicBezTo>
                    <a:pt x="16453" y="4223"/>
                    <a:pt x="15191" y="2960"/>
                    <a:pt x="14968" y="1357"/>
                  </a:cubicBezTo>
                  <a:cubicBezTo>
                    <a:pt x="15851" y="1203"/>
                    <a:pt x="16825" y="1131"/>
                    <a:pt x="17908" y="1131"/>
                  </a:cubicBezTo>
                  <a:close/>
                  <a:moveTo>
                    <a:pt x="6462" y="6683"/>
                  </a:moveTo>
                  <a:lnTo>
                    <a:pt x="6462" y="6686"/>
                  </a:lnTo>
                  <a:cubicBezTo>
                    <a:pt x="6003" y="7471"/>
                    <a:pt x="5574" y="8281"/>
                    <a:pt x="5173" y="9066"/>
                  </a:cubicBezTo>
                  <a:lnTo>
                    <a:pt x="2712" y="8839"/>
                  </a:lnTo>
                  <a:cubicBezTo>
                    <a:pt x="3545" y="7571"/>
                    <a:pt x="4952" y="6756"/>
                    <a:pt x="6462" y="6683"/>
                  </a:cubicBezTo>
                  <a:close/>
                  <a:moveTo>
                    <a:pt x="13863" y="1608"/>
                  </a:moveTo>
                  <a:cubicBezTo>
                    <a:pt x="14195" y="3637"/>
                    <a:pt x="15783" y="5225"/>
                    <a:pt x="17809" y="5557"/>
                  </a:cubicBezTo>
                  <a:cubicBezTo>
                    <a:pt x="17347" y="7209"/>
                    <a:pt x="16532" y="8534"/>
                    <a:pt x="15303" y="9718"/>
                  </a:cubicBezTo>
                  <a:cubicBezTo>
                    <a:pt x="13932" y="11043"/>
                    <a:pt x="11825" y="12218"/>
                    <a:pt x="9868" y="13221"/>
                  </a:cubicBezTo>
                  <a:lnTo>
                    <a:pt x="6196" y="9552"/>
                  </a:lnTo>
                  <a:cubicBezTo>
                    <a:pt x="7199" y="7592"/>
                    <a:pt x="8376" y="5485"/>
                    <a:pt x="9699" y="4114"/>
                  </a:cubicBezTo>
                  <a:cubicBezTo>
                    <a:pt x="10886" y="2885"/>
                    <a:pt x="12208" y="2073"/>
                    <a:pt x="13863" y="1608"/>
                  </a:cubicBezTo>
                  <a:close/>
                  <a:moveTo>
                    <a:pt x="5659" y="10612"/>
                  </a:moveTo>
                  <a:lnTo>
                    <a:pt x="8805" y="13758"/>
                  </a:lnTo>
                  <a:lnTo>
                    <a:pt x="8503" y="13909"/>
                  </a:lnTo>
                  <a:cubicBezTo>
                    <a:pt x="8237" y="14039"/>
                    <a:pt x="7984" y="14169"/>
                    <a:pt x="7736" y="14292"/>
                  </a:cubicBezTo>
                  <a:lnTo>
                    <a:pt x="5124" y="11681"/>
                  </a:lnTo>
                  <a:cubicBezTo>
                    <a:pt x="5248" y="11433"/>
                    <a:pt x="5378" y="11179"/>
                    <a:pt x="5508" y="10914"/>
                  </a:cubicBezTo>
                  <a:lnTo>
                    <a:pt x="5659" y="10612"/>
                  </a:lnTo>
                  <a:close/>
                  <a:moveTo>
                    <a:pt x="12658" y="13000"/>
                  </a:moveTo>
                  <a:lnTo>
                    <a:pt x="12658" y="13000"/>
                  </a:lnTo>
                  <a:cubicBezTo>
                    <a:pt x="12567" y="14483"/>
                    <a:pt x="11782" y="15835"/>
                    <a:pt x="10538" y="16651"/>
                  </a:cubicBezTo>
                  <a:lnTo>
                    <a:pt x="10348" y="14247"/>
                  </a:lnTo>
                  <a:cubicBezTo>
                    <a:pt x="11109" y="13858"/>
                    <a:pt x="11894" y="13441"/>
                    <a:pt x="12658" y="13000"/>
                  </a:cubicBezTo>
                  <a:close/>
                  <a:moveTo>
                    <a:pt x="4596" y="12756"/>
                  </a:moveTo>
                  <a:lnTo>
                    <a:pt x="5233" y="13393"/>
                  </a:lnTo>
                  <a:lnTo>
                    <a:pt x="4034" y="14594"/>
                  </a:lnTo>
                  <a:cubicBezTo>
                    <a:pt x="3814" y="14815"/>
                    <a:pt x="3811" y="15174"/>
                    <a:pt x="4034" y="15395"/>
                  </a:cubicBezTo>
                  <a:cubicBezTo>
                    <a:pt x="4145" y="15505"/>
                    <a:pt x="4290" y="15560"/>
                    <a:pt x="4434" y="15560"/>
                  </a:cubicBezTo>
                  <a:cubicBezTo>
                    <a:pt x="4579" y="15560"/>
                    <a:pt x="4724" y="15505"/>
                    <a:pt x="4835" y="15395"/>
                  </a:cubicBezTo>
                  <a:lnTo>
                    <a:pt x="6036" y="14193"/>
                  </a:lnTo>
                  <a:lnTo>
                    <a:pt x="6673" y="14833"/>
                  </a:lnTo>
                  <a:cubicBezTo>
                    <a:pt x="6528" y="15192"/>
                    <a:pt x="6311" y="15521"/>
                    <a:pt x="6036" y="15796"/>
                  </a:cubicBezTo>
                  <a:cubicBezTo>
                    <a:pt x="5387" y="16445"/>
                    <a:pt x="3110" y="17327"/>
                    <a:pt x="1555" y="17864"/>
                  </a:cubicBezTo>
                  <a:cubicBezTo>
                    <a:pt x="2096" y="16312"/>
                    <a:pt x="2984" y="14042"/>
                    <a:pt x="3633" y="13393"/>
                  </a:cubicBezTo>
                  <a:cubicBezTo>
                    <a:pt x="3908" y="13115"/>
                    <a:pt x="4234" y="12900"/>
                    <a:pt x="4596" y="12756"/>
                  </a:cubicBezTo>
                  <a:close/>
                  <a:moveTo>
                    <a:pt x="17939" y="0"/>
                  </a:moveTo>
                  <a:cubicBezTo>
                    <a:pt x="16582" y="0"/>
                    <a:pt x="15371" y="113"/>
                    <a:pt x="14282" y="349"/>
                  </a:cubicBezTo>
                  <a:cubicBezTo>
                    <a:pt x="14258" y="352"/>
                    <a:pt x="14234" y="358"/>
                    <a:pt x="14213" y="364"/>
                  </a:cubicBezTo>
                  <a:cubicBezTo>
                    <a:pt x="12057" y="841"/>
                    <a:pt x="10360" y="1801"/>
                    <a:pt x="8887" y="3329"/>
                  </a:cubicBezTo>
                  <a:cubicBezTo>
                    <a:pt x="8277" y="3960"/>
                    <a:pt x="7703" y="4724"/>
                    <a:pt x="7166" y="5548"/>
                  </a:cubicBezTo>
                  <a:lnTo>
                    <a:pt x="6676" y="5548"/>
                  </a:lnTo>
                  <a:cubicBezTo>
                    <a:pt x="5583" y="5548"/>
                    <a:pt x="4511" y="5856"/>
                    <a:pt x="3584" y="6436"/>
                  </a:cubicBezTo>
                  <a:cubicBezTo>
                    <a:pt x="2658" y="7016"/>
                    <a:pt x="1909" y="7837"/>
                    <a:pt x="1420" y="8815"/>
                  </a:cubicBezTo>
                  <a:lnTo>
                    <a:pt x="1284" y="9084"/>
                  </a:lnTo>
                  <a:cubicBezTo>
                    <a:pt x="1096" y="9458"/>
                    <a:pt x="1368" y="9902"/>
                    <a:pt x="1791" y="9905"/>
                  </a:cubicBezTo>
                  <a:lnTo>
                    <a:pt x="1948" y="9905"/>
                  </a:lnTo>
                  <a:lnTo>
                    <a:pt x="4623" y="10153"/>
                  </a:lnTo>
                  <a:cubicBezTo>
                    <a:pt x="4581" y="10237"/>
                    <a:pt x="4539" y="10322"/>
                    <a:pt x="4496" y="10409"/>
                  </a:cubicBezTo>
                  <a:cubicBezTo>
                    <a:pt x="4297" y="10802"/>
                    <a:pt x="4113" y="11176"/>
                    <a:pt x="3929" y="11533"/>
                  </a:cubicBezTo>
                  <a:cubicBezTo>
                    <a:pt x="3880" y="11626"/>
                    <a:pt x="3859" y="11732"/>
                    <a:pt x="3868" y="11838"/>
                  </a:cubicBezTo>
                  <a:cubicBezTo>
                    <a:pt x="3485" y="12031"/>
                    <a:pt x="3135" y="12287"/>
                    <a:pt x="2833" y="12592"/>
                  </a:cubicBezTo>
                  <a:cubicBezTo>
                    <a:pt x="1664" y="13761"/>
                    <a:pt x="275" y="18097"/>
                    <a:pt x="121" y="18586"/>
                  </a:cubicBezTo>
                  <a:cubicBezTo>
                    <a:pt x="1" y="18966"/>
                    <a:pt x="294" y="19325"/>
                    <a:pt x="657" y="19325"/>
                  </a:cubicBezTo>
                  <a:cubicBezTo>
                    <a:pt x="713" y="19325"/>
                    <a:pt x="770" y="19317"/>
                    <a:pt x="828" y="19299"/>
                  </a:cubicBezTo>
                  <a:cubicBezTo>
                    <a:pt x="1320" y="19145"/>
                    <a:pt x="5665" y="17765"/>
                    <a:pt x="6836" y="16593"/>
                  </a:cubicBezTo>
                  <a:cubicBezTo>
                    <a:pt x="7144" y="16288"/>
                    <a:pt x="7398" y="15935"/>
                    <a:pt x="7594" y="15549"/>
                  </a:cubicBezTo>
                  <a:lnTo>
                    <a:pt x="7628" y="15549"/>
                  </a:lnTo>
                  <a:cubicBezTo>
                    <a:pt x="7715" y="15549"/>
                    <a:pt x="7806" y="15527"/>
                    <a:pt x="7884" y="15485"/>
                  </a:cubicBezTo>
                  <a:cubicBezTo>
                    <a:pt x="8240" y="15304"/>
                    <a:pt x="8615" y="15117"/>
                    <a:pt x="9010" y="14920"/>
                  </a:cubicBezTo>
                  <a:lnTo>
                    <a:pt x="9255" y="14797"/>
                  </a:lnTo>
                  <a:lnTo>
                    <a:pt x="9463" y="17418"/>
                  </a:lnTo>
                  <a:lnTo>
                    <a:pt x="9463" y="17578"/>
                  </a:lnTo>
                  <a:cubicBezTo>
                    <a:pt x="9463" y="17906"/>
                    <a:pt x="9732" y="18144"/>
                    <a:pt x="10028" y="18144"/>
                  </a:cubicBezTo>
                  <a:cubicBezTo>
                    <a:pt x="10113" y="18144"/>
                    <a:pt x="10201" y="18124"/>
                    <a:pt x="10285" y="18082"/>
                  </a:cubicBezTo>
                  <a:lnTo>
                    <a:pt x="10553" y="17946"/>
                  </a:lnTo>
                  <a:cubicBezTo>
                    <a:pt x="12543" y="16950"/>
                    <a:pt x="13802" y="14914"/>
                    <a:pt x="13799" y="12689"/>
                  </a:cubicBezTo>
                  <a:lnTo>
                    <a:pt x="13799" y="12303"/>
                  </a:lnTo>
                  <a:cubicBezTo>
                    <a:pt x="14654" y="11750"/>
                    <a:pt x="15442" y="11161"/>
                    <a:pt x="16091" y="10536"/>
                  </a:cubicBezTo>
                  <a:cubicBezTo>
                    <a:pt x="17619" y="9060"/>
                    <a:pt x="18582" y="7366"/>
                    <a:pt x="19059" y="5207"/>
                  </a:cubicBezTo>
                  <a:cubicBezTo>
                    <a:pt x="19065" y="5186"/>
                    <a:pt x="19068" y="5165"/>
                    <a:pt x="19071" y="5140"/>
                  </a:cubicBezTo>
                  <a:cubicBezTo>
                    <a:pt x="19361" y="3809"/>
                    <a:pt x="19464" y="2302"/>
                    <a:pt x="19403" y="563"/>
                  </a:cubicBezTo>
                  <a:cubicBezTo>
                    <a:pt x="19394" y="264"/>
                    <a:pt x="19156" y="25"/>
                    <a:pt x="18857" y="16"/>
                  </a:cubicBezTo>
                  <a:cubicBezTo>
                    <a:pt x="18544" y="6"/>
                    <a:pt x="18238" y="0"/>
                    <a:pt x="179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660" name="Google Shape;9660;p66"/>
            <p:cNvSpPr/>
            <p:nvPr/>
          </p:nvSpPr>
          <p:spPr>
            <a:xfrm>
              <a:off x="1106975" y="4639875"/>
              <a:ext cx="28325" cy="28325"/>
            </a:xfrm>
            <a:custGeom>
              <a:avLst/>
              <a:gdLst/>
              <a:ahLst/>
              <a:cxnLst/>
              <a:rect l="l" t="t" r="r" b="b"/>
              <a:pathLst>
                <a:path w="1133" h="1133" extrusionOk="0">
                  <a:moveTo>
                    <a:pt x="565" y="0"/>
                  </a:moveTo>
                  <a:cubicBezTo>
                    <a:pt x="254" y="0"/>
                    <a:pt x="0" y="254"/>
                    <a:pt x="0" y="568"/>
                  </a:cubicBezTo>
                  <a:cubicBezTo>
                    <a:pt x="0" y="879"/>
                    <a:pt x="254" y="1133"/>
                    <a:pt x="565" y="1133"/>
                  </a:cubicBezTo>
                  <a:cubicBezTo>
                    <a:pt x="879" y="1133"/>
                    <a:pt x="1132" y="879"/>
                    <a:pt x="1132" y="568"/>
                  </a:cubicBezTo>
                  <a:cubicBezTo>
                    <a:pt x="1132" y="254"/>
                    <a:pt x="879" y="0"/>
                    <a:pt x="5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661" name="Google Shape;9661;p66"/>
          <p:cNvGrpSpPr/>
          <p:nvPr/>
        </p:nvGrpSpPr>
        <p:grpSpPr>
          <a:xfrm>
            <a:off x="5489588" y="3560368"/>
            <a:ext cx="340168" cy="309628"/>
            <a:chOff x="1487200" y="4421025"/>
            <a:chExt cx="483125" cy="43975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662" name="Google Shape;9662;p66"/>
            <p:cNvSpPr/>
            <p:nvPr/>
          </p:nvSpPr>
          <p:spPr>
            <a:xfrm>
              <a:off x="1487200" y="4421025"/>
              <a:ext cx="483125" cy="439750"/>
            </a:xfrm>
            <a:custGeom>
              <a:avLst/>
              <a:gdLst/>
              <a:ahLst/>
              <a:cxnLst/>
              <a:rect l="l" t="t" r="r" b="b"/>
              <a:pathLst>
                <a:path w="19325" h="17590" extrusionOk="0">
                  <a:moveTo>
                    <a:pt x="12818" y="1130"/>
                  </a:moveTo>
                  <a:cubicBezTo>
                    <a:pt x="14361" y="1130"/>
                    <a:pt x="15671" y="2389"/>
                    <a:pt x="15867" y="4059"/>
                  </a:cubicBezTo>
                  <a:cubicBezTo>
                    <a:pt x="15867" y="4077"/>
                    <a:pt x="15870" y="4095"/>
                    <a:pt x="15873" y="4110"/>
                  </a:cubicBezTo>
                  <a:lnTo>
                    <a:pt x="16242" y="5871"/>
                  </a:lnTo>
                  <a:lnTo>
                    <a:pt x="9406" y="5871"/>
                  </a:lnTo>
                  <a:lnTo>
                    <a:pt x="11707" y="4110"/>
                  </a:lnTo>
                  <a:cubicBezTo>
                    <a:pt x="11957" y="3920"/>
                    <a:pt x="12008" y="3561"/>
                    <a:pt x="11815" y="3310"/>
                  </a:cubicBezTo>
                  <a:cubicBezTo>
                    <a:pt x="11703" y="3166"/>
                    <a:pt x="11534" y="3091"/>
                    <a:pt x="11364" y="3091"/>
                  </a:cubicBezTo>
                  <a:cubicBezTo>
                    <a:pt x="11242" y="3091"/>
                    <a:pt x="11119" y="3130"/>
                    <a:pt x="11015" y="3211"/>
                  </a:cubicBezTo>
                  <a:lnTo>
                    <a:pt x="7618" y="5816"/>
                  </a:lnTo>
                  <a:cubicBezTo>
                    <a:pt x="7597" y="5835"/>
                    <a:pt x="7576" y="5853"/>
                    <a:pt x="7558" y="5871"/>
                  </a:cubicBezTo>
                  <a:lnTo>
                    <a:pt x="3083" y="5871"/>
                  </a:lnTo>
                  <a:lnTo>
                    <a:pt x="3451" y="4110"/>
                  </a:lnTo>
                  <a:cubicBezTo>
                    <a:pt x="3454" y="4095"/>
                    <a:pt x="3457" y="4077"/>
                    <a:pt x="3460" y="4059"/>
                  </a:cubicBezTo>
                  <a:cubicBezTo>
                    <a:pt x="3654" y="2389"/>
                    <a:pt x="4964" y="1130"/>
                    <a:pt x="6507" y="1130"/>
                  </a:cubicBezTo>
                  <a:close/>
                  <a:moveTo>
                    <a:pt x="16939" y="7021"/>
                  </a:moveTo>
                  <a:cubicBezTo>
                    <a:pt x="17631" y="7021"/>
                    <a:pt x="18192" y="7580"/>
                    <a:pt x="18192" y="8274"/>
                  </a:cubicBezTo>
                  <a:lnTo>
                    <a:pt x="18192" y="11913"/>
                  </a:lnTo>
                  <a:cubicBezTo>
                    <a:pt x="18192" y="12604"/>
                    <a:pt x="17631" y="13163"/>
                    <a:pt x="16939" y="13166"/>
                  </a:cubicBezTo>
                  <a:lnTo>
                    <a:pt x="2385" y="13166"/>
                  </a:lnTo>
                  <a:cubicBezTo>
                    <a:pt x="1694" y="13163"/>
                    <a:pt x="1132" y="12604"/>
                    <a:pt x="1132" y="11913"/>
                  </a:cubicBezTo>
                  <a:lnTo>
                    <a:pt x="1132" y="8274"/>
                  </a:lnTo>
                  <a:cubicBezTo>
                    <a:pt x="1132" y="7580"/>
                    <a:pt x="1694" y="7021"/>
                    <a:pt x="2385" y="7021"/>
                  </a:cubicBezTo>
                  <a:close/>
                  <a:moveTo>
                    <a:pt x="5813" y="14304"/>
                  </a:moveTo>
                  <a:lnTo>
                    <a:pt x="5813" y="15889"/>
                  </a:lnTo>
                  <a:cubicBezTo>
                    <a:pt x="5813" y="16203"/>
                    <a:pt x="5559" y="16457"/>
                    <a:pt x="5248" y="16457"/>
                  </a:cubicBezTo>
                  <a:lnTo>
                    <a:pt x="3874" y="16457"/>
                  </a:lnTo>
                  <a:cubicBezTo>
                    <a:pt x="3560" y="16457"/>
                    <a:pt x="3306" y="16203"/>
                    <a:pt x="3306" y="15889"/>
                  </a:cubicBezTo>
                  <a:lnTo>
                    <a:pt x="3306" y="14304"/>
                  </a:lnTo>
                  <a:close/>
                  <a:moveTo>
                    <a:pt x="16018" y="14304"/>
                  </a:moveTo>
                  <a:lnTo>
                    <a:pt x="16018" y="15889"/>
                  </a:lnTo>
                  <a:cubicBezTo>
                    <a:pt x="16018" y="16203"/>
                    <a:pt x="15765" y="16457"/>
                    <a:pt x="15454" y="16457"/>
                  </a:cubicBezTo>
                  <a:lnTo>
                    <a:pt x="14080" y="16457"/>
                  </a:lnTo>
                  <a:cubicBezTo>
                    <a:pt x="13766" y="16457"/>
                    <a:pt x="13512" y="16203"/>
                    <a:pt x="13512" y="15889"/>
                  </a:cubicBezTo>
                  <a:lnTo>
                    <a:pt x="13512" y="14304"/>
                  </a:lnTo>
                  <a:close/>
                  <a:moveTo>
                    <a:pt x="6507" y="1"/>
                  </a:moveTo>
                  <a:cubicBezTo>
                    <a:pt x="4396" y="1"/>
                    <a:pt x="2609" y="1677"/>
                    <a:pt x="2337" y="3902"/>
                  </a:cubicBezTo>
                  <a:lnTo>
                    <a:pt x="1911" y="5934"/>
                  </a:lnTo>
                  <a:cubicBezTo>
                    <a:pt x="800" y="6161"/>
                    <a:pt x="0" y="7139"/>
                    <a:pt x="0" y="8274"/>
                  </a:cubicBezTo>
                  <a:lnTo>
                    <a:pt x="0" y="11910"/>
                  </a:lnTo>
                  <a:cubicBezTo>
                    <a:pt x="3" y="13145"/>
                    <a:pt x="945" y="14177"/>
                    <a:pt x="2174" y="14286"/>
                  </a:cubicBezTo>
                  <a:lnTo>
                    <a:pt x="2174" y="15889"/>
                  </a:lnTo>
                  <a:cubicBezTo>
                    <a:pt x="2174" y="16828"/>
                    <a:pt x="2935" y="17586"/>
                    <a:pt x="3874" y="17589"/>
                  </a:cubicBezTo>
                  <a:lnTo>
                    <a:pt x="5248" y="17589"/>
                  </a:lnTo>
                  <a:cubicBezTo>
                    <a:pt x="6184" y="17586"/>
                    <a:pt x="6945" y="16828"/>
                    <a:pt x="6945" y="15889"/>
                  </a:cubicBezTo>
                  <a:lnTo>
                    <a:pt x="6945" y="14298"/>
                  </a:lnTo>
                  <a:lnTo>
                    <a:pt x="12380" y="14298"/>
                  </a:lnTo>
                  <a:lnTo>
                    <a:pt x="12380" y="15889"/>
                  </a:lnTo>
                  <a:cubicBezTo>
                    <a:pt x="12380" y="16828"/>
                    <a:pt x="13141" y="17586"/>
                    <a:pt x="14080" y="17589"/>
                  </a:cubicBezTo>
                  <a:lnTo>
                    <a:pt x="15454" y="17589"/>
                  </a:lnTo>
                  <a:cubicBezTo>
                    <a:pt x="16390" y="17586"/>
                    <a:pt x="17151" y="16828"/>
                    <a:pt x="17151" y="15889"/>
                  </a:cubicBezTo>
                  <a:lnTo>
                    <a:pt x="17151" y="14286"/>
                  </a:lnTo>
                  <a:cubicBezTo>
                    <a:pt x="18380" y="14177"/>
                    <a:pt x="19322" y="13145"/>
                    <a:pt x="19325" y="11913"/>
                  </a:cubicBezTo>
                  <a:lnTo>
                    <a:pt x="19325" y="8274"/>
                  </a:lnTo>
                  <a:cubicBezTo>
                    <a:pt x="19325" y="7139"/>
                    <a:pt x="18524" y="6161"/>
                    <a:pt x="17413" y="5934"/>
                  </a:cubicBezTo>
                  <a:lnTo>
                    <a:pt x="16988" y="3902"/>
                  </a:lnTo>
                  <a:cubicBezTo>
                    <a:pt x="16716" y="1677"/>
                    <a:pt x="14928" y="1"/>
                    <a:pt x="128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663" name="Google Shape;9663;p66"/>
            <p:cNvSpPr/>
            <p:nvPr/>
          </p:nvSpPr>
          <p:spPr>
            <a:xfrm>
              <a:off x="1544950" y="4622200"/>
              <a:ext cx="103950" cy="100025"/>
            </a:xfrm>
            <a:custGeom>
              <a:avLst/>
              <a:gdLst/>
              <a:ahLst/>
              <a:cxnLst/>
              <a:rect l="l" t="t" r="r" b="b"/>
              <a:pathLst>
                <a:path w="4158" h="4001" extrusionOk="0">
                  <a:moveTo>
                    <a:pt x="2152" y="1131"/>
                  </a:moveTo>
                  <a:cubicBezTo>
                    <a:pt x="2599" y="1131"/>
                    <a:pt x="3025" y="1477"/>
                    <a:pt x="3025" y="2000"/>
                  </a:cubicBezTo>
                  <a:cubicBezTo>
                    <a:pt x="3025" y="2480"/>
                    <a:pt x="2639" y="2869"/>
                    <a:pt x="2159" y="2869"/>
                  </a:cubicBezTo>
                  <a:cubicBezTo>
                    <a:pt x="1386" y="2869"/>
                    <a:pt x="996" y="1933"/>
                    <a:pt x="1543" y="1387"/>
                  </a:cubicBezTo>
                  <a:cubicBezTo>
                    <a:pt x="1721" y="1210"/>
                    <a:pt x="1939" y="1131"/>
                    <a:pt x="2152" y="1131"/>
                  </a:cubicBezTo>
                  <a:close/>
                  <a:moveTo>
                    <a:pt x="2159" y="1"/>
                  </a:moveTo>
                  <a:cubicBezTo>
                    <a:pt x="1350" y="1"/>
                    <a:pt x="619" y="487"/>
                    <a:pt x="311" y="1233"/>
                  </a:cubicBezTo>
                  <a:cubicBezTo>
                    <a:pt x="0" y="1982"/>
                    <a:pt x="172" y="2842"/>
                    <a:pt x="743" y="3413"/>
                  </a:cubicBezTo>
                  <a:cubicBezTo>
                    <a:pt x="1127" y="3796"/>
                    <a:pt x="1639" y="4001"/>
                    <a:pt x="2159" y="4001"/>
                  </a:cubicBezTo>
                  <a:cubicBezTo>
                    <a:pt x="2416" y="4001"/>
                    <a:pt x="2676" y="3951"/>
                    <a:pt x="2923" y="3848"/>
                  </a:cubicBezTo>
                  <a:cubicBezTo>
                    <a:pt x="3672" y="3540"/>
                    <a:pt x="4158" y="2809"/>
                    <a:pt x="4158" y="2000"/>
                  </a:cubicBezTo>
                  <a:cubicBezTo>
                    <a:pt x="4158" y="895"/>
                    <a:pt x="3261" y="1"/>
                    <a:pt x="215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664" name="Google Shape;9664;p66"/>
            <p:cNvSpPr/>
            <p:nvPr/>
          </p:nvSpPr>
          <p:spPr>
            <a:xfrm>
              <a:off x="1804675" y="4622200"/>
              <a:ext cx="103975" cy="100025"/>
            </a:xfrm>
            <a:custGeom>
              <a:avLst/>
              <a:gdLst/>
              <a:ahLst/>
              <a:cxnLst/>
              <a:rect l="l" t="t" r="r" b="b"/>
              <a:pathLst>
                <a:path w="4159" h="4001" extrusionOk="0">
                  <a:moveTo>
                    <a:pt x="2152" y="1131"/>
                  </a:moveTo>
                  <a:cubicBezTo>
                    <a:pt x="2598" y="1131"/>
                    <a:pt x="3026" y="1477"/>
                    <a:pt x="3026" y="2000"/>
                  </a:cubicBezTo>
                  <a:cubicBezTo>
                    <a:pt x="3026" y="2480"/>
                    <a:pt x="2637" y="2869"/>
                    <a:pt x="2157" y="2869"/>
                  </a:cubicBezTo>
                  <a:cubicBezTo>
                    <a:pt x="1384" y="2869"/>
                    <a:pt x="997" y="1933"/>
                    <a:pt x="1544" y="1387"/>
                  </a:cubicBezTo>
                  <a:cubicBezTo>
                    <a:pt x="1721" y="1210"/>
                    <a:pt x="1938" y="1131"/>
                    <a:pt x="2152" y="1131"/>
                  </a:cubicBezTo>
                  <a:close/>
                  <a:moveTo>
                    <a:pt x="2157" y="1"/>
                  </a:moveTo>
                  <a:cubicBezTo>
                    <a:pt x="1348" y="1"/>
                    <a:pt x="620" y="487"/>
                    <a:pt x="309" y="1233"/>
                  </a:cubicBezTo>
                  <a:cubicBezTo>
                    <a:pt x="1" y="1982"/>
                    <a:pt x="170" y="2842"/>
                    <a:pt x="744" y="3413"/>
                  </a:cubicBezTo>
                  <a:cubicBezTo>
                    <a:pt x="1125" y="3796"/>
                    <a:pt x="1637" y="4001"/>
                    <a:pt x="2158" y="4001"/>
                  </a:cubicBezTo>
                  <a:cubicBezTo>
                    <a:pt x="2416" y="4001"/>
                    <a:pt x="2676" y="3951"/>
                    <a:pt x="2924" y="3848"/>
                  </a:cubicBezTo>
                  <a:cubicBezTo>
                    <a:pt x="3670" y="3540"/>
                    <a:pt x="4159" y="2809"/>
                    <a:pt x="4159" y="2000"/>
                  </a:cubicBezTo>
                  <a:cubicBezTo>
                    <a:pt x="4156" y="895"/>
                    <a:pt x="3262" y="1"/>
                    <a:pt x="21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665" name="Google Shape;9665;p66"/>
            <p:cNvSpPr/>
            <p:nvPr/>
          </p:nvSpPr>
          <p:spPr>
            <a:xfrm>
              <a:off x="1667450" y="4661825"/>
              <a:ext cx="119825" cy="28350"/>
            </a:xfrm>
            <a:custGeom>
              <a:avLst/>
              <a:gdLst/>
              <a:ahLst/>
              <a:cxnLst/>
              <a:rect l="l" t="t" r="r" b="b"/>
              <a:pathLst>
                <a:path w="4793" h="1134" extrusionOk="0">
                  <a:moveTo>
                    <a:pt x="565" y="1"/>
                  </a:moveTo>
                  <a:cubicBezTo>
                    <a:pt x="251" y="1"/>
                    <a:pt x="1" y="252"/>
                    <a:pt x="1" y="566"/>
                  </a:cubicBezTo>
                  <a:cubicBezTo>
                    <a:pt x="1" y="880"/>
                    <a:pt x="251" y="1133"/>
                    <a:pt x="565" y="1133"/>
                  </a:cubicBezTo>
                  <a:lnTo>
                    <a:pt x="4228" y="1133"/>
                  </a:lnTo>
                  <a:cubicBezTo>
                    <a:pt x="4539" y="1133"/>
                    <a:pt x="4792" y="880"/>
                    <a:pt x="4792" y="566"/>
                  </a:cubicBezTo>
                  <a:cubicBezTo>
                    <a:pt x="4792" y="252"/>
                    <a:pt x="4539" y="1"/>
                    <a:pt x="42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666" name="Google Shape;9666;p66"/>
          <p:cNvGrpSpPr/>
          <p:nvPr/>
        </p:nvGrpSpPr>
        <p:grpSpPr>
          <a:xfrm>
            <a:off x="5893867" y="3545107"/>
            <a:ext cx="344903" cy="340151"/>
            <a:chOff x="2079300" y="4399325"/>
            <a:chExt cx="489850" cy="48310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667" name="Google Shape;9667;p66"/>
            <p:cNvSpPr/>
            <p:nvPr/>
          </p:nvSpPr>
          <p:spPr>
            <a:xfrm>
              <a:off x="2079300" y="4399325"/>
              <a:ext cx="489850" cy="483100"/>
            </a:xfrm>
            <a:custGeom>
              <a:avLst/>
              <a:gdLst/>
              <a:ahLst/>
              <a:cxnLst/>
              <a:rect l="l" t="t" r="r" b="b"/>
              <a:pathLst>
                <a:path w="19594" h="19324" extrusionOk="0">
                  <a:moveTo>
                    <a:pt x="17109" y="1134"/>
                  </a:moveTo>
                  <a:cubicBezTo>
                    <a:pt x="17415" y="1134"/>
                    <a:pt x="17714" y="1254"/>
                    <a:pt x="17939" y="1479"/>
                  </a:cubicBezTo>
                  <a:cubicBezTo>
                    <a:pt x="18268" y="1805"/>
                    <a:pt x="18371" y="2297"/>
                    <a:pt x="18205" y="2732"/>
                  </a:cubicBezTo>
                  <a:cubicBezTo>
                    <a:pt x="18003" y="3260"/>
                    <a:pt x="17770" y="3774"/>
                    <a:pt x="17507" y="4275"/>
                  </a:cubicBezTo>
                  <a:cubicBezTo>
                    <a:pt x="16288" y="4088"/>
                    <a:pt x="15330" y="3130"/>
                    <a:pt x="15143" y="1911"/>
                  </a:cubicBezTo>
                  <a:cubicBezTo>
                    <a:pt x="15644" y="1648"/>
                    <a:pt x="16158" y="1415"/>
                    <a:pt x="16686" y="1210"/>
                  </a:cubicBezTo>
                  <a:lnTo>
                    <a:pt x="16686" y="1213"/>
                  </a:lnTo>
                  <a:cubicBezTo>
                    <a:pt x="16824" y="1160"/>
                    <a:pt x="16967" y="1134"/>
                    <a:pt x="17109" y="1134"/>
                  </a:cubicBezTo>
                  <a:close/>
                  <a:moveTo>
                    <a:pt x="2905" y="2901"/>
                  </a:moveTo>
                  <a:lnTo>
                    <a:pt x="10016" y="4541"/>
                  </a:lnTo>
                  <a:cubicBezTo>
                    <a:pt x="9744" y="4855"/>
                    <a:pt x="9485" y="5178"/>
                    <a:pt x="9234" y="5513"/>
                  </a:cubicBezTo>
                  <a:lnTo>
                    <a:pt x="9234" y="5516"/>
                  </a:lnTo>
                  <a:lnTo>
                    <a:pt x="7812" y="7463"/>
                  </a:lnTo>
                  <a:lnTo>
                    <a:pt x="2027" y="3780"/>
                  </a:lnTo>
                  <a:lnTo>
                    <a:pt x="2905" y="2901"/>
                  </a:lnTo>
                  <a:close/>
                  <a:moveTo>
                    <a:pt x="2465" y="11352"/>
                  </a:moveTo>
                  <a:lnTo>
                    <a:pt x="4738" y="11676"/>
                  </a:lnTo>
                  <a:lnTo>
                    <a:pt x="3488" y="13388"/>
                  </a:lnTo>
                  <a:lnTo>
                    <a:pt x="1574" y="12240"/>
                  </a:lnTo>
                  <a:lnTo>
                    <a:pt x="2465" y="11352"/>
                  </a:lnTo>
                  <a:close/>
                  <a:moveTo>
                    <a:pt x="14111" y="2502"/>
                  </a:moveTo>
                  <a:cubicBezTo>
                    <a:pt x="14479" y="3870"/>
                    <a:pt x="15545" y="4939"/>
                    <a:pt x="16913" y="5308"/>
                  </a:cubicBezTo>
                  <a:cubicBezTo>
                    <a:pt x="16318" y="6250"/>
                    <a:pt x="15617" y="7122"/>
                    <a:pt x="14823" y="7907"/>
                  </a:cubicBezTo>
                  <a:cubicBezTo>
                    <a:pt x="14811" y="7916"/>
                    <a:pt x="14802" y="7928"/>
                    <a:pt x="14793" y="7937"/>
                  </a:cubicBezTo>
                  <a:cubicBezTo>
                    <a:pt x="14304" y="8418"/>
                    <a:pt x="13784" y="8861"/>
                    <a:pt x="13235" y="9269"/>
                  </a:cubicBezTo>
                  <a:lnTo>
                    <a:pt x="5140" y="15184"/>
                  </a:lnTo>
                  <a:cubicBezTo>
                    <a:pt x="5128" y="15196"/>
                    <a:pt x="5113" y="15208"/>
                    <a:pt x="5101" y="15217"/>
                  </a:cubicBezTo>
                  <a:cubicBezTo>
                    <a:pt x="5082" y="15235"/>
                    <a:pt x="5061" y="15248"/>
                    <a:pt x="5040" y="15260"/>
                  </a:cubicBezTo>
                  <a:cubicBezTo>
                    <a:pt x="5031" y="15263"/>
                    <a:pt x="5022" y="15269"/>
                    <a:pt x="5016" y="15272"/>
                  </a:cubicBezTo>
                  <a:cubicBezTo>
                    <a:pt x="4925" y="15314"/>
                    <a:pt x="4801" y="15339"/>
                    <a:pt x="4674" y="15339"/>
                  </a:cubicBezTo>
                  <a:cubicBezTo>
                    <a:pt x="4506" y="15339"/>
                    <a:pt x="4333" y="15295"/>
                    <a:pt x="4228" y="15190"/>
                  </a:cubicBezTo>
                  <a:cubicBezTo>
                    <a:pt x="3998" y="14961"/>
                    <a:pt x="4004" y="14544"/>
                    <a:pt x="4237" y="14278"/>
                  </a:cubicBezTo>
                  <a:cubicBezTo>
                    <a:pt x="4249" y="14266"/>
                    <a:pt x="4261" y="14251"/>
                    <a:pt x="4270" y="14239"/>
                  </a:cubicBezTo>
                  <a:lnTo>
                    <a:pt x="10149" y="6186"/>
                  </a:lnTo>
                  <a:cubicBezTo>
                    <a:pt x="11230" y="4722"/>
                    <a:pt x="12574" y="3475"/>
                    <a:pt x="14111" y="2502"/>
                  </a:cubicBezTo>
                  <a:close/>
                  <a:moveTo>
                    <a:pt x="14877" y="9402"/>
                  </a:moveTo>
                  <a:lnTo>
                    <a:pt x="16517" y="16513"/>
                  </a:lnTo>
                  <a:lnTo>
                    <a:pt x="15635" y="17391"/>
                  </a:lnTo>
                  <a:lnTo>
                    <a:pt x="11955" y="11606"/>
                  </a:lnTo>
                  <a:lnTo>
                    <a:pt x="13905" y="10181"/>
                  </a:lnTo>
                  <a:cubicBezTo>
                    <a:pt x="14240" y="9933"/>
                    <a:pt x="14563" y="9674"/>
                    <a:pt x="14877" y="9402"/>
                  </a:cubicBezTo>
                  <a:close/>
                  <a:moveTo>
                    <a:pt x="7743" y="14686"/>
                  </a:moveTo>
                  <a:lnTo>
                    <a:pt x="8069" y="16957"/>
                  </a:lnTo>
                  <a:lnTo>
                    <a:pt x="7181" y="17844"/>
                  </a:lnTo>
                  <a:lnTo>
                    <a:pt x="6034" y="15936"/>
                  </a:lnTo>
                  <a:lnTo>
                    <a:pt x="7743" y="14686"/>
                  </a:lnTo>
                  <a:close/>
                  <a:moveTo>
                    <a:pt x="17108" y="0"/>
                  </a:moveTo>
                  <a:cubicBezTo>
                    <a:pt x="16830" y="0"/>
                    <a:pt x="16550" y="50"/>
                    <a:pt x="16282" y="153"/>
                  </a:cubicBezTo>
                  <a:cubicBezTo>
                    <a:pt x="14280" y="923"/>
                    <a:pt x="12456" y="2092"/>
                    <a:pt x="10919" y="3586"/>
                  </a:cubicBezTo>
                  <a:lnTo>
                    <a:pt x="7758" y="2856"/>
                  </a:lnTo>
                  <a:lnTo>
                    <a:pt x="7978" y="2635"/>
                  </a:lnTo>
                  <a:cubicBezTo>
                    <a:pt x="8198" y="2415"/>
                    <a:pt x="8198" y="2056"/>
                    <a:pt x="7978" y="1835"/>
                  </a:cubicBezTo>
                  <a:cubicBezTo>
                    <a:pt x="7868" y="1724"/>
                    <a:pt x="7724" y="1669"/>
                    <a:pt x="7579" y="1669"/>
                  </a:cubicBezTo>
                  <a:cubicBezTo>
                    <a:pt x="7434" y="1669"/>
                    <a:pt x="7288" y="1725"/>
                    <a:pt x="7178" y="1835"/>
                  </a:cubicBezTo>
                  <a:lnTo>
                    <a:pt x="6456" y="2557"/>
                  </a:lnTo>
                  <a:lnTo>
                    <a:pt x="3850" y="1956"/>
                  </a:lnTo>
                  <a:lnTo>
                    <a:pt x="4074" y="1736"/>
                  </a:lnTo>
                  <a:cubicBezTo>
                    <a:pt x="4300" y="1515"/>
                    <a:pt x="4303" y="1150"/>
                    <a:pt x="4080" y="926"/>
                  </a:cubicBezTo>
                  <a:cubicBezTo>
                    <a:pt x="3969" y="816"/>
                    <a:pt x="3824" y="761"/>
                    <a:pt x="3679" y="761"/>
                  </a:cubicBezTo>
                  <a:cubicBezTo>
                    <a:pt x="3531" y="761"/>
                    <a:pt x="3384" y="818"/>
                    <a:pt x="3274" y="932"/>
                  </a:cubicBezTo>
                  <a:lnTo>
                    <a:pt x="1945" y="2261"/>
                  </a:lnTo>
                  <a:lnTo>
                    <a:pt x="725" y="3478"/>
                  </a:lnTo>
                  <a:cubicBezTo>
                    <a:pt x="469" y="3734"/>
                    <a:pt x="517" y="4163"/>
                    <a:pt x="822" y="4356"/>
                  </a:cubicBezTo>
                  <a:lnTo>
                    <a:pt x="7145" y="8378"/>
                  </a:lnTo>
                  <a:lnTo>
                    <a:pt x="5496" y="10640"/>
                  </a:lnTo>
                  <a:lnTo>
                    <a:pt x="2344" y="10190"/>
                  </a:lnTo>
                  <a:cubicBezTo>
                    <a:pt x="2317" y="10186"/>
                    <a:pt x="2290" y="10185"/>
                    <a:pt x="2264" y="10185"/>
                  </a:cubicBezTo>
                  <a:cubicBezTo>
                    <a:pt x="2113" y="10185"/>
                    <a:pt x="1969" y="10242"/>
                    <a:pt x="1864" y="10350"/>
                  </a:cubicBezTo>
                  <a:lnTo>
                    <a:pt x="260" y="11950"/>
                  </a:lnTo>
                  <a:cubicBezTo>
                    <a:pt x="1" y="12213"/>
                    <a:pt x="55" y="12648"/>
                    <a:pt x="369" y="12838"/>
                  </a:cubicBezTo>
                  <a:lnTo>
                    <a:pt x="2966" y="14393"/>
                  </a:lnTo>
                  <a:cubicBezTo>
                    <a:pt x="2851" y="14964"/>
                    <a:pt x="3008" y="15574"/>
                    <a:pt x="3428" y="15990"/>
                  </a:cubicBezTo>
                  <a:cubicBezTo>
                    <a:pt x="3757" y="16322"/>
                    <a:pt x="4219" y="16467"/>
                    <a:pt x="4669" y="16467"/>
                  </a:cubicBezTo>
                  <a:cubicBezTo>
                    <a:pt x="4786" y="16467"/>
                    <a:pt x="4901" y="16458"/>
                    <a:pt x="5016" y="16440"/>
                  </a:cubicBezTo>
                  <a:lnTo>
                    <a:pt x="6580" y="19049"/>
                  </a:lnTo>
                  <a:cubicBezTo>
                    <a:pt x="6671" y="19197"/>
                    <a:pt x="6825" y="19297"/>
                    <a:pt x="6997" y="19318"/>
                  </a:cubicBezTo>
                  <a:cubicBezTo>
                    <a:pt x="7021" y="19321"/>
                    <a:pt x="7042" y="19324"/>
                    <a:pt x="7066" y="19324"/>
                  </a:cubicBezTo>
                  <a:cubicBezTo>
                    <a:pt x="7217" y="19324"/>
                    <a:pt x="7359" y="19263"/>
                    <a:pt x="7465" y="19158"/>
                  </a:cubicBezTo>
                  <a:lnTo>
                    <a:pt x="9068" y="17554"/>
                  </a:lnTo>
                  <a:cubicBezTo>
                    <a:pt x="9192" y="17431"/>
                    <a:pt x="9252" y="17252"/>
                    <a:pt x="9228" y="17074"/>
                  </a:cubicBezTo>
                  <a:lnTo>
                    <a:pt x="8778" y="13931"/>
                  </a:lnTo>
                  <a:lnTo>
                    <a:pt x="11040" y="12276"/>
                  </a:lnTo>
                  <a:lnTo>
                    <a:pt x="15062" y="18596"/>
                  </a:lnTo>
                  <a:cubicBezTo>
                    <a:pt x="15152" y="18741"/>
                    <a:pt x="15306" y="18835"/>
                    <a:pt x="15475" y="18853"/>
                  </a:cubicBezTo>
                  <a:cubicBezTo>
                    <a:pt x="15496" y="18856"/>
                    <a:pt x="15518" y="18859"/>
                    <a:pt x="15539" y="18859"/>
                  </a:cubicBezTo>
                  <a:cubicBezTo>
                    <a:pt x="15687" y="18859"/>
                    <a:pt x="15832" y="18798"/>
                    <a:pt x="15937" y="18693"/>
                  </a:cubicBezTo>
                  <a:lnTo>
                    <a:pt x="16740" y="17890"/>
                  </a:lnTo>
                  <a:lnTo>
                    <a:pt x="18483" y="16144"/>
                  </a:lnTo>
                  <a:cubicBezTo>
                    <a:pt x="18712" y="15924"/>
                    <a:pt x="18715" y="15562"/>
                    <a:pt x="18492" y="15338"/>
                  </a:cubicBezTo>
                  <a:cubicBezTo>
                    <a:pt x="18381" y="15228"/>
                    <a:pt x="18236" y="15172"/>
                    <a:pt x="18090" y="15172"/>
                  </a:cubicBezTo>
                  <a:cubicBezTo>
                    <a:pt x="17942" y="15172"/>
                    <a:pt x="17794" y="15230"/>
                    <a:pt x="17683" y="15344"/>
                  </a:cubicBezTo>
                  <a:lnTo>
                    <a:pt x="17462" y="15568"/>
                  </a:lnTo>
                  <a:lnTo>
                    <a:pt x="16861" y="12965"/>
                  </a:lnTo>
                  <a:lnTo>
                    <a:pt x="17583" y="12243"/>
                  </a:lnTo>
                  <a:cubicBezTo>
                    <a:pt x="17803" y="12020"/>
                    <a:pt x="17803" y="11660"/>
                    <a:pt x="17583" y="11440"/>
                  </a:cubicBezTo>
                  <a:cubicBezTo>
                    <a:pt x="17473" y="11330"/>
                    <a:pt x="17328" y="11275"/>
                    <a:pt x="17183" y="11275"/>
                  </a:cubicBezTo>
                  <a:cubicBezTo>
                    <a:pt x="17038" y="11275"/>
                    <a:pt x="16893" y="11330"/>
                    <a:pt x="16783" y="11440"/>
                  </a:cubicBezTo>
                  <a:lnTo>
                    <a:pt x="16559" y="11663"/>
                  </a:lnTo>
                  <a:lnTo>
                    <a:pt x="15835" y="8499"/>
                  </a:lnTo>
                  <a:cubicBezTo>
                    <a:pt x="17329" y="6962"/>
                    <a:pt x="18498" y="5138"/>
                    <a:pt x="19265" y="3137"/>
                  </a:cubicBezTo>
                  <a:cubicBezTo>
                    <a:pt x="19594" y="2285"/>
                    <a:pt x="19389" y="1322"/>
                    <a:pt x="18742" y="676"/>
                  </a:cubicBezTo>
                  <a:cubicBezTo>
                    <a:pt x="18302" y="236"/>
                    <a:pt x="17711" y="0"/>
                    <a:pt x="171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668" name="Google Shape;9668;p66"/>
            <p:cNvSpPr/>
            <p:nvPr/>
          </p:nvSpPr>
          <p:spPr>
            <a:xfrm>
              <a:off x="2348725" y="4522375"/>
              <a:ext cx="94375" cy="88150"/>
            </a:xfrm>
            <a:custGeom>
              <a:avLst/>
              <a:gdLst/>
              <a:ahLst/>
              <a:cxnLst/>
              <a:rect l="l" t="t" r="r" b="b"/>
              <a:pathLst>
                <a:path w="3775" h="3526" extrusionOk="0">
                  <a:moveTo>
                    <a:pt x="3155" y="0"/>
                  </a:moveTo>
                  <a:cubicBezTo>
                    <a:pt x="3013" y="0"/>
                    <a:pt x="2870" y="53"/>
                    <a:pt x="2760" y="159"/>
                  </a:cubicBezTo>
                  <a:lnTo>
                    <a:pt x="359" y="2560"/>
                  </a:lnTo>
                  <a:cubicBezTo>
                    <a:pt x="0" y="2916"/>
                    <a:pt x="254" y="3526"/>
                    <a:pt x="758" y="3526"/>
                  </a:cubicBezTo>
                  <a:cubicBezTo>
                    <a:pt x="909" y="3526"/>
                    <a:pt x="1054" y="3468"/>
                    <a:pt x="1160" y="3360"/>
                  </a:cubicBezTo>
                  <a:lnTo>
                    <a:pt x="3560" y="959"/>
                  </a:lnTo>
                  <a:cubicBezTo>
                    <a:pt x="3774" y="736"/>
                    <a:pt x="3771" y="383"/>
                    <a:pt x="3554" y="165"/>
                  </a:cubicBezTo>
                  <a:cubicBezTo>
                    <a:pt x="3444" y="55"/>
                    <a:pt x="3300" y="0"/>
                    <a:pt x="3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9669" name="Google Shape;9669;p66"/>
          <p:cNvSpPr/>
          <p:nvPr/>
        </p:nvSpPr>
        <p:spPr>
          <a:xfrm>
            <a:off x="6330757" y="3544569"/>
            <a:ext cx="299049" cy="340133"/>
          </a:xfrm>
          <a:custGeom>
            <a:avLst/>
            <a:gdLst/>
            <a:ahLst/>
            <a:cxnLst/>
            <a:rect l="l" t="t" r="r" b="b"/>
            <a:pathLst>
              <a:path w="16989" h="19323" extrusionOk="0">
                <a:moveTo>
                  <a:pt x="8495" y="2378"/>
                </a:moveTo>
                <a:cubicBezTo>
                  <a:pt x="9434" y="2378"/>
                  <a:pt x="10195" y="3136"/>
                  <a:pt x="10195" y="4075"/>
                </a:cubicBezTo>
                <a:lnTo>
                  <a:pt x="10195" y="4642"/>
                </a:lnTo>
                <a:lnTo>
                  <a:pt x="6798" y="4642"/>
                </a:lnTo>
                <a:lnTo>
                  <a:pt x="6798" y="4075"/>
                </a:lnTo>
                <a:cubicBezTo>
                  <a:pt x="6798" y="3136"/>
                  <a:pt x="7556" y="2378"/>
                  <a:pt x="8495" y="2378"/>
                </a:cubicBezTo>
                <a:close/>
                <a:moveTo>
                  <a:pt x="4242" y="1130"/>
                </a:moveTo>
                <a:cubicBezTo>
                  <a:pt x="4665" y="1130"/>
                  <a:pt x="5096" y="1267"/>
                  <a:pt x="5469" y="1565"/>
                </a:cubicBezTo>
                <a:lnTo>
                  <a:pt x="6330" y="2251"/>
                </a:lnTo>
                <a:cubicBezTo>
                  <a:pt x="5901" y="2761"/>
                  <a:pt x="5662" y="3407"/>
                  <a:pt x="5665" y="4075"/>
                </a:cubicBezTo>
                <a:lnTo>
                  <a:pt x="5665" y="4642"/>
                </a:lnTo>
                <a:lnTo>
                  <a:pt x="3872" y="4642"/>
                </a:lnTo>
                <a:cubicBezTo>
                  <a:pt x="3870" y="4642"/>
                  <a:pt x="3869" y="4642"/>
                  <a:pt x="3867" y="4642"/>
                </a:cubicBezTo>
                <a:cubicBezTo>
                  <a:pt x="2879" y="4642"/>
                  <a:pt x="2127" y="3756"/>
                  <a:pt x="2290" y="2782"/>
                </a:cubicBezTo>
                <a:cubicBezTo>
                  <a:pt x="2459" y="1765"/>
                  <a:pt x="3331" y="1130"/>
                  <a:pt x="4242" y="1130"/>
                </a:cubicBezTo>
                <a:close/>
                <a:moveTo>
                  <a:pt x="12746" y="1131"/>
                </a:moveTo>
                <a:cubicBezTo>
                  <a:pt x="13657" y="1131"/>
                  <a:pt x="14530" y="1767"/>
                  <a:pt x="14700" y="2782"/>
                </a:cubicBezTo>
                <a:cubicBezTo>
                  <a:pt x="14862" y="3756"/>
                  <a:pt x="14110" y="4642"/>
                  <a:pt x="13122" y="4642"/>
                </a:cubicBezTo>
                <a:cubicBezTo>
                  <a:pt x="13121" y="4642"/>
                  <a:pt x="13119" y="4642"/>
                  <a:pt x="13117" y="4642"/>
                </a:cubicBezTo>
                <a:lnTo>
                  <a:pt x="11327" y="4642"/>
                </a:lnTo>
                <a:lnTo>
                  <a:pt x="11327" y="4075"/>
                </a:lnTo>
                <a:cubicBezTo>
                  <a:pt x="11327" y="3407"/>
                  <a:pt x="11088" y="2761"/>
                  <a:pt x="10660" y="2251"/>
                </a:cubicBezTo>
                <a:lnTo>
                  <a:pt x="11523" y="1565"/>
                </a:lnTo>
                <a:cubicBezTo>
                  <a:pt x="11895" y="1267"/>
                  <a:pt x="12325" y="1131"/>
                  <a:pt x="12746" y="1131"/>
                </a:cubicBezTo>
                <a:close/>
                <a:moveTo>
                  <a:pt x="6798" y="5775"/>
                </a:moveTo>
                <a:lnTo>
                  <a:pt x="6798" y="8039"/>
                </a:lnTo>
                <a:lnTo>
                  <a:pt x="1136" y="8039"/>
                </a:lnTo>
                <a:lnTo>
                  <a:pt x="1136" y="6339"/>
                </a:lnTo>
                <a:cubicBezTo>
                  <a:pt x="1136" y="6025"/>
                  <a:pt x="1387" y="5775"/>
                  <a:pt x="1701" y="5775"/>
                </a:cubicBezTo>
                <a:close/>
                <a:moveTo>
                  <a:pt x="15288" y="5775"/>
                </a:moveTo>
                <a:cubicBezTo>
                  <a:pt x="15602" y="5775"/>
                  <a:pt x="15856" y="6025"/>
                  <a:pt x="15856" y="6339"/>
                </a:cubicBezTo>
                <a:lnTo>
                  <a:pt x="15856" y="8039"/>
                </a:lnTo>
                <a:lnTo>
                  <a:pt x="10195" y="8039"/>
                </a:lnTo>
                <a:lnTo>
                  <a:pt x="10195" y="5775"/>
                </a:lnTo>
                <a:close/>
                <a:moveTo>
                  <a:pt x="6798" y="9171"/>
                </a:moveTo>
                <a:lnTo>
                  <a:pt x="6798" y="11361"/>
                </a:lnTo>
                <a:lnTo>
                  <a:pt x="2269" y="11361"/>
                </a:lnTo>
                <a:lnTo>
                  <a:pt x="2269" y="9171"/>
                </a:lnTo>
                <a:close/>
                <a:moveTo>
                  <a:pt x="14724" y="9171"/>
                </a:moveTo>
                <a:lnTo>
                  <a:pt x="14724" y="11361"/>
                </a:lnTo>
                <a:lnTo>
                  <a:pt x="10195" y="11361"/>
                </a:lnTo>
                <a:lnTo>
                  <a:pt x="10195" y="9171"/>
                </a:lnTo>
                <a:close/>
                <a:moveTo>
                  <a:pt x="6798" y="12493"/>
                </a:moveTo>
                <a:lnTo>
                  <a:pt x="6798" y="13625"/>
                </a:lnTo>
                <a:lnTo>
                  <a:pt x="2269" y="13625"/>
                </a:lnTo>
                <a:lnTo>
                  <a:pt x="2269" y="12493"/>
                </a:lnTo>
                <a:close/>
                <a:moveTo>
                  <a:pt x="14724" y="12493"/>
                </a:moveTo>
                <a:lnTo>
                  <a:pt x="14724" y="13625"/>
                </a:lnTo>
                <a:lnTo>
                  <a:pt x="10195" y="13625"/>
                </a:lnTo>
                <a:lnTo>
                  <a:pt x="10195" y="12493"/>
                </a:lnTo>
                <a:close/>
                <a:moveTo>
                  <a:pt x="6798" y="14757"/>
                </a:moveTo>
                <a:lnTo>
                  <a:pt x="6798" y="18191"/>
                </a:lnTo>
                <a:lnTo>
                  <a:pt x="2833" y="18191"/>
                </a:lnTo>
                <a:cubicBezTo>
                  <a:pt x="2519" y="18191"/>
                  <a:pt x="2269" y="17937"/>
                  <a:pt x="2269" y="17626"/>
                </a:cubicBezTo>
                <a:lnTo>
                  <a:pt x="2269" y="14757"/>
                </a:lnTo>
                <a:close/>
                <a:moveTo>
                  <a:pt x="9062" y="5775"/>
                </a:moveTo>
                <a:lnTo>
                  <a:pt x="9062" y="18191"/>
                </a:lnTo>
                <a:lnTo>
                  <a:pt x="7930" y="18191"/>
                </a:lnTo>
                <a:lnTo>
                  <a:pt x="7930" y="5775"/>
                </a:lnTo>
                <a:close/>
                <a:moveTo>
                  <a:pt x="14724" y="14757"/>
                </a:moveTo>
                <a:lnTo>
                  <a:pt x="14724" y="17626"/>
                </a:lnTo>
                <a:cubicBezTo>
                  <a:pt x="14724" y="17937"/>
                  <a:pt x="14470" y="18191"/>
                  <a:pt x="14156" y="18191"/>
                </a:cubicBezTo>
                <a:lnTo>
                  <a:pt x="10195" y="18191"/>
                </a:lnTo>
                <a:lnTo>
                  <a:pt x="10195" y="14757"/>
                </a:lnTo>
                <a:close/>
                <a:moveTo>
                  <a:pt x="4235" y="0"/>
                </a:moveTo>
                <a:cubicBezTo>
                  <a:pt x="3860" y="0"/>
                  <a:pt x="3484" y="68"/>
                  <a:pt x="3123" y="207"/>
                </a:cubicBezTo>
                <a:cubicBezTo>
                  <a:pt x="2096" y="599"/>
                  <a:pt x="1351" y="1508"/>
                  <a:pt x="1172" y="2595"/>
                </a:cubicBezTo>
                <a:cubicBezTo>
                  <a:pt x="1052" y="3314"/>
                  <a:pt x="1224" y="4050"/>
                  <a:pt x="1653" y="4642"/>
                </a:cubicBezTo>
                <a:cubicBezTo>
                  <a:pt x="732" y="4666"/>
                  <a:pt x="1" y="5421"/>
                  <a:pt x="1" y="6339"/>
                </a:cubicBezTo>
                <a:lnTo>
                  <a:pt x="4" y="8604"/>
                </a:lnTo>
                <a:cubicBezTo>
                  <a:pt x="4" y="8918"/>
                  <a:pt x="255" y="9171"/>
                  <a:pt x="569" y="9171"/>
                </a:cubicBezTo>
                <a:lnTo>
                  <a:pt x="1136" y="9171"/>
                </a:lnTo>
                <a:lnTo>
                  <a:pt x="1136" y="17626"/>
                </a:lnTo>
                <a:cubicBezTo>
                  <a:pt x="1136" y="18562"/>
                  <a:pt x="1894" y="19323"/>
                  <a:pt x="2833" y="19323"/>
                </a:cubicBezTo>
                <a:lnTo>
                  <a:pt x="14156" y="19323"/>
                </a:lnTo>
                <a:cubicBezTo>
                  <a:pt x="15095" y="19323"/>
                  <a:pt x="15853" y="18562"/>
                  <a:pt x="15856" y="17626"/>
                </a:cubicBezTo>
                <a:lnTo>
                  <a:pt x="15856" y="9171"/>
                </a:lnTo>
                <a:lnTo>
                  <a:pt x="16421" y="9171"/>
                </a:lnTo>
                <a:cubicBezTo>
                  <a:pt x="16735" y="9171"/>
                  <a:pt x="16988" y="8918"/>
                  <a:pt x="16988" y="8604"/>
                </a:cubicBezTo>
                <a:lnTo>
                  <a:pt x="16988" y="6339"/>
                </a:lnTo>
                <a:cubicBezTo>
                  <a:pt x="16988" y="5418"/>
                  <a:pt x="16255" y="4666"/>
                  <a:pt x="15337" y="4642"/>
                </a:cubicBezTo>
                <a:cubicBezTo>
                  <a:pt x="15762" y="4050"/>
                  <a:pt x="15938" y="3314"/>
                  <a:pt x="15817" y="2595"/>
                </a:cubicBezTo>
                <a:cubicBezTo>
                  <a:pt x="15636" y="1508"/>
                  <a:pt x="14893" y="599"/>
                  <a:pt x="13866" y="207"/>
                </a:cubicBezTo>
                <a:cubicBezTo>
                  <a:pt x="13506" y="68"/>
                  <a:pt x="13129" y="0"/>
                  <a:pt x="12755" y="0"/>
                </a:cubicBezTo>
                <a:cubicBezTo>
                  <a:pt x="12061" y="0"/>
                  <a:pt x="11376" y="233"/>
                  <a:pt x="10817" y="681"/>
                </a:cubicBezTo>
                <a:lnTo>
                  <a:pt x="9742" y="1535"/>
                </a:lnTo>
                <a:cubicBezTo>
                  <a:pt x="9348" y="1340"/>
                  <a:pt x="8920" y="1243"/>
                  <a:pt x="8494" y="1243"/>
                </a:cubicBezTo>
                <a:cubicBezTo>
                  <a:pt x="8067" y="1243"/>
                  <a:pt x="7640" y="1340"/>
                  <a:pt x="7248" y="1535"/>
                </a:cubicBezTo>
                <a:lnTo>
                  <a:pt x="6173" y="681"/>
                </a:lnTo>
                <a:cubicBezTo>
                  <a:pt x="5614" y="233"/>
                  <a:pt x="4928" y="0"/>
                  <a:pt x="4235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9670" name="Google Shape;9670;p66"/>
          <p:cNvGrpSpPr/>
          <p:nvPr/>
        </p:nvGrpSpPr>
        <p:grpSpPr>
          <a:xfrm>
            <a:off x="6760439" y="3545107"/>
            <a:ext cx="276236" cy="340151"/>
            <a:chOff x="3316000" y="4399325"/>
            <a:chExt cx="392325" cy="48310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671" name="Google Shape;9671;p66"/>
            <p:cNvSpPr/>
            <p:nvPr/>
          </p:nvSpPr>
          <p:spPr>
            <a:xfrm>
              <a:off x="3316000" y="4399325"/>
              <a:ext cx="392325" cy="483100"/>
            </a:xfrm>
            <a:custGeom>
              <a:avLst/>
              <a:gdLst/>
              <a:ahLst/>
              <a:cxnLst/>
              <a:rect l="l" t="t" r="r" b="b"/>
              <a:pathLst>
                <a:path w="15693" h="19324" extrusionOk="0">
                  <a:moveTo>
                    <a:pt x="7824" y="1132"/>
                  </a:moveTo>
                  <a:cubicBezTo>
                    <a:pt x="8714" y="1132"/>
                    <a:pt x="9554" y="1551"/>
                    <a:pt x="10088" y="2264"/>
                  </a:cubicBezTo>
                  <a:cubicBezTo>
                    <a:pt x="9551" y="2977"/>
                    <a:pt x="8711" y="3393"/>
                    <a:pt x="7824" y="3396"/>
                  </a:cubicBezTo>
                  <a:lnTo>
                    <a:pt x="5049" y="3396"/>
                  </a:lnTo>
                  <a:cubicBezTo>
                    <a:pt x="5321" y="2080"/>
                    <a:pt x="6477" y="1135"/>
                    <a:pt x="7824" y="1132"/>
                  </a:cubicBezTo>
                  <a:close/>
                  <a:moveTo>
                    <a:pt x="10595" y="3393"/>
                  </a:moveTo>
                  <a:cubicBezTo>
                    <a:pt x="10635" y="3580"/>
                    <a:pt x="10653" y="3771"/>
                    <a:pt x="10653" y="3964"/>
                  </a:cubicBezTo>
                  <a:lnTo>
                    <a:pt x="10653" y="6304"/>
                  </a:lnTo>
                  <a:cubicBezTo>
                    <a:pt x="10653" y="7865"/>
                    <a:pt x="9385" y="9133"/>
                    <a:pt x="7824" y="9133"/>
                  </a:cubicBezTo>
                  <a:cubicBezTo>
                    <a:pt x="6260" y="9133"/>
                    <a:pt x="4991" y="7865"/>
                    <a:pt x="4991" y="6304"/>
                  </a:cubicBezTo>
                  <a:lnTo>
                    <a:pt x="4991" y="4529"/>
                  </a:lnTo>
                  <a:lnTo>
                    <a:pt x="7824" y="4529"/>
                  </a:lnTo>
                  <a:cubicBezTo>
                    <a:pt x="8859" y="4525"/>
                    <a:pt x="9856" y="4121"/>
                    <a:pt x="10595" y="3393"/>
                  </a:cubicBezTo>
                  <a:close/>
                  <a:moveTo>
                    <a:pt x="6465" y="10027"/>
                  </a:moveTo>
                  <a:cubicBezTo>
                    <a:pt x="6903" y="10187"/>
                    <a:pt x="7362" y="10267"/>
                    <a:pt x="7823" y="10267"/>
                  </a:cubicBezTo>
                  <a:cubicBezTo>
                    <a:pt x="8283" y="10267"/>
                    <a:pt x="8743" y="10187"/>
                    <a:pt x="9182" y="10027"/>
                  </a:cubicBezTo>
                  <a:lnTo>
                    <a:pt x="9182" y="10027"/>
                  </a:lnTo>
                  <a:lnTo>
                    <a:pt x="7824" y="12071"/>
                  </a:lnTo>
                  <a:lnTo>
                    <a:pt x="6465" y="10027"/>
                  </a:lnTo>
                  <a:close/>
                  <a:moveTo>
                    <a:pt x="10152" y="10610"/>
                  </a:moveTo>
                  <a:lnTo>
                    <a:pt x="11051" y="11476"/>
                  </a:lnTo>
                  <a:lnTo>
                    <a:pt x="9433" y="13904"/>
                  </a:lnTo>
                  <a:lnTo>
                    <a:pt x="8551" y="13022"/>
                  </a:lnTo>
                  <a:lnTo>
                    <a:pt x="10152" y="10610"/>
                  </a:lnTo>
                  <a:close/>
                  <a:moveTo>
                    <a:pt x="5493" y="10610"/>
                  </a:moveTo>
                  <a:lnTo>
                    <a:pt x="7096" y="13022"/>
                  </a:lnTo>
                  <a:lnTo>
                    <a:pt x="6211" y="13907"/>
                  </a:lnTo>
                  <a:lnTo>
                    <a:pt x="4593" y="11476"/>
                  </a:lnTo>
                  <a:lnTo>
                    <a:pt x="5493" y="10610"/>
                  </a:lnTo>
                  <a:close/>
                  <a:moveTo>
                    <a:pt x="3630" y="12074"/>
                  </a:moveTo>
                  <a:lnTo>
                    <a:pt x="5653" y="15109"/>
                  </a:lnTo>
                  <a:cubicBezTo>
                    <a:pt x="5746" y="15251"/>
                    <a:pt x="5900" y="15341"/>
                    <a:pt x="6069" y="15356"/>
                  </a:cubicBezTo>
                  <a:cubicBezTo>
                    <a:pt x="6087" y="15359"/>
                    <a:pt x="6106" y="15359"/>
                    <a:pt x="6124" y="15359"/>
                  </a:cubicBezTo>
                  <a:cubicBezTo>
                    <a:pt x="6275" y="15359"/>
                    <a:pt x="6417" y="15302"/>
                    <a:pt x="6525" y="15193"/>
                  </a:cubicBezTo>
                  <a:lnTo>
                    <a:pt x="7256" y="14463"/>
                  </a:lnTo>
                  <a:lnTo>
                    <a:pt x="7256" y="18192"/>
                  </a:lnTo>
                  <a:lnTo>
                    <a:pt x="2247" y="18192"/>
                  </a:lnTo>
                  <a:lnTo>
                    <a:pt x="1332" y="13502"/>
                  </a:lnTo>
                  <a:cubicBezTo>
                    <a:pt x="1329" y="13493"/>
                    <a:pt x="1326" y="13484"/>
                    <a:pt x="1326" y="13475"/>
                  </a:cubicBezTo>
                  <a:cubicBezTo>
                    <a:pt x="1235" y="13110"/>
                    <a:pt x="1438" y="12735"/>
                    <a:pt x="1791" y="12612"/>
                  </a:cubicBezTo>
                  <a:lnTo>
                    <a:pt x="3630" y="12074"/>
                  </a:lnTo>
                  <a:close/>
                  <a:moveTo>
                    <a:pt x="12015" y="12074"/>
                  </a:moveTo>
                  <a:lnTo>
                    <a:pt x="13899" y="12612"/>
                  </a:lnTo>
                  <a:cubicBezTo>
                    <a:pt x="14252" y="12735"/>
                    <a:pt x="14454" y="13110"/>
                    <a:pt x="14367" y="13475"/>
                  </a:cubicBezTo>
                  <a:cubicBezTo>
                    <a:pt x="14364" y="13481"/>
                    <a:pt x="14361" y="13490"/>
                    <a:pt x="14361" y="13496"/>
                  </a:cubicBezTo>
                  <a:lnTo>
                    <a:pt x="13395" y="18192"/>
                  </a:lnTo>
                  <a:lnTo>
                    <a:pt x="8388" y="18192"/>
                  </a:lnTo>
                  <a:lnTo>
                    <a:pt x="8388" y="14463"/>
                  </a:lnTo>
                  <a:lnTo>
                    <a:pt x="9119" y="15196"/>
                  </a:lnTo>
                  <a:cubicBezTo>
                    <a:pt x="9228" y="15302"/>
                    <a:pt x="9370" y="15362"/>
                    <a:pt x="9521" y="15362"/>
                  </a:cubicBezTo>
                  <a:cubicBezTo>
                    <a:pt x="9539" y="15362"/>
                    <a:pt x="9557" y="15359"/>
                    <a:pt x="9578" y="15359"/>
                  </a:cubicBezTo>
                  <a:cubicBezTo>
                    <a:pt x="9744" y="15341"/>
                    <a:pt x="9898" y="15251"/>
                    <a:pt x="9992" y="15109"/>
                  </a:cubicBezTo>
                  <a:lnTo>
                    <a:pt x="12015" y="12074"/>
                  </a:lnTo>
                  <a:close/>
                  <a:moveTo>
                    <a:pt x="7823" y="1"/>
                  </a:moveTo>
                  <a:cubicBezTo>
                    <a:pt x="7476" y="1"/>
                    <a:pt x="7126" y="46"/>
                    <a:pt x="6779" y="141"/>
                  </a:cubicBezTo>
                  <a:cubicBezTo>
                    <a:pt x="5055" y="612"/>
                    <a:pt x="3859" y="2176"/>
                    <a:pt x="3859" y="3964"/>
                  </a:cubicBezTo>
                  <a:lnTo>
                    <a:pt x="3859" y="6304"/>
                  </a:lnTo>
                  <a:cubicBezTo>
                    <a:pt x="3859" y="7355"/>
                    <a:pt x="4279" y="8363"/>
                    <a:pt x="5022" y="9106"/>
                  </a:cubicBezTo>
                  <a:lnTo>
                    <a:pt x="5022" y="9489"/>
                  </a:lnTo>
                  <a:lnTo>
                    <a:pt x="3539" y="10921"/>
                  </a:lnTo>
                  <a:lnTo>
                    <a:pt x="1462" y="11528"/>
                  </a:lnTo>
                  <a:lnTo>
                    <a:pt x="1444" y="11534"/>
                  </a:lnTo>
                  <a:cubicBezTo>
                    <a:pt x="529" y="11842"/>
                    <a:pt x="0" y="12796"/>
                    <a:pt x="221" y="13735"/>
                  </a:cubicBezTo>
                  <a:lnTo>
                    <a:pt x="1223" y="18868"/>
                  </a:lnTo>
                  <a:cubicBezTo>
                    <a:pt x="1274" y="19131"/>
                    <a:pt x="1507" y="19324"/>
                    <a:pt x="1779" y="19324"/>
                  </a:cubicBezTo>
                  <a:cubicBezTo>
                    <a:pt x="1794" y="19324"/>
                    <a:pt x="1809" y="19324"/>
                    <a:pt x="1824" y="19321"/>
                  </a:cubicBezTo>
                  <a:cubicBezTo>
                    <a:pt x="1839" y="19321"/>
                    <a:pt x="1854" y="19324"/>
                    <a:pt x="1869" y="19324"/>
                  </a:cubicBezTo>
                  <a:lnTo>
                    <a:pt x="13856" y="19324"/>
                  </a:lnTo>
                  <a:cubicBezTo>
                    <a:pt x="14125" y="19324"/>
                    <a:pt x="14358" y="19134"/>
                    <a:pt x="14412" y="18871"/>
                  </a:cubicBezTo>
                  <a:lnTo>
                    <a:pt x="15469" y="13735"/>
                  </a:lnTo>
                  <a:cubicBezTo>
                    <a:pt x="15692" y="12796"/>
                    <a:pt x="15164" y="11842"/>
                    <a:pt x="14249" y="11534"/>
                  </a:cubicBezTo>
                  <a:lnTo>
                    <a:pt x="14225" y="11525"/>
                  </a:lnTo>
                  <a:lnTo>
                    <a:pt x="12108" y="10921"/>
                  </a:lnTo>
                  <a:lnTo>
                    <a:pt x="10623" y="9489"/>
                  </a:lnTo>
                  <a:lnTo>
                    <a:pt x="10623" y="9103"/>
                  </a:lnTo>
                  <a:cubicBezTo>
                    <a:pt x="11368" y="8363"/>
                    <a:pt x="11785" y="7355"/>
                    <a:pt x="11785" y="6304"/>
                  </a:cubicBezTo>
                  <a:lnTo>
                    <a:pt x="11785" y="3964"/>
                  </a:lnTo>
                  <a:cubicBezTo>
                    <a:pt x="11785" y="3281"/>
                    <a:pt x="11610" y="2611"/>
                    <a:pt x="11275" y="2019"/>
                  </a:cubicBezTo>
                  <a:cubicBezTo>
                    <a:pt x="11263" y="1995"/>
                    <a:pt x="11251" y="1971"/>
                    <a:pt x="11233" y="1950"/>
                  </a:cubicBezTo>
                  <a:cubicBezTo>
                    <a:pt x="10507" y="720"/>
                    <a:pt x="9197" y="1"/>
                    <a:pt x="782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672" name="Google Shape;9672;p66"/>
            <p:cNvSpPr/>
            <p:nvPr/>
          </p:nvSpPr>
          <p:spPr>
            <a:xfrm>
              <a:off x="3582300" y="4797475"/>
              <a:ext cx="56650" cy="28350"/>
            </a:xfrm>
            <a:custGeom>
              <a:avLst/>
              <a:gdLst/>
              <a:ahLst/>
              <a:cxnLst/>
              <a:rect l="l" t="t" r="r" b="b"/>
              <a:pathLst>
                <a:path w="2266" h="1134" extrusionOk="0">
                  <a:moveTo>
                    <a:pt x="569" y="1"/>
                  </a:moveTo>
                  <a:cubicBezTo>
                    <a:pt x="254" y="1"/>
                    <a:pt x="1" y="255"/>
                    <a:pt x="1" y="569"/>
                  </a:cubicBezTo>
                  <a:cubicBezTo>
                    <a:pt x="1" y="880"/>
                    <a:pt x="254" y="1133"/>
                    <a:pt x="569" y="1133"/>
                  </a:cubicBezTo>
                  <a:lnTo>
                    <a:pt x="1701" y="1133"/>
                  </a:lnTo>
                  <a:cubicBezTo>
                    <a:pt x="2012" y="1133"/>
                    <a:pt x="2265" y="880"/>
                    <a:pt x="2265" y="569"/>
                  </a:cubicBezTo>
                  <a:cubicBezTo>
                    <a:pt x="2265" y="255"/>
                    <a:pt x="2012" y="1"/>
                    <a:pt x="17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673" name="Google Shape;9673;p66"/>
          <p:cNvGrpSpPr/>
          <p:nvPr/>
        </p:nvGrpSpPr>
        <p:grpSpPr>
          <a:xfrm>
            <a:off x="7185179" y="3545089"/>
            <a:ext cx="254022" cy="340186"/>
            <a:chOff x="3926225" y="4399275"/>
            <a:chExt cx="360775" cy="48315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674" name="Google Shape;9674;p66"/>
            <p:cNvSpPr/>
            <p:nvPr/>
          </p:nvSpPr>
          <p:spPr>
            <a:xfrm>
              <a:off x="4163400" y="4797475"/>
              <a:ext cx="56650" cy="28350"/>
            </a:xfrm>
            <a:custGeom>
              <a:avLst/>
              <a:gdLst/>
              <a:ahLst/>
              <a:cxnLst/>
              <a:rect l="l" t="t" r="r" b="b"/>
              <a:pathLst>
                <a:path w="2266" h="1134" extrusionOk="0">
                  <a:moveTo>
                    <a:pt x="568" y="1"/>
                  </a:moveTo>
                  <a:cubicBezTo>
                    <a:pt x="254" y="1"/>
                    <a:pt x="1" y="255"/>
                    <a:pt x="1" y="569"/>
                  </a:cubicBezTo>
                  <a:cubicBezTo>
                    <a:pt x="1" y="880"/>
                    <a:pt x="254" y="1133"/>
                    <a:pt x="568" y="1133"/>
                  </a:cubicBezTo>
                  <a:lnTo>
                    <a:pt x="1701" y="1133"/>
                  </a:lnTo>
                  <a:cubicBezTo>
                    <a:pt x="2012" y="1133"/>
                    <a:pt x="2265" y="880"/>
                    <a:pt x="2265" y="569"/>
                  </a:cubicBezTo>
                  <a:cubicBezTo>
                    <a:pt x="2265" y="255"/>
                    <a:pt x="2012" y="1"/>
                    <a:pt x="17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675" name="Google Shape;9675;p66"/>
            <p:cNvSpPr/>
            <p:nvPr/>
          </p:nvSpPr>
          <p:spPr>
            <a:xfrm>
              <a:off x="3926225" y="4399275"/>
              <a:ext cx="360775" cy="483150"/>
            </a:xfrm>
            <a:custGeom>
              <a:avLst/>
              <a:gdLst/>
              <a:ahLst/>
              <a:cxnLst/>
              <a:rect l="l" t="t" r="r" b="b"/>
              <a:pathLst>
                <a:path w="14431" h="19326" extrusionOk="0">
                  <a:moveTo>
                    <a:pt x="10055" y="1134"/>
                  </a:moveTo>
                  <a:cubicBezTo>
                    <a:pt x="10547" y="1134"/>
                    <a:pt x="10985" y="1457"/>
                    <a:pt x="11133" y="1928"/>
                  </a:cubicBezTo>
                  <a:cubicBezTo>
                    <a:pt x="11281" y="2399"/>
                    <a:pt x="11106" y="2912"/>
                    <a:pt x="10698" y="3196"/>
                  </a:cubicBezTo>
                  <a:cubicBezTo>
                    <a:pt x="10692" y="3181"/>
                    <a:pt x="10683" y="3169"/>
                    <a:pt x="10677" y="3154"/>
                  </a:cubicBezTo>
                  <a:cubicBezTo>
                    <a:pt x="10665" y="3129"/>
                    <a:pt x="10650" y="3105"/>
                    <a:pt x="10635" y="3081"/>
                  </a:cubicBezTo>
                  <a:cubicBezTo>
                    <a:pt x="10270" y="2468"/>
                    <a:pt x="9750" y="1964"/>
                    <a:pt x="9125" y="1620"/>
                  </a:cubicBezTo>
                  <a:cubicBezTo>
                    <a:pt x="9337" y="1318"/>
                    <a:pt x="9684" y="1134"/>
                    <a:pt x="10055" y="1134"/>
                  </a:cubicBezTo>
                  <a:close/>
                  <a:moveTo>
                    <a:pt x="7223" y="2266"/>
                  </a:moveTo>
                  <a:cubicBezTo>
                    <a:pt x="8114" y="2266"/>
                    <a:pt x="8953" y="2686"/>
                    <a:pt x="9488" y="3398"/>
                  </a:cubicBezTo>
                  <a:cubicBezTo>
                    <a:pt x="8953" y="4111"/>
                    <a:pt x="8114" y="4527"/>
                    <a:pt x="7223" y="4531"/>
                  </a:cubicBezTo>
                  <a:lnTo>
                    <a:pt x="4448" y="4531"/>
                  </a:lnTo>
                  <a:cubicBezTo>
                    <a:pt x="4720" y="3214"/>
                    <a:pt x="5879" y="2269"/>
                    <a:pt x="7223" y="2266"/>
                  </a:cubicBezTo>
                  <a:close/>
                  <a:moveTo>
                    <a:pt x="9998" y="4527"/>
                  </a:moveTo>
                  <a:cubicBezTo>
                    <a:pt x="10034" y="4715"/>
                    <a:pt x="10055" y="4905"/>
                    <a:pt x="10055" y="5098"/>
                  </a:cubicBezTo>
                  <a:lnTo>
                    <a:pt x="10055" y="7363"/>
                  </a:lnTo>
                  <a:cubicBezTo>
                    <a:pt x="10055" y="8924"/>
                    <a:pt x="8787" y="10192"/>
                    <a:pt x="7223" y="10192"/>
                  </a:cubicBezTo>
                  <a:cubicBezTo>
                    <a:pt x="5659" y="10192"/>
                    <a:pt x="4394" y="8924"/>
                    <a:pt x="4394" y="7363"/>
                  </a:cubicBezTo>
                  <a:lnTo>
                    <a:pt x="4394" y="5663"/>
                  </a:lnTo>
                  <a:lnTo>
                    <a:pt x="7223" y="5663"/>
                  </a:lnTo>
                  <a:cubicBezTo>
                    <a:pt x="8262" y="5660"/>
                    <a:pt x="9255" y="5255"/>
                    <a:pt x="9998" y="4527"/>
                  </a:cubicBezTo>
                  <a:close/>
                  <a:moveTo>
                    <a:pt x="5526" y="10941"/>
                  </a:moveTo>
                  <a:cubicBezTo>
                    <a:pt x="6063" y="11196"/>
                    <a:pt x="6643" y="11324"/>
                    <a:pt x="7224" y="11324"/>
                  </a:cubicBezTo>
                  <a:cubicBezTo>
                    <a:pt x="7777" y="11324"/>
                    <a:pt x="8331" y="11208"/>
                    <a:pt x="8847" y="10977"/>
                  </a:cubicBezTo>
                  <a:lnTo>
                    <a:pt x="8847" y="11967"/>
                  </a:lnTo>
                  <a:cubicBezTo>
                    <a:pt x="8847" y="12227"/>
                    <a:pt x="9026" y="12454"/>
                    <a:pt x="9279" y="12517"/>
                  </a:cubicBezTo>
                  <a:lnTo>
                    <a:pt x="9466" y="12562"/>
                  </a:lnTo>
                  <a:cubicBezTo>
                    <a:pt x="8899" y="13298"/>
                    <a:pt x="8061" y="13665"/>
                    <a:pt x="7223" y="13665"/>
                  </a:cubicBezTo>
                  <a:cubicBezTo>
                    <a:pt x="6379" y="13665"/>
                    <a:pt x="5536" y="13293"/>
                    <a:pt x="4970" y="12547"/>
                  </a:cubicBezTo>
                  <a:lnTo>
                    <a:pt x="5097" y="12514"/>
                  </a:lnTo>
                  <a:cubicBezTo>
                    <a:pt x="5348" y="12454"/>
                    <a:pt x="5526" y="12227"/>
                    <a:pt x="5526" y="11964"/>
                  </a:cubicBezTo>
                  <a:lnTo>
                    <a:pt x="5526" y="10941"/>
                  </a:lnTo>
                  <a:close/>
                  <a:moveTo>
                    <a:pt x="3805" y="12837"/>
                  </a:moveTo>
                  <a:cubicBezTo>
                    <a:pt x="4515" y="14051"/>
                    <a:pt x="5813" y="14794"/>
                    <a:pt x="7217" y="14797"/>
                  </a:cubicBezTo>
                  <a:cubicBezTo>
                    <a:pt x="7220" y="14797"/>
                    <a:pt x="7223" y="14797"/>
                    <a:pt x="7225" y="14797"/>
                  </a:cubicBezTo>
                  <a:cubicBezTo>
                    <a:pt x="8626" y="14797"/>
                    <a:pt x="9924" y="14054"/>
                    <a:pt x="10635" y="12849"/>
                  </a:cubicBezTo>
                  <a:lnTo>
                    <a:pt x="11767" y="13124"/>
                  </a:lnTo>
                  <a:cubicBezTo>
                    <a:pt x="12649" y="13344"/>
                    <a:pt x="13201" y="14217"/>
                    <a:pt x="13020" y="15105"/>
                  </a:cubicBezTo>
                  <a:lnTo>
                    <a:pt x="12404" y="18194"/>
                  </a:lnTo>
                  <a:lnTo>
                    <a:pt x="2027" y="18194"/>
                  </a:lnTo>
                  <a:lnTo>
                    <a:pt x="1408" y="15105"/>
                  </a:lnTo>
                  <a:cubicBezTo>
                    <a:pt x="1229" y="14214"/>
                    <a:pt x="1782" y="13341"/>
                    <a:pt x="2661" y="13124"/>
                  </a:cubicBezTo>
                  <a:lnTo>
                    <a:pt x="3805" y="12837"/>
                  </a:lnTo>
                  <a:close/>
                  <a:moveTo>
                    <a:pt x="10061" y="0"/>
                  </a:moveTo>
                  <a:cubicBezTo>
                    <a:pt x="9256" y="0"/>
                    <a:pt x="8461" y="426"/>
                    <a:pt x="8047" y="1221"/>
                  </a:cubicBezTo>
                  <a:cubicBezTo>
                    <a:pt x="7767" y="1162"/>
                    <a:pt x="7489" y="1134"/>
                    <a:pt x="7216" y="1134"/>
                  </a:cubicBezTo>
                  <a:cubicBezTo>
                    <a:pt x="5084" y="1134"/>
                    <a:pt x="3261" y="2863"/>
                    <a:pt x="3261" y="5098"/>
                  </a:cubicBezTo>
                  <a:lnTo>
                    <a:pt x="3261" y="7363"/>
                  </a:lnTo>
                  <a:cubicBezTo>
                    <a:pt x="3258" y="8398"/>
                    <a:pt x="3666" y="9392"/>
                    <a:pt x="4394" y="10132"/>
                  </a:cubicBezTo>
                  <a:lnTo>
                    <a:pt x="4394" y="11524"/>
                  </a:lnTo>
                  <a:lnTo>
                    <a:pt x="2386" y="12025"/>
                  </a:lnTo>
                  <a:cubicBezTo>
                    <a:pt x="921" y="12390"/>
                    <a:pt x="0" y="13846"/>
                    <a:pt x="299" y="15328"/>
                  </a:cubicBezTo>
                  <a:lnTo>
                    <a:pt x="1006" y="18870"/>
                  </a:lnTo>
                  <a:cubicBezTo>
                    <a:pt x="1060" y="19136"/>
                    <a:pt x="1293" y="19326"/>
                    <a:pt x="1562" y="19326"/>
                  </a:cubicBezTo>
                  <a:lnTo>
                    <a:pt x="12866" y="19326"/>
                  </a:lnTo>
                  <a:cubicBezTo>
                    <a:pt x="13138" y="19326"/>
                    <a:pt x="13371" y="19136"/>
                    <a:pt x="13422" y="18870"/>
                  </a:cubicBezTo>
                  <a:lnTo>
                    <a:pt x="14131" y="15328"/>
                  </a:lnTo>
                  <a:cubicBezTo>
                    <a:pt x="14430" y="13842"/>
                    <a:pt x="13506" y="12387"/>
                    <a:pt x="12039" y="12025"/>
                  </a:cubicBezTo>
                  <a:lnTo>
                    <a:pt x="10569" y="11665"/>
                  </a:lnTo>
                  <a:lnTo>
                    <a:pt x="10565" y="11665"/>
                  </a:lnTo>
                  <a:cubicBezTo>
                    <a:pt x="10505" y="11638"/>
                    <a:pt x="10445" y="11626"/>
                    <a:pt x="10378" y="11620"/>
                  </a:cubicBezTo>
                  <a:lnTo>
                    <a:pt x="9980" y="11524"/>
                  </a:lnTo>
                  <a:lnTo>
                    <a:pt x="9980" y="10207"/>
                  </a:lnTo>
                  <a:cubicBezTo>
                    <a:pt x="10750" y="9461"/>
                    <a:pt x="11188" y="8435"/>
                    <a:pt x="11188" y="7363"/>
                  </a:cubicBezTo>
                  <a:lnTo>
                    <a:pt x="11188" y="5098"/>
                  </a:lnTo>
                  <a:cubicBezTo>
                    <a:pt x="11188" y="4820"/>
                    <a:pt x="11157" y="4546"/>
                    <a:pt x="11100" y="4274"/>
                  </a:cubicBezTo>
                  <a:cubicBezTo>
                    <a:pt x="12459" y="3567"/>
                    <a:pt x="12739" y="1747"/>
                    <a:pt x="11659" y="663"/>
                  </a:cubicBezTo>
                  <a:cubicBezTo>
                    <a:pt x="11209" y="214"/>
                    <a:pt x="10632" y="0"/>
                    <a:pt x="100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9676" name="Google Shape;9676;p66"/>
          <p:cNvSpPr/>
          <p:nvPr/>
        </p:nvSpPr>
        <p:spPr>
          <a:xfrm>
            <a:off x="7645633" y="3544578"/>
            <a:ext cx="179387" cy="340116"/>
          </a:xfrm>
          <a:custGeom>
            <a:avLst/>
            <a:gdLst/>
            <a:ahLst/>
            <a:cxnLst/>
            <a:rect l="l" t="t" r="r" b="b"/>
            <a:pathLst>
              <a:path w="10191" h="19322" extrusionOk="0">
                <a:moveTo>
                  <a:pt x="5102" y="1126"/>
                </a:moveTo>
                <a:cubicBezTo>
                  <a:pt x="5353" y="1126"/>
                  <a:pt x="5610" y="1220"/>
                  <a:pt x="5819" y="1429"/>
                </a:cubicBezTo>
                <a:cubicBezTo>
                  <a:pt x="6115" y="1724"/>
                  <a:pt x="6202" y="2165"/>
                  <a:pt x="6042" y="2549"/>
                </a:cubicBezTo>
                <a:cubicBezTo>
                  <a:pt x="5882" y="2932"/>
                  <a:pt x="5508" y="3180"/>
                  <a:pt x="5094" y="3180"/>
                </a:cubicBezTo>
                <a:cubicBezTo>
                  <a:pt x="4526" y="3180"/>
                  <a:pt x="4070" y="2721"/>
                  <a:pt x="4067" y="2156"/>
                </a:cubicBezTo>
                <a:cubicBezTo>
                  <a:pt x="4067" y="1537"/>
                  <a:pt x="4574" y="1126"/>
                  <a:pt x="5102" y="1126"/>
                </a:cubicBezTo>
                <a:close/>
                <a:moveTo>
                  <a:pt x="7513" y="5432"/>
                </a:moveTo>
                <a:cubicBezTo>
                  <a:pt x="8364" y="5432"/>
                  <a:pt x="9059" y="6214"/>
                  <a:pt x="9059" y="7175"/>
                </a:cubicBezTo>
                <a:lnTo>
                  <a:pt x="9059" y="10433"/>
                </a:lnTo>
                <a:cubicBezTo>
                  <a:pt x="9059" y="10747"/>
                  <a:pt x="8805" y="11000"/>
                  <a:pt x="8491" y="11000"/>
                </a:cubicBezTo>
                <a:cubicBezTo>
                  <a:pt x="8177" y="11000"/>
                  <a:pt x="7926" y="10747"/>
                  <a:pt x="7926" y="10433"/>
                </a:cubicBezTo>
                <a:lnTo>
                  <a:pt x="7926" y="7395"/>
                </a:lnTo>
                <a:cubicBezTo>
                  <a:pt x="7926" y="7081"/>
                  <a:pt x="7673" y="6830"/>
                  <a:pt x="7359" y="6830"/>
                </a:cubicBezTo>
                <a:cubicBezTo>
                  <a:pt x="7045" y="6830"/>
                  <a:pt x="6794" y="7081"/>
                  <a:pt x="6794" y="7395"/>
                </a:cubicBezTo>
                <a:lnTo>
                  <a:pt x="6794" y="17625"/>
                </a:lnTo>
                <a:cubicBezTo>
                  <a:pt x="6794" y="17936"/>
                  <a:pt x="6540" y="18190"/>
                  <a:pt x="6226" y="18190"/>
                </a:cubicBezTo>
                <a:cubicBezTo>
                  <a:pt x="5912" y="18190"/>
                  <a:pt x="5662" y="17936"/>
                  <a:pt x="5662" y="17625"/>
                </a:cubicBezTo>
                <a:lnTo>
                  <a:pt x="5662" y="11867"/>
                </a:lnTo>
                <a:cubicBezTo>
                  <a:pt x="5662" y="11556"/>
                  <a:pt x="5408" y="11302"/>
                  <a:pt x="5094" y="11302"/>
                </a:cubicBezTo>
                <a:cubicBezTo>
                  <a:pt x="4780" y="11302"/>
                  <a:pt x="4529" y="11556"/>
                  <a:pt x="4529" y="11867"/>
                </a:cubicBezTo>
                <a:lnTo>
                  <a:pt x="4529" y="17625"/>
                </a:lnTo>
                <a:cubicBezTo>
                  <a:pt x="4529" y="17936"/>
                  <a:pt x="4276" y="18190"/>
                  <a:pt x="3962" y="18190"/>
                </a:cubicBezTo>
                <a:cubicBezTo>
                  <a:pt x="3648" y="18190"/>
                  <a:pt x="3397" y="17936"/>
                  <a:pt x="3397" y="17625"/>
                </a:cubicBezTo>
                <a:lnTo>
                  <a:pt x="3397" y="7395"/>
                </a:lnTo>
                <a:cubicBezTo>
                  <a:pt x="3397" y="7081"/>
                  <a:pt x="3143" y="6830"/>
                  <a:pt x="2829" y="6830"/>
                </a:cubicBezTo>
                <a:cubicBezTo>
                  <a:pt x="2515" y="6830"/>
                  <a:pt x="2265" y="7081"/>
                  <a:pt x="2265" y="7395"/>
                </a:cubicBezTo>
                <a:lnTo>
                  <a:pt x="2265" y="10433"/>
                </a:lnTo>
                <a:cubicBezTo>
                  <a:pt x="2265" y="10747"/>
                  <a:pt x="2011" y="11000"/>
                  <a:pt x="1697" y="11000"/>
                </a:cubicBezTo>
                <a:cubicBezTo>
                  <a:pt x="1383" y="11000"/>
                  <a:pt x="1133" y="10747"/>
                  <a:pt x="1133" y="10433"/>
                </a:cubicBezTo>
                <a:lnTo>
                  <a:pt x="1133" y="7175"/>
                </a:lnTo>
                <a:cubicBezTo>
                  <a:pt x="1133" y="6214"/>
                  <a:pt x="1824" y="5432"/>
                  <a:pt x="2675" y="5432"/>
                </a:cubicBezTo>
                <a:close/>
                <a:moveTo>
                  <a:pt x="5094" y="0"/>
                </a:moveTo>
                <a:cubicBezTo>
                  <a:pt x="3950" y="0"/>
                  <a:pt x="3002" y="894"/>
                  <a:pt x="2938" y="2038"/>
                </a:cubicBezTo>
                <a:cubicBezTo>
                  <a:pt x="2878" y="3180"/>
                  <a:pt x="3720" y="4173"/>
                  <a:pt x="4859" y="4300"/>
                </a:cubicBezTo>
                <a:lnTo>
                  <a:pt x="2675" y="4300"/>
                </a:lnTo>
                <a:cubicBezTo>
                  <a:pt x="1199" y="4300"/>
                  <a:pt x="0" y="5589"/>
                  <a:pt x="0" y="7175"/>
                </a:cubicBezTo>
                <a:lnTo>
                  <a:pt x="0" y="10433"/>
                </a:lnTo>
                <a:cubicBezTo>
                  <a:pt x="0" y="11403"/>
                  <a:pt x="797" y="12134"/>
                  <a:pt x="1698" y="12134"/>
                </a:cubicBezTo>
                <a:cubicBezTo>
                  <a:pt x="1885" y="12134"/>
                  <a:pt x="2076" y="12103"/>
                  <a:pt x="2265" y="12036"/>
                </a:cubicBezTo>
                <a:lnTo>
                  <a:pt x="2265" y="17625"/>
                </a:lnTo>
                <a:cubicBezTo>
                  <a:pt x="2265" y="18561"/>
                  <a:pt x="3023" y="19322"/>
                  <a:pt x="3962" y="19322"/>
                </a:cubicBezTo>
                <a:cubicBezTo>
                  <a:pt x="4378" y="19322"/>
                  <a:pt x="4783" y="19168"/>
                  <a:pt x="5094" y="18887"/>
                </a:cubicBezTo>
                <a:cubicBezTo>
                  <a:pt x="5412" y="19172"/>
                  <a:pt x="5817" y="19321"/>
                  <a:pt x="6228" y="19321"/>
                </a:cubicBezTo>
                <a:cubicBezTo>
                  <a:pt x="6462" y="19321"/>
                  <a:pt x="6697" y="19272"/>
                  <a:pt x="6918" y="19174"/>
                </a:cubicBezTo>
                <a:cubicBezTo>
                  <a:pt x="7531" y="18899"/>
                  <a:pt x="7923" y="18292"/>
                  <a:pt x="7926" y="17625"/>
                </a:cubicBezTo>
                <a:lnTo>
                  <a:pt x="7926" y="12036"/>
                </a:lnTo>
                <a:cubicBezTo>
                  <a:pt x="8115" y="12103"/>
                  <a:pt x="8305" y="12134"/>
                  <a:pt x="8492" y="12134"/>
                </a:cubicBezTo>
                <a:cubicBezTo>
                  <a:pt x="9392" y="12134"/>
                  <a:pt x="10188" y="11403"/>
                  <a:pt x="10191" y="10433"/>
                </a:cubicBezTo>
                <a:lnTo>
                  <a:pt x="10191" y="7175"/>
                </a:lnTo>
                <a:cubicBezTo>
                  <a:pt x="10191" y="5589"/>
                  <a:pt x="8989" y="4300"/>
                  <a:pt x="7513" y="4300"/>
                </a:cubicBezTo>
                <a:lnTo>
                  <a:pt x="5330" y="4300"/>
                </a:lnTo>
                <a:cubicBezTo>
                  <a:pt x="6468" y="4173"/>
                  <a:pt x="7310" y="3180"/>
                  <a:pt x="7250" y="2038"/>
                </a:cubicBezTo>
                <a:cubicBezTo>
                  <a:pt x="7187" y="894"/>
                  <a:pt x="6238" y="0"/>
                  <a:pt x="5094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9677" name="Google Shape;9677;p66"/>
          <p:cNvGrpSpPr/>
          <p:nvPr/>
        </p:nvGrpSpPr>
        <p:grpSpPr>
          <a:xfrm>
            <a:off x="7990738" y="3545151"/>
            <a:ext cx="340080" cy="340063"/>
            <a:chOff x="5053975" y="4399375"/>
            <a:chExt cx="483000" cy="48297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678" name="Google Shape;9678;p66"/>
            <p:cNvSpPr/>
            <p:nvPr/>
          </p:nvSpPr>
          <p:spPr>
            <a:xfrm>
              <a:off x="5053975" y="4399375"/>
              <a:ext cx="483000" cy="482975"/>
            </a:xfrm>
            <a:custGeom>
              <a:avLst/>
              <a:gdLst/>
              <a:ahLst/>
              <a:cxnLst/>
              <a:rect l="l" t="t" r="r" b="b"/>
              <a:pathLst>
                <a:path w="19320" h="19319" extrusionOk="0">
                  <a:moveTo>
                    <a:pt x="9660" y="1130"/>
                  </a:moveTo>
                  <a:cubicBezTo>
                    <a:pt x="11822" y="1130"/>
                    <a:pt x="13981" y="1972"/>
                    <a:pt x="15666" y="3654"/>
                  </a:cubicBezTo>
                  <a:cubicBezTo>
                    <a:pt x="19033" y="7021"/>
                    <a:pt x="19033" y="12299"/>
                    <a:pt x="15666" y="15665"/>
                  </a:cubicBezTo>
                  <a:cubicBezTo>
                    <a:pt x="13983" y="17349"/>
                    <a:pt x="11821" y="18190"/>
                    <a:pt x="9660" y="18190"/>
                  </a:cubicBezTo>
                  <a:cubicBezTo>
                    <a:pt x="7499" y="18190"/>
                    <a:pt x="5338" y="17349"/>
                    <a:pt x="3655" y="15665"/>
                  </a:cubicBezTo>
                  <a:cubicBezTo>
                    <a:pt x="288" y="12299"/>
                    <a:pt x="288" y="7024"/>
                    <a:pt x="3655" y="3654"/>
                  </a:cubicBezTo>
                  <a:cubicBezTo>
                    <a:pt x="5339" y="1972"/>
                    <a:pt x="7498" y="1130"/>
                    <a:pt x="9660" y="1130"/>
                  </a:cubicBezTo>
                  <a:close/>
                  <a:moveTo>
                    <a:pt x="9660" y="0"/>
                  </a:moveTo>
                  <a:cubicBezTo>
                    <a:pt x="7112" y="0"/>
                    <a:pt x="4693" y="1015"/>
                    <a:pt x="2854" y="2854"/>
                  </a:cubicBezTo>
                  <a:cubicBezTo>
                    <a:pt x="1016" y="4693"/>
                    <a:pt x="1" y="7111"/>
                    <a:pt x="1" y="9660"/>
                  </a:cubicBezTo>
                  <a:cubicBezTo>
                    <a:pt x="1" y="12208"/>
                    <a:pt x="1016" y="14627"/>
                    <a:pt x="2854" y="16465"/>
                  </a:cubicBezTo>
                  <a:cubicBezTo>
                    <a:pt x="4693" y="18304"/>
                    <a:pt x="7112" y="19319"/>
                    <a:pt x="9660" y="19319"/>
                  </a:cubicBezTo>
                  <a:cubicBezTo>
                    <a:pt x="12209" y="19319"/>
                    <a:pt x="14627" y="18304"/>
                    <a:pt x="16466" y="16465"/>
                  </a:cubicBezTo>
                  <a:cubicBezTo>
                    <a:pt x="18305" y="14627"/>
                    <a:pt x="19319" y="12208"/>
                    <a:pt x="19319" y="9660"/>
                  </a:cubicBezTo>
                  <a:cubicBezTo>
                    <a:pt x="19319" y="7111"/>
                    <a:pt x="18305" y="4693"/>
                    <a:pt x="16466" y="2854"/>
                  </a:cubicBezTo>
                  <a:cubicBezTo>
                    <a:pt x="14627" y="1015"/>
                    <a:pt x="12209" y="0"/>
                    <a:pt x="96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679" name="Google Shape;9679;p66"/>
            <p:cNvSpPr/>
            <p:nvPr/>
          </p:nvSpPr>
          <p:spPr>
            <a:xfrm>
              <a:off x="5100725" y="4528375"/>
              <a:ext cx="309350" cy="296450"/>
            </a:xfrm>
            <a:custGeom>
              <a:avLst/>
              <a:gdLst/>
              <a:ahLst/>
              <a:cxnLst/>
              <a:rect l="l" t="t" r="r" b="b"/>
              <a:pathLst>
                <a:path w="12374" h="11858" extrusionOk="0">
                  <a:moveTo>
                    <a:pt x="2352" y="1462"/>
                  </a:moveTo>
                  <a:lnTo>
                    <a:pt x="10828" y="9938"/>
                  </a:lnTo>
                  <a:cubicBezTo>
                    <a:pt x="9875" y="10469"/>
                    <a:pt x="8830" y="10728"/>
                    <a:pt x="7793" y="10728"/>
                  </a:cubicBezTo>
                  <a:cubicBezTo>
                    <a:pt x="6180" y="10728"/>
                    <a:pt x="4586" y="10102"/>
                    <a:pt x="3388" y="8902"/>
                  </a:cubicBezTo>
                  <a:cubicBezTo>
                    <a:pt x="1416" y="6933"/>
                    <a:pt x="993" y="3896"/>
                    <a:pt x="2352" y="1462"/>
                  </a:cubicBezTo>
                  <a:close/>
                  <a:moveTo>
                    <a:pt x="2253" y="0"/>
                  </a:moveTo>
                  <a:cubicBezTo>
                    <a:pt x="2078" y="0"/>
                    <a:pt x="1904" y="81"/>
                    <a:pt x="1794" y="236"/>
                  </a:cubicBezTo>
                  <a:cubicBezTo>
                    <a:pt x="257" y="2395"/>
                    <a:pt x="0" y="5215"/>
                    <a:pt x="1120" y="7616"/>
                  </a:cubicBezTo>
                  <a:cubicBezTo>
                    <a:pt x="2243" y="10016"/>
                    <a:pt x="4568" y="11628"/>
                    <a:pt x="7210" y="11837"/>
                  </a:cubicBezTo>
                  <a:lnTo>
                    <a:pt x="7210" y="11834"/>
                  </a:lnTo>
                  <a:cubicBezTo>
                    <a:pt x="7404" y="11849"/>
                    <a:pt x="7597" y="11858"/>
                    <a:pt x="7787" y="11858"/>
                  </a:cubicBezTo>
                  <a:cubicBezTo>
                    <a:pt x="9318" y="11858"/>
                    <a:pt x="10807" y="11384"/>
                    <a:pt x="12057" y="10502"/>
                  </a:cubicBezTo>
                  <a:cubicBezTo>
                    <a:pt x="12340" y="10297"/>
                    <a:pt x="12374" y="9886"/>
                    <a:pt x="12126" y="9639"/>
                  </a:cubicBezTo>
                  <a:lnTo>
                    <a:pt x="2654" y="167"/>
                  </a:lnTo>
                  <a:cubicBezTo>
                    <a:pt x="2542" y="55"/>
                    <a:pt x="2397" y="0"/>
                    <a:pt x="22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680" name="Google Shape;9680;p66"/>
            <p:cNvSpPr/>
            <p:nvPr/>
          </p:nvSpPr>
          <p:spPr>
            <a:xfrm>
              <a:off x="5180875" y="4456850"/>
              <a:ext cx="316625" cy="296575"/>
            </a:xfrm>
            <a:custGeom>
              <a:avLst/>
              <a:gdLst/>
              <a:ahLst/>
              <a:cxnLst/>
              <a:rect l="l" t="t" r="r" b="b"/>
              <a:pathLst>
                <a:path w="12665" h="11863" extrusionOk="0">
                  <a:moveTo>
                    <a:pt x="4584" y="1128"/>
                  </a:moveTo>
                  <a:cubicBezTo>
                    <a:pt x="6196" y="1128"/>
                    <a:pt x="7791" y="1755"/>
                    <a:pt x="8987" y="2958"/>
                  </a:cubicBezTo>
                  <a:cubicBezTo>
                    <a:pt x="10964" y="4924"/>
                    <a:pt x="11387" y="7967"/>
                    <a:pt x="10022" y="10398"/>
                  </a:cubicBezTo>
                  <a:lnTo>
                    <a:pt x="1547" y="1923"/>
                  </a:lnTo>
                  <a:cubicBezTo>
                    <a:pt x="2499" y="1388"/>
                    <a:pt x="3545" y="1128"/>
                    <a:pt x="4584" y="1128"/>
                  </a:cubicBezTo>
                  <a:close/>
                  <a:moveTo>
                    <a:pt x="4578" y="1"/>
                  </a:moveTo>
                  <a:cubicBezTo>
                    <a:pt x="3095" y="1"/>
                    <a:pt x="1604" y="448"/>
                    <a:pt x="321" y="1361"/>
                  </a:cubicBezTo>
                  <a:cubicBezTo>
                    <a:pt x="34" y="1563"/>
                    <a:pt x="1" y="1977"/>
                    <a:pt x="248" y="2224"/>
                  </a:cubicBezTo>
                  <a:lnTo>
                    <a:pt x="9723" y="11697"/>
                  </a:lnTo>
                  <a:cubicBezTo>
                    <a:pt x="9829" y="11802"/>
                    <a:pt x="9971" y="11863"/>
                    <a:pt x="10122" y="11863"/>
                  </a:cubicBezTo>
                  <a:lnTo>
                    <a:pt x="10170" y="11863"/>
                  </a:lnTo>
                  <a:cubicBezTo>
                    <a:pt x="10336" y="11847"/>
                    <a:pt x="10487" y="11763"/>
                    <a:pt x="10584" y="11624"/>
                  </a:cubicBezTo>
                  <a:cubicBezTo>
                    <a:pt x="12664" y="8698"/>
                    <a:pt x="12326" y="4697"/>
                    <a:pt x="9787" y="2158"/>
                  </a:cubicBezTo>
                  <a:cubicBezTo>
                    <a:pt x="8361" y="733"/>
                    <a:pt x="6476" y="1"/>
                    <a:pt x="45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681" name="Google Shape;9681;p66"/>
          <p:cNvGrpSpPr/>
          <p:nvPr/>
        </p:nvGrpSpPr>
        <p:grpSpPr>
          <a:xfrm>
            <a:off x="7750609" y="3956042"/>
            <a:ext cx="340168" cy="340168"/>
            <a:chOff x="5648375" y="4399300"/>
            <a:chExt cx="483125" cy="48312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682" name="Google Shape;9682;p66"/>
            <p:cNvSpPr/>
            <p:nvPr/>
          </p:nvSpPr>
          <p:spPr>
            <a:xfrm>
              <a:off x="5648375" y="4399300"/>
              <a:ext cx="483125" cy="483125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9662" y="1133"/>
                  </a:moveTo>
                  <a:cubicBezTo>
                    <a:pt x="11906" y="1133"/>
                    <a:pt x="14041" y="2029"/>
                    <a:pt x="15668" y="3657"/>
                  </a:cubicBezTo>
                  <a:cubicBezTo>
                    <a:pt x="17295" y="5287"/>
                    <a:pt x="18192" y="7419"/>
                    <a:pt x="18192" y="9663"/>
                  </a:cubicBezTo>
                  <a:cubicBezTo>
                    <a:pt x="18192" y="11906"/>
                    <a:pt x="17295" y="14041"/>
                    <a:pt x="15668" y="15668"/>
                  </a:cubicBezTo>
                  <a:cubicBezTo>
                    <a:pt x="14041" y="17296"/>
                    <a:pt x="11906" y="18193"/>
                    <a:pt x="9662" y="18193"/>
                  </a:cubicBezTo>
                  <a:cubicBezTo>
                    <a:pt x="7419" y="18193"/>
                    <a:pt x="5284" y="17296"/>
                    <a:pt x="3657" y="15668"/>
                  </a:cubicBezTo>
                  <a:cubicBezTo>
                    <a:pt x="290" y="12302"/>
                    <a:pt x="290" y="7024"/>
                    <a:pt x="3657" y="3657"/>
                  </a:cubicBezTo>
                  <a:cubicBezTo>
                    <a:pt x="5287" y="2029"/>
                    <a:pt x="7419" y="1133"/>
                    <a:pt x="9662" y="1133"/>
                  </a:cubicBezTo>
                  <a:close/>
                  <a:moveTo>
                    <a:pt x="9662" y="0"/>
                  </a:moveTo>
                  <a:cubicBezTo>
                    <a:pt x="7117" y="0"/>
                    <a:pt x="4698" y="1015"/>
                    <a:pt x="2856" y="2857"/>
                  </a:cubicBezTo>
                  <a:cubicBezTo>
                    <a:pt x="1015" y="4699"/>
                    <a:pt x="0" y="7117"/>
                    <a:pt x="0" y="9663"/>
                  </a:cubicBezTo>
                  <a:cubicBezTo>
                    <a:pt x="0" y="12208"/>
                    <a:pt x="1015" y="14627"/>
                    <a:pt x="2856" y="16468"/>
                  </a:cubicBezTo>
                  <a:cubicBezTo>
                    <a:pt x="4698" y="18310"/>
                    <a:pt x="7117" y="19325"/>
                    <a:pt x="9662" y="19325"/>
                  </a:cubicBezTo>
                  <a:cubicBezTo>
                    <a:pt x="12208" y="19325"/>
                    <a:pt x="14626" y="18310"/>
                    <a:pt x="16468" y="16468"/>
                  </a:cubicBezTo>
                  <a:cubicBezTo>
                    <a:pt x="18310" y="14627"/>
                    <a:pt x="19325" y="12208"/>
                    <a:pt x="19325" y="9663"/>
                  </a:cubicBezTo>
                  <a:cubicBezTo>
                    <a:pt x="19325" y="7117"/>
                    <a:pt x="18310" y="4699"/>
                    <a:pt x="16468" y="2857"/>
                  </a:cubicBezTo>
                  <a:cubicBezTo>
                    <a:pt x="14626" y="1015"/>
                    <a:pt x="12211" y="0"/>
                    <a:pt x="96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683" name="Google Shape;9683;p66"/>
            <p:cNvSpPr/>
            <p:nvPr/>
          </p:nvSpPr>
          <p:spPr>
            <a:xfrm>
              <a:off x="5734275" y="4598425"/>
              <a:ext cx="311400" cy="84950"/>
            </a:xfrm>
            <a:custGeom>
              <a:avLst/>
              <a:gdLst/>
              <a:ahLst/>
              <a:cxnLst/>
              <a:rect l="l" t="t" r="r" b="b"/>
              <a:pathLst>
                <a:path w="12456" h="3398" extrusionOk="0">
                  <a:moveTo>
                    <a:pt x="11323" y="1133"/>
                  </a:moveTo>
                  <a:lnTo>
                    <a:pt x="11323" y="2265"/>
                  </a:lnTo>
                  <a:lnTo>
                    <a:pt x="1133" y="2265"/>
                  </a:lnTo>
                  <a:lnTo>
                    <a:pt x="1133" y="1133"/>
                  </a:lnTo>
                  <a:close/>
                  <a:moveTo>
                    <a:pt x="565" y="1"/>
                  </a:moveTo>
                  <a:cubicBezTo>
                    <a:pt x="251" y="1"/>
                    <a:pt x="0" y="251"/>
                    <a:pt x="0" y="565"/>
                  </a:cubicBezTo>
                  <a:lnTo>
                    <a:pt x="0" y="2830"/>
                  </a:lnTo>
                  <a:cubicBezTo>
                    <a:pt x="0" y="3144"/>
                    <a:pt x="251" y="3398"/>
                    <a:pt x="565" y="3398"/>
                  </a:cubicBezTo>
                  <a:lnTo>
                    <a:pt x="11888" y="3398"/>
                  </a:lnTo>
                  <a:cubicBezTo>
                    <a:pt x="12202" y="3398"/>
                    <a:pt x="12455" y="3144"/>
                    <a:pt x="12455" y="2830"/>
                  </a:cubicBezTo>
                  <a:lnTo>
                    <a:pt x="12455" y="565"/>
                  </a:lnTo>
                  <a:cubicBezTo>
                    <a:pt x="12455" y="251"/>
                    <a:pt x="12202" y="1"/>
                    <a:pt x="118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684" name="Google Shape;9684;p66"/>
          <p:cNvGrpSpPr/>
          <p:nvPr/>
        </p:nvGrpSpPr>
        <p:grpSpPr>
          <a:xfrm>
            <a:off x="5981331" y="3974637"/>
            <a:ext cx="330007" cy="302744"/>
            <a:chOff x="6239575" y="4416275"/>
            <a:chExt cx="489625" cy="44917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685" name="Google Shape;9685;p66"/>
            <p:cNvSpPr/>
            <p:nvPr/>
          </p:nvSpPr>
          <p:spPr>
            <a:xfrm>
              <a:off x="6239575" y="4416275"/>
              <a:ext cx="489625" cy="449175"/>
            </a:xfrm>
            <a:custGeom>
              <a:avLst/>
              <a:gdLst/>
              <a:ahLst/>
              <a:cxnLst/>
              <a:rect l="l" t="t" r="r" b="b"/>
              <a:pathLst>
                <a:path w="19585" h="17967" extrusionOk="0">
                  <a:moveTo>
                    <a:pt x="9792" y="1132"/>
                  </a:moveTo>
                  <a:cubicBezTo>
                    <a:pt x="10374" y="1132"/>
                    <a:pt x="10955" y="1424"/>
                    <a:pt x="11278" y="2009"/>
                  </a:cubicBezTo>
                  <a:lnTo>
                    <a:pt x="18111" y="14313"/>
                  </a:lnTo>
                  <a:cubicBezTo>
                    <a:pt x="18404" y="14838"/>
                    <a:pt x="18395" y="15481"/>
                    <a:pt x="18087" y="15998"/>
                  </a:cubicBezTo>
                  <a:cubicBezTo>
                    <a:pt x="17786" y="16518"/>
                    <a:pt x="17232" y="16834"/>
                    <a:pt x="16634" y="16834"/>
                  </a:cubicBezTo>
                  <a:cubicBezTo>
                    <a:pt x="16631" y="16834"/>
                    <a:pt x="16628" y="16834"/>
                    <a:pt x="16625" y="16834"/>
                  </a:cubicBezTo>
                  <a:lnTo>
                    <a:pt x="2962" y="16834"/>
                  </a:lnTo>
                  <a:cubicBezTo>
                    <a:pt x="1667" y="16834"/>
                    <a:pt x="849" y="15445"/>
                    <a:pt x="1474" y="14313"/>
                  </a:cubicBezTo>
                  <a:lnTo>
                    <a:pt x="8307" y="2009"/>
                  </a:lnTo>
                  <a:cubicBezTo>
                    <a:pt x="8630" y="1424"/>
                    <a:pt x="9211" y="1132"/>
                    <a:pt x="9792" y="1132"/>
                  </a:cubicBezTo>
                  <a:close/>
                  <a:moveTo>
                    <a:pt x="9792" y="1"/>
                  </a:moveTo>
                  <a:cubicBezTo>
                    <a:pt x="8763" y="1"/>
                    <a:pt x="7815" y="559"/>
                    <a:pt x="7317" y="1462"/>
                  </a:cubicBezTo>
                  <a:lnTo>
                    <a:pt x="483" y="13766"/>
                  </a:lnTo>
                  <a:cubicBezTo>
                    <a:pt x="0" y="14642"/>
                    <a:pt x="15" y="15711"/>
                    <a:pt x="523" y="16574"/>
                  </a:cubicBezTo>
                  <a:cubicBezTo>
                    <a:pt x="1033" y="17435"/>
                    <a:pt x="1960" y="17966"/>
                    <a:pt x="2962" y="17966"/>
                  </a:cubicBezTo>
                  <a:lnTo>
                    <a:pt x="16625" y="17966"/>
                  </a:lnTo>
                  <a:cubicBezTo>
                    <a:pt x="17625" y="17966"/>
                    <a:pt x="18555" y="17435"/>
                    <a:pt x="19062" y="16574"/>
                  </a:cubicBezTo>
                  <a:cubicBezTo>
                    <a:pt x="19572" y="15711"/>
                    <a:pt x="19585" y="14642"/>
                    <a:pt x="19101" y="13766"/>
                  </a:cubicBezTo>
                  <a:lnTo>
                    <a:pt x="12271" y="1462"/>
                  </a:lnTo>
                  <a:cubicBezTo>
                    <a:pt x="11770" y="559"/>
                    <a:pt x="10822" y="1"/>
                    <a:pt x="97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686" name="Google Shape;9686;p66"/>
            <p:cNvSpPr/>
            <p:nvPr/>
          </p:nvSpPr>
          <p:spPr>
            <a:xfrm>
              <a:off x="6438550" y="4723875"/>
              <a:ext cx="88350" cy="84950"/>
            </a:xfrm>
            <a:custGeom>
              <a:avLst/>
              <a:gdLst/>
              <a:ahLst/>
              <a:cxnLst/>
              <a:rect l="l" t="t" r="r" b="b"/>
              <a:pathLst>
                <a:path w="3534" h="3398" extrusionOk="0">
                  <a:moveTo>
                    <a:pt x="1830" y="1132"/>
                  </a:moveTo>
                  <a:cubicBezTo>
                    <a:pt x="2122" y="1132"/>
                    <a:pt x="2401" y="1358"/>
                    <a:pt x="2401" y="1701"/>
                  </a:cubicBezTo>
                  <a:cubicBezTo>
                    <a:pt x="2401" y="2012"/>
                    <a:pt x="2147" y="2266"/>
                    <a:pt x="1833" y="2266"/>
                  </a:cubicBezTo>
                  <a:cubicBezTo>
                    <a:pt x="1329" y="2266"/>
                    <a:pt x="1076" y="1656"/>
                    <a:pt x="1432" y="1299"/>
                  </a:cubicBezTo>
                  <a:cubicBezTo>
                    <a:pt x="1548" y="1184"/>
                    <a:pt x="1691" y="1132"/>
                    <a:pt x="1830" y="1132"/>
                  </a:cubicBezTo>
                  <a:close/>
                  <a:moveTo>
                    <a:pt x="1833" y="1"/>
                  </a:moveTo>
                  <a:cubicBezTo>
                    <a:pt x="1145" y="1"/>
                    <a:pt x="526" y="415"/>
                    <a:pt x="263" y="1049"/>
                  </a:cubicBezTo>
                  <a:cubicBezTo>
                    <a:pt x="1" y="1683"/>
                    <a:pt x="146" y="2414"/>
                    <a:pt x="632" y="2900"/>
                  </a:cubicBezTo>
                  <a:cubicBezTo>
                    <a:pt x="957" y="3225"/>
                    <a:pt x="1391" y="3397"/>
                    <a:pt x="1833" y="3397"/>
                  </a:cubicBezTo>
                  <a:cubicBezTo>
                    <a:pt x="2052" y="3397"/>
                    <a:pt x="2273" y="3355"/>
                    <a:pt x="2483" y="3268"/>
                  </a:cubicBezTo>
                  <a:cubicBezTo>
                    <a:pt x="3117" y="3005"/>
                    <a:pt x="3533" y="2386"/>
                    <a:pt x="3533" y="1701"/>
                  </a:cubicBezTo>
                  <a:cubicBezTo>
                    <a:pt x="3530" y="762"/>
                    <a:pt x="2772" y="1"/>
                    <a:pt x="18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687" name="Google Shape;9687;p66"/>
            <p:cNvSpPr/>
            <p:nvPr/>
          </p:nvSpPr>
          <p:spPr>
            <a:xfrm>
              <a:off x="6441950" y="4497425"/>
              <a:ext cx="84950" cy="198250"/>
            </a:xfrm>
            <a:custGeom>
              <a:avLst/>
              <a:gdLst/>
              <a:ahLst/>
              <a:cxnLst/>
              <a:rect l="l" t="t" r="r" b="b"/>
              <a:pathLst>
                <a:path w="3398" h="7930" extrusionOk="0">
                  <a:moveTo>
                    <a:pt x="1697" y="1133"/>
                  </a:moveTo>
                  <a:cubicBezTo>
                    <a:pt x="2011" y="1133"/>
                    <a:pt x="2265" y="1387"/>
                    <a:pt x="2265" y="1701"/>
                  </a:cubicBezTo>
                  <a:lnTo>
                    <a:pt x="2265" y="6230"/>
                  </a:lnTo>
                  <a:cubicBezTo>
                    <a:pt x="2265" y="6544"/>
                    <a:pt x="2011" y="6797"/>
                    <a:pt x="1697" y="6797"/>
                  </a:cubicBezTo>
                  <a:cubicBezTo>
                    <a:pt x="1383" y="6797"/>
                    <a:pt x="1133" y="6544"/>
                    <a:pt x="1133" y="6230"/>
                  </a:cubicBezTo>
                  <a:lnTo>
                    <a:pt x="1133" y="1701"/>
                  </a:lnTo>
                  <a:cubicBezTo>
                    <a:pt x="1133" y="1387"/>
                    <a:pt x="1383" y="1133"/>
                    <a:pt x="1697" y="1133"/>
                  </a:cubicBezTo>
                  <a:close/>
                  <a:moveTo>
                    <a:pt x="1697" y="1"/>
                  </a:moveTo>
                  <a:cubicBezTo>
                    <a:pt x="758" y="1"/>
                    <a:pt x="1" y="762"/>
                    <a:pt x="1" y="1701"/>
                  </a:cubicBezTo>
                  <a:lnTo>
                    <a:pt x="1" y="6233"/>
                  </a:lnTo>
                  <a:cubicBezTo>
                    <a:pt x="1" y="7169"/>
                    <a:pt x="758" y="7930"/>
                    <a:pt x="1697" y="7930"/>
                  </a:cubicBezTo>
                  <a:cubicBezTo>
                    <a:pt x="2636" y="7930"/>
                    <a:pt x="3397" y="7169"/>
                    <a:pt x="3397" y="6233"/>
                  </a:cubicBezTo>
                  <a:lnTo>
                    <a:pt x="3397" y="1701"/>
                  </a:lnTo>
                  <a:cubicBezTo>
                    <a:pt x="3397" y="762"/>
                    <a:pt x="2636" y="1"/>
                    <a:pt x="16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688" name="Google Shape;9688;p66"/>
          <p:cNvGrpSpPr/>
          <p:nvPr/>
        </p:nvGrpSpPr>
        <p:grpSpPr>
          <a:xfrm>
            <a:off x="3084610" y="3971815"/>
            <a:ext cx="308234" cy="308234"/>
            <a:chOff x="892750" y="4993750"/>
            <a:chExt cx="483125" cy="48312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689" name="Google Shape;9689;p66"/>
            <p:cNvSpPr/>
            <p:nvPr/>
          </p:nvSpPr>
          <p:spPr>
            <a:xfrm>
              <a:off x="892750" y="4993750"/>
              <a:ext cx="483125" cy="483125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9662" y="1133"/>
                  </a:moveTo>
                  <a:cubicBezTo>
                    <a:pt x="11824" y="1133"/>
                    <a:pt x="13983" y="1975"/>
                    <a:pt x="15668" y="3657"/>
                  </a:cubicBezTo>
                  <a:cubicBezTo>
                    <a:pt x="19035" y="7027"/>
                    <a:pt x="19035" y="12302"/>
                    <a:pt x="15668" y="15668"/>
                  </a:cubicBezTo>
                  <a:cubicBezTo>
                    <a:pt x="13985" y="17352"/>
                    <a:pt x="11823" y="18193"/>
                    <a:pt x="9662" y="18193"/>
                  </a:cubicBezTo>
                  <a:cubicBezTo>
                    <a:pt x="7501" y="18193"/>
                    <a:pt x="5340" y="17352"/>
                    <a:pt x="3657" y="15668"/>
                  </a:cubicBezTo>
                  <a:cubicBezTo>
                    <a:pt x="290" y="12302"/>
                    <a:pt x="290" y="7024"/>
                    <a:pt x="3657" y="3657"/>
                  </a:cubicBezTo>
                  <a:cubicBezTo>
                    <a:pt x="5341" y="1975"/>
                    <a:pt x="7500" y="1133"/>
                    <a:pt x="9662" y="1133"/>
                  </a:cubicBezTo>
                  <a:close/>
                  <a:moveTo>
                    <a:pt x="9662" y="1"/>
                  </a:moveTo>
                  <a:cubicBezTo>
                    <a:pt x="7117" y="1"/>
                    <a:pt x="4698" y="1015"/>
                    <a:pt x="2856" y="2857"/>
                  </a:cubicBezTo>
                  <a:cubicBezTo>
                    <a:pt x="1015" y="4699"/>
                    <a:pt x="0" y="7117"/>
                    <a:pt x="0" y="9663"/>
                  </a:cubicBezTo>
                  <a:cubicBezTo>
                    <a:pt x="0" y="12208"/>
                    <a:pt x="1015" y="14627"/>
                    <a:pt x="2856" y="16469"/>
                  </a:cubicBezTo>
                  <a:cubicBezTo>
                    <a:pt x="4698" y="18310"/>
                    <a:pt x="7117" y="19325"/>
                    <a:pt x="9662" y="19325"/>
                  </a:cubicBezTo>
                  <a:cubicBezTo>
                    <a:pt x="12208" y="19325"/>
                    <a:pt x="14626" y="18310"/>
                    <a:pt x="16468" y="16469"/>
                  </a:cubicBezTo>
                  <a:cubicBezTo>
                    <a:pt x="18310" y="14627"/>
                    <a:pt x="19324" y="12208"/>
                    <a:pt x="19324" y="9663"/>
                  </a:cubicBezTo>
                  <a:cubicBezTo>
                    <a:pt x="19324" y="7117"/>
                    <a:pt x="18310" y="4699"/>
                    <a:pt x="16468" y="2857"/>
                  </a:cubicBezTo>
                  <a:cubicBezTo>
                    <a:pt x="14626" y="1015"/>
                    <a:pt x="12208" y="1"/>
                    <a:pt x="96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690" name="Google Shape;9690;p66"/>
            <p:cNvSpPr/>
            <p:nvPr/>
          </p:nvSpPr>
          <p:spPr>
            <a:xfrm>
              <a:off x="1021000" y="5052250"/>
              <a:ext cx="230775" cy="253450"/>
            </a:xfrm>
            <a:custGeom>
              <a:avLst/>
              <a:gdLst/>
              <a:ahLst/>
              <a:cxnLst/>
              <a:rect l="l" t="t" r="r" b="b"/>
              <a:pathLst>
                <a:path w="9231" h="10138" extrusionOk="0">
                  <a:moveTo>
                    <a:pt x="4532" y="1133"/>
                  </a:moveTo>
                  <a:cubicBezTo>
                    <a:pt x="5450" y="1133"/>
                    <a:pt x="6326" y="1483"/>
                    <a:pt x="6936" y="2090"/>
                  </a:cubicBezTo>
                  <a:cubicBezTo>
                    <a:pt x="8261" y="3419"/>
                    <a:pt x="8261" y="5568"/>
                    <a:pt x="6936" y="6894"/>
                  </a:cubicBezTo>
                  <a:lnTo>
                    <a:pt x="6933" y="6894"/>
                  </a:lnTo>
                  <a:cubicBezTo>
                    <a:pt x="6688" y="7142"/>
                    <a:pt x="6404" y="7347"/>
                    <a:pt x="6096" y="7510"/>
                  </a:cubicBezTo>
                  <a:cubicBezTo>
                    <a:pt x="5595" y="7767"/>
                    <a:pt x="5275" y="8135"/>
                    <a:pt x="5154" y="8600"/>
                  </a:cubicBezTo>
                  <a:cubicBezTo>
                    <a:pt x="5079" y="8842"/>
                    <a:pt x="4856" y="9000"/>
                    <a:pt x="4614" y="9000"/>
                  </a:cubicBezTo>
                  <a:cubicBezTo>
                    <a:pt x="4566" y="9000"/>
                    <a:pt x="4517" y="8993"/>
                    <a:pt x="4469" y="8980"/>
                  </a:cubicBezTo>
                  <a:cubicBezTo>
                    <a:pt x="4176" y="8905"/>
                    <a:pt x="3995" y="8612"/>
                    <a:pt x="4058" y="8316"/>
                  </a:cubicBezTo>
                  <a:cubicBezTo>
                    <a:pt x="4254" y="7534"/>
                    <a:pt x="4765" y="6924"/>
                    <a:pt x="5574" y="6504"/>
                  </a:cubicBezTo>
                  <a:cubicBezTo>
                    <a:pt x="6936" y="5801"/>
                    <a:pt x="7220" y="3974"/>
                    <a:pt x="6136" y="2890"/>
                  </a:cubicBezTo>
                  <a:cubicBezTo>
                    <a:pt x="5690" y="2458"/>
                    <a:pt x="5113" y="2243"/>
                    <a:pt x="4535" y="2243"/>
                  </a:cubicBezTo>
                  <a:cubicBezTo>
                    <a:pt x="3958" y="2243"/>
                    <a:pt x="3380" y="2458"/>
                    <a:pt x="2935" y="2890"/>
                  </a:cubicBezTo>
                  <a:cubicBezTo>
                    <a:pt x="2506" y="3313"/>
                    <a:pt x="2268" y="3890"/>
                    <a:pt x="2268" y="4494"/>
                  </a:cubicBezTo>
                  <a:cubicBezTo>
                    <a:pt x="2268" y="4805"/>
                    <a:pt x="2014" y="5058"/>
                    <a:pt x="1703" y="5058"/>
                  </a:cubicBezTo>
                  <a:cubicBezTo>
                    <a:pt x="1389" y="5058"/>
                    <a:pt x="1135" y="4805"/>
                    <a:pt x="1135" y="4494"/>
                  </a:cubicBezTo>
                  <a:cubicBezTo>
                    <a:pt x="1132" y="3591"/>
                    <a:pt x="1492" y="2724"/>
                    <a:pt x="2132" y="2090"/>
                  </a:cubicBezTo>
                  <a:cubicBezTo>
                    <a:pt x="2739" y="1483"/>
                    <a:pt x="3614" y="1133"/>
                    <a:pt x="4532" y="1133"/>
                  </a:cubicBezTo>
                  <a:close/>
                  <a:moveTo>
                    <a:pt x="4532" y="1"/>
                  </a:moveTo>
                  <a:cubicBezTo>
                    <a:pt x="3315" y="1"/>
                    <a:pt x="2150" y="469"/>
                    <a:pt x="1332" y="1290"/>
                  </a:cubicBezTo>
                  <a:cubicBezTo>
                    <a:pt x="477" y="2135"/>
                    <a:pt x="0" y="3289"/>
                    <a:pt x="3" y="4494"/>
                  </a:cubicBezTo>
                  <a:cubicBezTo>
                    <a:pt x="3" y="5430"/>
                    <a:pt x="764" y="6190"/>
                    <a:pt x="1703" y="6190"/>
                  </a:cubicBezTo>
                  <a:cubicBezTo>
                    <a:pt x="2639" y="6190"/>
                    <a:pt x="3400" y="5430"/>
                    <a:pt x="3400" y="4494"/>
                  </a:cubicBezTo>
                  <a:cubicBezTo>
                    <a:pt x="3400" y="3830"/>
                    <a:pt x="3944" y="3358"/>
                    <a:pt x="4535" y="3358"/>
                  </a:cubicBezTo>
                  <a:cubicBezTo>
                    <a:pt x="4731" y="3358"/>
                    <a:pt x="4933" y="3410"/>
                    <a:pt x="5121" y="3524"/>
                  </a:cubicBezTo>
                  <a:cubicBezTo>
                    <a:pt x="5876" y="3986"/>
                    <a:pt x="5837" y="5094"/>
                    <a:pt x="5052" y="5499"/>
                  </a:cubicBezTo>
                  <a:cubicBezTo>
                    <a:pt x="3959" y="6064"/>
                    <a:pt x="3234" y="6945"/>
                    <a:pt x="2959" y="8041"/>
                  </a:cubicBezTo>
                  <a:cubicBezTo>
                    <a:pt x="2742" y="8941"/>
                    <a:pt x="3288" y="9850"/>
                    <a:pt x="4185" y="10083"/>
                  </a:cubicBezTo>
                  <a:cubicBezTo>
                    <a:pt x="4327" y="10119"/>
                    <a:pt x="4470" y="10137"/>
                    <a:pt x="4611" y="10137"/>
                  </a:cubicBezTo>
                  <a:cubicBezTo>
                    <a:pt x="5356" y="10137"/>
                    <a:pt x="6039" y="9642"/>
                    <a:pt x="6247" y="8893"/>
                  </a:cubicBezTo>
                  <a:cubicBezTo>
                    <a:pt x="6262" y="8832"/>
                    <a:pt x="6305" y="8675"/>
                    <a:pt x="6616" y="8515"/>
                  </a:cubicBezTo>
                  <a:cubicBezTo>
                    <a:pt x="7899" y="7851"/>
                    <a:pt x="8787" y="6613"/>
                    <a:pt x="9007" y="5188"/>
                  </a:cubicBezTo>
                  <a:cubicBezTo>
                    <a:pt x="9230" y="3760"/>
                    <a:pt x="8756" y="2313"/>
                    <a:pt x="7736" y="1290"/>
                  </a:cubicBezTo>
                  <a:cubicBezTo>
                    <a:pt x="6918" y="472"/>
                    <a:pt x="5749" y="1"/>
                    <a:pt x="45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691" name="Google Shape;9691;p66"/>
            <p:cNvSpPr/>
            <p:nvPr/>
          </p:nvSpPr>
          <p:spPr>
            <a:xfrm>
              <a:off x="1088475" y="5334425"/>
              <a:ext cx="88350" cy="84925"/>
            </a:xfrm>
            <a:custGeom>
              <a:avLst/>
              <a:gdLst/>
              <a:ahLst/>
              <a:cxnLst/>
              <a:rect l="l" t="t" r="r" b="b"/>
              <a:pathLst>
                <a:path w="3534" h="3397" extrusionOk="0">
                  <a:moveTo>
                    <a:pt x="1829" y="1129"/>
                  </a:moveTo>
                  <a:cubicBezTo>
                    <a:pt x="2121" y="1129"/>
                    <a:pt x="2401" y="1356"/>
                    <a:pt x="2401" y="1697"/>
                  </a:cubicBezTo>
                  <a:cubicBezTo>
                    <a:pt x="2401" y="2011"/>
                    <a:pt x="2147" y="2265"/>
                    <a:pt x="1833" y="2265"/>
                  </a:cubicBezTo>
                  <a:cubicBezTo>
                    <a:pt x="1329" y="2265"/>
                    <a:pt x="1075" y="1655"/>
                    <a:pt x="1432" y="1296"/>
                  </a:cubicBezTo>
                  <a:cubicBezTo>
                    <a:pt x="1548" y="1181"/>
                    <a:pt x="1690" y="1129"/>
                    <a:pt x="1829" y="1129"/>
                  </a:cubicBezTo>
                  <a:close/>
                  <a:moveTo>
                    <a:pt x="1833" y="0"/>
                  </a:moveTo>
                  <a:cubicBezTo>
                    <a:pt x="1145" y="0"/>
                    <a:pt x="526" y="414"/>
                    <a:pt x="263" y="1048"/>
                  </a:cubicBezTo>
                  <a:cubicBezTo>
                    <a:pt x="0" y="1682"/>
                    <a:pt x="145" y="2413"/>
                    <a:pt x="631" y="2899"/>
                  </a:cubicBezTo>
                  <a:cubicBezTo>
                    <a:pt x="957" y="3224"/>
                    <a:pt x="1391" y="3397"/>
                    <a:pt x="1833" y="3397"/>
                  </a:cubicBezTo>
                  <a:cubicBezTo>
                    <a:pt x="2052" y="3397"/>
                    <a:pt x="2272" y="3354"/>
                    <a:pt x="2482" y="3267"/>
                  </a:cubicBezTo>
                  <a:cubicBezTo>
                    <a:pt x="3116" y="3005"/>
                    <a:pt x="3533" y="2386"/>
                    <a:pt x="3533" y="1697"/>
                  </a:cubicBezTo>
                  <a:cubicBezTo>
                    <a:pt x="3530" y="758"/>
                    <a:pt x="2772" y="0"/>
                    <a:pt x="18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692" name="Google Shape;9692;p66"/>
          <p:cNvGrpSpPr/>
          <p:nvPr/>
        </p:nvGrpSpPr>
        <p:grpSpPr>
          <a:xfrm>
            <a:off x="3497219" y="3971815"/>
            <a:ext cx="308234" cy="308234"/>
            <a:chOff x="1487200" y="4993750"/>
            <a:chExt cx="483125" cy="48312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693" name="Google Shape;9693;p66"/>
            <p:cNvSpPr/>
            <p:nvPr/>
          </p:nvSpPr>
          <p:spPr>
            <a:xfrm>
              <a:off x="1487200" y="4993750"/>
              <a:ext cx="483125" cy="483125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9662" y="1133"/>
                  </a:moveTo>
                  <a:cubicBezTo>
                    <a:pt x="11824" y="1133"/>
                    <a:pt x="13983" y="1975"/>
                    <a:pt x="15668" y="3657"/>
                  </a:cubicBezTo>
                  <a:cubicBezTo>
                    <a:pt x="19035" y="7027"/>
                    <a:pt x="19035" y="12302"/>
                    <a:pt x="15668" y="15668"/>
                  </a:cubicBezTo>
                  <a:cubicBezTo>
                    <a:pt x="13983" y="17352"/>
                    <a:pt x="11822" y="18193"/>
                    <a:pt x="9661" y="18193"/>
                  </a:cubicBezTo>
                  <a:cubicBezTo>
                    <a:pt x="7500" y="18193"/>
                    <a:pt x="5340" y="17352"/>
                    <a:pt x="3657" y="15668"/>
                  </a:cubicBezTo>
                  <a:cubicBezTo>
                    <a:pt x="290" y="12302"/>
                    <a:pt x="290" y="7024"/>
                    <a:pt x="3657" y="3657"/>
                  </a:cubicBezTo>
                  <a:cubicBezTo>
                    <a:pt x="5342" y="1975"/>
                    <a:pt x="7500" y="1133"/>
                    <a:pt x="9662" y="1133"/>
                  </a:cubicBezTo>
                  <a:close/>
                  <a:moveTo>
                    <a:pt x="9662" y="1"/>
                  </a:moveTo>
                  <a:cubicBezTo>
                    <a:pt x="7117" y="1"/>
                    <a:pt x="4698" y="1015"/>
                    <a:pt x="2857" y="2857"/>
                  </a:cubicBezTo>
                  <a:cubicBezTo>
                    <a:pt x="1015" y="4699"/>
                    <a:pt x="0" y="7117"/>
                    <a:pt x="0" y="9663"/>
                  </a:cubicBezTo>
                  <a:cubicBezTo>
                    <a:pt x="0" y="12208"/>
                    <a:pt x="1015" y="14627"/>
                    <a:pt x="2857" y="16469"/>
                  </a:cubicBezTo>
                  <a:cubicBezTo>
                    <a:pt x="4698" y="18310"/>
                    <a:pt x="7117" y="19325"/>
                    <a:pt x="9662" y="19325"/>
                  </a:cubicBezTo>
                  <a:cubicBezTo>
                    <a:pt x="12208" y="19325"/>
                    <a:pt x="14626" y="18310"/>
                    <a:pt x="16468" y="16469"/>
                  </a:cubicBezTo>
                  <a:cubicBezTo>
                    <a:pt x="18310" y="14627"/>
                    <a:pt x="19325" y="12208"/>
                    <a:pt x="19325" y="9663"/>
                  </a:cubicBezTo>
                  <a:cubicBezTo>
                    <a:pt x="19325" y="7117"/>
                    <a:pt x="18310" y="4699"/>
                    <a:pt x="16468" y="2857"/>
                  </a:cubicBezTo>
                  <a:cubicBezTo>
                    <a:pt x="14626" y="1015"/>
                    <a:pt x="12208" y="1"/>
                    <a:pt x="96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694" name="Google Shape;9694;p66"/>
            <p:cNvSpPr/>
            <p:nvPr/>
          </p:nvSpPr>
          <p:spPr>
            <a:xfrm>
              <a:off x="1602600" y="5143950"/>
              <a:ext cx="250350" cy="182725"/>
            </a:xfrm>
            <a:custGeom>
              <a:avLst/>
              <a:gdLst/>
              <a:ahLst/>
              <a:cxnLst/>
              <a:rect l="l" t="t" r="r" b="b"/>
              <a:pathLst>
                <a:path w="10014" h="7309" extrusionOk="0">
                  <a:moveTo>
                    <a:pt x="8149" y="1134"/>
                  </a:moveTo>
                  <a:cubicBezTo>
                    <a:pt x="8294" y="1134"/>
                    <a:pt x="8439" y="1189"/>
                    <a:pt x="8549" y="1300"/>
                  </a:cubicBezTo>
                  <a:cubicBezTo>
                    <a:pt x="8769" y="1520"/>
                    <a:pt x="8769" y="1879"/>
                    <a:pt x="8549" y="2100"/>
                  </a:cubicBezTo>
                  <a:lnTo>
                    <a:pt x="4639" y="6007"/>
                  </a:lnTo>
                  <a:cubicBezTo>
                    <a:pt x="4527" y="6120"/>
                    <a:pt x="4377" y="6177"/>
                    <a:pt x="4227" y="6177"/>
                  </a:cubicBezTo>
                  <a:cubicBezTo>
                    <a:pt x="4081" y="6177"/>
                    <a:pt x="3937" y="6123"/>
                    <a:pt x="3830" y="6016"/>
                  </a:cubicBezTo>
                  <a:lnTo>
                    <a:pt x="1547" y="3748"/>
                  </a:lnTo>
                  <a:cubicBezTo>
                    <a:pt x="1296" y="3534"/>
                    <a:pt x="1281" y="3151"/>
                    <a:pt x="1514" y="2918"/>
                  </a:cubicBezTo>
                  <a:cubicBezTo>
                    <a:pt x="1626" y="2806"/>
                    <a:pt x="1771" y="2750"/>
                    <a:pt x="1916" y="2750"/>
                  </a:cubicBezTo>
                  <a:cubicBezTo>
                    <a:pt x="2074" y="2750"/>
                    <a:pt x="2232" y="2817"/>
                    <a:pt x="2344" y="2948"/>
                  </a:cubicBezTo>
                  <a:lnTo>
                    <a:pt x="3784" y="4388"/>
                  </a:lnTo>
                  <a:cubicBezTo>
                    <a:pt x="3793" y="4401"/>
                    <a:pt x="3805" y="4410"/>
                    <a:pt x="3817" y="4419"/>
                  </a:cubicBezTo>
                  <a:cubicBezTo>
                    <a:pt x="3817" y="4422"/>
                    <a:pt x="3820" y="4422"/>
                    <a:pt x="3823" y="4425"/>
                  </a:cubicBezTo>
                  <a:cubicBezTo>
                    <a:pt x="3934" y="4535"/>
                    <a:pt x="4078" y="4590"/>
                    <a:pt x="4222" y="4590"/>
                  </a:cubicBezTo>
                  <a:cubicBezTo>
                    <a:pt x="4367" y="4590"/>
                    <a:pt x="4512" y="4535"/>
                    <a:pt x="4624" y="4425"/>
                  </a:cubicBezTo>
                  <a:lnTo>
                    <a:pt x="7749" y="1300"/>
                  </a:lnTo>
                  <a:cubicBezTo>
                    <a:pt x="7859" y="1189"/>
                    <a:pt x="8004" y="1134"/>
                    <a:pt x="8149" y="1134"/>
                  </a:cubicBezTo>
                  <a:close/>
                  <a:moveTo>
                    <a:pt x="8146" y="1"/>
                  </a:moveTo>
                  <a:cubicBezTo>
                    <a:pt x="7712" y="1"/>
                    <a:pt x="7279" y="166"/>
                    <a:pt x="6949" y="496"/>
                  </a:cubicBezTo>
                  <a:lnTo>
                    <a:pt x="6946" y="496"/>
                  </a:lnTo>
                  <a:lnTo>
                    <a:pt x="4219" y="3223"/>
                  </a:lnTo>
                  <a:lnTo>
                    <a:pt x="3144" y="2148"/>
                  </a:lnTo>
                  <a:cubicBezTo>
                    <a:pt x="2808" y="1779"/>
                    <a:pt x="2348" y="1594"/>
                    <a:pt x="1887" y="1594"/>
                  </a:cubicBezTo>
                  <a:cubicBezTo>
                    <a:pt x="1453" y="1594"/>
                    <a:pt x="1019" y="1758"/>
                    <a:pt x="686" y="2091"/>
                  </a:cubicBezTo>
                  <a:cubicBezTo>
                    <a:pt x="1" y="2776"/>
                    <a:pt x="28" y="3896"/>
                    <a:pt x="747" y="4549"/>
                  </a:cubicBezTo>
                  <a:lnTo>
                    <a:pt x="3029" y="6819"/>
                  </a:lnTo>
                  <a:cubicBezTo>
                    <a:pt x="3344" y="7131"/>
                    <a:pt x="3768" y="7308"/>
                    <a:pt x="4214" y="7308"/>
                  </a:cubicBezTo>
                  <a:cubicBezTo>
                    <a:pt x="4218" y="7308"/>
                    <a:pt x="4221" y="7308"/>
                    <a:pt x="4225" y="7308"/>
                  </a:cubicBezTo>
                  <a:cubicBezTo>
                    <a:pt x="4678" y="7308"/>
                    <a:pt x="5116" y="7127"/>
                    <a:pt x="5439" y="6807"/>
                  </a:cubicBezTo>
                  <a:lnTo>
                    <a:pt x="9349" y="2900"/>
                  </a:lnTo>
                  <a:cubicBezTo>
                    <a:pt x="10013" y="2236"/>
                    <a:pt x="10013" y="1161"/>
                    <a:pt x="9349" y="499"/>
                  </a:cubicBezTo>
                  <a:cubicBezTo>
                    <a:pt x="9017" y="167"/>
                    <a:pt x="8581" y="1"/>
                    <a:pt x="81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695" name="Google Shape;9695;p66"/>
          <p:cNvGrpSpPr/>
          <p:nvPr/>
        </p:nvGrpSpPr>
        <p:grpSpPr>
          <a:xfrm>
            <a:off x="3909829" y="3971815"/>
            <a:ext cx="308234" cy="308234"/>
            <a:chOff x="2081650" y="4993750"/>
            <a:chExt cx="483125" cy="48312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696" name="Google Shape;9696;p66"/>
            <p:cNvSpPr/>
            <p:nvPr/>
          </p:nvSpPr>
          <p:spPr>
            <a:xfrm>
              <a:off x="2081650" y="4993750"/>
              <a:ext cx="483125" cy="483125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9663" y="1133"/>
                  </a:moveTo>
                  <a:cubicBezTo>
                    <a:pt x="11824" y="1133"/>
                    <a:pt x="13983" y="1975"/>
                    <a:pt x="15668" y="3657"/>
                  </a:cubicBezTo>
                  <a:cubicBezTo>
                    <a:pt x="19035" y="7027"/>
                    <a:pt x="19035" y="12302"/>
                    <a:pt x="15668" y="15668"/>
                  </a:cubicBezTo>
                  <a:cubicBezTo>
                    <a:pt x="13983" y="17350"/>
                    <a:pt x="11824" y="18193"/>
                    <a:pt x="9663" y="18193"/>
                  </a:cubicBezTo>
                  <a:cubicBezTo>
                    <a:pt x="7501" y="18193"/>
                    <a:pt x="5342" y="17350"/>
                    <a:pt x="3657" y="15668"/>
                  </a:cubicBezTo>
                  <a:cubicBezTo>
                    <a:pt x="290" y="12302"/>
                    <a:pt x="290" y="7024"/>
                    <a:pt x="3657" y="3657"/>
                  </a:cubicBezTo>
                  <a:cubicBezTo>
                    <a:pt x="5342" y="1975"/>
                    <a:pt x="7501" y="1133"/>
                    <a:pt x="9663" y="1133"/>
                  </a:cubicBezTo>
                  <a:close/>
                  <a:moveTo>
                    <a:pt x="9663" y="1"/>
                  </a:moveTo>
                  <a:cubicBezTo>
                    <a:pt x="7117" y="1"/>
                    <a:pt x="4699" y="1015"/>
                    <a:pt x="2857" y="2857"/>
                  </a:cubicBezTo>
                  <a:cubicBezTo>
                    <a:pt x="1015" y="4699"/>
                    <a:pt x="0" y="7117"/>
                    <a:pt x="0" y="9663"/>
                  </a:cubicBezTo>
                  <a:cubicBezTo>
                    <a:pt x="0" y="12208"/>
                    <a:pt x="1015" y="14627"/>
                    <a:pt x="2857" y="16469"/>
                  </a:cubicBezTo>
                  <a:cubicBezTo>
                    <a:pt x="4699" y="18310"/>
                    <a:pt x="7117" y="19325"/>
                    <a:pt x="9663" y="19325"/>
                  </a:cubicBezTo>
                  <a:cubicBezTo>
                    <a:pt x="12208" y="19325"/>
                    <a:pt x="14626" y="18310"/>
                    <a:pt x="16468" y="16469"/>
                  </a:cubicBezTo>
                  <a:cubicBezTo>
                    <a:pt x="18310" y="14627"/>
                    <a:pt x="19325" y="12208"/>
                    <a:pt x="19325" y="9663"/>
                  </a:cubicBezTo>
                  <a:cubicBezTo>
                    <a:pt x="19325" y="7117"/>
                    <a:pt x="18310" y="4699"/>
                    <a:pt x="16468" y="2857"/>
                  </a:cubicBezTo>
                  <a:cubicBezTo>
                    <a:pt x="14626" y="1015"/>
                    <a:pt x="12208" y="1"/>
                    <a:pt x="96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697" name="Google Shape;9697;p66"/>
            <p:cNvSpPr/>
            <p:nvPr/>
          </p:nvSpPr>
          <p:spPr>
            <a:xfrm>
              <a:off x="2209375" y="5125625"/>
              <a:ext cx="227600" cy="219350"/>
            </a:xfrm>
            <a:custGeom>
              <a:avLst/>
              <a:gdLst/>
              <a:ahLst/>
              <a:cxnLst/>
              <a:rect l="l" t="t" r="r" b="b"/>
              <a:pathLst>
                <a:path w="9104" h="8774" extrusionOk="0">
                  <a:moveTo>
                    <a:pt x="7232" y="1143"/>
                  </a:moveTo>
                  <a:cubicBezTo>
                    <a:pt x="7377" y="1143"/>
                    <a:pt x="7522" y="1198"/>
                    <a:pt x="7633" y="1308"/>
                  </a:cubicBezTo>
                  <a:cubicBezTo>
                    <a:pt x="7851" y="1528"/>
                    <a:pt x="7854" y="1882"/>
                    <a:pt x="7639" y="2102"/>
                  </a:cubicBezTo>
                  <a:lnTo>
                    <a:pt x="5755" y="3986"/>
                  </a:lnTo>
                  <a:cubicBezTo>
                    <a:pt x="5532" y="4210"/>
                    <a:pt x="5532" y="4566"/>
                    <a:pt x="5755" y="4789"/>
                  </a:cubicBezTo>
                  <a:lnTo>
                    <a:pt x="7639" y="6673"/>
                  </a:lnTo>
                  <a:cubicBezTo>
                    <a:pt x="7854" y="6894"/>
                    <a:pt x="7851" y="7247"/>
                    <a:pt x="7633" y="7468"/>
                  </a:cubicBezTo>
                  <a:cubicBezTo>
                    <a:pt x="7522" y="7577"/>
                    <a:pt x="7377" y="7633"/>
                    <a:pt x="7232" y="7633"/>
                  </a:cubicBezTo>
                  <a:cubicBezTo>
                    <a:pt x="7090" y="7633"/>
                    <a:pt x="6948" y="7580"/>
                    <a:pt x="6839" y="7474"/>
                  </a:cubicBezTo>
                  <a:lnTo>
                    <a:pt x="6830" y="7468"/>
                  </a:lnTo>
                  <a:lnTo>
                    <a:pt x="4946" y="5650"/>
                  </a:lnTo>
                  <a:cubicBezTo>
                    <a:pt x="4836" y="5544"/>
                    <a:pt x="4695" y="5491"/>
                    <a:pt x="4554" y="5491"/>
                  </a:cubicBezTo>
                  <a:cubicBezTo>
                    <a:pt x="4412" y="5491"/>
                    <a:pt x="4271" y="5544"/>
                    <a:pt x="4161" y="5650"/>
                  </a:cubicBezTo>
                  <a:lnTo>
                    <a:pt x="2277" y="7468"/>
                  </a:lnTo>
                  <a:lnTo>
                    <a:pt x="2268" y="7474"/>
                  </a:lnTo>
                  <a:cubicBezTo>
                    <a:pt x="2159" y="7580"/>
                    <a:pt x="2017" y="7633"/>
                    <a:pt x="1875" y="7633"/>
                  </a:cubicBezTo>
                  <a:cubicBezTo>
                    <a:pt x="1730" y="7633"/>
                    <a:pt x="1585" y="7577"/>
                    <a:pt x="1474" y="7468"/>
                  </a:cubicBezTo>
                  <a:cubicBezTo>
                    <a:pt x="1256" y="7247"/>
                    <a:pt x="1253" y="6894"/>
                    <a:pt x="1468" y="6673"/>
                  </a:cubicBezTo>
                  <a:lnTo>
                    <a:pt x="3352" y="4789"/>
                  </a:lnTo>
                  <a:cubicBezTo>
                    <a:pt x="3575" y="4566"/>
                    <a:pt x="3575" y="4210"/>
                    <a:pt x="3352" y="3986"/>
                  </a:cubicBezTo>
                  <a:lnTo>
                    <a:pt x="1468" y="2102"/>
                  </a:lnTo>
                  <a:cubicBezTo>
                    <a:pt x="1253" y="1882"/>
                    <a:pt x="1256" y="1528"/>
                    <a:pt x="1474" y="1308"/>
                  </a:cubicBezTo>
                  <a:cubicBezTo>
                    <a:pt x="1585" y="1198"/>
                    <a:pt x="1730" y="1143"/>
                    <a:pt x="1875" y="1143"/>
                  </a:cubicBezTo>
                  <a:cubicBezTo>
                    <a:pt x="2017" y="1143"/>
                    <a:pt x="2159" y="1196"/>
                    <a:pt x="2268" y="1302"/>
                  </a:cubicBezTo>
                  <a:lnTo>
                    <a:pt x="2277" y="1308"/>
                  </a:lnTo>
                  <a:lnTo>
                    <a:pt x="4161" y="3126"/>
                  </a:lnTo>
                  <a:cubicBezTo>
                    <a:pt x="4271" y="3231"/>
                    <a:pt x="4412" y="3284"/>
                    <a:pt x="4554" y="3284"/>
                  </a:cubicBezTo>
                  <a:cubicBezTo>
                    <a:pt x="4695" y="3284"/>
                    <a:pt x="4836" y="3231"/>
                    <a:pt x="4946" y="3126"/>
                  </a:cubicBezTo>
                  <a:lnTo>
                    <a:pt x="6830" y="1308"/>
                  </a:lnTo>
                  <a:lnTo>
                    <a:pt x="6839" y="1302"/>
                  </a:lnTo>
                  <a:cubicBezTo>
                    <a:pt x="6948" y="1196"/>
                    <a:pt x="7090" y="1143"/>
                    <a:pt x="7232" y="1143"/>
                  </a:cubicBezTo>
                  <a:close/>
                  <a:moveTo>
                    <a:pt x="1865" y="0"/>
                  </a:moveTo>
                  <a:cubicBezTo>
                    <a:pt x="1430" y="0"/>
                    <a:pt x="995" y="166"/>
                    <a:pt x="664" y="499"/>
                  </a:cubicBezTo>
                  <a:cubicBezTo>
                    <a:pt x="0" y="1163"/>
                    <a:pt x="3" y="2241"/>
                    <a:pt x="667" y="2902"/>
                  </a:cubicBezTo>
                  <a:lnTo>
                    <a:pt x="2153" y="4388"/>
                  </a:lnTo>
                  <a:lnTo>
                    <a:pt x="667" y="5873"/>
                  </a:lnTo>
                  <a:cubicBezTo>
                    <a:pt x="0" y="6535"/>
                    <a:pt x="0" y="7610"/>
                    <a:pt x="661" y="8274"/>
                  </a:cubicBezTo>
                  <a:cubicBezTo>
                    <a:pt x="995" y="8607"/>
                    <a:pt x="1431" y="8774"/>
                    <a:pt x="1868" y="8774"/>
                  </a:cubicBezTo>
                  <a:cubicBezTo>
                    <a:pt x="2301" y="8774"/>
                    <a:pt x="2734" y="8609"/>
                    <a:pt x="3065" y="8280"/>
                  </a:cubicBezTo>
                  <a:lnTo>
                    <a:pt x="4554" y="6846"/>
                  </a:lnTo>
                  <a:lnTo>
                    <a:pt x="6042" y="8280"/>
                  </a:lnTo>
                  <a:cubicBezTo>
                    <a:pt x="6373" y="8609"/>
                    <a:pt x="6806" y="8774"/>
                    <a:pt x="7239" y="8774"/>
                  </a:cubicBezTo>
                  <a:cubicBezTo>
                    <a:pt x="7675" y="8774"/>
                    <a:pt x="8111" y="8607"/>
                    <a:pt x="8443" y="8274"/>
                  </a:cubicBezTo>
                  <a:cubicBezTo>
                    <a:pt x="9104" y="7610"/>
                    <a:pt x="9104" y="6535"/>
                    <a:pt x="8440" y="5873"/>
                  </a:cubicBezTo>
                  <a:lnTo>
                    <a:pt x="6957" y="4388"/>
                  </a:lnTo>
                  <a:lnTo>
                    <a:pt x="8440" y="2902"/>
                  </a:lnTo>
                  <a:cubicBezTo>
                    <a:pt x="8760" y="2585"/>
                    <a:pt x="8938" y="2153"/>
                    <a:pt x="8938" y="1703"/>
                  </a:cubicBezTo>
                  <a:cubicBezTo>
                    <a:pt x="8938" y="1018"/>
                    <a:pt x="8524" y="399"/>
                    <a:pt x="7893" y="133"/>
                  </a:cubicBezTo>
                  <a:cubicBezTo>
                    <a:pt x="7682" y="46"/>
                    <a:pt x="7460" y="3"/>
                    <a:pt x="7239" y="3"/>
                  </a:cubicBezTo>
                  <a:cubicBezTo>
                    <a:pt x="6799" y="3"/>
                    <a:pt x="6366" y="174"/>
                    <a:pt x="6042" y="496"/>
                  </a:cubicBezTo>
                  <a:lnTo>
                    <a:pt x="4554" y="1930"/>
                  </a:lnTo>
                  <a:lnTo>
                    <a:pt x="3065" y="496"/>
                  </a:lnTo>
                  <a:cubicBezTo>
                    <a:pt x="2733" y="165"/>
                    <a:pt x="2299" y="0"/>
                    <a:pt x="18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698" name="Google Shape;9698;p66"/>
          <p:cNvGrpSpPr/>
          <p:nvPr/>
        </p:nvGrpSpPr>
        <p:grpSpPr>
          <a:xfrm>
            <a:off x="1491328" y="3979188"/>
            <a:ext cx="293982" cy="293982"/>
            <a:chOff x="2676100" y="4993750"/>
            <a:chExt cx="483125" cy="48312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699" name="Google Shape;9699;p66"/>
            <p:cNvSpPr/>
            <p:nvPr/>
          </p:nvSpPr>
          <p:spPr>
            <a:xfrm>
              <a:off x="2676100" y="4993750"/>
              <a:ext cx="483125" cy="483125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17628" y="1133"/>
                  </a:moveTo>
                  <a:cubicBezTo>
                    <a:pt x="17939" y="1133"/>
                    <a:pt x="18193" y="1386"/>
                    <a:pt x="18193" y="1700"/>
                  </a:cubicBezTo>
                  <a:lnTo>
                    <a:pt x="18193" y="17628"/>
                  </a:lnTo>
                  <a:cubicBezTo>
                    <a:pt x="18193" y="17939"/>
                    <a:pt x="17939" y="18193"/>
                    <a:pt x="17628" y="18193"/>
                  </a:cubicBezTo>
                  <a:lnTo>
                    <a:pt x="1700" y="18193"/>
                  </a:lnTo>
                  <a:cubicBezTo>
                    <a:pt x="1386" y="18193"/>
                    <a:pt x="1133" y="17939"/>
                    <a:pt x="1133" y="17628"/>
                  </a:cubicBezTo>
                  <a:lnTo>
                    <a:pt x="1133" y="1700"/>
                  </a:lnTo>
                  <a:cubicBezTo>
                    <a:pt x="1133" y="1386"/>
                    <a:pt x="1386" y="1133"/>
                    <a:pt x="1700" y="1133"/>
                  </a:cubicBezTo>
                  <a:close/>
                  <a:moveTo>
                    <a:pt x="1700" y="1"/>
                  </a:moveTo>
                  <a:cubicBezTo>
                    <a:pt x="761" y="1"/>
                    <a:pt x="0" y="761"/>
                    <a:pt x="0" y="1700"/>
                  </a:cubicBezTo>
                  <a:lnTo>
                    <a:pt x="0" y="17628"/>
                  </a:lnTo>
                  <a:cubicBezTo>
                    <a:pt x="0" y="18564"/>
                    <a:pt x="761" y="19325"/>
                    <a:pt x="1700" y="19325"/>
                  </a:cubicBezTo>
                  <a:lnTo>
                    <a:pt x="17628" y="19325"/>
                  </a:lnTo>
                  <a:cubicBezTo>
                    <a:pt x="18564" y="19325"/>
                    <a:pt x="19325" y="18564"/>
                    <a:pt x="19325" y="17628"/>
                  </a:cubicBezTo>
                  <a:lnTo>
                    <a:pt x="19325" y="1700"/>
                  </a:lnTo>
                  <a:cubicBezTo>
                    <a:pt x="19325" y="761"/>
                    <a:pt x="18564" y="1"/>
                    <a:pt x="176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700" name="Google Shape;9700;p66"/>
            <p:cNvSpPr/>
            <p:nvPr/>
          </p:nvSpPr>
          <p:spPr>
            <a:xfrm>
              <a:off x="2776125" y="5051350"/>
              <a:ext cx="141550" cy="367950"/>
            </a:xfrm>
            <a:custGeom>
              <a:avLst/>
              <a:gdLst/>
              <a:ahLst/>
              <a:cxnLst/>
              <a:rect l="l" t="t" r="r" b="b"/>
              <a:pathLst>
                <a:path w="5662" h="14718" extrusionOk="0">
                  <a:moveTo>
                    <a:pt x="4529" y="4530"/>
                  </a:moveTo>
                  <a:lnTo>
                    <a:pt x="4529" y="5094"/>
                  </a:lnTo>
                  <a:cubicBezTo>
                    <a:pt x="4529" y="5408"/>
                    <a:pt x="4276" y="5662"/>
                    <a:pt x="3965" y="5662"/>
                  </a:cubicBezTo>
                  <a:cubicBezTo>
                    <a:pt x="3651" y="5662"/>
                    <a:pt x="3397" y="5912"/>
                    <a:pt x="3397" y="6226"/>
                  </a:cubicBezTo>
                  <a:lnTo>
                    <a:pt x="3397" y="13020"/>
                  </a:lnTo>
                  <a:cubicBezTo>
                    <a:pt x="3397" y="13334"/>
                    <a:pt x="3143" y="13585"/>
                    <a:pt x="2832" y="13585"/>
                  </a:cubicBezTo>
                  <a:cubicBezTo>
                    <a:pt x="2518" y="13585"/>
                    <a:pt x="2265" y="13334"/>
                    <a:pt x="2265" y="13020"/>
                  </a:cubicBezTo>
                  <a:lnTo>
                    <a:pt x="2265" y="6226"/>
                  </a:lnTo>
                  <a:cubicBezTo>
                    <a:pt x="2265" y="5912"/>
                    <a:pt x="2011" y="5662"/>
                    <a:pt x="1700" y="5662"/>
                  </a:cubicBezTo>
                  <a:cubicBezTo>
                    <a:pt x="1386" y="5662"/>
                    <a:pt x="1132" y="5408"/>
                    <a:pt x="1132" y="5094"/>
                  </a:cubicBezTo>
                  <a:lnTo>
                    <a:pt x="1132" y="4530"/>
                  </a:lnTo>
                  <a:close/>
                  <a:moveTo>
                    <a:pt x="568" y="0"/>
                  </a:moveTo>
                  <a:cubicBezTo>
                    <a:pt x="254" y="0"/>
                    <a:pt x="0" y="251"/>
                    <a:pt x="0" y="565"/>
                  </a:cubicBezTo>
                  <a:lnTo>
                    <a:pt x="0" y="5094"/>
                  </a:lnTo>
                  <a:cubicBezTo>
                    <a:pt x="0" y="5813"/>
                    <a:pt x="453" y="6456"/>
                    <a:pt x="1132" y="6694"/>
                  </a:cubicBezTo>
                  <a:lnTo>
                    <a:pt x="1132" y="13020"/>
                  </a:lnTo>
                  <a:cubicBezTo>
                    <a:pt x="1132" y="13959"/>
                    <a:pt x="1893" y="14717"/>
                    <a:pt x="2832" y="14717"/>
                  </a:cubicBezTo>
                  <a:cubicBezTo>
                    <a:pt x="3768" y="14717"/>
                    <a:pt x="4529" y="13959"/>
                    <a:pt x="4529" y="13020"/>
                  </a:cubicBezTo>
                  <a:lnTo>
                    <a:pt x="4529" y="6694"/>
                  </a:lnTo>
                  <a:cubicBezTo>
                    <a:pt x="5209" y="6456"/>
                    <a:pt x="5662" y="5813"/>
                    <a:pt x="5662" y="5094"/>
                  </a:cubicBezTo>
                  <a:lnTo>
                    <a:pt x="5662" y="565"/>
                  </a:lnTo>
                  <a:cubicBezTo>
                    <a:pt x="5662" y="251"/>
                    <a:pt x="5408" y="0"/>
                    <a:pt x="5097" y="0"/>
                  </a:cubicBezTo>
                  <a:cubicBezTo>
                    <a:pt x="4783" y="0"/>
                    <a:pt x="4529" y="251"/>
                    <a:pt x="4529" y="565"/>
                  </a:cubicBezTo>
                  <a:lnTo>
                    <a:pt x="4529" y="3397"/>
                  </a:lnTo>
                  <a:lnTo>
                    <a:pt x="3397" y="3397"/>
                  </a:lnTo>
                  <a:lnTo>
                    <a:pt x="3397" y="565"/>
                  </a:lnTo>
                  <a:cubicBezTo>
                    <a:pt x="3397" y="251"/>
                    <a:pt x="3143" y="0"/>
                    <a:pt x="2832" y="0"/>
                  </a:cubicBezTo>
                  <a:cubicBezTo>
                    <a:pt x="2518" y="0"/>
                    <a:pt x="2265" y="251"/>
                    <a:pt x="2265" y="565"/>
                  </a:cubicBezTo>
                  <a:lnTo>
                    <a:pt x="2265" y="3397"/>
                  </a:lnTo>
                  <a:lnTo>
                    <a:pt x="1132" y="3397"/>
                  </a:lnTo>
                  <a:lnTo>
                    <a:pt x="1132" y="565"/>
                  </a:lnTo>
                  <a:cubicBezTo>
                    <a:pt x="1132" y="251"/>
                    <a:pt x="879" y="0"/>
                    <a:pt x="5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701" name="Google Shape;9701;p66"/>
            <p:cNvSpPr/>
            <p:nvPr/>
          </p:nvSpPr>
          <p:spPr>
            <a:xfrm>
              <a:off x="2945950" y="5051350"/>
              <a:ext cx="113275" cy="367950"/>
            </a:xfrm>
            <a:custGeom>
              <a:avLst/>
              <a:gdLst/>
              <a:ahLst/>
              <a:cxnLst/>
              <a:rect l="l" t="t" r="r" b="b"/>
              <a:pathLst>
                <a:path w="4531" h="14718" extrusionOk="0">
                  <a:moveTo>
                    <a:pt x="3398" y="1187"/>
                  </a:moveTo>
                  <a:lnTo>
                    <a:pt x="3398" y="13020"/>
                  </a:lnTo>
                  <a:cubicBezTo>
                    <a:pt x="3398" y="13334"/>
                    <a:pt x="3144" y="13585"/>
                    <a:pt x="2833" y="13585"/>
                  </a:cubicBezTo>
                  <a:cubicBezTo>
                    <a:pt x="2519" y="13585"/>
                    <a:pt x="2266" y="13334"/>
                    <a:pt x="2266" y="13020"/>
                  </a:cubicBezTo>
                  <a:lnTo>
                    <a:pt x="2266" y="8491"/>
                  </a:lnTo>
                  <a:cubicBezTo>
                    <a:pt x="2266" y="8177"/>
                    <a:pt x="2012" y="7926"/>
                    <a:pt x="1701" y="7926"/>
                  </a:cubicBezTo>
                  <a:lnTo>
                    <a:pt x="1133" y="7926"/>
                  </a:lnTo>
                  <a:lnTo>
                    <a:pt x="1133" y="3962"/>
                  </a:lnTo>
                  <a:cubicBezTo>
                    <a:pt x="1136" y="2618"/>
                    <a:pt x="2081" y="1459"/>
                    <a:pt x="3398" y="1187"/>
                  </a:cubicBezTo>
                  <a:close/>
                  <a:moveTo>
                    <a:pt x="3965" y="0"/>
                  </a:moveTo>
                  <a:cubicBezTo>
                    <a:pt x="1776" y="0"/>
                    <a:pt x="4" y="1773"/>
                    <a:pt x="1" y="3962"/>
                  </a:cubicBezTo>
                  <a:lnTo>
                    <a:pt x="1" y="8491"/>
                  </a:lnTo>
                  <a:cubicBezTo>
                    <a:pt x="1" y="8805"/>
                    <a:pt x="255" y="9059"/>
                    <a:pt x="569" y="9059"/>
                  </a:cubicBezTo>
                  <a:lnTo>
                    <a:pt x="1133" y="9059"/>
                  </a:lnTo>
                  <a:lnTo>
                    <a:pt x="1133" y="13020"/>
                  </a:lnTo>
                  <a:cubicBezTo>
                    <a:pt x="1133" y="13959"/>
                    <a:pt x="1894" y="14717"/>
                    <a:pt x="2833" y="14717"/>
                  </a:cubicBezTo>
                  <a:cubicBezTo>
                    <a:pt x="3769" y="14717"/>
                    <a:pt x="4530" y="13959"/>
                    <a:pt x="4530" y="13020"/>
                  </a:cubicBezTo>
                  <a:lnTo>
                    <a:pt x="4530" y="565"/>
                  </a:lnTo>
                  <a:cubicBezTo>
                    <a:pt x="4530" y="251"/>
                    <a:pt x="4276" y="0"/>
                    <a:pt x="39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702" name="Google Shape;9702;p66"/>
          <p:cNvGrpSpPr/>
          <p:nvPr/>
        </p:nvGrpSpPr>
        <p:grpSpPr>
          <a:xfrm>
            <a:off x="4322435" y="3971815"/>
            <a:ext cx="308234" cy="308234"/>
            <a:chOff x="3270550" y="4993750"/>
            <a:chExt cx="483125" cy="48312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703" name="Google Shape;9703;p66"/>
            <p:cNvSpPr/>
            <p:nvPr/>
          </p:nvSpPr>
          <p:spPr>
            <a:xfrm>
              <a:off x="3270550" y="4993750"/>
              <a:ext cx="483125" cy="483125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17628" y="1133"/>
                  </a:moveTo>
                  <a:cubicBezTo>
                    <a:pt x="17939" y="1133"/>
                    <a:pt x="18193" y="1386"/>
                    <a:pt x="18193" y="1700"/>
                  </a:cubicBezTo>
                  <a:lnTo>
                    <a:pt x="18193" y="17628"/>
                  </a:lnTo>
                  <a:cubicBezTo>
                    <a:pt x="18193" y="17939"/>
                    <a:pt x="17939" y="18193"/>
                    <a:pt x="17628" y="18193"/>
                  </a:cubicBezTo>
                  <a:lnTo>
                    <a:pt x="1700" y="18193"/>
                  </a:lnTo>
                  <a:cubicBezTo>
                    <a:pt x="1386" y="18193"/>
                    <a:pt x="1133" y="17939"/>
                    <a:pt x="1133" y="17628"/>
                  </a:cubicBezTo>
                  <a:lnTo>
                    <a:pt x="1133" y="1700"/>
                  </a:lnTo>
                  <a:cubicBezTo>
                    <a:pt x="1133" y="1386"/>
                    <a:pt x="1386" y="1133"/>
                    <a:pt x="1700" y="1133"/>
                  </a:cubicBezTo>
                  <a:close/>
                  <a:moveTo>
                    <a:pt x="1700" y="1"/>
                  </a:moveTo>
                  <a:cubicBezTo>
                    <a:pt x="761" y="1"/>
                    <a:pt x="1" y="761"/>
                    <a:pt x="1" y="1700"/>
                  </a:cubicBezTo>
                  <a:lnTo>
                    <a:pt x="1" y="17628"/>
                  </a:lnTo>
                  <a:cubicBezTo>
                    <a:pt x="1" y="18564"/>
                    <a:pt x="761" y="19325"/>
                    <a:pt x="1700" y="19325"/>
                  </a:cubicBezTo>
                  <a:lnTo>
                    <a:pt x="17628" y="19325"/>
                  </a:lnTo>
                  <a:cubicBezTo>
                    <a:pt x="18564" y="19325"/>
                    <a:pt x="19325" y="18564"/>
                    <a:pt x="19325" y="17628"/>
                  </a:cubicBezTo>
                  <a:lnTo>
                    <a:pt x="19325" y="1700"/>
                  </a:lnTo>
                  <a:cubicBezTo>
                    <a:pt x="19325" y="761"/>
                    <a:pt x="18564" y="1"/>
                    <a:pt x="176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704" name="Google Shape;9704;p66"/>
            <p:cNvSpPr/>
            <p:nvPr/>
          </p:nvSpPr>
          <p:spPr>
            <a:xfrm>
              <a:off x="3469675" y="5079600"/>
              <a:ext cx="88275" cy="85000"/>
            </a:xfrm>
            <a:custGeom>
              <a:avLst/>
              <a:gdLst/>
              <a:ahLst/>
              <a:cxnLst/>
              <a:rect l="l" t="t" r="r" b="b"/>
              <a:pathLst>
                <a:path w="3531" h="3400" extrusionOk="0">
                  <a:moveTo>
                    <a:pt x="1698" y="1135"/>
                  </a:moveTo>
                  <a:cubicBezTo>
                    <a:pt x="2202" y="1135"/>
                    <a:pt x="2456" y="1742"/>
                    <a:pt x="2099" y="2101"/>
                  </a:cubicBezTo>
                  <a:cubicBezTo>
                    <a:pt x="1983" y="2216"/>
                    <a:pt x="1842" y="2268"/>
                    <a:pt x="1703" y="2268"/>
                  </a:cubicBezTo>
                  <a:cubicBezTo>
                    <a:pt x="1411" y="2268"/>
                    <a:pt x="1133" y="2041"/>
                    <a:pt x="1133" y="1700"/>
                  </a:cubicBezTo>
                  <a:cubicBezTo>
                    <a:pt x="1133" y="1386"/>
                    <a:pt x="1384" y="1135"/>
                    <a:pt x="1698" y="1135"/>
                  </a:cubicBezTo>
                  <a:close/>
                  <a:moveTo>
                    <a:pt x="1698" y="0"/>
                  </a:moveTo>
                  <a:cubicBezTo>
                    <a:pt x="1479" y="0"/>
                    <a:pt x="1259" y="42"/>
                    <a:pt x="1049" y="129"/>
                  </a:cubicBezTo>
                  <a:cubicBezTo>
                    <a:pt x="415" y="392"/>
                    <a:pt x="1" y="1011"/>
                    <a:pt x="1" y="1700"/>
                  </a:cubicBezTo>
                  <a:cubicBezTo>
                    <a:pt x="1" y="2639"/>
                    <a:pt x="759" y="3397"/>
                    <a:pt x="1698" y="3400"/>
                  </a:cubicBezTo>
                  <a:cubicBezTo>
                    <a:pt x="2386" y="3400"/>
                    <a:pt x="3005" y="2983"/>
                    <a:pt x="3268" y="2349"/>
                  </a:cubicBezTo>
                  <a:cubicBezTo>
                    <a:pt x="3531" y="1715"/>
                    <a:pt x="3386" y="984"/>
                    <a:pt x="2900" y="498"/>
                  </a:cubicBezTo>
                  <a:cubicBezTo>
                    <a:pt x="2574" y="173"/>
                    <a:pt x="2140" y="0"/>
                    <a:pt x="16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705" name="Google Shape;9705;p66"/>
            <p:cNvSpPr/>
            <p:nvPr/>
          </p:nvSpPr>
          <p:spPr>
            <a:xfrm>
              <a:off x="3441375" y="5192875"/>
              <a:ext cx="141475" cy="198175"/>
            </a:xfrm>
            <a:custGeom>
              <a:avLst/>
              <a:gdLst/>
              <a:ahLst/>
              <a:cxnLst/>
              <a:rect l="l" t="t" r="r" b="b"/>
              <a:pathLst>
                <a:path w="5659" h="7927" extrusionOk="0">
                  <a:moveTo>
                    <a:pt x="3397" y="1133"/>
                  </a:moveTo>
                  <a:lnTo>
                    <a:pt x="3397" y="6795"/>
                  </a:lnTo>
                  <a:lnTo>
                    <a:pt x="2265" y="6795"/>
                  </a:lnTo>
                  <a:lnTo>
                    <a:pt x="2265" y="1133"/>
                  </a:lnTo>
                  <a:close/>
                  <a:moveTo>
                    <a:pt x="565" y="1"/>
                  </a:moveTo>
                  <a:cubicBezTo>
                    <a:pt x="251" y="1"/>
                    <a:pt x="1" y="251"/>
                    <a:pt x="1" y="565"/>
                  </a:cubicBezTo>
                  <a:cubicBezTo>
                    <a:pt x="1" y="879"/>
                    <a:pt x="251" y="1133"/>
                    <a:pt x="565" y="1133"/>
                  </a:cubicBezTo>
                  <a:lnTo>
                    <a:pt x="1133" y="1133"/>
                  </a:lnTo>
                  <a:lnTo>
                    <a:pt x="1133" y="6795"/>
                  </a:lnTo>
                  <a:lnTo>
                    <a:pt x="565" y="6795"/>
                  </a:lnTo>
                  <a:cubicBezTo>
                    <a:pt x="251" y="6795"/>
                    <a:pt x="1" y="7045"/>
                    <a:pt x="1" y="7359"/>
                  </a:cubicBezTo>
                  <a:cubicBezTo>
                    <a:pt x="1" y="7673"/>
                    <a:pt x="251" y="7927"/>
                    <a:pt x="565" y="7927"/>
                  </a:cubicBezTo>
                  <a:lnTo>
                    <a:pt x="5094" y="7927"/>
                  </a:lnTo>
                  <a:cubicBezTo>
                    <a:pt x="5408" y="7927"/>
                    <a:pt x="5659" y="7673"/>
                    <a:pt x="5659" y="7359"/>
                  </a:cubicBezTo>
                  <a:cubicBezTo>
                    <a:pt x="5659" y="7045"/>
                    <a:pt x="5408" y="6795"/>
                    <a:pt x="5094" y="6795"/>
                  </a:cubicBezTo>
                  <a:lnTo>
                    <a:pt x="4530" y="6795"/>
                  </a:lnTo>
                  <a:lnTo>
                    <a:pt x="4530" y="565"/>
                  </a:lnTo>
                  <a:cubicBezTo>
                    <a:pt x="4530" y="251"/>
                    <a:pt x="4276" y="1"/>
                    <a:pt x="39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9706" name="Google Shape;9706;p66"/>
          <p:cNvSpPr/>
          <p:nvPr/>
        </p:nvSpPr>
        <p:spPr>
          <a:xfrm>
            <a:off x="1889555" y="3978931"/>
            <a:ext cx="293997" cy="294073"/>
          </a:xfrm>
          <a:custGeom>
            <a:avLst/>
            <a:gdLst/>
            <a:ahLst/>
            <a:cxnLst/>
            <a:rect l="l" t="t" r="r" b="b"/>
            <a:pathLst>
              <a:path w="19326" h="19331" extrusionOk="0">
                <a:moveTo>
                  <a:pt x="9470" y="1131"/>
                </a:moveTo>
                <a:cubicBezTo>
                  <a:pt x="9519" y="1131"/>
                  <a:pt x="9569" y="1143"/>
                  <a:pt x="9615" y="1165"/>
                </a:cubicBezTo>
                <a:lnTo>
                  <a:pt x="17504" y="5208"/>
                </a:lnTo>
                <a:lnTo>
                  <a:pt x="14283" y="6820"/>
                </a:lnTo>
                <a:lnTo>
                  <a:pt x="6360" y="2756"/>
                </a:lnTo>
                <a:lnTo>
                  <a:pt x="9325" y="1168"/>
                </a:lnTo>
                <a:cubicBezTo>
                  <a:pt x="9369" y="1143"/>
                  <a:pt x="9419" y="1131"/>
                  <a:pt x="9470" y="1131"/>
                </a:cubicBezTo>
                <a:close/>
                <a:moveTo>
                  <a:pt x="5149" y="3405"/>
                </a:moveTo>
                <a:lnTo>
                  <a:pt x="13027" y="7448"/>
                </a:lnTo>
                <a:lnTo>
                  <a:pt x="9467" y="9230"/>
                </a:lnTo>
                <a:lnTo>
                  <a:pt x="1779" y="5208"/>
                </a:lnTo>
                <a:lnTo>
                  <a:pt x="5149" y="3405"/>
                </a:lnTo>
                <a:close/>
                <a:moveTo>
                  <a:pt x="1133" y="6150"/>
                </a:moveTo>
                <a:lnTo>
                  <a:pt x="8896" y="10208"/>
                </a:lnTo>
                <a:lnTo>
                  <a:pt x="8896" y="17935"/>
                </a:lnTo>
                <a:lnTo>
                  <a:pt x="1299" y="13916"/>
                </a:lnTo>
                <a:cubicBezTo>
                  <a:pt x="1196" y="13862"/>
                  <a:pt x="1133" y="13753"/>
                  <a:pt x="1133" y="13638"/>
                </a:cubicBezTo>
                <a:lnTo>
                  <a:pt x="1133" y="6150"/>
                </a:lnTo>
                <a:close/>
                <a:moveTo>
                  <a:pt x="18190" y="6132"/>
                </a:moveTo>
                <a:lnTo>
                  <a:pt x="18190" y="13629"/>
                </a:lnTo>
                <a:cubicBezTo>
                  <a:pt x="18193" y="13744"/>
                  <a:pt x="18126" y="13853"/>
                  <a:pt x="18021" y="13907"/>
                </a:cubicBezTo>
                <a:lnTo>
                  <a:pt x="10028" y="17953"/>
                </a:lnTo>
                <a:lnTo>
                  <a:pt x="10028" y="10217"/>
                </a:lnTo>
                <a:lnTo>
                  <a:pt x="13730" y="8363"/>
                </a:lnTo>
                <a:lnTo>
                  <a:pt x="13730" y="10281"/>
                </a:lnTo>
                <a:cubicBezTo>
                  <a:pt x="13730" y="10592"/>
                  <a:pt x="13984" y="10845"/>
                  <a:pt x="14298" y="10845"/>
                </a:cubicBezTo>
                <a:cubicBezTo>
                  <a:pt x="14609" y="10845"/>
                  <a:pt x="14862" y="10592"/>
                  <a:pt x="14862" y="10281"/>
                </a:cubicBezTo>
                <a:lnTo>
                  <a:pt x="14862" y="7796"/>
                </a:lnTo>
                <a:lnTo>
                  <a:pt x="18190" y="6132"/>
                </a:lnTo>
                <a:close/>
                <a:moveTo>
                  <a:pt x="9473" y="0"/>
                </a:moveTo>
                <a:cubicBezTo>
                  <a:pt x="9238" y="0"/>
                  <a:pt x="9003" y="58"/>
                  <a:pt x="8790" y="172"/>
                </a:cubicBezTo>
                <a:lnTo>
                  <a:pt x="765" y="4468"/>
                </a:lnTo>
                <a:cubicBezTo>
                  <a:pt x="294" y="4719"/>
                  <a:pt x="1" y="5208"/>
                  <a:pt x="1" y="5739"/>
                </a:cubicBezTo>
                <a:lnTo>
                  <a:pt x="1" y="13638"/>
                </a:lnTo>
                <a:cubicBezTo>
                  <a:pt x="1" y="14173"/>
                  <a:pt x="297" y="14665"/>
                  <a:pt x="771" y="14913"/>
                </a:cubicBezTo>
                <a:lnTo>
                  <a:pt x="8796" y="19164"/>
                </a:lnTo>
                <a:cubicBezTo>
                  <a:pt x="9008" y="19275"/>
                  <a:pt x="9240" y="19331"/>
                  <a:pt x="9473" y="19331"/>
                </a:cubicBezTo>
                <a:cubicBezTo>
                  <a:pt x="9696" y="19331"/>
                  <a:pt x="9919" y="19279"/>
                  <a:pt x="10125" y="19176"/>
                </a:cubicBezTo>
                <a:lnTo>
                  <a:pt x="18534" y="14916"/>
                </a:lnTo>
                <a:cubicBezTo>
                  <a:pt x="19020" y="14671"/>
                  <a:pt x="19325" y="14173"/>
                  <a:pt x="19325" y="13629"/>
                </a:cubicBezTo>
                <a:lnTo>
                  <a:pt x="19325" y="5752"/>
                </a:lnTo>
                <a:cubicBezTo>
                  <a:pt x="19325" y="5208"/>
                  <a:pt x="19023" y="4713"/>
                  <a:pt x="18537" y="4465"/>
                </a:cubicBezTo>
                <a:lnTo>
                  <a:pt x="10131" y="160"/>
                </a:lnTo>
                <a:cubicBezTo>
                  <a:pt x="9924" y="53"/>
                  <a:pt x="9698" y="0"/>
                  <a:pt x="9473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9707" name="Google Shape;9707;p66"/>
          <p:cNvGrpSpPr/>
          <p:nvPr/>
        </p:nvGrpSpPr>
        <p:grpSpPr>
          <a:xfrm>
            <a:off x="2288093" y="3979142"/>
            <a:ext cx="293997" cy="294073"/>
            <a:chOff x="4459450" y="4993700"/>
            <a:chExt cx="483150" cy="48327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708" name="Google Shape;9708;p66"/>
            <p:cNvSpPr/>
            <p:nvPr/>
          </p:nvSpPr>
          <p:spPr>
            <a:xfrm>
              <a:off x="4459450" y="4993700"/>
              <a:ext cx="483150" cy="483275"/>
            </a:xfrm>
            <a:custGeom>
              <a:avLst/>
              <a:gdLst/>
              <a:ahLst/>
              <a:cxnLst/>
              <a:rect l="l" t="t" r="r" b="b"/>
              <a:pathLst>
                <a:path w="19326" h="19331" extrusionOk="0">
                  <a:moveTo>
                    <a:pt x="9470" y="1131"/>
                  </a:moveTo>
                  <a:cubicBezTo>
                    <a:pt x="9519" y="1131"/>
                    <a:pt x="9569" y="1143"/>
                    <a:pt x="9615" y="1165"/>
                  </a:cubicBezTo>
                  <a:lnTo>
                    <a:pt x="17505" y="5208"/>
                  </a:lnTo>
                  <a:lnTo>
                    <a:pt x="14283" y="6820"/>
                  </a:lnTo>
                  <a:lnTo>
                    <a:pt x="6429" y="2720"/>
                  </a:lnTo>
                  <a:lnTo>
                    <a:pt x="9325" y="1168"/>
                  </a:lnTo>
                  <a:cubicBezTo>
                    <a:pt x="9369" y="1143"/>
                    <a:pt x="9419" y="1131"/>
                    <a:pt x="9470" y="1131"/>
                  </a:cubicBezTo>
                  <a:close/>
                  <a:moveTo>
                    <a:pt x="5221" y="3366"/>
                  </a:moveTo>
                  <a:lnTo>
                    <a:pt x="13033" y="7445"/>
                  </a:lnTo>
                  <a:lnTo>
                    <a:pt x="9467" y="9230"/>
                  </a:lnTo>
                  <a:lnTo>
                    <a:pt x="1779" y="5208"/>
                  </a:lnTo>
                  <a:lnTo>
                    <a:pt x="5221" y="3366"/>
                  </a:lnTo>
                  <a:close/>
                  <a:moveTo>
                    <a:pt x="1133" y="6150"/>
                  </a:moveTo>
                  <a:lnTo>
                    <a:pt x="8896" y="10208"/>
                  </a:lnTo>
                  <a:lnTo>
                    <a:pt x="8896" y="17935"/>
                  </a:lnTo>
                  <a:lnTo>
                    <a:pt x="1299" y="13916"/>
                  </a:lnTo>
                  <a:cubicBezTo>
                    <a:pt x="1197" y="13862"/>
                    <a:pt x="1133" y="13753"/>
                    <a:pt x="1133" y="13638"/>
                  </a:cubicBezTo>
                  <a:lnTo>
                    <a:pt x="1133" y="6150"/>
                  </a:lnTo>
                  <a:close/>
                  <a:moveTo>
                    <a:pt x="18193" y="6132"/>
                  </a:moveTo>
                  <a:lnTo>
                    <a:pt x="18193" y="13629"/>
                  </a:lnTo>
                  <a:cubicBezTo>
                    <a:pt x="18193" y="13744"/>
                    <a:pt x="18127" y="13853"/>
                    <a:pt x="18021" y="13907"/>
                  </a:cubicBezTo>
                  <a:lnTo>
                    <a:pt x="10028" y="17953"/>
                  </a:lnTo>
                  <a:lnTo>
                    <a:pt x="10028" y="10217"/>
                  </a:lnTo>
                  <a:lnTo>
                    <a:pt x="13730" y="8363"/>
                  </a:lnTo>
                  <a:lnTo>
                    <a:pt x="13730" y="10281"/>
                  </a:lnTo>
                  <a:cubicBezTo>
                    <a:pt x="13730" y="10592"/>
                    <a:pt x="13984" y="10845"/>
                    <a:pt x="14298" y="10845"/>
                  </a:cubicBezTo>
                  <a:cubicBezTo>
                    <a:pt x="14609" y="10845"/>
                    <a:pt x="14863" y="10592"/>
                    <a:pt x="14863" y="10281"/>
                  </a:cubicBezTo>
                  <a:lnTo>
                    <a:pt x="14863" y="7796"/>
                  </a:lnTo>
                  <a:lnTo>
                    <a:pt x="18193" y="6132"/>
                  </a:lnTo>
                  <a:close/>
                  <a:moveTo>
                    <a:pt x="9472" y="0"/>
                  </a:moveTo>
                  <a:cubicBezTo>
                    <a:pt x="9237" y="0"/>
                    <a:pt x="9002" y="58"/>
                    <a:pt x="8787" y="172"/>
                  </a:cubicBezTo>
                  <a:lnTo>
                    <a:pt x="765" y="4468"/>
                  </a:lnTo>
                  <a:cubicBezTo>
                    <a:pt x="294" y="4719"/>
                    <a:pt x="1" y="5208"/>
                    <a:pt x="1" y="5739"/>
                  </a:cubicBezTo>
                  <a:lnTo>
                    <a:pt x="1" y="13638"/>
                  </a:lnTo>
                  <a:cubicBezTo>
                    <a:pt x="1" y="14173"/>
                    <a:pt x="297" y="14665"/>
                    <a:pt x="771" y="14913"/>
                  </a:cubicBezTo>
                  <a:lnTo>
                    <a:pt x="8796" y="19164"/>
                  </a:lnTo>
                  <a:cubicBezTo>
                    <a:pt x="9008" y="19275"/>
                    <a:pt x="9240" y="19331"/>
                    <a:pt x="9473" y="19331"/>
                  </a:cubicBezTo>
                  <a:cubicBezTo>
                    <a:pt x="9696" y="19331"/>
                    <a:pt x="9920" y="19279"/>
                    <a:pt x="10125" y="19176"/>
                  </a:cubicBezTo>
                  <a:lnTo>
                    <a:pt x="18534" y="14916"/>
                  </a:lnTo>
                  <a:cubicBezTo>
                    <a:pt x="19020" y="14671"/>
                    <a:pt x="19325" y="14173"/>
                    <a:pt x="19325" y="13629"/>
                  </a:cubicBezTo>
                  <a:lnTo>
                    <a:pt x="19325" y="5752"/>
                  </a:lnTo>
                  <a:cubicBezTo>
                    <a:pt x="19325" y="5208"/>
                    <a:pt x="19023" y="4713"/>
                    <a:pt x="18537" y="4465"/>
                  </a:cubicBezTo>
                  <a:lnTo>
                    <a:pt x="10128" y="160"/>
                  </a:lnTo>
                  <a:cubicBezTo>
                    <a:pt x="9922" y="53"/>
                    <a:pt x="9697" y="0"/>
                    <a:pt x="94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709" name="Google Shape;9709;p66"/>
            <p:cNvSpPr/>
            <p:nvPr/>
          </p:nvSpPr>
          <p:spPr>
            <a:xfrm>
              <a:off x="4530800" y="5235675"/>
              <a:ext cx="99650" cy="118650"/>
            </a:xfrm>
            <a:custGeom>
              <a:avLst/>
              <a:gdLst/>
              <a:ahLst/>
              <a:cxnLst/>
              <a:rect l="l" t="t" r="r" b="b"/>
              <a:pathLst>
                <a:path w="3986" h="4746" extrusionOk="0">
                  <a:moveTo>
                    <a:pt x="859" y="1"/>
                  </a:moveTo>
                  <a:cubicBezTo>
                    <a:pt x="757" y="1"/>
                    <a:pt x="654" y="28"/>
                    <a:pt x="562" y="85"/>
                  </a:cubicBezTo>
                  <a:cubicBezTo>
                    <a:pt x="296" y="251"/>
                    <a:pt x="215" y="596"/>
                    <a:pt x="378" y="861"/>
                  </a:cubicBezTo>
                  <a:lnTo>
                    <a:pt x="1136" y="2081"/>
                  </a:lnTo>
                  <a:lnTo>
                    <a:pt x="432" y="2374"/>
                  </a:lnTo>
                  <a:cubicBezTo>
                    <a:pt x="139" y="2492"/>
                    <a:pt x="0" y="2827"/>
                    <a:pt x="121" y="3117"/>
                  </a:cubicBezTo>
                  <a:cubicBezTo>
                    <a:pt x="211" y="3335"/>
                    <a:pt x="422" y="3466"/>
                    <a:pt x="644" y="3466"/>
                  </a:cubicBezTo>
                  <a:cubicBezTo>
                    <a:pt x="719" y="3466"/>
                    <a:pt x="796" y="3451"/>
                    <a:pt x="870" y="3419"/>
                  </a:cubicBezTo>
                  <a:lnTo>
                    <a:pt x="1742" y="3054"/>
                  </a:lnTo>
                  <a:lnTo>
                    <a:pt x="2627" y="4476"/>
                  </a:lnTo>
                  <a:cubicBezTo>
                    <a:pt x="2733" y="4650"/>
                    <a:pt x="2919" y="4746"/>
                    <a:pt x="3110" y="4746"/>
                  </a:cubicBezTo>
                  <a:cubicBezTo>
                    <a:pt x="3212" y="4746"/>
                    <a:pt x="3316" y="4718"/>
                    <a:pt x="3409" y="4660"/>
                  </a:cubicBezTo>
                  <a:cubicBezTo>
                    <a:pt x="3675" y="4494"/>
                    <a:pt x="3756" y="4144"/>
                    <a:pt x="3587" y="3878"/>
                  </a:cubicBezTo>
                  <a:lnTo>
                    <a:pt x="2802" y="2613"/>
                  </a:lnTo>
                  <a:lnTo>
                    <a:pt x="3560" y="2296"/>
                  </a:lnTo>
                  <a:cubicBezTo>
                    <a:pt x="3850" y="2175"/>
                    <a:pt x="3986" y="1843"/>
                    <a:pt x="3865" y="1556"/>
                  </a:cubicBezTo>
                  <a:cubicBezTo>
                    <a:pt x="3774" y="1338"/>
                    <a:pt x="3564" y="1207"/>
                    <a:pt x="3343" y="1207"/>
                  </a:cubicBezTo>
                  <a:cubicBezTo>
                    <a:pt x="3270" y="1207"/>
                    <a:pt x="3196" y="1221"/>
                    <a:pt x="3125" y="1251"/>
                  </a:cubicBezTo>
                  <a:lnTo>
                    <a:pt x="2195" y="1637"/>
                  </a:lnTo>
                  <a:lnTo>
                    <a:pt x="1338" y="264"/>
                  </a:lnTo>
                  <a:cubicBezTo>
                    <a:pt x="1230" y="93"/>
                    <a:pt x="1047" y="1"/>
                    <a:pt x="85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710" name="Google Shape;9710;p66"/>
          <p:cNvGrpSpPr/>
          <p:nvPr/>
        </p:nvGrpSpPr>
        <p:grpSpPr>
          <a:xfrm>
            <a:off x="2686471" y="3979142"/>
            <a:ext cx="293997" cy="294073"/>
            <a:chOff x="5053900" y="4993700"/>
            <a:chExt cx="483150" cy="48327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711" name="Google Shape;9711;p66"/>
            <p:cNvSpPr/>
            <p:nvPr/>
          </p:nvSpPr>
          <p:spPr>
            <a:xfrm>
              <a:off x="5053900" y="4993700"/>
              <a:ext cx="483150" cy="483275"/>
            </a:xfrm>
            <a:custGeom>
              <a:avLst/>
              <a:gdLst/>
              <a:ahLst/>
              <a:cxnLst/>
              <a:rect l="l" t="t" r="r" b="b"/>
              <a:pathLst>
                <a:path w="19326" h="19331" extrusionOk="0">
                  <a:moveTo>
                    <a:pt x="9470" y="1131"/>
                  </a:moveTo>
                  <a:cubicBezTo>
                    <a:pt x="9519" y="1131"/>
                    <a:pt x="9569" y="1143"/>
                    <a:pt x="9615" y="1165"/>
                  </a:cubicBezTo>
                  <a:lnTo>
                    <a:pt x="17505" y="5208"/>
                  </a:lnTo>
                  <a:lnTo>
                    <a:pt x="14283" y="6820"/>
                  </a:lnTo>
                  <a:lnTo>
                    <a:pt x="6429" y="2720"/>
                  </a:lnTo>
                  <a:lnTo>
                    <a:pt x="9325" y="1168"/>
                  </a:lnTo>
                  <a:cubicBezTo>
                    <a:pt x="9369" y="1143"/>
                    <a:pt x="9419" y="1131"/>
                    <a:pt x="9470" y="1131"/>
                  </a:cubicBezTo>
                  <a:close/>
                  <a:moveTo>
                    <a:pt x="5222" y="3366"/>
                  </a:moveTo>
                  <a:lnTo>
                    <a:pt x="13033" y="7445"/>
                  </a:lnTo>
                  <a:lnTo>
                    <a:pt x="9467" y="9230"/>
                  </a:lnTo>
                  <a:lnTo>
                    <a:pt x="1779" y="5208"/>
                  </a:lnTo>
                  <a:lnTo>
                    <a:pt x="5222" y="3366"/>
                  </a:lnTo>
                  <a:close/>
                  <a:moveTo>
                    <a:pt x="1133" y="6150"/>
                  </a:moveTo>
                  <a:lnTo>
                    <a:pt x="8896" y="10208"/>
                  </a:lnTo>
                  <a:lnTo>
                    <a:pt x="8896" y="17935"/>
                  </a:lnTo>
                  <a:lnTo>
                    <a:pt x="1299" y="13916"/>
                  </a:lnTo>
                  <a:cubicBezTo>
                    <a:pt x="1197" y="13862"/>
                    <a:pt x="1133" y="13753"/>
                    <a:pt x="1133" y="13638"/>
                  </a:cubicBezTo>
                  <a:lnTo>
                    <a:pt x="1133" y="6150"/>
                  </a:lnTo>
                  <a:close/>
                  <a:moveTo>
                    <a:pt x="18193" y="6132"/>
                  </a:moveTo>
                  <a:lnTo>
                    <a:pt x="18193" y="13629"/>
                  </a:lnTo>
                  <a:cubicBezTo>
                    <a:pt x="18193" y="13744"/>
                    <a:pt x="18127" y="13853"/>
                    <a:pt x="18021" y="13907"/>
                  </a:cubicBezTo>
                  <a:lnTo>
                    <a:pt x="10029" y="17953"/>
                  </a:lnTo>
                  <a:lnTo>
                    <a:pt x="10029" y="10217"/>
                  </a:lnTo>
                  <a:lnTo>
                    <a:pt x="13730" y="8363"/>
                  </a:lnTo>
                  <a:lnTo>
                    <a:pt x="13730" y="10281"/>
                  </a:lnTo>
                  <a:cubicBezTo>
                    <a:pt x="13730" y="10592"/>
                    <a:pt x="13984" y="10845"/>
                    <a:pt x="14298" y="10845"/>
                  </a:cubicBezTo>
                  <a:cubicBezTo>
                    <a:pt x="14609" y="10845"/>
                    <a:pt x="14863" y="10592"/>
                    <a:pt x="14863" y="10281"/>
                  </a:cubicBezTo>
                  <a:lnTo>
                    <a:pt x="14863" y="7796"/>
                  </a:lnTo>
                  <a:lnTo>
                    <a:pt x="18193" y="6132"/>
                  </a:lnTo>
                  <a:close/>
                  <a:moveTo>
                    <a:pt x="9472" y="0"/>
                  </a:moveTo>
                  <a:cubicBezTo>
                    <a:pt x="9237" y="0"/>
                    <a:pt x="9002" y="58"/>
                    <a:pt x="8788" y="172"/>
                  </a:cubicBezTo>
                  <a:lnTo>
                    <a:pt x="765" y="4468"/>
                  </a:lnTo>
                  <a:cubicBezTo>
                    <a:pt x="294" y="4719"/>
                    <a:pt x="1" y="5208"/>
                    <a:pt x="1" y="5739"/>
                  </a:cubicBezTo>
                  <a:lnTo>
                    <a:pt x="1" y="13638"/>
                  </a:lnTo>
                  <a:cubicBezTo>
                    <a:pt x="1" y="14173"/>
                    <a:pt x="297" y="14665"/>
                    <a:pt x="771" y="14913"/>
                  </a:cubicBezTo>
                  <a:lnTo>
                    <a:pt x="8797" y="19164"/>
                  </a:lnTo>
                  <a:cubicBezTo>
                    <a:pt x="9008" y="19275"/>
                    <a:pt x="9240" y="19331"/>
                    <a:pt x="9473" y="19331"/>
                  </a:cubicBezTo>
                  <a:cubicBezTo>
                    <a:pt x="9696" y="19331"/>
                    <a:pt x="9920" y="19279"/>
                    <a:pt x="10125" y="19176"/>
                  </a:cubicBezTo>
                  <a:lnTo>
                    <a:pt x="18534" y="14916"/>
                  </a:lnTo>
                  <a:cubicBezTo>
                    <a:pt x="19020" y="14671"/>
                    <a:pt x="19325" y="14173"/>
                    <a:pt x="19325" y="13629"/>
                  </a:cubicBezTo>
                  <a:lnTo>
                    <a:pt x="19325" y="5752"/>
                  </a:lnTo>
                  <a:cubicBezTo>
                    <a:pt x="19325" y="5208"/>
                    <a:pt x="19023" y="4713"/>
                    <a:pt x="18537" y="4465"/>
                  </a:cubicBezTo>
                  <a:lnTo>
                    <a:pt x="10128" y="160"/>
                  </a:lnTo>
                  <a:cubicBezTo>
                    <a:pt x="9923" y="53"/>
                    <a:pt x="9698" y="0"/>
                    <a:pt x="94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712" name="Google Shape;9712;p66"/>
            <p:cNvSpPr/>
            <p:nvPr/>
          </p:nvSpPr>
          <p:spPr>
            <a:xfrm>
              <a:off x="5123725" y="5264025"/>
              <a:ext cx="105200" cy="61775"/>
            </a:xfrm>
            <a:custGeom>
              <a:avLst/>
              <a:gdLst/>
              <a:ahLst/>
              <a:cxnLst/>
              <a:rect l="l" t="t" r="r" b="b"/>
              <a:pathLst>
                <a:path w="4208" h="2471" extrusionOk="0">
                  <a:moveTo>
                    <a:pt x="3561" y="1"/>
                  </a:moveTo>
                  <a:cubicBezTo>
                    <a:pt x="3462" y="1"/>
                    <a:pt x="3362" y="26"/>
                    <a:pt x="3271" y="81"/>
                  </a:cubicBezTo>
                  <a:lnTo>
                    <a:pt x="1523" y="1122"/>
                  </a:lnTo>
                  <a:lnTo>
                    <a:pt x="1139" y="449"/>
                  </a:lnTo>
                  <a:cubicBezTo>
                    <a:pt x="1035" y="266"/>
                    <a:pt x="844" y="162"/>
                    <a:pt x="647" y="162"/>
                  </a:cubicBezTo>
                  <a:cubicBezTo>
                    <a:pt x="551" y="162"/>
                    <a:pt x="455" y="187"/>
                    <a:pt x="366" y="238"/>
                  </a:cubicBezTo>
                  <a:cubicBezTo>
                    <a:pt x="95" y="392"/>
                    <a:pt x="1" y="736"/>
                    <a:pt x="155" y="1008"/>
                  </a:cubicBezTo>
                  <a:lnTo>
                    <a:pt x="825" y="2185"/>
                  </a:lnTo>
                  <a:lnTo>
                    <a:pt x="831" y="2191"/>
                  </a:lnTo>
                  <a:cubicBezTo>
                    <a:pt x="831" y="2194"/>
                    <a:pt x="831" y="2194"/>
                    <a:pt x="831" y="2194"/>
                  </a:cubicBezTo>
                  <a:cubicBezTo>
                    <a:pt x="834" y="2200"/>
                    <a:pt x="837" y="2203"/>
                    <a:pt x="840" y="2206"/>
                  </a:cubicBezTo>
                  <a:lnTo>
                    <a:pt x="849" y="2224"/>
                  </a:lnTo>
                  <a:lnTo>
                    <a:pt x="861" y="2240"/>
                  </a:lnTo>
                  <a:lnTo>
                    <a:pt x="874" y="2255"/>
                  </a:lnTo>
                  <a:lnTo>
                    <a:pt x="883" y="2270"/>
                  </a:lnTo>
                  <a:lnTo>
                    <a:pt x="898" y="2282"/>
                  </a:lnTo>
                  <a:lnTo>
                    <a:pt x="910" y="2297"/>
                  </a:lnTo>
                  <a:lnTo>
                    <a:pt x="922" y="2312"/>
                  </a:lnTo>
                  <a:lnTo>
                    <a:pt x="937" y="2324"/>
                  </a:lnTo>
                  <a:lnTo>
                    <a:pt x="949" y="2336"/>
                  </a:lnTo>
                  <a:lnTo>
                    <a:pt x="964" y="2348"/>
                  </a:lnTo>
                  <a:cubicBezTo>
                    <a:pt x="970" y="2351"/>
                    <a:pt x="973" y="2354"/>
                    <a:pt x="979" y="2357"/>
                  </a:cubicBezTo>
                  <a:lnTo>
                    <a:pt x="994" y="2369"/>
                  </a:lnTo>
                  <a:lnTo>
                    <a:pt x="1009" y="2378"/>
                  </a:lnTo>
                  <a:lnTo>
                    <a:pt x="1028" y="2391"/>
                  </a:lnTo>
                  <a:lnTo>
                    <a:pt x="1040" y="2400"/>
                  </a:lnTo>
                  <a:lnTo>
                    <a:pt x="1058" y="2409"/>
                  </a:lnTo>
                  <a:lnTo>
                    <a:pt x="1073" y="2415"/>
                  </a:lnTo>
                  <a:cubicBezTo>
                    <a:pt x="1079" y="2418"/>
                    <a:pt x="1085" y="2421"/>
                    <a:pt x="1091" y="2424"/>
                  </a:cubicBezTo>
                  <a:lnTo>
                    <a:pt x="1106" y="2430"/>
                  </a:lnTo>
                  <a:lnTo>
                    <a:pt x="1124" y="2436"/>
                  </a:lnTo>
                  <a:lnTo>
                    <a:pt x="1139" y="2442"/>
                  </a:lnTo>
                  <a:lnTo>
                    <a:pt x="1160" y="2448"/>
                  </a:lnTo>
                  <a:lnTo>
                    <a:pt x="1176" y="2454"/>
                  </a:lnTo>
                  <a:lnTo>
                    <a:pt x="1197" y="2457"/>
                  </a:lnTo>
                  <a:lnTo>
                    <a:pt x="1212" y="2460"/>
                  </a:lnTo>
                  <a:lnTo>
                    <a:pt x="1233" y="2463"/>
                  </a:lnTo>
                  <a:lnTo>
                    <a:pt x="1245" y="2466"/>
                  </a:lnTo>
                  <a:cubicBezTo>
                    <a:pt x="1254" y="2466"/>
                    <a:pt x="1263" y="2466"/>
                    <a:pt x="1269" y="2469"/>
                  </a:cubicBezTo>
                  <a:cubicBezTo>
                    <a:pt x="1272" y="2470"/>
                    <a:pt x="1274" y="2470"/>
                    <a:pt x="1276" y="2470"/>
                  </a:cubicBezTo>
                  <a:cubicBezTo>
                    <a:pt x="1279" y="2470"/>
                    <a:pt x="1279" y="2469"/>
                    <a:pt x="1281" y="2469"/>
                  </a:cubicBezTo>
                  <a:lnTo>
                    <a:pt x="1369" y="2469"/>
                  </a:lnTo>
                  <a:lnTo>
                    <a:pt x="1393" y="2466"/>
                  </a:lnTo>
                  <a:lnTo>
                    <a:pt x="1408" y="2463"/>
                  </a:lnTo>
                  <a:cubicBezTo>
                    <a:pt x="1414" y="2463"/>
                    <a:pt x="1420" y="2463"/>
                    <a:pt x="1426" y="2460"/>
                  </a:cubicBezTo>
                  <a:lnTo>
                    <a:pt x="1444" y="2457"/>
                  </a:lnTo>
                  <a:lnTo>
                    <a:pt x="1462" y="2451"/>
                  </a:lnTo>
                  <a:lnTo>
                    <a:pt x="1480" y="2448"/>
                  </a:lnTo>
                  <a:lnTo>
                    <a:pt x="1499" y="2442"/>
                  </a:lnTo>
                  <a:lnTo>
                    <a:pt x="1517" y="2436"/>
                  </a:lnTo>
                  <a:cubicBezTo>
                    <a:pt x="1523" y="2433"/>
                    <a:pt x="1529" y="2430"/>
                    <a:pt x="1535" y="2427"/>
                  </a:cubicBezTo>
                  <a:lnTo>
                    <a:pt x="1553" y="2421"/>
                  </a:lnTo>
                  <a:lnTo>
                    <a:pt x="1568" y="2412"/>
                  </a:lnTo>
                  <a:lnTo>
                    <a:pt x="1586" y="2403"/>
                  </a:lnTo>
                  <a:cubicBezTo>
                    <a:pt x="1589" y="2403"/>
                    <a:pt x="1595" y="2400"/>
                    <a:pt x="1598" y="2397"/>
                  </a:cubicBezTo>
                  <a:cubicBezTo>
                    <a:pt x="1600" y="2395"/>
                    <a:pt x="1600" y="2395"/>
                    <a:pt x="1601" y="2395"/>
                  </a:cubicBezTo>
                  <a:cubicBezTo>
                    <a:pt x="1601" y="2395"/>
                    <a:pt x="1601" y="2395"/>
                    <a:pt x="1601" y="2394"/>
                  </a:cubicBezTo>
                  <a:lnTo>
                    <a:pt x="1607" y="2391"/>
                  </a:lnTo>
                  <a:lnTo>
                    <a:pt x="3851" y="1053"/>
                  </a:lnTo>
                  <a:cubicBezTo>
                    <a:pt x="4119" y="893"/>
                    <a:pt x="4207" y="546"/>
                    <a:pt x="4047" y="277"/>
                  </a:cubicBezTo>
                  <a:cubicBezTo>
                    <a:pt x="3941" y="99"/>
                    <a:pt x="3753" y="1"/>
                    <a:pt x="35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33"/>
          <p:cNvSpPr txBox="1">
            <a:spLocks noGrp="1"/>
          </p:cNvSpPr>
          <p:nvPr>
            <p:ph type="title"/>
          </p:nvPr>
        </p:nvSpPr>
        <p:spPr>
          <a:xfrm>
            <a:off x="611876" y="1432725"/>
            <a:ext cx="3195900" cy="58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About us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347" name="Google Shape;347;p33"/>
          <p:cNvSpPr/>
          <p:nvPr/>
        </p:nvSpPr>
        <p:spPr>
          <a:xfrm>
            <a:off x="1092295" y="4287345"/>
            <a:ext cx="110546" cy="122853"/>
          </a:xfrm>
          <a:custGeom>
            <a:avLst/>
            <a:gdLst/>
            <a:ahLst/>
            <a:cxnLst/>
            <a:rect l="l" t="t" r="r" b="b"/>
            <a:pathLst>
              <a:path w="2506" h="2785" extrusionOk="0">
                <a:moveTo>
                  <a:pt x="1269" y="1"/>
                </a:moveTo>
                <a:cubicBezTo>
                  <a:pt x="1247" y="1"/>
                  <a:pt x="1228" y="20"/>
                  <a:pt x="1215" y="58"/>
                </a:cubicBezTo>
                <a:cubicBezTo>
                  <a:pt x="962" y="614"/>
                  <a:pt x="633" y="1095"/>
                  <a:pt x="76" y="1348"/>
                </a:cubicBezTo>
                <a:cubicBezTo>
                  <a:pt x="0" y="1374"/>
                  <a:pt x="0" y="1424"/>
                  <a:pt x="76" y="1475"/>
                </a:cubicBezTo>
                <a:cubicBezTo>
                  <a:pt x="633" y="1728"/>
                  <a:pt x="987" y="2209"/>
                  <a:pt x="1215" y="2765"/>
                </a:cubicBezTo>
                <a:cubicBezTo>
                  <a:pt x="1215" y="2778"/>
                  <a:pt x="1234" y="2784"/>
                  <a:pt x="1260" y="2784"/>
                </a:cubicBezTo>
                <a:cubicBezTo>
                  <a:pt x="1285" y="2784"/>
                  <a:pt x="1316" y="2778"/>
                  <a:pt x="1342" y="2765"/>
                </a:cubicBezTo>
                <a:cubicBezTo>
                  <a:pt x="1544" y="2183"/>
                  <a:pt x="1873" y="1728"/>
                  <a:pt x="2430" y="1475"/>
                </a:cubicBezTo>
                <a:cubicBezTo>
                  <a:pt x="2506" y="1424"/>
                  <a:pt x="2506" y="1374"/>
                  <a:pt x="2430" y="1348"/>
                </a:cubicBezTo>
                <a:cubicBezTo>
                  <a:pt x="1873" y="1095"/>
                  <a:pt x="1544" y="614"/>
                  <a:pt x="1342" y="58"/>
                </a:cubicBezTo>
                <a:cubicBezTo>
                  <a:pt x="1316" y="20"/>
                  <a:pt x="1291" y="1"/>
                  <a:pt x="1269" y="1"/>
                </a:cubicBezTo>
                <a:close/>
              </a:path>
            </a:pathLst>
          </a:custGeom>
          <a:solidFill>
            <a:srgbClr val="754C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33"/>
          <p:cNvSpPr txBox="1">
            <a:spLocks noGrp="1"/>
          </p:cNvSpPr>
          <p:nvPr>
            <p:ph type="subTitle" idx="1"/>
          </p:nvPr>
        </p:nvSpPr>
        <p:spPr>
          <a:xfrm>
            <a:off x="611875" y="2092875"/>
            <a:ext cx="3195900" cy="16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Mercury is the closest planet to the Sun and the smallest one in the Solar System—it’s only a bit larger than the Moon. The name has nothing to do with the liquid metal</a:t>
            </a: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0114" y="486978"/>
            <a:ext cx="4114799" cy="4695712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6" name="Google Shape;7076;p72"/>
          <p:cNvSpPr txBox="1">
            <a:spLocks noGrp="1"/>
          </p:cNvSpPr>
          <p:nvPr>
            <p:ph type="title" idx="2"/>
          </p:nvPr>
        </p:nvSpPr>
        <p:spPr>
          <a:xfrm>
            <a:off x="3132399" y="458683"/>
            <a:ext cx="3351600" cy="7316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3200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Teamwork Icons</a:t>
            </a:r>
            <a:endParaRPr sz="3200" dirty="0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77" name="Google Shape;7077;p72"/>
          <p:cNvSpPr/>
          <p:nvPr/>
        </p:nvSpPr>
        <p:spPr>
          <a:xfrm>
            <a:off x="849879" y="1532849"/>
            <a:ext cx="367261" cy="366364"/>
          </a:xfrm>
          <a:custGeom>
            <a:avLst/>
            <a:gdLst/>
            <a:ahLst/>
            <a:cxnLst/>
            <a:rect l="l" t="t" r="r" b="b"/>
            <a:pathLst>
              <a:path w="12697" h="12666" extrusionOk="0">
                <a:moveTo>
                  <a:pt x="6301" y="1356"/>
                </a:moveTo>
                <a:cubicBezTo>
                  <a:pt x="6522" y="1356"/>
                  <a:pt x="6711" y="1576"/>
                  <a:pt x="6711" y="1797"/>
                </a:cubicBezTo>
                <a:lnTo>
                  <a:pt x="6711" y="2269"/>
                </a:lnTo>
                <a:cubicBezTo>
                  <a:pt x="7656" y="2458"/>
                  <a:pt x="8349" y="3309"/>
                  <a:pt x="8349" y="4285"/>
                </a:cubicBezTo>
                <a:cubicBezTo>
                  <a:pt x="8349" y="4538"/>
                  <a:pt x="8160" y="4727"/>
                  <a:pt x="7971" y="4727"/>
                </a:cubicBezTo>
                <a:cubicBezTo>
                  <a:pt x="7719" y="4727"/>
                  <a:pt x="7530" y="4538"/>
                  <a:pt x="7530" y="4285"/>
                </a:cubicBezTo>
                <a:cubicBezTo>
                  <a:pt x="7530" y="3624"/>
                  <a:pt x="6994" y="3057"/>
                  <a:pt x="6301" y="3057"/>
                </a:cubicBezTo>
                <a:cubicBezTo>
                  <a:pt x="5640" y="3057"/>
                  <a:pt x="5073" y="3624"/>
                  <a:pt x="5073" y="4285"/>
                </a:cubicBezTo>
                <a:cubicBezTo>
                  <a:pt x="5073" y="4947"/>
                  <a:pt x="5829" y="5483"/>
                  <a:pt x="6585" y="6018"/>
                </a:cubicBezTo>
                <a:cubicBezTo>
                  <a:pt x="7435" y="6648"/>
                  <a:pt x="8412" y="7310"/>
                  <a:pt x="8412" y="8413"/>
                </a:cubicBezTo>
                <a:cubicBezTo>
                  <a:pt x="8412" y="9421"/>
                  <a:pt x="7687" y="10271"/>
                  <a:pt x="6742" y="10429"/>
                </a:cubicBezTo>
                <a:lnTo>
                  <a:pt x="6742" y="10901"/>
                </a:lnTo>
                <a:cubicBezTo>
                  <a:pt x="6742" y="11154"/>
                  <a:pt x="6553" y="11311"/>
                  <a:pt x="6364" y="11311"/>
                </a:cubicBezTo>
                <a:cubicBezTo>
                  <a:pt x="6144" y="11311"/>
                  <a:pt x="5955" y="11091"/>
                  <a:pt x="5955" y="10901"/>
                </a:cubicBezTo>
                <a:lnTo>
                  <a:pt x="5955" y="10429"/>
                </a:lnTo>
                <a:cubicBezTo>
                  <a:pt x="5010" y="10240"/>
                  <a:pt x="4316" y="9421"/>
                  <a:pt x="4316" y="8413"/>
                </a:cubicBezTo>
                <a:cubicBezTo>
                  <a:pt x="4316" y="8192"/>
                  <a:pt x="4505" y="8035"/>
                  <a:pt x="4694" y="8035"/>
                </a:cubicBezTo>
                <a:cubicBezTo>
                  <a:pt x="4884" y="8035"/>
                  <a:pt x="5136" y="8224"/>
                  <a:pt x="5136" y="8413"/>
                </a:cubicBezTo>
                <a:cubicBezTo>
                  <a:pt x="5136" y="9106"/>
                  <a:pt x="5671" y="9641"/>
                  <a:pt x="6364" y="9641"/>
                </a:cubicBezTo>
                <a:cubicBezTo>
                  <a:pt x="7026" y="9641"/>
                  <a:pt x="7561" y="9106"/>
                  <a:pt x="7561" y="8413"/>
                </a:cubicBezTo>
                <a:cubicBezTo>
                  <a:pt x="7561" y="7751"/>
                  <a:pt x="6868" y="7247"/>
                  <a:pt x="6081" y="6680"/>
                </a:cubicBezTo>
                <a:cubicBezTo>
                  <a:pt x="5199" y="6050"/>
                  <a:pt x="4253" y="5388"/>
                  <a:pt x="4253" y="4285"/>
                </a:cubicBezTo>
                <a:cubicBezTo>
                  <a:pt x="4253" y="3309"/>
                  <a:pt x="4978" y="2427"/>
                  <a:pt x="5923" y="2269"/>
                </a:cubicBezTo>
                <a:lnTo>
                  <a:pt x="5923" y="1797"/>
                </a:lnTo>
                <a:cubicBezTo>
                  <a:pt x="5923" y="1576"/>
                  <a:pt x="6112" y="1356"/>
                  <a:pt x="6301" y="1356"/>
                </a:cubicBezTo>
                <a:close/>
                <a:moveTo>
                  <a:pt x="6333" y="1"/>
                </a:moveTo>
                <a:cubicBezTo>
                  <a:pt x="2836" y="1"/>
                  <a:pt x="0" y="2836"/>
                  <a:pt x="0" y="6333"/>
                </a:cubicBezTo>
                <a:cubicBezTo>
                  <a:pt x="0" y="9830"/>
                  <a:pt x="2836" y="12666"/>
                  <a:pt x="6333" y="12666"/>
                </a:cubicBezTo>
                <a:cubicBezTo>
                  <a:pt x="9861" y="12666"/>
                  <a:pt x="12697" y="9830"/>
                  <a:pt x="12697" y="6333"/>
                </a:cubicBezTo>
                <a:cubicBezTo>
                  <a:pt x="12697" y="2836"/>
                  <a:pt x="9861" y="1"/>
                  <a:pt x="6333" y="1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78" name="Google Shape;7078;p72"/>
          <p:cNvGrpSpPr/>
          <p:nvPr/>
        </p:nvGrpSpPr>
        <p:grpSpPr>
          <a:xfrm>
            <a:off x="850004" y="1975418"/>
            <a:ext cx="367261" cy="367261"/>
            <a:chOff x="-65145700" y="3727425"/>
            <a:chExt cx="317425" cy="31742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7079" name="Google Shape;7079;p72"/>
            <p:cNvSpPr/>
            <p:nvPr/>
          </p:nvSpPr>
          <p:spPr>
            <a:xfrm>
              <a:off x="-65145700" y="3769150"/>
              <a:ext cx="275675" cy="275700"/>
            </a:xfrm>
            <a:custGeom>
              <a:avLst/>
              <a:gdLst/>
              <a:ahLst/>
              <a:cxnLst/>
              <a:rect l="l" t="t" r="r" b="b"/>
              <a:pathLst>
                <a:path w="11027" h="11028" extrusionOk="0">
                  <a:moveTo>
                    <a:pt x="5514" y="1"/>
                  </a:moveTo>
                  <a:cubicBezTo>
                    <a:pt x="2489" y="1"/>
                    <a:pt x="0" y="2458"/>
                    <a:pt x="0" y="5514"/>
                  </a:cubicBezTo>
                  <a:cubicBezTo>
                    <a:pt x="0" y="8539"/>
                    <a:pt x="2489" y="11027"/>
                    <a:pt x="5514" y="11027"/>
                  </a:cubicBezTo>
                  <a:cubicBezTo>
                    <a:pt x="8538" y="11027"/>
                    <a:pt x="11027" y="8539"/>
                    <a:pt x="11027" y="5514"/>
                  </a:cubicBezTo>
                  <a:cubicBezTo>
                    <a:pt x="11027" y="5294"/>
                    <a:pt x="10869" y="5105"/>
                    <a:pt x="10649" y="5105"/>
                  </a:cubicBezTo>
                  <a:lnTo>
                    <a:pt x="5955" y="5105"/>
                  </a:lnTo>
                  <a:lnTo>
                    <a:pt x="5955" y="410"/>
                  </a:lnTo>
                  <a:cubicBezTo>
                    <a:pt x="5955" y="190"/>
                    <a:pt x="5766" y="1"/>
                    <a:pt x="55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0" name="Google Shape;7080;p72"/>
            <p:cNvSpPr/>
            <p:nvPr/>
          </p:nvSpPr>
          <p:spPr>
            <a:xfrm>
              <a:off x="-64977150" y="3727425"/>
              <a:ext cx="148875" cy="147300"/>
            </a:xfrm>
            <a:custGeom>
              <a:avLst/>
              <a:gdLst/>
              <a:ahLst/>
              <a:cxnLst/>
              <a:rect l="l" t="t" r="r" b="b"/>
              <a:pathLst>
                <a:path w="5955" h="5892" extrusionOk="0">
                  <a:moveTo>
                    <a:pt x="441" y="0"/>
                  </a:moveTo>
                  <a:cubicBezTo>
                    <a:pt x="189" y="0"/>
                    <a:pt x="0" y="158"/>
                    <a:pt x="0" y="378"/>
                  </a:cubicBezTo>
                  <a:lnTo>
                    <a:pt x="0" y="5513"/>
                  </a:lnTo>
                  <a:cubicBezTo>
                    <a:pt x="0" y="5702"/>
                    <a:pt x="189" y="5891"/>
                    <a:pt x="441" y="5891"/>
                  </a:cubicBezTo>
                  <a:lnTo>
                    <a:pt x="5514" y="5891"/>
                  </a:lnTo>
                  <a:cubicBezTo>
                    <a:pt x="5734" y="5891"/>
                    <a:pt x="5955" y="5702"/>
                    <a:pt x="5955" y="5513"/>
                  </a:cubicBezTo>
                  <a:cubicBezTo>
                    <a:pt x="5955" y="2489"/>
                    <a:pt x="3466" y="0"/>
                    <a:pt x="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81" name="Google Shape;7081;p72"/>
          <p:cNvGrpSpPr/>
          <p:nvPr/>
        </p:nvGrpSpPr>
        <p:grpSpPr>
          <a:xfrm>
            <a:off x="853201" y="2404333"/>
            <a:ext cx="360868" cy="367261"/>
            <a:chOff x="-65144125" y="4094450"/>
            <a:chExt cx="311900" cy="31742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7082" name="Google Shape;7082;p72"/>
            <p:cNvSpPr/>
            <p:nvPr/>
          </p:nvSpPr>
          <p:spPr>
            <a:xfrm>
              <a:off x="-65079550" y="4183450"/>
              <a:ext cx="185900" cy="185900"/>
            </a:xfrm>
            <a:custGeom>
              <a:avLst/>
              <a:gdLst/>
              <a:ahLst/>
              <a:cxnLst/>
              <a:rect l="l" t="t" r="r" b="b"/>
              <a:pathLst>
                <a:path w="7436" h="7436" extrusionOk="0">
                  <a:moveTo>
                    <a:pt x="3687" y="0"/>
                  </a:moveTo>
                  <a:cubicBezTo>
                    <a:pt x="1639" y="0"/>
                    <a:pt x="1" y="1639"/>
                    <a:pt x="1" y="3686"/>
                  </a:cubicBezTo>
                  <a:cubicBezTo>
                    <a:pt x="1" y="5734"/>
                    <a:pt x="1639" y="7435"/>
                    <a:pt x="3687" y="7435"/>
                  </a:cubicBezTo>
                  <a:cubicBezTo>
                    <a:pt x="5735" y="7435"/>
                    <a:pt x="7436" y="5797"/>
                    <a:pt x="7436" y="3686"/>
                  </a:cubicBezTo>
                  <a:cubicBezTo>
                    <a:pt x="7436" y="3466"/>
                    <a:pt x="7247" y="3308"/>
                    <a:pt x="7058" y="3308"/>
                  </a:cubicBezTo>
                  <a:lnTo>
                    <a:pt x="4096" y="3308"/>
                  </a:lnTo>
                  <a:lnTo>
                    <a:pt x="4096" y="378"/>
                  </a:lnTo>
                  <a:cubicBezTo>
                    <a:pt x="4096" y="158"/>
                    <a:pt x="3907" y="0"/>
                    <a:pt x="36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3" name="Google Shape;7083;p72"/>
            <p:cNvSpPr/>
            <p:nvPr/>
          </p:nvSpPr>
          <p:spPr>
            <a:xfrm>
              <a:off x="-65039375" y="4094450"/>
              <a:ext cx="104775" cy="19700"/>
            </a:xfrm>
            <a:custGeom>
              <a:avLst/>
              <a:gdLst/>
              <a:ahLst/>
              <a:cxnLst/>
              <a:rect l="l" t="t" r="r" b="b"/>
              <a:pathLst>
                <a:path w="4191" h="788" extrusionOk="0">
                  <a:moveTo>
                    <a:pt x="473" y="0"/>
                  </a:moveTo>
                  <a:cubicBezTo>
                    <a:pt x="252" y="0"/>
                    <a:pt x="32" y="221"/>
                    <a:pt x="32" y="410"/>
                  </a:cubicBezTo>
                  <a:cubicBezTo>
                    <a:pt x="0" y="599"/>
                    <a:pt x="158" y="756"/>
                    <a:pt x="347" y="788"/>
                  </a:cubicBezTo>
                  <a:lnTo>
                    <a:pt x="3813" y="788"/>
                  </a:lnTo>
                  <a:cubicBezTo>
                    <a:pt x="4033" y="756"/>
                    <a:pt x="4191" y="599"/>
                    <a:pt x="4191" y="410"/>
                  </a:cubicBezTo>
                  <a:cubicBezTo>
                    <a:pt x="4191" y="158"/>
                    <a:pt x="3970" y="0"/>
                    <a:pt x="37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4" name="Google Shape;7084;p72"/>
            <p:cNvSpPr/>
            <p:nvPr/>
          </p:nvSpPr>
          <p:spPr>
            <a:xfrm>
              <a:off x="-65144125" y="4121025"/>
              <a:ext cx="311900" cy="290850"/>
            </a:xfrm>
            <a:custGeom>
              <a:avLst/>
              <a:gdLst/>
              <a:ahLst/>
              <a:cxnLst/>
              <a:rect l="l" t="t" r="r" b="b"/>
              <a:pathLst>
                <a:path w="12476" h="11634" extrusionOk="0">
                  <a:moveTo>
                    <a:pt x="6321" y="1678"/>
                  </a:moveTo>
                  <a:cubicBezTo>
                    <a:pt x="7437" y="1678"/>
                    <a:pt x="8570" y="2088"/>
                    <a:pt x="9483" y="3001"/>
                  </a:cubicBezTo>
                  <a:cubicBezTo>
                    <a:pt x="10334" y="3884"/>
                    <a:pt x="10806" y="5018"/>
                    <a:pt x="10806" y="6246"/>
                  </a:cubicBezTo>
                  <a:cubicBezTo>
                    <a:pt x="10806" y="8767"/>
                    <a:pt x="8759" y="10815"/>
                    <a:pt x="6238" y="10815"/>
                  </a:cubicBezTo>
                  <a:cubicBezTo>
                    <a:pt x="3718" y="10815"/>
                    <a:pt x="1702" y="8767"/>
                    <a:pt x="1702" y="6246"/>
                  </a:cubicBezTo>
                  <a:cubicBezTo>
                    <a:pt x="1702" y="3492"/>
                    <a:pt x="3974" y="1678"/>
                    <a:pt x="6321" y="1678"/>
                  </a:cubicBezTo>
                  <a:close/>
                  <a:moveTo>
                    <a:pt x="1367" y="1"/>
                  </a:moveTo>
                  <a:cubicBezTo>
                    <a:pt x="1048" y="1"/>
                    <a:pt x="725" y="119"/>
                    <a:pt x="473" y="355"/>
                  </a:cubicBezTo>
                  <a:cubicBezTo>
                    <a:pt x="0" y="828"/>
                    <a:pt x="0" y="1615"/>
                    <a:pt x="473" y="2119"/>
                  </a:cubicBezTo>
                  <a:cubicBezTo>
                    <a:pt x="696" y="2363"/>
                    <a:pt x="997" y="2488"/>
                    <a:pt x="1327" y="2488"/>
                  </a:cubicBezTo>
                  <a:cubicBezTo>
                    <a:pt x="1509" y="2488"/>
                    <a:pt x="1700" y="2450"/>
                    <a:pt x="1891" y="2371"/>
                  </a:cubicBezTo>
                  <a:lnTo>
                    <a:pt x="2237" y="2718"/>
                  </a:lnTo>
                  <a:cubicBezTo>
                    <a:pt x="1386" y="3695"/>
                    <a:pt x="914" y="4923"/>
                    <a:pt x="914" y="6215"/>
                  </a:cubicBezTo>
                  <a:cubicBezTo>
                    <a:pt x="914" y="9176"/>
                    <a:pt x="3340" y="11634"/>
                    <a:pt x="6301" y="11634"/>
                  </a:cubicBezTo>
                  <a:cubicBezTo>
                    <a:pt x="9231" y="11634"/>
                    <a:pt x="11689" y="9208"/>
                    <a:pt x="11689" y="6215"/>
                  </a:cubicBezTo>
                  <a:cubicBezTo>
                    <a:pt x="11689" y="4923"/>
                    <a:pt x="11216" y="3695"/>
                    <a:pt x="10365" y="2718"/>
                  </a:cubicBezTo>
                  <a:lnTo>
                    <a:pt x="10743" y="2371"/>
                  </a:lnTo>
                  <a:cubicBezTo>
                    <a:pt x="10901" y="2466"/>
                    <a:pt x="11059" y="2497"/>
                    <a:pt x="11248" y="2497"/>
                  </a:cubicBezTo>
                  <a:cubicBezTo>
                    <a:pt x="11909" y="2497"/>
                    <a:pt x="12476" y="1930"/>
                    <a:pt x="12476" y="1269"/>
                  </a:cubicBezTo>
                  <a:cubicBezTo>
                    <a:pt x="12476" y="607"/>
                    <a:pt x="11909" y="8"/>
                    <a:pt x="11248" y="8"/>
                  </a:cubicBezTo>
                  <a:cubicBezTo>
                    <a:pt x="10586" y="8"/>
                    <a:pt x="10019" y="544"/>
                    <a:pt x="10019" y="1269"/>
                  </a:cubicBezTo>
                  <a:cubicBezTo>
                    <a:pt x="10019" y="1458"/>
                    <a:pt x="10050" y="1615"/>
                    <a:pt x="10145" y="1773"/>
                  </a:cubicBezTo>
                  <a:lnTo>
                    <a:pt x="9798" y="2119"/>
                  </a:lnTo>
                  <a:cubicBezTo>
                    <a:pt x="9137" y="1584"/>
                    <a:pt x="8381" y="1206"/>
                    <a:pt x="7561" y="985"/>
                  </a:cubicBezTo>
                  <a:lnTo>
                    <a:pt x="7561" y="544"/>
                  </a:lnTo>
                  <a:lnTo>
                    <a:pt x="5073" y="544"/>
                  </a:lnTo>
                  <a:lnTo>
                    <a:pt x="5073" y="985"/>
                  </a:lnTo>
                  <a:cubicBezTo>
                    <a:pt x="4222" y="1206"/>
                    <a:pt x="3434" y="1584"/>
                    <a:pt x="2836" y="2119"/>
                  </a:cubicBezTo>
                  <a:lnTo>
                    <a:pt x="2458" y="1773"/>
                  </a:lnTo>
                  <a:cubicBezTo>
                    <a:pt x="2710" y="1269"/>
                    <a:pt x="2584" y="733"/>
                    <a:pt x="2237" y="355"/>
                  </a:cubicBezTo>
                  <a:cubicBezTo>
                    <a:pt x="2001" y="119"/>
                    <a:pt x="1686" y="1"/>
                    <a:pt x="13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85" name="Google Shape;7085;p72"/>
          <p:cNvSpPr/>
          <p:nvPr/>
        </p:nvSpPr>
        <p:spPr>
          <a:xfrm>
            <a:off x="3057429" y="1531476"/>
            <a:ext cx="369083" cy="369112"/>
          </a:xfrm>
          <a:custGeom>
            <a:avLst/>
            <a:gdLst/>
            <a:ahLst/>
            <a:cxnLst/>
            <a:rect l="l" t="t" r="r" b="b"/>
            <a:pathLst>
              <a:path w="12760" h="12761" extrusionOk="0">
                <a:moveTo>
                  <a:pt x="6427" y="3592"/>
                </a:moveTo>
                <a:cubicBezTo>
                  <a:pt x="7939" y="3592"/>
                  <a:pt x="9168" y="4821"/>
                  <a:pt x="9168" y="6365"/>
                </a:cubicBezTo>
                <a:cubicBezTo>
                  <a:pt x="9168" y="7846"/>
                  <a:pt x="7908" y="9106"/>
                  <a:pt x="6427" y="9106"/>
                </a:cubicBezTo>
                <a:cubicBezTo>
                  <a:pt x="4883" y="9106"/>
                  <a:pt x="3655" y="7877"/>
                  <a:pt x="3655" y="6365"/>
                </a:cubicBezTo>
                <a:cubicBezTo>
                  <a:pt x="3655" y="4821"/>
                  <a:pt x="4883" y="3592"/>
                  <a:pt x="6427" y="3592"/>
                </a:cubicBezTo>
                <a:close/>
                <a:moveTo>
                  <a:pt x="5829" y="1"/>
                </a:moveTo>
                <a:cubicBezTo>
                  <a:pt x="5356" y="1"/>
                  <a:pt x="5009" y="347"/>
                  <a:pt x="5009" y="852"/>
                </a:cubicBezTo>
                <a:lnTo>
                  <a:pt x="5009" y="1576"/>
                </a:lnTo>
                <a:cubicBezTo>
                  <a:pt x="4631" y="1702"/>
                  <a:pt x="4285" y="1828"/>
                  <a:pt x="3970" y="2017"/>
                </a:cubicBezTo>
                <a:lnTo>
                  <a:pt x="3466" y="1513"/>
                </a:lnTo>
                <a:cubicBezTo>
                  <a:pt x="3308" y="1356"/>
                  <a:pt x="3088" y="1277"/>
                  <a:pt x="2867" y="1277"/>
                </a:cubicBezTo>
                <a:cubicBezTo>
                  <a:pt x="2647" y="1277"/>
                  <a:pt x="2426" y="1356"/>
                  <a:pt x="2269" y="1513"/>
                </a:cubicBezTo>
                <a:lnTo>
                  <a:pt x="1481" y="2301"/>
                </a:lnTo>
                <a:cubicBezTo>
                  <a:pt x="1166" y="2616"/>
                  <a:pt x="1166" y="3151"/>
                  <a:pt x="1481" y="3466"/>
                </a:cubicBezTo>
                <a:lnTo>
                  <a:pt x="2017" y="4002"/>
                </a:lnTo>
                <a:cubicBezTo>
                  <a:pt x="1796" y="4317"/>
                  <a:pt x="1701" y="4664"/>
                  <a:pt x="1575" y="5010"/>
                </a:cubicBezTo>
                <a:lnTo>
                  <a:pt x="819" y="5010"/>
                </a:lnTo>
                <a:cubicBezTo>
                  <a:pt x="347" y="5010"/>
                  <a:pt x="0" y="5357"/>
                  <a:pt x="0" y="5829"/>
                </a:cubicBezTo>
                <a:lnTo>
                  <a:pt x="0" y="6932"/>
                </a:lnTo>
                <a:cubicBezTo>
                  <a:pt x="0" y="7405"/>
                  <a:pt x="347" y="7783"/>
                  <a:pt x="819" y="7783"/>
                </a:cubicBezTo>
                <a:lnTo>
                  <a:pt x="1575" y="7783"/>
                </a:lnTo>
                <a:cubicBezTo>
                  <a:pt x="1701" y="8129"/>
                  <a:pt x="1796" y="8476"/>
                  <a:pt x="2017" y="8791"/>
                </a:cubicBezTo>
                <a:lnTo>
                  <a:pt x="1481" y="9295"/>
                </a:lnTo>
                <a:cubicBezTo>
                  <a:pt x="1166" y="9610"/>
                  <a:pt x="1166" y="10177"/>
                  <a:pt x="1481" y="10492"/>
                </a:cubicBezTo>
                <a:lnTo>
                  <a:pt x="2269" y="11280"/>
                </a:lnTo>
                <a:cubicBezTo>
                  <a:pt x="2426" y="11437"/>
                  <a:pt x="2647" y="11516"/>
                  <a:pt x="2867" y="11516"/>
                </a:cubicBezTo>
                <a:cubicBezTo>
                  <a:pt x="3088" y="11516"/>
                  <a:pt x="3308" y="11437"/>
                  <a:pt x="3466" y="11280"/>
                </a:cubicBezTo>
                <a:lnTo>
                  <a:pt x="3970" y="10776"/>
                </a:lnTo>
                <a:cubicBezTo>
                  <a:pt x="4285" y="10965"/>
                  <a:pt x="4631" y="11091"/>
                  <a:pt x="5009" y="11185"/>
                </a:cubicBezTo>
                <a:lnTo>
                  <a:pt x="5009" y="11941"/>
                </a:lnTo>
                <a:cubicBezTo>
                  <a:pt x="5009" y="12414"/>
                  <a:pt x="5356" y="12760"/>
                  <a:pt x="5829" y="12760"/>
                </a:cubicBezTo>
                <a:lnTo>
                  <a:pt x="6931" y="12760"/>
                </a:lnTo>
                <a:cubicBezTo>
                  <a:pt x="7404" y="12760"/>
                  <a:pt x="7750" y="12414"/>
                  <a:pt x="7750" y="11941"/>
                </a:cubicBezTo>
                <a:lnTo>
                  <a:pt x="7750" y="11185"/>
                </a:lnTo>
                <a:cubicBezTo>
                  <a:pt x="8097" y="11091"/>
                  <a:pt x="8475" y="10965"/>
                  <a:pt x="8790" y="10776"/>
                </a:cubicBezTo>
                <a:lnTo>
                  <a:pt x="9294" y="11280"/>
                </a:lnTo>
                <a:cubicBezTo>
                  <a:pt x="9452" y="11437"/>
                  <a:pt x="9664" y="11516"/>
                  <a:pt x="9877" y="11516"/>
                </a:cubicBezTo>
                <a:cubicBezTo>
                  <a:pt x="10090" y="11516"/>
                  <a:pt x="10302" y="11437"/>
                  <a:pt x="10460" y="11280"/>
                </a:cubicBezTo>
                <a:lnTo>
                  <a:pt x="11247" y="10492"/>
                </a:lnTo>
                <a:cubicBezTo>
                  <a:pt x="11563" y="10177"/>
                  <a:pt x="11563" y="9610"/>
                  <a:pt x="11247" y="9295"/>
                </a:cubicBezTo>
                <a:lnTo>
                  <a:pt x="10743" y="8791"/>
                </a:lnTo>
                <a:cubicBezTo>
                  <a:pt x="10932" y="8476"/>
                  <a:pt x="11058" y="8129"/>
                  <a:pt x="11184" y="7783"/>
                </a:cubicBezTo>
                <a:lnTo>
                  <a:pt x="11941" y="7783"/>
                </a:lnTo>
                <a:cubicBezTo>
                  <a:pt x="12413" y="7783"/>
                  <a:pt x="12760" y="7405"/>
                  <a:pt x="12760" y="6932"/>
                </a:cubicBezTo>
                <a:lnTo>
                  <a:pt x="12760" y="5829"/>
                </a:lnTo>
                <a:cubicBezTo>
                  <a:pt x="12760" y="5325"/>
                  <a:pt x="12350" y="4979"/>
                  <a:pt x="11941" y="4979"/>
                </a:cubicBezTo>
                <a:lnTo>
                  <a:pt x="11184" y="4979"/>
                </a:lnTo>
                <a:cubicBezTo>
                  <a:pt x="11058" y="4632"/>
                  <a:pt x="10932" y="4254"/>
                  <a:pt x="10743" y="3939"/>
                </a:cubicBezTo>
                <a:lnTo>
                  <a:pt x="11247" y="3435"/>
                </a:lnTo>
                <a:cubicBezTo>
                  <a:pt x="11563" y="3120"/>
                  <a:pt x="11563" y="2553"/>
                  <a:pt x="11247" y="2238"/>
                </a:cubicBezTo>
                <a:lnTo>
                  <a:pt x="10460" y="1450"/>
                </a:lnTo>
                <a:cubicBezTo>
                  <a:pt x="10302" y="1293"/>
                  <a:pt x="10090" y="1214"/>
                  <a:pt x="9877" y="1214"/>
                </a:cubicBezTo>
                <a:cubicBezTo>
                  <a:pt x="9664" y="1214"/>
                  <a:pt x="9452" y="1293"/>
                  <a:pt x="9294" y="1450"/>
                </a:cubicBezTo>
                <a:lnTo>
                  <a:pt x="8790" y="1986"/>
                </a:lnTo>
                <a:cubicBezTo>
                  <a:pt x="8475" y="1765"/>
                  <a:pt x="8097" y="1671"/>
                  <a:pt x="7750" y="1545"/>
                </a:cubicBezTo>
                <a:lnTo>
                  <a:pt x="7750" y="852"/>
                </a:lnTo>
                <a:cubicBezTo>
                  <a:pt x="7750" y="379"/>
                  <a:pt x="7404" y="1"/>
                  <a:pt x="6931" y="1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86" name="Google Shape;7086;p72"/>
          <p:cNvGrpSpPr/>
          <p:nvPr/>
        </p:nvGrpSpPr>
        <p:grpSpPr>
          <a:xfrm>
            <a:off x="3056770" y="1975028"/>
            <a:ext cx="370645" cy="368042"/>
            <a:chOff x="-63250675" y="3744075"/>
            <a:chExt cx="320350" cy="31810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7087" name="Google Shape;7087;p72"/>
            <p:cNvSpPr/>
            <p:nvPr/>
          </p:nvSpPr>
          <p:spPr>
            <a:xfrm>
              <a:off x="-63126250" y="3744075"/>
              <a:ext cx="195925" cy="192875"/>
            </a:xfrm>
            <a:custGeom>
              <a:avLst/>
              <a:gdLst/>
              <a:ahLst/>
              <a:cxnLst/>
              <a:rect l="l" t="t" r="r" b="b"/>
              <a:pathLst>
                <a:path w="7837" h="7715" extrusionOk="0">
                  <a:moveTo>
                    <a:pt x="6020" y="0"/>
                  </a:moveTo>
                  <a:cubicBezTo>
                    <a:pt x="5921" y="0"/>
                    <a:pt x="5820" y="37"/>
                    <a:pt x="5735" y="122"/>
                  </a:cubicBezTo>
                  <a:lnTo>
                    <a:pt x="4097" y="1760"/>
                  </a:lnTo>
                  <a:cubicBezTo>
                    <a:pt x="4034" y="1854"/>
                    <a:pt x="3971" y="1917"/>
                    <a:pt x="3971" y="2012"/>
                  </a:cubicBezTo>
                  <a:lnTo>
                    <a:pt x="3782" y="3304"/>
                  </a:lnTo>
                  <a:lnTo>
                    <a:pt x="1734" y="5351"/>
                  </a:lnTo>
                  <a:cubicBezTo>
                    <a:pt x="1576" y="5288"/>
                    <a:pt x="1387" y="5225"/>
                    <a:pt x="1230" y="5225"/>
                  </a:cubicBezTo>
                  <a:cubicBezTo>
                    <a:pt x="537" y="5225"/>
                    <a:pt x="1" y="5793"/>
                    <a:pt x="1" y="6486"/>
                  </a:cubicBezTo>
                  <a:cubicBezTo>
                    <a:pt x="1" y="7210"/>
                    <a:pt x="537" y="7714"/>
                    <a:pt x="1230" y="7714"/>
                  </a:cubicBezTo>
                  <a:cubicBezTo>
                    <a:pt x="1891" y="7714"/>
                    <a:pt x="2458" y="7179"/>
                    <a:pt x="2458" y="6486"/>
                  </a:cubicBezTo>
                  <a:cubicBezTo>
                    <a:pt x="2458" y="6297"/>
                    <a:pt x="2395" y="6139"/>
                    <a:pt x="2332" y="5982"/>
                  </a:cubicBezTo>
                  <a:lnTo>
                    <a:pt x="4380" y="3934"/>
                  </a:lnTo>
                  <a:lnTo>
                    <a:pt x="5672" y="3745"/>
                  </a:lnTo>
                  <a:cubicBezTo>
                    <a:pt x="5735" y="3745"/>
                    <a:pt x="5829" y="3713"/>
                    <a:pt x="5924" y="3619"/>
                  </a:cubicBezTo>
                  <a:lnTo>
                    <a:pt x="7562" y="1980"/>
                  </a:lnTo>
                  <a:cubicBezTo>
                    <a:pt x="7837" y="1706"/>
                    <a:pt x="7609" y="1254"/>
                    <a:pt x="7251" y="1254"/>
                  </a:cubicBezTo>
                  <a:cubicBezTo>
                    <a:pt x="7240" y="1254"/>
                    <a:pt x="7228" y="1255"/>
                    <a:pt x="7216" y="1256"/>
                  </a:cubicBezTo>
                  <a:lnTo>
                    <a:pt x="6302" y="1382"/>
                  </a:lnTo>
                  <a:lnTo>
                    <a:pt x="6428" y="468"/>
                  </a:lnTo>
                  <a:cubicBezTo>
                    <a:pt x="6472" y="203"/>
                    <a:pt x="6253" y="0"/>
                    <a:pt x="60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8" name="Google Shape;7088;p72"/>
            <p:cNvSpPr/>
            <p:nvPr/>
          </p:nvSpPr>
          <p:spPr>
            <a:xfrm>
              <a:off x="-63190025" y="3814050"/>
              <a:ext cx="186675" cy="185900"/>
            </a:xfrm>
            <a:custGeom>
              <a:avLst/>
              <a:gdLst/>
              <a:ahLst/>
              <a:cxnLst/>
              <a:rect l="l" t="t" r="r" b="b"/>
              <a:pathLst>
                <a:path w="7467" h="7436" extrusionOk="0">
                  <a:moveTo>
                    <a:pt x="3718" y="1"/>
                  </a:moveTo>
                  <a:cubicBezTo>
                    <a:pt x="1670" y="1"/>
                    <a:pt x="0" y="1670"/>
                    <a:pt x="0" y="3750"/>
                  </a:cubicBezTo>
                  <a:cubicBezTo>
                    <a:pt x="0" y="5797"/>
                    <a:pt x="1638" y="7436"/>
                    <a:pt x="3718" y="7436"/>
                  </a:cubicBezTo>
                  <a:cubicBezTo>
                    <a:pt x="5765" y="7436"/>
                    <a:pt x="7467" y="5797"/>
                    <a:pt x="7467" y="3750"/>
                  </a:cubicBezTo>
                  <a:cubicBezTo>
                    <a:pt x="7467" y="3151"/>
                    <a:pt x="7341" y="2647"/>
                    <a:pt x="7120" y="2143"/>
                  </a:cubicBezTo>
                  <a:lnTo>
                    <a:pt x="5828" y="3435"/>
                  </a:lnTo>
                  <a:cubicBezTo>
                    <a:pt x="5828" y="3498"/>
                    <a:pt x="5860" y="3624"/>
                    <a:pt x="5860" y="3718"/>
                  </a:cubicBezTo>
                  <a:cubicBezTo>
                    <a:pt x="5860" y="4852"/>
                    <a:pt x="4915" y="5797"/>
                    <a:pt x="3781" y="5797"/>
                  </a:cubicBezTo>
                  <a:cubicBezTo>
                    <a:pt x="2615" y="5797"/>
                    <a:pt x="1670" y="4852"/>
                    <a:pt x="1670" y="3718"/>
                  </a:cubicBezTo>
                  <a:cubicBezTo>
                    <a:pt x="1733" y="2552"/>
                    <a:pt x="2615" y="1607"/>
                    <a:pt x="3781" y="1607"/>
                  </a:cubicBezTo>
                  <a:cubicBezTo>
                    <a:pt x="3875" y="1607"/>
                    <a:pt x="3970" y="1607"/>
                    <a:pt x="4033" y="1670"/>
                  </a:cubicBezTo>
                  <a:lnTo>
                    <a:pt x="5356" y="347"/>
                  </a:lnTo>
                  <a:cubicBezTo>
                    <a:pt x="4883" y="127"/>
                    <a:pt x="4316" y="1"/>
                    <a:pt x="37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9" name="Google Shape;7089;p72"/>
            <p:cNvSpPr/>
            <p:nvPr/>
          </p:nvSpPr>
          <p:spPr>
            <a:xfrm>
              <a:off x="-63250675" y="3751050"/>
              <a:ext cx="311125" cy="311125"/>
            </a:xfrm>
            <a:custGeom>
              <a:avLst/>
              <a:gdLst/>
              <a:ahLst/>
              <a:cxnLst/>
              <a:rect l="l" t="t" r="r" b="b"/>
              <a:pathLst>
                <a:path w="12445" h="12445" extrusionOk="0">
                  <a:moveTo>
                    <a:pt x="6270" y="0"/>
                  </a:moveTo>
                  <a:cubicBezTo>
                    <a:pt x="2773" y="0"/>
                    <a:pt x="0" y="2804"/>
                    <a:pt x="0" y="6238"/>
                  </a:cubicBezTo>
                  <a:cubicBezTo>
                    <a:pt x="0" y="9641"/>
                    <a:pt x="2804" y="12445"/>
                    <a:pt x="6238" y="12445"/>
                  </a:cubicBezTo>
                  <a:cubicBezTo>
                    <a:pt x="9672" y="12445"/>
                    <a:pt x="12445" y="9641"/>
                    <a:pt x="12445" y="6238"/>
                  </a:cubicBezTo>
                  <a:cubicBezTo>
                    <a:pt x="12445" y="5325"/>
                    <a:pt x="12256" y="4411"/>
                    <a:pt x="11878" y="3592"/>
                  </a:cubicBezTo>
                  <a:lnTo>
                    <a:pt x="11563" y="3907"/>
                  </a:lnTo>
                  <a:cubicBezTo>
                    <a:pt x="11342" y="4096"/>
                    <a:pt x="11121" y="4222"/>
                    <a:pt x="10838" y="4253"/>
                  </a:cubicBezTo>
                  <a:lnTo>
                    <a:pt x="10397" y="4348"/>
                  </a:lnTo>
                  <a:cubicBezTo>
                    <a:pt x="10680" y="4915"/>
                    <a:pt x="10806" y="5545"/>
                    <a:pt x="10806" y="6238"/>
                  </a:cubicBezTo>
                  <a:cubicBezTo>
                    <a:pt x="10806" y="8759"/>
                    <a:pt x="8759" y="10743"/>
                    <a:pt x="6270" y="10743"/>
                  </a:cubicBezTo>
                  <a:cubicBezTo>
                    <a:pt x="3781" y="10743"/>
                    <a:pt x="1733" y="8696"/>
                    <a:pt x="1733" y="6238"/>
                  </a:cubicBezTo>
                  <a:cubicBezTo>
                    <a:pt x="1733" y="3718"/>
                    <a:pt x="3781" y="1670"/>
                    <a:pt x="6270" y="1670"/>
                  </a:cubicBezTo>
                  <a:cubicBezTo>
                    <a:pt x="6931" y="1670"/>
                    <a:pt x="7561" y="1796"/>
                    <a:pt x="8160" y="2048"/>
                  </a:cubicBezTo>
                  <a:lnTo>
                    <a:pt x="8254" y="1607"/>
                  </a:lnTo>
                  <a:cubicBezTo>
                    <a:pt x="8286" y="1355"/>
                    <a:pt x="8412" y="1103"/>
                    <a:pt x="8601" y="914"/>
                  </a:cubicBezTo>
                  <a:lnTo>
                    <a:pt x="8916" y="599"/>
                  </a:lnTo>
                  <a:cubicBezTo>
                    <a:pt x="8097" y="189"/>
                    <a:pt x="7215" y="0"/>
                    <a:pt x="62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90" name="Google Shape;7090;p72"/>
          <p:cNvGrpSpPr/>
          <p:nvPr/>
        </p:nvGrpSpPr>
        <p:grpSpPr>
          <a:xfrm>
            <a:off x="3058462" y="2404333"/>
            <a:ext cx="367261" cy="367261"/>
            <a:chOff x="-63250675" y="4110200"/>
            <a:chExt cx="317425" cy="31742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7091" name="Google Shape;7091;p72"/>
            <p:cNvSpPr/>
            <p:nvPr/>
          </p:nvSpPr>
          <p:spPr>
            <a:xfrm>
              <a:off x="-63007300" y="4153725"/>
              <a:ext cx="30725" cy="29750"/>
            </a:xfrm>
            <a:custGeom>
              <a:avLst/>
              <a:gdLst/>
              <a:ahLst/>
              <a:cxnLst/>
              <a:rect l="l" t="t" r="r" b="b"/>
              <a:pathLst>
                <a:path w="1229" h="1190" extrusionOk="0">
                  <a:moveTo>
                    <a:pt x="772" y="0"/>
                  </a:moveTo>
                  <a:cubicBezTo>
                    <a:pt x="662" y="0"/>
                    <a:pt x="552" y="39"/>
                    <a:pt x="473" y="118"/>
                  </a:cubicBezTo>
                  <a:lnTo>
                    <a:pt x="0" y="591"/>
                  </a:lnTo>
                  <a:cubicBezTo>
                    <a:pt x="252" y="780"/>
                    <a:pt x="441" y="1000"/>
                    <a:pt x="599" y="1189"/>
                  </a:cubicBezTo>
                  <a:lnTo>
                    <a:pt x="1071" y="717"/>
                  </a:lnTo>
                  <a:cubicBezTo>
                    <a:pt x="1229" y="559"/>
                    <a:pt x="1229" y="276"/>
                    <a:pt x="1071" y="118"/>
                  </a:cubicBezTo>
                  <a:cubicBezTo>
                    <a:pt x="993" y="39"/>
                    <a:pt x="882" y="0"/>
                    <a:pt x="7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2" name="Google Shape;7092;p72"/>
            <p:cNvSpPr/>
            <p:nvPr/>
          </p:nvSpPr>
          <p:spPr>
            <a:xfrm>
              <a:off x="-63203425" y="4159025"/>
              <a:ext cx="222925" cy="222150"/>
            </a:xfrm>
            <a:custGeom>
              <a:avLst/>
              <a:gdLst/>
              <a:ahLst/>
              <a:cxnLst/>
              <a:rect l="l" t="t" r="r" b="b"/>
              <a:pathLst>
                <a:path w="8917" h="8886" extrusionOk="0">
                  <a:moveTo>
                    <a:pt x="4033" y="1418"/>
                  </a:moveTo>
                  <a:lnTo>
                    <a:pt x="4033" y="3088"/>
                  </a:lnTo>
                  <a:cubicBezTo>
                    <a:pt x="3939" y="3151"/>
                    <a:pt x="3876" y="3151"/>
                    <a:pt x="3781" y="3183"/>
                  </a:cubicBezTo>
                  <a:lnTo>
                    <a:pt x="2615" y="1985"/>
                  </a:lnTo>
                  <a:cubicBezTo>
                    <a:pt x="2993" y="1670"/>
                    <a:pt x="3529" y="1481"/>
                    <a:pt x="4033" y="1418"/>
                  </a:cubicBezTo>
                  <a:close/>
                  <a:moveTo>
                    <a:pt x="4852" y="1418"/>
                  </a:moveTo>
                  <a:cubicBezTo>
                    <a:pt x="5356" y="1481"/>
                    <a:pt x="5892" y="1670"/>
                    <a:pt x="6270" y="1985"/>
                  </a:cubicBezTo>
                  <a:lnTo>
                    <a:pt x="5104" y="3183"/>
                  </a:lnTo>
                  <a:cubicBezTo>
                    <a:pt x="5010" y="3151"/>
                    <a:pt x="4947" y="3088"/>
                    <a:pt x="4852" y="3088"/>
                  </a:cubicBezTo>
                  <a:lnTo>
                    <a:pt x="4852" y="1418"/>
                  </a:lnTo>
                  <a:close/>
                  <a:moveTo>
                    <a:pt x="2017" y="2553"/>
                  </a:moveTo>
                  <a:lnTo>
                    <a:pt x="3214" y="3718"/>
                  </a:lnTo>
                  <a:cubicBezTo>
                    <a:pt x="3151" y="3813"/>
                    <a:pt x="3119" y="3876"/>
                    <a:pt x="3119" y="3970"/>
                  </a:cubicBezTo>
                  <a:lnTo>
                    <a:pt x="1418" y="3970"/>
                  </a:lnTo>
                  <a:cubicBezTo>
                    <a:pt x="1513" y="3466"/>
                    <a:pt x="1733" y="2994"/>
                    <a:pt x="2017" y="2553"/>
                  </a:cubicBezTo>
                  <a:close/>
                  <a:moveTo>
                    <a:pt x="6869" y="2553"/>
                  </a:moveTo>
                  <a:cubicBezTo>
                    <a:pt x="7184" y="2994"/>
                    <a:pt x="7373" y="3466"/>
                    <a:pt x="7467" y="3970"/>
                  </a:cubicBezTo>
                  <a:lnTo>
                    <a:pt x="5766" y="3970"/>
                  </a:lnTo>
                  <a:cubicBezTo>
                    <a:pt x="5734" y="3876"/>
                    <a:pt x="5734" y="3813"/>
                    <a:pt x="5671" y="3718"/>
                  </a:cubicBezTo>
                  <a:lnTo>
                    <a:pt x="6869" y="2553"/>
                  </a:lnTo>
                  <a:close/>
                  <a:moveTo>
                    <a:pt x="3119" y="4789"/>
                  </a:moveTo>
                  <a:cubicBezTo>
                    <a:pt x="3182" y="4884"/>
                    <a:pt x="3182" y="4947"/>
                    <a:pt x="3214" y="5041"/>
                  </a:cubicBezTo>
                  <a:lnTo>
                    <a:pt x="2017" y="6207"/>
                  </a:lnTo>
                  <a:cubicBezTo>
                    <a:pt x="1733" y="5829"/>
                    <a:pt x="1513" y="5357"/>
                    <a:pt x="1418" y="4789"/>
                  </a:cubicBezTo>
                  <a:close/>
                  <a:moveTo>
                    <a:pt x="7467" y="4789"/>
                  </a:moveTo>
                  <a:cubicBezTo>
                    <a:pt x="7373" y="5357"/>
                    <a:pt x="7184" y="5829"/>
                    <a:pt x="6869" y="6207"/>
                  </a:cubicBezTo>
                  <a:lnTo>
                    <a:pt x="5671" y="5041"/>
                  </a:lnTo>
                  <a:cubicBezTo>
                    <a:pt x="5734" y="4947"/>
                    <a:pt x="5766" y="4884"/>
                    <a:pt x="5766" y="4789"/>
                  </a:cubicBezTo>
                  <a:close/>
                  <a:moveTo>
                    <a:pt x="3781" y="5609"/>
                  </a:moveTo>
                  <a:cubicBezTo>
                    <a:pt x="3876" y="5672"/>
                    <a:pt x="3939" y="5703"/>
                    <a:pt x="4033" y="5703"/>
                  </a:cubicBezTo>
                  <a:lnTo>
                    <a:pt x="4033" y="7404"/>
                  </a:lnTo>
                  <a:cubicBezTo>
                    <a:pt x="3529" y="7310"/>
                    <a:pt x="2993" y="7121"/>
                    <a:pt x="2615" y="6806"/>
                  </a:cubicBezTo>
                  <a:lnTo>
                    <a:pt x="3781" y="5609"/>
                  </a:lnTo>
                  <a:close/>
                  <a:moveTo>
                    <a:pt x="5104" y="5609"/>
                  </a:moveTo>
                  <a:lnTo>
                    <a:pt x="6270" y="6806"/>
                  </a:lnTo>
                  <a:cubicBezTo>
                    <a:pt x="5892" y="7121"/>
                    <a:pt x="5419" y="7310"/>
                    <a:pt x="4852" y="7404"/>
                  </a:cubicBezTo>
                  <a:lnTo>
                    <a:pt x="4852" y="5703"/>
                  </a:lnTo>
                  <a:cubicBezTo>
                    <a:pt x="4947" y="5672"/>
                    <a:pt x="5010" y="5672"/>
                    <a:pt x="5104" y="5609"/>
                  </a:cubicBezTo>
                  <a:close/>
                  <a:moveTo>
                    <a:pt x="4474" y="1"/>
                  </a:moveTo>
                  <a:cubicBezTo>
                    <a:pt x="2017" y="1"/>
                    <a:pt x="0" y="1985"/>
                    <a:pt x="0" y="4443"/>
                  </a:cubicBezTo>
                  <a:cubicBezTo>
                    <a:pt x="0" y="6869"/>
                    <a:pt x="2017" y="8885"/>
                    <a:pt x="4474" y="8885"/>
                  </a:cubicBezTo>
                  <a:cubicBezTo>
                    <a:pt x="6900" y="8885"/>
                    <a:pt x="8916" y="6869"/>
                    <a:pt x="8916" y="4443"/>
                  </a:cubicBezTo>
                  <a:cubicBezTo>
                    <a:pt x="8916" y="1954"/>
                    <a:pt x="6900" y="1"/>
                    <a:pt x="44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3" name="Google Shape;7093;p72"/>
            <p:cNvSpPr/>
            <p:nvPr/>
          </p:nvSpPr>
          <p:spPr>
            <a:xfrm>
              <a:off x="-63102600" y="4401625"/>
              <a:ext cx="20500" cy="26000"/>
            </a:xfrm>
            <a:custGeom>
              <a:avLst/>
              <a:gdLst/>
              <a:ahLst/>
              <a:cxnLst/>
              <a:rect l="l" t="t" r="r" b="b"/>
              <a:pathLst>
                <a:path w="820" h="1040" extrusionOk="0">
                  <a:moveTo>
                    <a:pt x="0" y="0"/>
                  </a:moveTo>
                  <a:lnTo>
                    <a:pt x="0" y="630"/>
                  </a:lnTo>
                  <a:cubicBezTo>
                    <a:pt x="0" y="882"/>
                    <a:pt x="189" y="1040"/>
                    <a:pt x="441" y="1040"/>
                  </a:cubicBezTo>
                  <a:cubicBezTo>
                    <a:pt x="662" y="1040"/>
                    <a:pt x="819" y="851"/>
                    <a:pt x="819" y="630"/>
                  </a:cubicBezTo>
                  <a:lnTo>
                    <a:pt x="81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4" name="Google Shape;7094;p72"/>
            <p:cNvSpPr/>
            <p:nvPr/>
          </p:nvSpPr>
          <p:spPr>
            <a:xfrm>
              <a:off x="-63006525" y="4354350"/>
              <a:ext cx="29950" cy="29975"/>
            </a:xfrm>
            <a:custGeom>
              <a:avLst/>
              <a:gdLst/>
              <a:ahLst/>
              <a:cxnLst/>
              <a:rect l="l" t="t" r="r" b="b"/>
              <a:pathLst>
                <a:path w="1198" h="1199" extrusionOk="0">
                  <a:moveTo>
                    <a:pt x="599" y="1"/>
                  </a:moveTo>
                  <a:cubicBezTo>
                    <a:pt x="410" y="221"/>
                    <a:pt x="253" y="410"/>
                    <a:pt x="1" y="599"/>
                  </a:cubicBezTo>
                  <a:lnTo>
                    <a:pt x="473" y="1072"/>
                  </a:lnTo>
                  <a:cubicBezTo>
                    <a:pt x="568" y="1167"/>
                    <a:pt x="694" y="1198"/>
                    <a:pt x="757" y="1198"/>
                  </a:cubicBezTo>
                  <a:cubicBezTo>
                    <a:pt x="851" y="1198"/>
                    <a:pt x="946" y="1167"/>
                    <a:pt x="1040" y="1072"/>
                  </a:cubicBezTo>
                  <a:cubicBezTo>
                    <a:pt x="1198" y="915"/>
                    <a:pt x="1198" y="631"/>
                    <a:pt x="1040" y="473"/>
                  </a:cubicBezTo>
                  <a:lnTo>
                    <a:pt x="5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5" name="Google Shape;7095;p72"/>
            <p:cNvSpPr/>
            <p:nvPr/>
          </p:nvSpPr>
          <p:spPr>
            <a:xfrm>
              <a:off x="-62960825" y="4258275"/>
              <a:ext cx="27575" cy="20500"/>
            </a:xfrm>
            <a:custGeom>
              <a:avLst/>
              <a:gdLst/>
              <a:ahLst/>
              <a:cxnLst/>
              <a:rect l="l" t="t" r="r" b="b"/>
              <a:pathLst>
                <a:path w="1103" h="820" extrusionOk="0">
                  <a:moveTo>
                    <a:pt x="0" y="0"/>
                  </a:moveTo>
                  <a:lnTo>
                    <a:pt x="0" y="441"/>
                  </a:lnTo>
                  <a:lnTo>
                    <a:pt x="0" y="819"/>
                  </a:lnTo>
                  <a:lnTo>
                    <a:pt x="662" y="819"/>
                  </a:lnTo>
                  <a:cubicBezTo>
                    <a:pt x="914" y="819"/>
                    <a:pt x="1071" y="630"/>
                    <a:pt x="1071" y="378"/>
                  </a:cubicBezTo>
                  <a:cubicBezTo>
                    <a:pt x="1103" y="189"/>
                    <a:pt x="914" y="0"/>
                    <a:pt x="6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6" name="Google Shape;7096;p72"/>
            <p:cNvSpPr/>
            <p:nvPr/>
          </p:nvSpPr>
          <p:spPr>
            <a:xfrm>
              <a:off x="-63250675" y="4259050"/>
              <a:ext cx="26800" cy="20500"/>
            </a:xfrm>
            <a:custGeom>
              <a:avLst/>
              <a:gdLst/>
              <a:ahLst/>
              <a:cxnLst/>
              <a:rect l="l" t="t" r="r" b="b"/>
              <a:pathLst>
                <a:path w="1072" h="820" extrusionOk="0">
                  <a:moveTo>
                    <a:pt x="410" y="1"/>
                  </a:moveTo>
                  <a:cubicBezTo>
                    <a:pt x="158" y="1"/>
                    <a:pt x="0" y="190"/>
                    <a:pt x="0" y="410"/>
                  </a:cubicBezTo>
                  <a:cubicBezTo>
                    <a:pt x="0" y="631"/>
                    <a:pt x="221" y="820"/>
                    <a:pt x="410" y="820"/>
                  </a:cubicBezTo>
                  <a:lnTo>
                    <a:pt x="1071" y="820"/>
                  </a:lnTo>
                  <a:lnTo>
                    <a:pt x="1071" y="442"/>
                  </a:lnTo>
                  <a:lnTo>
                    <a:pt x="107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7" name="Google Shape;7097;p72"/>
            <p:cNvSpPr/>
            <p:nvPr/>
          </p:nvSpPr>
          <p:spPr>
            <a:xfrm>
              <a:off x="-63208950" y="4354350"/>
              <a:ext cx="29175" cy="29975"/>
            </a:xfrm>
            <a:custGeom>
              <a:avLst/>
              <a:gdLst/>
              <a:ahLst/>
              <a:cxnLst/>
              <a:rect l="l" t="t" r="r" b="b"/>
              <a:pathLst>
                <a:path w="1167" h="1199" extrusionOk="0">
                  <a:moveTo>
                    <a:pt x="631" y="1"/>
                  </a:moveTo>
                  <a:lnTo>
                    <a:pt x="158" y="473"/>
                  </a:lnTo>
                  <a:cubicBezTo>
                    <a:pt x="1" y="631"/>
                    <a:pt x="1" y="915"/>
                    <a:pt x="158" y="1072"/>
                  </a:cubicBezTo>
                  <a:cubicBezTo>
                    <a:pt x="221" y="1167"/>
                    <a:pt x="348" y="1198"/>
                    <a:pt x="442" y="1198"/>
                  </a:cubicBezTo>
                  <a:cubicBezTo>
                    <a:pt x="505" y="1198"/>
                    <a:pt x="631" y="1167"/>
                    <a:pt x="694" y="1072"/>
                  </a:cubicBezTo>
                  <a:lnTo>
                    <a:pt x="1167" y="599"/>
                  </a:lnTo>
                  <a:cubicBezTo>
                    <a:pt x="1009" y="442"/>
                    <a:pt x="820" y="253"/>
                    <a:pt x="6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8" name="Google Shape;7098;p72"/>
            <p:cNvSpPr/>
            <p:nvPr/>
          </p:nvSpPr>
          <p:spPr>
            <a:xfrm>
              <a:off x="-63208150" y="4153725"/>
              <a:ext cx="30725" cy="29750"/>
            </a:xfrm>
            <a:custGeom>
              <a:avLst/>
              <a:gdLst/>
              <a:ahLst/>
              <a:cxnLst/>
              <a:rect l="l" t="t" r="r" b="b"/>
              <a:pathLst>
                <a:path w="1229" h="1190" extrusionOk="0">
                  <a:moveTo>
                    <a:pt x="457" y="0"/>
                  </a:moveTo>
                  <a:cubicBezTo>
                    <a:pt x="347" y="0"/>
                    <a:pt x="237" y="39"/>
                    <a:pt x="158" y="118"/>
                  </a:cubicBezTo>
                  <a:cubicBezTo>
                    <a:pt x="0" y="276"/>
                    <a:pt x="0" y="559"/>
                    <a:pt x="158" y="717"/>
                  </a:cubicBezTo>
                  <a:lnTo>
                    <a:pt x="631" y="1189"/>
                  </a:lnTo>
                  <a:lnTo>
                    <a:pt x="1229" y="591"/>
                  </a:lnTo>
                  <a:lnTo>
                    <a:pt x="757" y="118"/>
                  </a:lnTo>
                  <a:cubicBezTo>
                    <a:pt x="678" y="39"/>
                    <a:pt x="568" y="0"/>
                    <a:pt x="4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9" name="Google Shape;7099;p72"/>
            <p:cNvSpPr/>
            <p:nvPr/>
          </p:nvSpPr>
          <p:spPr>
            <a:xfrm>
              <a:off x="-63102600" y="4110200"/>
              <a:ext cx="20500" cy="27600"/>
            </a:xfrm>
            <a:custGeom>
              <a:avLst/>
              <a:gdLst/>
              <a:ahLst/>
              <a:cxnLst/>
              <a:rect l="l" t="t" r="r" b="b"/>
              <a:pathLst>
                <a:path w="820" h="1104" extrusionOk="0">
                  <a:moveTo>
                    <a:pt x="441" y="0"/>
                  </a:moveTo>
                  <a:cubicBezTo>
                    <a:pt x="221" y="0"/>
                    <a:pt x="0" y="221"/>
                    <a:pt x="0" y="410"/>
                  </a:cubicBezTo>
                  <a:lnTo>
                    <a:pt x="0" y="1103"/>
                  </a:lnTo>
                  <a:lnTo>
                    <a:pt x="819" y="1103"/>
                  </a:lnTo>
                  <a:lnTo>
                    <a:pt x="819" y="410"/>
                  </a:lnTo>
                  <a:cubicBezTo>
                    <a:pt x="819" y="158"/>
                    <a:pt x="630" y="0"/>
                    <a:pt x="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00" name="Google Shape;7100;p72"/>
          <p:cNvGrpSpPr/>
          <p:nvPr/>
        </p:nvGrpSpPr>
        <p:grpSpPr>
          <a:xfrm>
            <a:off x="1737509" y="2901428"/>
            <a:ext cx="359075" cy="358844"/>
            <a:chOff x="-61351725" y="3372400"/>
            <a:chExt cx="310350" cy="31015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7101" name="Google Shape;7101;p72"/>
            <p:cNvSpPr/>
            <p:nvPr/>
          </p:nvSpPr>
          <p:spPr>
            <a:xfrm>
              <a:off x="-61165050" y="3558875"/>
              <a:ext cx="19700" cy="19700"/>
            </a:xfrm>
            <a:custGeom>
              <a:avLst/>
              <a:gdLst/>
              <a:ahLst/>
              <a:cxnLst/>
              <a:rect l="l" t="t" r="r" b="b"/>
              <a:pathLst>
                <a:path w="788" h="788" extrusionOk="0">
                  <a:moveTo>
                    <a:pt x="410" y="0"/>
                  </a:moveTo>
                  <a:cubicBezTo>
                    <a:pt x="189" y="0"/>
                    <a:pt x="0" y="189"/>
                    <a:pt x="0" y="410"/>
                  </a:cubicBezTo>
                  <a:cubicBezTo>
                    <a:pt x="0" y="630"/>
                    <a:pt x="189" y="788"/>
                    <a:pt x="410" y="788"/>
                  </a:cubicBezTo>
                  <a:cubicBezTo>
                    <a:pt x="599" y="788"/>
                    <a:pt x="788" y="630"/>
                    <a:pt x="788" y="410"/>
                  </a:cubicBezTo>
                  <a:cubicBezTo>
                    <a:pt x="788" y="189"/>
                    <a:pt x="599" y="0"/>
                    <a:pt x="4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2" name="Google Shape;7102;p72"/>
            <p:cNvSpPr/>
            <p:nvPr/>
          </p:nvSpPr>
          <p:spPr>
            <a:xfrm>
              <a:off x="-61247750" y="3476175"/>
              <a:ext cx="19700" cy="19700"/>
            </a:xfrm>
            <a:custGeom>
              <a:avLst/>
              <a:gdLst/>
              <a:ahLst/>
              <a:cxnLst/>
              <a:rect l="l" t="t" r="r" b="b"/>
              <a:pathLst>
                <a:path w="788" h="788" extrusionOk="0">
                  <a:moveTo>
                    <a:pt x="378" y="0"/>
                  </a:moveTo>
                  <a:cubicBezTo>
                    <a:pt x="189" y="0"/>
                    <a:pt x="0" y="189"/>
                    <a:pt x="0" y="410"/>
                  </a:cubicBezTo>
                  <a:cubicBezTo>
                    <a:pt x="0" y="630"/>
                    <a:pt x="189" y="788"/>
                    <a:pt x="378" y="788"/>
                  </a:cubicBezTo>
                  <a:cubicBezTo>
                    <a:pt x="599" y="788"/>
                    <a:pt x="788" y="630"/>
                    <a:pt x="788" y="410"/>
                  </a:cubicBezTo>
                  <a:cubicBezTo>
                    <a:pt x="788" y="189"/>
                    <a:pt x="599" y="0"/>
                    <a:pt x="37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3" name="Google Shape;7103;p72"/>
            <p:cNvSpPr/>
            <p:nvPr/>
          </p:nvSpPr>
          <p:spPr>
            <a:xfrm>
              <a:off x="-61351725" y="3372400"/>
              <a:ext cx="310350" cy="310150"/>
            </a:xfrm>
            <a:custGeom>
              <a:avLst/>
              <a:gdLst/>
              <a:ahLst/>
              <a:cxnLst/>
              <a:rect l="l" t="t" r="r" b="b"/>
              <a:pathLst>
                <a:path w="12414" h="12406" extrusionOk="0">
                  <a:moveTo>
                    <a:pt x="4506" y="3332"/>
                  </a:moveTo>
                  <a:cubicBezTo>
                    <a:pt x="5167" y="3332"/>
                    <a:pt x="5735" y="3867"/>
                    <a:pt x="5735" y="4561"/>
                  </a:cubicBezTo>
                  <a:cubicBezTo>
                    <a:pt x="5735" y="5222"/>
                    <a:pt x="5199" y="5821"/>
                    <a:pt x="4506" y="5821"/>
                  </a:cubicBezTo>
                  <a:cubicBezTo>
                    <a:pt x="3844" y="5821"/>
                    <a:pt x="3277" y="5254"/>
                    <a:pt x="3277" y="4561"/>
                  </a:cubicBezTo>
                  <a:cubicBezTo>
                    <a:pt x="3277" y="3899"/>
                    <a:pt x="3844" y="3332"/>
                    <a:pt x="4506" y="3332"/>
                  </a:cubicBezTo>
                  <a:close/>
                  <a:moveTo>
                    <a:pt x="7830" y="4159"/>
                  </a:moveTo>
                  <a:cubicBezTo>
                    <a:pt x="7940" y="4159"/>
                    <a:pt x="8050" y="4198"/>
                    <a:pt x="8129" y="4277"/>
                  </a:cubicBezTo>
                  <a:cubicBezTo>
                    <a:pt x="8286" y="4435"/>
                    <a:pt x="8286" y="4718"/>
                    <a:pt x="8129" y="4876"/>
                  </a:cubicBezTo>
                  <a:lnTo>
                    <a:pt x="4821" y="8184"/>
                  </a:lnTo>
                  <a:cubicBezTo>
                    <a:pt x="4742" y="8262"/>
                    <a:pt x="4632" y="8302"/>
                    <a:pt x="4522" y="8302"/>
                  </a:cubicBezTo>
                  <a:cubicBezTo>
                    <a:pt x="4411" y="8302"/>
                    <a:pt x="4301" y="8262"/>
                    <a:pt x="4222" y="8184"/>
                  </a:cubicBezTo>
                  <a:cubicBezTo>
                    <a:pt x="4065" y="8026"/>
                    <a:pt x="4065" y="7743"/>
                    <a:pt x="4222" y="7585"/>
                  </a:cubicBezTo>
                  <a:lnTo>
                    <a:pt x="7530" y="4277"/>
                  </a:lnTo>
                  <a:cubicBezTo>
                    <a:pt x="7609" y="4198"/>
                    <a:pt x="7719" y="4159"/>
                    <a:pt x="7830" y="4159"/>
                  </a:cubicBezTo>
                  <a:close/>
                  <a:moveTo>
                    <a:pt x="7845" y="6640"/>
                  </a:moveTo>
                  <a:cubicBezTo>
                    <a:pt x="8539" y="6640"/>
                    <a:pt x="9074" y="7175"/>
                    <a:pt x="9074" y="7900"/>
                  </a:cubicBezTo>
                  <a:cubicBezTo>
                    <a:pt x="9074" y="8562"/>
                    <a:pt x="8539" y="9129"/>
                    <a:pt x="7845" y="9129"/>
                  </a:cubicBezTo>
                  <a:cubicBezTo>
                    <a:pt x="7184" y="9129"/>
                    <a:pt x="6648" y="8562"/>
                    <a:pt x="6648" y="7900"/>
                  </a:cubicBezTo>
                  <a:cubicBezTo>
                    <a:pt x="6648" y="7239"/>
                    <a:pt x="7184" y="6640"/>
                    <a:pt x="7845" y="6640"/>
                  </a:cubicBezTo>
                  <a:close/>
                  <a:moveTo>
                    <a:pt x="6223" y="0"/>
                  </a:moveTo>
                  <a:cubicBezTo>
                    <a:pt x="6113" y="0"/>
                    <a:pt x="6002" y="40"/>
                    <a:pt x="5924" y="118"/>
                  </a:cubicBezTo>
                  <a:lnTo>
                    <a:pt x="4348" y="1694"/>
                  </a:lnTo>
                  <a:lnTo>
                    <a:pt x="2111" y="1694"/>
                  </a:lnTo>
                  <a:cubicBezTo>
                    <a:pt x="1859" y="1694"/>
                    <a:pt x="1702" y="1883"/>
                    <a:pt x="1702" y="2072"/>
                  </a:cubicBezTo>
                  <a:lnTo>
                    <a:pt x="1702" y="4309"/>
                  </a:lnTo>
                  <a:lnTo>
                    <a:pt x="127" y="5884"/>
                  </a:lnTo>
                  <a:cubicBezTo>
                    <a:pt x="1" y="6041"/>
                    <a:pt x="1" y="6325"/>
                    <a:pt x="127" y="6482"/>
                  </a:cubicBezTo>
                  <a:lnTo>
                    <a:pt x="1702" y="8058"/>
                  </a:lnTo>
                  <a:lnTo>
                    <a:pt x="1702" y="10294"/>
                  </a:lnTo>
                  <a:cubicBezTo>
                    <a:pt x="1702" y="10547"/>
                    <a:pt x="1922" y="10704"/>
                    <a:pt x="2111" y="10704"/>
                  </a:cubicBezTo>
                  <a:lnTo>
                    <a:pt x="4348" y="10704"/>
                  </a:lnTo>
                  <a:lnTo>
                    <a:pt x="5924" y="12279"/>
                  </a:lnTo>
                  <a:cubicBezTo>
                    <a:pt x="6018" y="12342"/>
                    <a:pt x="6113" y="12405"/>
                    <a:pt x="6207" y="12405"/>
                  </a:cubicBezTo>
                  <a:cubicBezTo>
                    <a:pt x="6333" y="12405"/>
                    <a:pt x="6396" y="12342"/>
                    <a:pt x="6491" y="12279"/>
                  </a:cubicBezTo>
                  <a:lnTo>
                    <a:pt x="8066" y="10704"/>
                  </a:lnTo>
                  <a:lnTo>
                    <a:pt x="10303" y="10704"/>
                  </a:lnTo>
                  <a:cubicBezTo>
                    <a:pt x="10523" y="10704"/>
                    <a:pt x="10744" y="10515"/>
                    <a:pt x="10744" y="10294"/>
                  </a:cubicBezTo>
                  <a:lnTo>
                    <a:pt x="10744" y="8058"/>
                  </a:lnTo>
                  <a:lnTo>
                    <a:pt x="12319" y="6482"/>
                  </a:lnTo>
                  <a:cubicBezTo>
                    <a:pt x="12382" y="6419"/>
                    <a:pt x="12414" y="6293"/>
                    <a:pt x="12414" y="6199"/>
                  </a:cubicBezTo>
                  <a:cubicBezTo>
                    <a:pt x="12414" y="6104"/>
                    <a:pt x="12382" y="6010"/>
                    <a:pt x="12319" y="5947"/>
                  </a:cubicBezTo>
                  <a:lnTo>
                    <a:pt x="10744" y="4372"/>
                  </a:lnTo>
                  <a:lnTo>
                    <a:pt x="10744" y="2103"/>
                  </a:lnTo>
                  <a:cubicBezTo>
                    <a:pt x="10744" y="1851"/>
                    <a:pt x="10523" y="1694"/>
                    <a:pt x="10334" y="1694"/>
                  </a:cubicBezTo>
                  <a:lnTo>
                    <a:pt x="8097" y="1694"/>
                  </a:lnTo>
                  <a:lnTo>
                    <a:pt x="6522" y="118"/>
                  </a:lnTo>
                  <a:cubicBezTo>
                    <a:pt x="6443" y="40"/>
                    <a:pt x="6333" y="0"/>
                    <a:pt x="62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04" name="Google Shape;7104;p72"/>
          <p:cNvGrpSpPr/>
          <p:nvPr/>
        </p:nvGrpSpPr>
        <p:grpSpPr>
          <a:xfrm>
            <a:off x="1733864" y="3364484"/>
            <a:ext cx="366364" cy="333534"/>
            <a:chOff x="-61354875" y="3751050"/>
            <a:chExt cx="316650" cy="28827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7105" name="Google Shape;7105;p72"/>
            <p:cNvSpPr/>
            <p:nvPr/>
          </p:nvSpPr>
          <p:spPr>
            <a:xfrm>
              <a:off x="-61200500" y="3875475"/>
              <a:ext cx="41775" cy="41000"/>
            </a:xfrm>
            <a:custGeom>
              <a:avLst/>
              <a:gdLst/>
              <a:ahLst/>
              <a:cxnLst/>
              <a:rect l="l" t="t" r="r" b="b"/>
              <a:pathLst>
                <a:path w="1671" h="1640" extrusionOk="0">
                  <a:moveTo>
                    <a:pt x="820" y="1"/>
                  </a:moveTo>
                  <a:cubicBezTo>
                    <a:pt x="379" y="1"/>
                    <a:pt x="1" y="348"/>
                    <a:pt x="1" y="820"/>
                  </a:cubicBezTo>
                  <a:cubicBezTo>
                    <a:pt x="1" y="1261"/>
                    <a:pt x="379" y="1639"/>
                    <a:pt x="820" y="1639"/>
                  </a:cubicBezTo>
                  <a:cubicBezTo>
                    <a:pt x="1292" y="1639"/>
                    <a:pt x="1670" y="1261"/>
                    <a:pt x="1670" y="820"/>
                  </a:cubicBezTo>
                  <a:cubicBezTo>
                    <a:pt x="1670" y="348"/>
                    <a:pt x="1292" y="1"/>
                    <a:pt x="8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6" name="Google Shape;7106;p72"/>
            <p:cNvSpPr/>
            <p:nvPr/>
          </p:nvSpPr>
          <p:spPr>
            <a:xfrm>
              <a:off x="-61293425" y="3813275"/>
              <a:ext cx="192975" cy="165425"/>
            </a:xfrm>
            <a:custGeom>
              <a:avLst/>
              <a:gdLst/>
              <a:ahLst/>
              <a:cxnLst/>
              <a:rect l="l" t="t" r="r" b="b"/>
              <a:pathLst>
                <a:path w="7719" h="6617" extrusionOk="0">
                  <a:moveTo>
                    <a:pt x="6191" y="1260"/>
                  </a:moveTo>
                  <a:cubicBezTo>
                    <a:pt x="6301" y="1260"/>
                    <a:pt x="6411" y="1292"/>
                    <a:pt x="6490" y="1355"/>
                  </a:cubicBezTo>
                  <a:cubicBezTo>
                    <a:pt x="6648" y="1512"/>
                    <a:pt x="6648" y="1796"/>
                    <a:pt x="6490" y="1953"/>
                  </a:cubicBezTo>
                  <a:lnTo>
                    <a:pt x="5954" y="2457"/>
                  </a:lnTo>
                  <a:cubicBezTo>
                    <a:pt x="6112" y="2709"/>
                    <a:pt x="6207" y="3025"/>
                    <a:pt x="6207" y="3308"/>
                  </a:cubicBezTo>
                  <a:cubicBezTo>
                    <a:pt x="6207" y="3592"/>
                    <a:pt x="6112" y="3907"/>
                    <a:pt x="5954" y="4127"/>
                  </a:cubicBezTo>
                  <a:lnTo>
                    <a:pt x="6490" y="4631"/>
                  </a:lnTo>
                  <a:cubicBezTo>
                    <a:pt x="6648" y="4789"/>
                    <a:pt x="6648" y="5072"/>
                    <a:pt x="6490" y="5230"/>
                  </a:cubicBezTo>
                  <a:cubicBezTo>
                    <a:pt x="6396" y="5324"/>
                    <a:pt x="6270" y="5356"/>
                    <a:pt x="6207" y="5356"/>
                  </a:cubicBezTo>
                  <a:cubicBezTo>
                    <a:pt x="6080" y="5356"/>
                    <a:pt x="6017" y="5324"/>
                    <a:pt x="5923" y="5230"/>
                  </a:cubicBezTo>
                  <a:lnTo>
                    <a:pt x="5419" y="4726"/>
                  </a:lnTo>
                  <a:cubicBezTo>
                    <a:pt x="5167" y="4883"/>
                    <a:pt x="4852" y="4946"/>
                    <a:pt x="4600" y="4946"/>
                  </a:cubicBezTo>
                  <a:cubicBezTo>
                    <a:pt x="4316" y="4946"/>
                    <a:pt x="4001" y="4883"/>
                    <a:pt x="3749" y="4726"/>
                  </a:cubicBezTo>
                  <a:lnTo>
                    <a:pt x="3245" y="5230"/>
                  </a:lnTo>
                  <a:cubicBezTo>
                    <a:pt x="3182" y="5324"/>
                    <a:pt x="3056" y="5356"/>
                    <a:pt x="2961" y="5356"/>
                  </a:cubicBezTo>
                  <a:cubicBezTo>
                    <a:pt x="2835" y="5356"/>
                    <a:pt x="2772" y="5324"/>
                    <a:pt x="2709" y="5230"/>
                  </a:cubicBezTo>
                  <a:cubicBezTo>
                    <a:pt x="2552" y="5072"/>
                    <a:pt x="2552" y="4789"/>
                    <a:pt x="2709" y="4631"/>
                  </a:cubicBezTo>
                  <a:lnTo>
                    <a:pt x="3214" y="4127"/>
                  </a:lnTo>
                  <a:cubicBezTo>
                    <a:pt x="2961" y="3907"/>
                    <a:pt x="2898" y="3623"/>
                    <a:pt x="2898" y="3308"/>
                  </a:cubicBezTo>
                  <a:cubicBezTo>
                    <a:pt x="2898" y="2993"/>
                    <a:pt x="2961" y="2709"/>
                    <a:pt x="3119" y="2457"/>
                  </a:cubicBezTo>
                  <a:lnTo>
                    <a:pt x="2615" y="1953"/>
                  </a:lnTo>
                  <a:cubicBezTo>
                    <a:pt x="2457" y="1796"/>
                    <a:pt x="2457" y="1512"/>
                    <a:pt x="2615" y="1355"/>
                  </a:cubicBezTo>
                  <a:cubicBezTo>
                    <a:pt x="2694" y="1292"/>
                    <a:pt x="2804" y="1260"/>
                    <a:pt x="2914" y="1260"/>
                  </a:cubicBezTo>
                  <a:cubicBezTo>
                    <a:pt x="3025" y="1260"/>
                    <a:pt x="3135" y="1292"/>
                    <a:pt x="3214" y="1355"/>
                  </a:cubicBezTo>
                  <a:lnTo>
                    <a:pt x="3718" y="1890"/>
                  </a:lnTo>
                  <a:cubicBezTo>
                    <a:pt x="3970" y="1733"/>
                    <a:pt x="4253" y="1638"/>
                    <a:pt x="4537" y="1638"/>
                  </a:cubicBezTo>
                  <a:cubicBezTo>
                    <a:pt x="4820" y="1638"/>
                    <a:pt x="5135" y="1733"/>
                    <a:pt x="5387" y="1890"/>
                  </a:cubicBezTo>
                  <a:lnTo>
                    <a:pt x="5891" y="1355"/>
                  </a:lnTo>
                  <a:cubicBezTo>
                    <a:pt x="5970" y="1292"/>
                    <a:pt x="6080" y="1260"/>
                    <a:pt x="6191" y="1260"/>
                  </a:cubicBezTo>
                  <a:close/>
                  <a:moveTo>
                    <a:pt x="0" y="0"/>
                  </a:moveTo>
                  <a:lnTo>
                    <a:pt x="0" y="1260"/>
                  </a:lnTo>
                  <a:lnTo>
                    <a:pt x="851" y="1260"/>
                  </a:lnTo>
                  <a:cubicBezTo>
                    <a:pt x="1071" y="1260"/>
                    <a:pt x="1260" y="1449"/>
                    <a:pt x="1260" y="1638"/>
                  </a:cubicBezTo>
                  <a:cubicBezTo>
                    <a:pt x="1260" y="1859"/>
                    <a:pt x="1071" y="2079"/>
                    <a:pt x="851" y="2079"/>
                  </a:cubicBezTo>
                  <a:lnTo>
                    <a:pt x="0" y="2079"/>
                  </a:lnTo>
                  <a:lnTo>
                    <a:pt x="0" y="4568"/>
                  </a:lnTo>
                  <a:lnTo>
                    <a:pt x="851" y="4568"/>
                  </a:lnTo>
                  <a:cubicBezTo>
                    <a:pt x="1071" y="4568"/>
                    <a:pt x="1260" y="4757"/>
                    <a:pt x="1260" y="4946"/>
                  </a:cubicBezTo>
                  <a:cubicBezTo>
                    <a:pt x="1260" y="5198"/>
                    <a:pt x="1071" y="5387"/>
                    <a:pt x="851" y="5387"/>
                  </a:cubicBezTo>
                  <a:lnTo>
                    <a:pt x="0" y="5387"/>
                  </a:lnTo>
                  <a:lnTo>
                    <a:pt x="0" y="6616"/>
                  </a:lnTo>
                  <a:lnTo>
                    <a:pt x="7719" y="6616"/>
                  </a:lnTo>
                  <a:lnTo>
                    <a:pt x="771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7" name="Google Shape;7107;p72"/>
            <p:cNvSpPr/>
            <p:nvPr/>
          </p:nvSpPr>
          <p:spPr>
            <a:xfrm>
              <a:off x="-61354875" y="3751050"/>
              <a:ext cx="316650" cy="288275"/>
            </a:xfrm>
            <a:custGeom>
              <a:avLst/>
              <a:gdLst/>
              <a:ahLst/>
              <a:cxnLst/>
              <a:rect l="l" t="t" r="r" b="b"/>
              <a:pathLst>
                <a:path w="12666" h="11531" extrusionOk="0">
                  <a:moveTo>
                    <a:pt x="10618" y="1701"/>
                  </a:moveTo>
                  <a:cubicBezTo>
                    <a:pt x="10870" y="1701"/>
                    <a:pt x="11027" y="1890"/>
                    <a:pt x="11027" y="2080"/>
                  </a:cubicBezTo>
                  <a:lnTo>
                    <a:pt x="11027" y="9546"/>
                  </a:lnTo>
                  <a:cubicBezTo>
                    <a:pt x="11027" y="9767"/>
                    <a:pt x="10807" y="9956"/>
                    <a:pt x="10618" y="9956"/>
                  </a:cubicBezTo>
                  <a:lnTo>
                    <a:pt x="2080" y="9956"/>
                  </a:lnTo>
                  <a:cubicBezTo>
                    <a:pt x="1828" y="9956"/>
                    <a:pt x="1670" y="9767"/>
                    <a:pt x="1670" y="9546"/>
                  </a:cubicBezTo>
                  <a:lnTo>
                    <a:pt x="1670" y="2080"/>
                  </a:lnTo>
                  <a:cubicBezTo>
                    <a:pt x="1670" y="1859"/>
                    <a:pt x="1891" y="1701"/>
                    <a:pt x="2080" y="1701"/>
                  </a:cubicBezTo>
                  <a:close/>
                  <a:moveTo>
                    <a:pt x="1198" y="0"/>
                  </a:moveTo>
                  <a:cubicBezTo>
                    <a:pt x="536" y="0"/>
                    <a:pt x="1" y="567"/>
                    <a:pt x="1" y="1229"/>
                  </a:cubicBezTo>
                  <a:lnTo>
                    <a:pt x="1" y="10334"/>
                  </a:lnTo>
                  <a:cubicBezTo>
                    <a:pt x="1" y="10995"/>
                    <a:pt x="536" y="11531"/>
                    <a:pt x="1198" y="11531"/>
                  </a:cubicBezTo>
                  <a:lnTo>
                    <a:pt x="11405" y="11531"/>
                  </a:lnTo>
                  <a:cubicBezTo>
                    <a:pt x="12067" y="11531"/>
                    <a:pt x="12666" y="10995"/>
                    <a:pt x="12666" y="10334"/>
                  </a:cubicBezTo>
                  <a:lnTo>
                    <a:pt x="12666" y="1260"/>
                  </a:lnTo>
                  <a:cubicBezTo>
                    <a:pt x="12666" y="567"/>
                    <a:pt x="12130" y="0"/>
                    <a:pt x="114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08" name="Google Shape;7108;p72"/>
          <p:cNvGrpSpPr/>
          <p:nvPr/>
        </p:nvGrpSpPr>
        <p:grpSpPr>
          <a:xfrm>
            <a:off x="1733864" y="3806124"/>
            <a:ext cx="366364" cy="367290"/>
            <a:chOff x="-61354875" y="4101525"/>
            <a:chExt cx="316650" cy="31745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7109" name="Google Shape;7109;p72"/>
            <p:cNvSpPr/>
            <p:nvPr/>
          </p:nvSpPr>
          <p:spPr>
            <a:xfrm>
              <a:off x="-61172925" y="4240150"/>
              <a:ext cx="62225" cy="145750"/>
            </a:xfrm>
            <a:custGeom>
              <a:avLst/>
              <a:gdLst/>
              <a:ahLst/>
              <a:cxnLst/>
              <a:rect l="l" t="t" r="r" b="b"/>
              <a:pathLst>
                <a:path w="2489" h="5830" extrusionOk="0">
                  <a:moveTo>
                    <a:pt x="1260" y="1"/>
                  </a:moveTo>
                  <a:cubicBezTo>
                    <a:pt x="1071" y="1"/>
                    <a:pt x="819" y="221"/>
                    <a:pt x="819" y="442"/>
                  </a:cubicBezTo>
                  <a:lnTo>
                    <a:pt x="819" y="725"/>
                  </a:lnTo>
                  <a:cubicBezTo>
                    <a:pt x="347" y="883"/>
                    <a:pt x="0" y="1355"/>
                    <a:pt x="0" y="1891"/>
                  </a:cubicBezTo>
                  <a:cubicBezTo>
                    <a:pt x="0" y="2584"/>
                    <a:pt x="536" y="2962"/>
                    <a:pt x="977" y="3277"/>
                  </a:cubicBezTo>
                  <a:cubicBezTo>
                    <a:pt x="1292" y="3529"/>
                    <a:pt x="1639" y="3750"/>
                    <a:pt x="1639" y="4002"/>
                  </a:cubicBezTo>
                  <a:cubicBezTo>
                    <a:pt x="1639" y="4222"/>
                    <a:pt x="1450" y="4411"/>
                    <a:pt x="1260" y="4411"/>
                  </a:cubicBezTo>
                  <a:cubicBezTo>
                    <a:pt x="1008" y="4411"/>
                    <a:pt x="819" y="4222"/>
                    <a:pt x="819" y="4002"/>
                  </a:cubicBezTo>
                  <a:cubicBezTo>
                    <a:pt x="819" y="3750"/>
                    <a:pt x="630" y="3592"/>
                    <a:pt x="441" y="3592"/>
                  </a:cubicBezTo>
                  <a:cubicBezTo>
                    <a:pt x="221" y="3592"/>
                    <a:pt x="0" y="3781"/>
                    <a:pt x="0" y="4002"/>
                  </a:cubicBezTo>
                  <a:cubicBezTo>
                    <a:pt x="0" y="4537"/>
                    <a:pt x="347" y="4978"/>
                    <a:pt x="819" y="5167"/>
                  </a:cubicBezTo>
                  <a:lnTo>
                    <a:pt x="819" y="5451"/>
                  </a:lnTo>
                  <a:cubicBezTo>
                    <a:pt x="819" y="5672"/>
                    <a:pt x="1008" y="5829"/>
                    <a:pt x="1260" y="5829"/>
                  </a:cubicBezTo>
                  <a:cubicBezTo>
                    <a:pt x="1481" y="5829"/>
                    <a:pt x="1639" y="5640"/>
                    <a:pt x="1639" y="5451"/>
                  </a:cubicBezTo>
                  <a:lnTo>
                    <a:pt x="1639" y="5167"/>
                  </a:lnTo>
                  <a:cubicBezTo>
                    <a:pt x="2111" y="5010"/>
                    <a:pt x="2489" y="4537"/>
                    <a:pt x="2489" y="4002"/>
                  </a:cubicBezTo>
                  <a:cubicBezTo>
                    <a:pt x="2489" y="3309"/>
                    <a:pt x="1922" y="2931"/>
                    <a:pt x="1481" y="2616"/>
                  </a:cubicBezTo>
                  <a:cubicBezTo>
                    <a:pt x="1166" y="2364"/>
                    <a:pt x="819" y="2143"/>
                    <a:pt x="819" y="1891"/>
                  </a:cubicBezTo>
                  <a:cubicBezTo>
                    <a:pt x="819" y="1702"/>
                    <a:pt x="1008" y="1513"/>
                    <a:pt x="1260" y="1513"/>
                  </a:cubicBezTo>
                  <a:cubicBezTo>
                    <a:pt x="1513" y="1513"/>
                    <a:pt x="1639" y="1702"/>
                    <a:pt x="1639" y="1891"/>
                  </a:cubicBezTo>
                  <a:cubicBezTo>
                    <a:pt x="1639" y="2143"/>
                    <a:pt x="1859" y="2332"/>
                    <a:pt x="2048" y="2332"/>
                  </a:cubicBezTo>
                  <a:cubicBezTo>
                    <a:pt x="2300" y="2332"/>
                    <a:pt x="2489" y="2143"/>
                    <a:pt x="2489" y="1891"/>
                  </a:cubicBezTo>
                  <a:cubicBezTo>
                    <a:pt x="2489" y="1355"/>
                    <a:pt x="2143" y="914"/>
                    <a:pt x="1639" y="725"/>
                  </a:cubicBezTo>
                  <a:lnTo>
                    <a:pt x="1639" y="442"/>
                  </a:lnTo>
                  <a:cubicBezTo>
                    <a:pt x="1639" y="221"/>
                    <a:pt x="1450" y="1"/>
                    <a:pt x="12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0" name="Google Shape;7110;p72"/>
            <p:cNvSpPr/>
            <p:nvPr/>
          </p:nvSpPr>
          <p:spPr>
            <a:xfrm>
              <a:off x="-61354875" y="4101525"/>
              <a:ext cx="316650" cy="317450"/>
            </a:xfrm>
            <a:custGeom>
              <a:avLst/>
              <a:gdLst/>
              <a:ahLst/>
              <a:cxnLst/>
              <a:rect l="l" t="t" r="r" b="b"/>
              <a:pathLst>
                <a:path w="12666" h="12698" extrusionOk="0">
                  <a:moveTo>
                    <a:pt x="11405" y="1608"/>
                  </a:moveTo>
                  <a:cubicBezTo>
                    <a:pt x="11657" y="1608"/>
                    <a:pt x="11847" y="1797"/>
                    <a:pt x="11847" y="2049"/>
                  </a:cubicBezTo>
                  <a:lnTo>
                    <a:pt x="11847" y="3277"/>
                  </a:lnTo>
                  <a:lnTo>
                    <a:pt x="820" y="3277"/>
                  </a:lnTo>
                  <a:lnTo>
                    <a:pt x="820" y="2049"/>
                  </a:lnTo>
                  <a:cubicBezTo>
                    <a:pt x="820" y="1797"/>
                    <a:pt x="1009" y="1608"/>
                    <a:pt x="1198" y="1608"/>
                  </a:cubicBezTo>
                  <a:lnTo>
                    <a:pt x="1639" y="1608"/>
                  </a:lnTo>
                  <a:lnTo>
                    <a:pt x="1639" y="2049"/>
                  </a:lnTo>
                  <a:cubicBezTo>
                    <a:pt x="1639" y="2301"/>
                    <a:pt x="1828" y="2458"/>
                    <a:pt x="2048" y="2458"/>
                  </a:cubicBezTo>
                  <a:cubicBezTo>
                    <a:pt x="2237" y="2458"/>
                    <a:pt x="2427" y="2238"/>
                    <a:pt x="2427" y="2049"/>
                  </a:cubicBezTo>
                  <a:lnTo>
                    <a:pt x="2427" y="1608"/>
                  </a:lnTo>
                  <a:lnTo>
                    <a:pt x="5892" y="1608"/>
                  </a:lnTo>
                  <a:lnTo>
                    <a:pt x="5892" y="2049"/>
                  </a:lnTo>
                  <a:cubicBezTo>
                    <a:pt x="5892" y="2301"/>
                    <a:pt x="6081" y="2458"/>
                    <a:pt x="6333" y="2458"/>
                  </a:cubicBezTo>
                  <a:cubicBezTo>
                    <a:pt x="6585" y="2458"/>
                    <a:pt x="6743" y="2238"/>
                    <a:pt x="6743" y="2049"/>
                  </a:cubicBezTo>
                  <a:lnTo>
                    <a:pt x="6743" y="1608"/>
                  </a:lnTo>
                  <a:lnTo>
                    <a:pt x="10208" y="1608"/>
                  </a:lnTo>
                  <a:lnTo>
                    <a:pt x="10208" y="2049"/>
                  </a:lnTo>
                  <a:cubicBezTo>
                    <a:pt x="10208" y="2301"/>
                    <a:pt x="10397" y="2458"/>
                    <a:pt x="10618" y="2458"/>
                  </a:cubicBezTo>
                  <a:cubicBezTo>
                    <a:pt x="10870" y="2458"/>
                    <a:pt x="11027" y="2238"/>
                    <a:pt x="11027" y="2049"/>
                  </a:cubicBezTo>
                  <a:lnTo>
                    <a:pt x="11027" y="1608"/>
                  </a:lnTo>
                  <a:close/>
                  <a:moveTo>
                    <a:pt x="2868" y="4916"/>
                  </a:moveTo>
                  <a:cubicBezTo>
                    <a:pt x="3088" y="4916"/>
                    <a:pt x="3246" y="5136"/>
                    <a:pt x="3246" y="5357"/>
                  </a:cubicBezTo>
                  <a:cubicBezTo>
                    <a:pt x="3309" y="5546"/>
                    <a:pt x="3088" y="5766"/>
                    <a:pt x="2868" y="5766"/>
                  </a:cubicBezTo>
                  <a:lnTo>
                    <a:pt x="2048" y="5766"/>
                  </a:lnTo>
                  <a:cubicBezTo>
                    <a:pt x="1796" y="5766"/>
                    <a:pt x="1639" y="5546"/>
                    <a:pt x="1639" y="5357"/>
                  </a:cubicBezTo>
                  <a:cubicBezTo>
                    <a:pt x="1639" y="5136"/>
                    <a:pt x="1828" y="4916"/>
                    <a:pt x="2048" y="4916"/>
                  </a:cubicBezTo>
                  <a:close/>
                  <a:moveTo>
                    <a:pt x="2868" y="6585"/>
                  </a:moveTo>
                  <a:cubicBezTo>
                    <a:pt x="3088" y="6585"/>
                    <a:pt x="3246" y="6774"/>
                    <a:pt x="3246" y="6963"/>
                  </a:cubicBezTo>
                  <a:cubicBezTo>
                    <a:pt x="3309" y="7215"/>
                    <a:pt x="3088" y="7404"/>
                    <a:pt x="2868" y="7404"/>
                  </a:cubicBezTo>
                  <a:lnTo>
                    <a:pt x="2048" y="7404"/>
                  </a:lnTo>
                  <a:cubicBezTo>
                    <a:pt x="1796" y="7404"/>
                    <a:pt x="1639" y="7215"/>
                    <a:pt x="1639" y="6963"/>
                  </a:cubicBezTo>
                  <a:cubicBezTo>
                    <a:pt x="1639" y="6743"/>
                    <a:pt x="1828" y="6585"/>
                    <a:pt x="2048" y="6585"/>
                  </a:cubicBezTo>
                  <a:close/>
                  <a:moveTo>
                    <a:pt x="2868" y="8287"/>
                  </a:moveTo>
                  <a:cubicBezTo>
                    <a:pt x="3088" y="8287"/>
                    <a:pt x="3246" y="8476"/>
                    <a:pt x="3246" y="8665"/>
                  </a:cubicBezTo>
                  <a:cubicBezTo>
                    <a:pt x="3309" y="8854"/>
                    <a:pt x="3088" y="9074"/>
                    <a:pt x="2868" y="9074"/>
                  </a:cubicBezTo>
                  <a:lnTo>
                    <a:pt x="2048" y="9074"/>
                  </a:lnTo>
                  <a:cubicBezTo>
                    <a:pt x="1796" y="9074"/>
                    <a:pt x="1639" y="8854"/>
                    <a:pt x="1639" y="8665"/>
                  </a:cubicBezTo>
                  <a:cubicBezTo>
                    <a:pt x="1639" y="8413"/>
                    <a:pt x="1828" y="8287"/>
                    <a:pt x="2048" y="8287"/>
                  </a:cubicBezTo>
                  <a:close/>
                  <a:moveTo>
                    <a:pt x="8538" y="5199"/>
                  </a:moveTo>
                  <a:cubicBezTo>
                    <a:pt x="10366" y="5199"/>
                    <a:pt x="11847" y="6711"/>
                    <a:pt x="11847" y="8507"/>
                  </a:cubicBezTo>
                  <a:cubicBezTo>
                    <a:pt x="11847" y="10334"/>
                    <a:pt x="10334" y="11815"/>
                    <a:pt x="8538" y="11815"/>
                  </a:cubicBezTo>
                  <a:cubicBezTo>
                    <a:pt x="6711" y="11815"/>
                    <a:pt x="5230" y="10334"/>
                    <a:pt x="5230" y="8507"/>
                  </a:cubicBezTo>
                  <a:cubicBezTo>
                    <a:pt x="5230" y="6711"/>
                    <a:pt x="6743" y="5199"/>
                    <a:pt x="8538" y="5199"/>
                  </a:cubicBezTo>
                  <a:close/>
                  <a:moveTo>
                    <a:pt x="2048" y="1"/>
                  </a:moveTo>
                  <a:cubicBezTo>
                    <a:pt x="1828" y="1"/>
                    <a:pt x="1639" y="190"/>
                    <a:pt x="1639" y="410"/>
                  </a:cubicBezTo>
                  <a:lnTo>
                    <a:pt x="1639" y="788"/>
                  </a:lnTo>
                  <a:lnTo>
                    <a:pt x="1198" y="788"/>
                  </a:lnTo>
                  <a:cubicBezTo>
                    <a:pt x="536" y="788"/>
                    <a:pt x="1" y="1324"/>
                    <a:pt x="1" y="2049"/>
                  </a:cubicBezTo>
                  <a:lnTo>
                    <a:pt x="1" y="9767"/>
                  </a:lnTo>
                  <a:cubicBezTo>
                    <a:pt x="1" y="10429"/>
                    <a:pt x="536" y="11028"/>
                    <a:pt x="1198" y="11028"/>
                  </a:cubicBezTo>
                  <a:lnTo>
                    <a:pt x="5230" y="11028"/>
                  </a:lnTo>
                  <a:cubicBezTo>
                    <a:pt x="5987" y="12004"/>
                    <a:pt x="7184" y="12697"/>
                    <a:pt x="8538" y="12697"/>
                  </a:cubicBezTo>
                  <a:cubicBezTo>
                    <a:pt x="10807" y="12697"/>
                    <a:pt x="12666" y="10838"/>
                    <a:pt x="12666" y="8539"/>
                  </a:cubicBezTo>
                  <a:lnTo>
                    <a:pt x="12666" y="2080"/>
                  </a:lnTo>
                  <a:cubicBezTo>
                    <a:pt x="12666" y="1356"/>
                    <a:pt x="12130" y="788"/>
                    <a:pt x="11405" y="788"/>
                  </a:cubicBezTo>
                  <a:lnTo>
                    <a:pt x="11027" y="788"/>
                  </a:lnTo>
                  <a:lnTo>
                    <a:pt x="11027" y="410"/>
                  </a:lnTo>
                  <a:cubicBezTo>
                    <a:pt x="11027" y="158"/>
                    <a:pt x="10807" y="1"/>
                    <a:pt x="10618" y="1"/>
                  </a:cubicBezTo>
                  <a:cubicBezTo>
                    <a:pt x="10429" y="1"/>
                    <a:pt x="10177" y="190"/>
                    <a:pt x="10177" y="410"/>
                  </a:cubicBezTo>
                  <a:lnTo>
                    <a:pt x="10177" y="788"/>
                  </a:lnTo>
                  <a:lnTo>
                    <a:pt x="6711" y="788"/>
                  </a:lnTo>
                  <a:lnTo>
                    <a:pt x="6711" y="410"/>
                  </a:lnTo>
                  <a:cubicBezTo>
                    <a:pt x="6711" y="158"/>
                    <a:pt x="6522" y="1"/>
                    <a:pt x="6333" y="1"/>
                  </a:cubicBezTo>
                  <a:cubicBezTo>
                    <a:pt x="6144" y="1"/>
                    <a:pt x="5892" y="190"/>
                    <a:pt x="5892" y="410"/>
                  </a:cubicBezTo>
                  <a:lnTo>
                    <a:pt x="5892" y="788"/>
                  </a:lnTo>
                  <a:lnTo>
                    <a:pt x="2427" y="788"/>
                  </a:lnTo>
                  <a:lnTo>
                    <a:pt x="2427" y="410"/>
                  </a:lnTo>
                  <a:cubicBezTo>
                    <a:pt x="2427" y="158"/>
                    <a:pt x="2237" y="1"/>
                    <a:pt x="20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11" name="Google Shape;7111;p72"/>
          <p:cNvGrpSpPr/>
          <p:nvPr/>
        </p:nvGrpSpPr>
        <p:grpSpPr>
          <a:xfrm>
            <a:off x="3950299" y="2898000"/>
            <a:ext cx="368157" cy="365699"/>
            <a:chOff x="-59470075" y="3308975"/>
            <a:chExt cx="318200" cy="31607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7112" name="Google Shape;7112;p72"/>
            <p:cNvSpPr/>
            <p:nvPr/>
          </p:nvSpPr>
          <p:spPr>
            <a:xfrm>
              <a:off x="-59403925" y="3522625"/>
              <a:ext cx="21275" cy="20500"/>
            </a:xfrm>
            <a:custGeom>
              <a:avLst/>
              <a:gdLst/>
              <a:ahLst/>
              <a:cxnLst/>
              <a:rect l="l" t="t" r="r" b="b"/>
              <a:pathLst>
                <a:path w="851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51" y="820"/>
                  </a:lnTo>
                  <a:lnTo>
                    <a:pt x="85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3" name="Google Shape;7113;p72"/>
            <p:cNvSpPr/>
            <p:nvPr/>
          </p:nvSpPr>
          <p:spPr>
            <a:xfrm>
              <a:off x="-59362175" y="3522625"/>
              <a:ext cx="20500" cy="20500"/>
            </a:xfrm>
            <a:custGeom>
              <a:avLst/>
              <a:gdLst/>
              <a:ahLst/>
              <a:cxnLst/>
              <a:rect l="l" t="t" r="r" b="b"/>
              <a:pathLst>
                <a:path w="820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19" y="820"/>
                  </a:lnTo>
                  <a:lnTo>
                    <a:pt x="81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4" name="Google Shape;7114;p72"/>
            <p:cNvSpPr/>
            <p:nvPr/>
          </p:nvSpPr>
          <p:spPr>
            <a:xfrm>
              <a:off x="-59321225" y="3522625"/>
              <a:ext cx="20500" cy="20500"/>
            </a:xfrm>
            <a:custGeom>
              <a:avLst/>
              <a:gdLst/>
              <a:ahLst/>
              <a:cxnLst/>
              <a:rect l="l" t="t" r="r" b="b"/>
              <a:pathLst>
                <a:path w="820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20" y="820"/>
                  </a:lnTo>
                  <a:lnTo>
                    <a:pt x="82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5" name="Google Shape;7115;p72"/>
            <p:cNvSpPr/>
            <p:nvPr/>
          </p:nvSpPr>
          <p:spPr>
            <a:xfrm>
              <a:off x="-59279475" y="3522625"/>
              <a:ext cx="20500" cy="20500"/>
            </a:xfrm>
            <a:custGeom>
              <a:avLst/>
              <a:gdLst/>
              <a:ahLst/>
              <a:cxnLst/>
              <a:rect l="l" t="t" r="r" b="b"/>
              <a:pathLst>
                <a:path w="820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19" y="820"/>
                  </a:lnTo>
                  <a:lnTo>
                    <a:pt x="81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6" name="Google Shape;7116;p72"/>
            <p:cNvSpPr/>
            <p:nvPr/>
          </p:nvSpPr>
          <p:spPr>
            <a:xfrm>
              <a:off x="-59470075" y="3418825"/>
              <a:ext cx="317425" cy="206225"/>
            </a:xfrm>
            <a:custGeom>
              <a:avLst/>
              <a:gdLst/>
              <a:ahLst/>
              <a:cxnLst/>
              <a:rect l="l" t="t" r="r" b="b"/>
              <a:pathLst>
                <a:path w="12697" h="8249" extrusionOk="0">
                  <a:moveTo>
                    <a:pt x="10523" y="3334"/>
                  </a:moveTo>
                  <a:cubicBezTo>
                    <a:pt x="10775" y="3334"/>
                    <a:pt x="10932" y="3523"/>
                    <a:pt x="10932" y="3775"/>
                  </a:cubicBezTo>
                  <a:lnTo>
                    <a:pt x="10932" y="5413"/>
                  </a:lnTo>
                  <a:cubicBezTo>
                    <a:pt x="10932" y="5665"/>
                    <a:pt x="10712" y="5854"/>
                    <a:pt x="10523" y="5854"/>
                  </a:cubicBezTo>
                  <a:lnTo>
                    <a:pt x="2268" y="5854"/>
                  </a:lnTo>
                  <a:cubicBezTo>
                    <a:pt x="2016" y="5854"/>
                    <a:pt x="1827" y="5665"/>
                    <a:pt x="1827" y="5413"/>
                  </a:cubicBezTo>
                  <a:lnTo>
                    <a:pt x="1827" y="3775"/>
                  </a:lnTo>
                  <a:cubicBezTo>
                    <a:pt x="1827" y="3523"/>
                    <a:pt x="2016" y="3334"/>
                    <a:pt x="2268" y="3334"/>
                  </a:cubicBezTo>
                  <a:close/>
                  <a:moveTo>
                    <a:pt x="2893" y="1"/>
                  </a:moveTo>
                  <a:cubicBezTo>
                    <a:pt x="2822" y="1"/>
                    <a:pt x="2748" y="18"/>
                    <a:pt x="2678" y="57"/>
                  </a:cubicBezTo>
                  <a:lnTo>
                    <a:pt x="221" y="1727"/>
                  </a:lnTo>
                  <a:cubicBezTo>
                    <a:pt x="95" y="1790"/>
                    <a:pt x="0" y="1916"/>
                    <a:pt x="0" y="2073"/>
                  </a:cubicBezTo>
                  <a:lnTo>
                    <a:pt x="0" y="7870"/>
                  </a:lnTo>
                  <a:cubicBezTo>
                    <a:pt x="0" y="8091"/>
                    <a:pt x="221" y="8248"/>
                    <a:pt x="410" y="8248"/>
                  </a:cubicBezTo>
                  <a:lnTo>
                    <a:pt x="12255" y="8248"/>
                  </a:lnTo>
                  <a:cubicBezTo>
                    <a:pt x="12507" y="8248"/>
                    <a:pt x="12665" y="8059"/>
                    <a:pt x="12665" y="7870"/>
                  </a:cubicBezTo>
                  <a:lnTo>
                    <a:pt x="12665" y="2073"/>
                  </a:lnTo>
                  <a:cubicBezTo>
                    <a:pt x="12697" y="1884"/>
                    <a:pt x="12507" y="1664"/>
                    <a:pt x="12287" y="1664"/>
                  </a:cubicBezTo>
                  <a:lnTo>
                    <a:pt x="5797" y="1664"/>
                  </a:lnTo>
                  <a:lnTo>
                    <a:pt x="5797" y="404"/>
                  </a:lnTo>
                  <a:cubicBezTo>
                    <a:pt x="5797" y="166"/>
                    <a:pt x="5600" y="1"/>
                    <a:pt x="5382" y="1"/>
                  </a:cubicBezTo>
                  <a:cubicBezTo>
                    <a:pt x="5311" y="1"/>
                    <a:pt x="5237" y="18"/>
                    <a:pt x="5167" y="57"/>
                  </a:cubicBezTo>
                  <a:lnTo>
                    <a:pt x="3308" y="1286"/>
                  </a:lnTo>
                  <a:lnTo>
                    <a:pt x="3308" y="404"/>
                  </a:lnTo>
                  <a:cubicBezTo>
                    <a:pt x="3308" y="166"/>
                    <a:pt x="3111" y="1"/>
                    <a:pt x="28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7" name="Google Shape;7117;p72"/>
            <p:cNvSpPr/>
            <p:nvPr/>
          </p:nvSpPr>
          <p:spPr>
            <a:xfrm>
              <a:off x="-59238525" y="3522625"/>
              <a:ext cx="20500" cy="20500"/>
            </a:xfrm>
            <a:custGeom>
              <a:avLst/>
              <a:gdLst/>
              <a:ahLst/>
              <a:cxnLst/>
              <a:rect l="l" t="t" r="r" b="b"/>
              <a:pathLst>
                <a:path w="820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20" y="820"/>
                  </a:lnTo>
                  <a:lnTo>
                    <a:pt x="82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8" name="Google Shape;7118;p72"/>
            <p:cNvSpPr/>
            <p:nvPr/>
          </p:nvSpPr>
          <p:spPr>
            <a:xfrm>
              <a:off x="-59292875" y="3308975"/>
              <a:ext cx="106350" cy="41400"/>
            </a:xfrm>
            <a:custGeom>
              <a:avLst/>
              <a:gdLst/>
              <a:ahLst/>
              <a:cxnLst/>
              <a:rect l="l" t="t" r="r" b="b"/>
              <a:pathLst>
                <a:path w="4254" h="1656" extrusionOk="0">
                  <a:moveTo>
                    <a:pt x="1305" y="1"/>
                  </a:moveTo>
                  <a:cubicBezTo>
                    <a:pt x="904" y="1"/>
                    <a:pt x="497" y="175"/>
                    <a:pt x="158" y="545"/>
                  </a:cubicBezTo>
                  <a:cubicBezTo>
                    <a:pt x="1" y="702"/>
                    <a:pt x="64" y="986"/>
                    <a:pt x="221" y="1143"/>
                  </a:cubicBezTo>
                  <a:cubicBezTo>
                    <a:pt x="311" y="1218"/>
                    <a:pt x="409" y="1258"/>
                    <a:pt x="503" y="1258"/>
                  </a:cubicBezTo>
                  <a:cubicBezTo>
                    <a:pt x="606" y="1258"/>
                    <a:pt x="706" y="1210"/>
                    <a:pt x="788" y="1112"/>
                  </a:cubicBezTo>
                  <a:cubicBezTo>
                    <a:pt x="946" y="938"/>
                    <a:pt x="1127" y="852"/>
                    <a:pt x="1308" y="852"/>
                  </a:cubicBezTo>
                  <a:cubicBezTo>
                    <a:pt x="1489" y="852"/>
                    <a:pt x="1670" y="938"/>
                    <a:pt x="1828" y="1112"/>
                  </a:cubicBezTo>
                  <a:cubicBezTo>
                    <a:pt x="2150" y="1466"/>
                    <a:pt x="2562" y="1655"/>
                    <a:pt x="2977" y="1655"/>
                  </a:cubicBezTo>
                  <a:cubicBezTo>
                    <a:pt x="3374" y="1655"/>
                    <a:pt x="3773" y="1482"/>
                    <a:pt x="4096" y="1112"/>
                  </a:cubicBezTo>
                  <a:cubicBezTo>
                    <a:pt x="4254" y="954"/>
                    <a:pt x="4222" y="671"/>
                    <a:pt x="4065" y="513"/>
                  </a:cubicBezTo>
                  <a:cubicBezTo>
                    <a:pt x="3990" y="438"/>
                    <a:pt x="3886" y="399"/>
                    <a:pt x="3781" y="399"/>
                  </a:cubicBezTo>
                  <a:cubicBezTo>
                    <a:pt x="3665" y="399"/>
                    <a:pt x="3549" y="446"/>
                    <a:pt x="3466" y="545"/>
                  </a:cubicBezTo>
                  <a:cubicBezTo>
                    <a:pt x="3309" y="734"/>
                    <a:pt x="3135" y="828"/>
                    <a:pt x="2962" y="828"/>
                  </a:cubicBezTo>
                  <a:cubicBezTo>
                    <a:pt x="2789" y="828"/>
                    <a:pt x="2616" y="734"/>
                    <a:pt x="2458" y="545"/>
                  </a:cubicBezTo>
                  <a:cubicBezTo>
                    <a:pt x="2136" y="191"/>
                    <a:pt x="1724" y="1"/>
                    <a:pt x="130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9" name="Google Shape;7119;p72"/>
            <p:cNvSpPr/>
            <p:nvPr/>
          </p:nvSpPr>
          <p:spPr>
            <a:xfrm>
              <a:off x="-59214100" y="3371400"/>
              <a:ext cx="62225" cy="68550"/>
            </a:xfrm>
            <a:custGeom>
              <a:avLst/>
              <a:gdLst/>
              <a:ahLst/>
              <a:cxnLst/>
              <a:rect l="l" t="t" r="r" b="b"/>
              <a:pathLst>
                <a:path w="2489" h="2742" extrusionOk="0">
                  <a:moveTo>
                    <a:pt x="410" y="1"/>
                  </a:moveTo>
                  <a:cubicBezTo>
                    <a:pt x="158" y="1"/>
                    <a:pt x="0" y="190"/>
                    <a:pt x="0" y="379"/>
                  </a:cubicBezTo>
                  <a:lnTo>
                    <a:pt x="0" y="2742"/>
                  </a:lnTo>
                  <a:lnTo>
                    <a:pt x="2489" y="2742"/>
                  </a:lnTo>
                  <a:lnTo>
                    <a:pt x="2489" y="379"/>
                  </a:lnTo>
                  <a:cubicBezTo>
                    <a:pt x="2458" y="190"/>
                    <a:pt x="2268" y="1"/>
                    <a:pt x="20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0" name="Google Shape;7120;p72"/>
            <p:cNvSpPr/>
            <p:nvPr/>
          </p:nvSpPr>
          <p:spPr>
            <a:xfrm>
              <a:off x="-59297600" y="3392600"/>
              <a:ext cx="62250" cy="48150"/>
            </a:xfrm>
            <a:custGeom>
              <a:avLst/>
              <a:gdLst/>
              <a:ahLst/>
              <a:cxnLst/>
              <a:rect l="l" t="t" r="r" b="b"/>
              <a:pathLst>
                <a:path w="2490" h="1926" extrusionOk="0">
                  <a:moveTo>
                    <a:pt x="387" y="0"/>
                  </a:moveTo>
                  <a:cubicBezTo>
                    <a:pt x="163" y="0"/>
                    <a:pt x="1" y="177"/>
                    <a:pt x="1" y="382"/>
                  </a:cubicBezTo>
                  <a:lnTo>
                    <a:pt x="1" y="1925"/>
                  </a:lnTo>
                  <a:lnTo>
                    <a:pt x="2489" y="1925"/>
                  </a:lnTo>
                  <a:lnTo>
                    <a:pt x="2489" y="382"/>
                  </a:lnTo>
                  <a:cubicBezTo>
                    <a:pt x="2489" y="161"/>
                    <a:pt x="2300" y="4"/>
                    <a:pt x="2080" y="4"/>
                  </a:cubicBezTo>
                  <a:lnTo>
                    <a:pt x="442" y="4"/>
                  </a:lnTo>
                  <a:cubicBezTo>
                    <a:pt x="423" y="1"/>
                    <a:pt x="405" y="0"/>
                    <a:pt x="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21" name="Google Shape;7121;p72"/>
          <p:cNvGrpSpPr/>
          <p:nvPr/>
        </p:nvGrpSpPr>
        <p:grpSpPr>
          <a:xfrm>
            <a:off x="1295729" y="1533705"/>
            <a:ext cx="367261" cy="364686"/>
            <a:chOff x="-64781025" y="3361050"/>
            <a:chExt cx="317425" cy="31520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7122" name="Google Shape;7122;p72"/>
            <p:cNvSpPr/>
            <p:nvPr/>
          </p:nvSpPr>
          <p:spPr>
            <a:xfrm>
              <a:off x="-64764500" y="3388725"/>
              <a:ext cx="272550" cy="272550"/>
            </a:xfrm>
            <a:custGeom>
              <a:avLst/>
              <a:gdLst/>
              <a:ahLst/>
              <a:cxnLst/>
              <a:rect l="l" t="t" r="r" b="b"/>
              <a:pathLst>
                <a:path w="10902" h="10902" extrusionOk="0">
                  <a:moveTo>
                    <a:pt x="6554" y="2647"/>
                  </a:moveTo>
                  <a:cubicBezTo>
                    <a:pt x="6979" y="2647"/>
                    <a:pt x="7404" y="2805"/>
                    <a:pt x="7719" y="3120"/>
                  </a:cubicBezTo>
                  <a:cubicBezTo>
                    <a:pt x="8381" y="3782"/>
                    <a:pt x="8381" y="4821"/>
                    <a:pt x="7751" y="5483"/>
                  </a:cubicBezTo>
                  <a:cubicBezTo>
                    <a:pt x="7436" y="5798"/>
                    <a:pt x="7058" y="5955"/>
                    <a:pt x="6585" y="5955"/>
                  </a:cubicBezTo>
                  <a:cubicBezTo>
                    <a:pt x="6144" y="5955"/>
                    <a:pt x="5703" y="5798"/>
                    <a:pt x="5388" y="5483"/>
                  </a:cubicBezTo>
                  <a:cubicBezTo>
                    <a:pt x="5073" y="5168"/>
                    <a:pt x="4915" y="4758"/>
                    <a:pt x="4915" y="4286"/>
                  </a:cubicBezTo>
                  <a:cubicBezTo>
                    <a:pt x="4915" y="3813"/>
                    <a:pt x="5073" y="3435"/>
                    <a:pt x="5388" y="3120"/>
                  </a:cubicBezTo>
                  <a:cubicBezTo>
                    <a:pt x="5703" y="2805"/>
                    <a:pt x="6128" y="2647"/>
                    <a:pt x="6554" y="2647"/>
                  </a:cubicBezTo>
                  <a:close/>
                  <a:moveTo>
                    <a:pt x="2175" y="6901"/>
                  </a:moveTo>
                  <a:lnTo>
                    <a:pt x="4065" y="8791"/>
                  </a:lnTo>
                  <a:lnTo>
                    <a:pt x="3592" y="9484"/>
                  </a:lnTo>
                  <a:lnTo>
                    <a:pt x="1418" y="7342"/>
                  </a:lnTo>
                  <a:lnTo>
                    <a:pt x="2175" y="6901"/>
                  </a:lnTo>
                  <a:close/>
                  <a:moveTo>
                    <a:pt x="6907" y="1"/>
                  </a:moveTo>
                  <a:cubicBezTo>
                    <a:pt x="6851" y="1"/>
                    <a:pt x="6795" y="11"/>
                    <a:pt x="6743" y="33"/>
                  </a:cubicBezTo>
                  <a:cubicBezTo>
                    <a:pt x="5546" y="663"/>
                    <a:pt x="4474" y="1576"/>
                    <a:pt x="3655" y="2616"/>
                  </a:cubicBezTo>
                  <a:cubicBezTo>
                    <a:pt x="3025" y="3341"/>
                    <a:pt x="2553" y="4223"/>
                    <a:pt x="2175" y="5136"/>
                  </a:cubicBezTo>
                  <a:cubicBezTo>
                    <a:pt x="2048" y="5451"/>
                    <a:pt x="1922" y="5766"/>
                    <a:pt x="1859" y="6050"/>
                  </a:cubicBezTo>
                  <a:lnTo>
                    <a:pt x="505" y="6838"/>
                  </a:lnTo>
                  <a:cubicBezTo>
                    <a:pt x="379" y="6932"/>
                    <a:pt x="316" y="7058"/>
                    <a:pt x="316" y="7184"/>
                  </a:cubicBezTo>
                  <a:cubicBezTo>
                    <a:pt x="316" y="7279"/>
                    <a:pt x="347" y="7405"/>
                    <a:pt x="442" y="7531"/>
                  </a:cubicBezTo>
                  <a:lnTo>
                    <a:pt x="1072" y="8161"/>
                  </a:lnTo>
                  <a:cubicBezTo>
                    <a:pt x="631" y="8696"/>
                    <a:pt x="1" y="9673"/>
                    <a:pt x="1" y="10272"/>
                  </a:cubicBezTo>
                  <a:cubicBezTo>
                    <a:pt x="1" y="10524"/>
                    <a:pt x="64" y="10681"/>
                    <a:pt x="158" y="10744"/>
                  </a:cubicBezTo>
                  <a:cubicBezTo>
                    <a:pt x="221" y="10839"/>
                    <a:pt x="379" y="10902"/>
                    <a:pt x="631" y="10902"/>
                  </a:cubicBezTo>
                  <a:cubicBezTo>
                    <a:pt x="1229" y="10902"/>
                    <a:pt x="2238" y="10240"/>
                    <a:pt x="2742" y="9830"/>
                  </a:cubicBezTo>
                  <a:lnTo>
                    <a:pt x="3372" y="10461"/>
                  </a:lnTo>
                  <a:cubicBezTo>
                    <a:pt x="3466" y="10555"/>
                    <a:pt x="3592" y="10587"/>
                    <a:pt x="3655" y="10587"/>
                  </a:cubicBezTo>
                  <a:lnTo>
                    <a:pt x="3687" y="10587"/>
                  </a:lnTo>
                  <a:cubicBezTo>
                    <a:pt x="3813" y="10587"/>
                    <a:pt x="3939" y="10524"/>
                    <a:pt x="4002" y="10398"/>
                  </a:cubicBezTo>
                  <a:lnTo>
                    <a:pt x="4789" y="9074"/>
                  </a:lnTo>
                  <a:cubicBezTo>
                    <a:pt x="5104" y="8980"/>
                    <a:pt x="5420" y="8854"/>
                    <a:pt x="5735" y="8759"/>
                  </a:cubicBezTo>
                  <a:cubicBezTo>
                    <a:pt x="6648" y="8381"/>
                    <a:pt x="7530" y="7877"/>
                    <a:pt x="8255" y="7279"/>
                  </a:cubicBezTo>
                  <a:cubicBezTo>
                    <a:pt x="9295" y="6459"/>
                    <a:pt x="10208" y="5388"/>
                    <a:pt x="10838" y="4223"/>
                  </a:cubicBezTo>
                  <a:cubicBezTo>
                    <a:pt x="10901" y="4065"/>
                    <a:pt x="10870" y="3876"/>
                    <a:pt x="10744" y="3750"/>
                  </a:cubicBezTo>
                  <a:lnTo>
                    <a:pt x="7215" y="127"/>
                  </a:lnTo>
                  <a:cubicBezTo>
                    <a:pt x="7131" y="43"/>
                    <a:pt x="7019" y="1"/>
                    <a:pt x="69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3" name="Google Shape;7123;p72"/>
            <p:cNvSpPr/>
            <p:nvPr/>
          </p:nvSpPr>
          <p:spPr>
            <a:xfrm>
              <a:off x="-64568375" y="3361050"/>
              <a:ext cx="104775" cy="105675"/>
            </a:xfrm>
            <a:custGeom>
              <a:avLst/>
              <a:gdLst/>
              <a:ahLst/>
              <a:cxnLst/>
              <a:rect l="l" t="t" r="r" b="b"/>
              <a:pathLst>
                <a:path w="4191" h="4227" extrusionOk="0">
                  <a:moveTo>
                    <a:pt x="2941" y="1"/>
                  </a:moveTo>
                  <a:cubicBezTo>
                    <a:pt x="2906" y="1"/>
                    <a:pt x="2871" y="2"/>
                    <a:pt x="2836" y="5"/>
                  </a:cubicBezTo>
                  <a:cubicBezTo>
                    <a:pt x="1828" y="100"/>
                    <a:pt x="883" y="320"/>
                    <a:pt x="0" y="667"/>
                  </a:cubicBezTo>
                  <a:lnTo>
                    <a:pt x="3529" y="4227"/>
                  </a:lnTo>
                  <a:cubicBezTo>
                    <a:pt x="3876" y="3313"/>
                    <a:pt x="4128" y="2368"/>
                    <a:pt x="4191" y="1392"/>
                  </a:cubicBezTo>
                  <a:cubicBezTo>
                    <a:pt x="4191" y="982"/>
                    <a:pt x="4033" y="635"/>
                    <a:pt x="3812" y="352"/>
                  </a:cubicBezTo>
                  <a:cubicBezTo>
                    <a:pt x="3558" y="125"/>
                    <a:pt x="3252" y="1"/>
                    <a:pt x="29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4" name="Google Shape;7124;p72"/>
            <p:cNvSpPr/>
            <p:nvPr/>
          </p:nvSpPr>
          <p:spPr>
            <a:xfrm>
              <a:off x="-64645575" y="3596675"/>
              <a:ext cx="85100" cy="79575"/>
            </a:xfrm>
            <a:custGeom>
              <a:avLst/>
              <a:gdLst/>
              <a:ahLst/>
              <a:cxnLst/>
              <a:rect l="l" t="t" r="r" b="b"/>
              <a:pathLst>
                <a:path w="3404" h="3183" extrusionOk="0">
                  <a:moveTo>
                    <a:pt x="3403" y="0"/>
                  </a:moveTo>
                  <a:lnTo>
                    <a:pt x="3403" y="0"/>
                  </a:lnTo>
                  <a:cubicBezTo>
                    <a:pt x="2710" y="473"/>
                    <a:pt x="2017" y="819"/>
                    <a:pt x="1261" y="1134"/>
                  </a:cubicBezTo>
                  <a:cubicBezTo>
                    <a:pt x="1041" y="1292"/>
                    <a:pt x="726" y="1386"/>
                    <a:pt x="442" y="1449"/>
                  </a:cubicBezTo>
                  <a:cubicBezTo>
                    <a:pt x="347" y="1859"/>
                    <a:pt x="253" y="2237"/>
                    <a:pt x="95" y="2584"/>
                  </a:cubicBezTo>
                  <a:cubicBezTo>
                    <a:pt x="1" y="2741"/>
                    <a:pt x="32" y="2930"/>
                    <a:pt x="158" y="3056"/>
                  </a:cubicBezTo>
                  <a:cubicBezTo>
                    <a:pt x="253" y="3151"/>
                    <a:pt x="347" y="3182"/>
                    <a:pt x="442" y="3182"/>
                  </a:cubicBezTo>
                  <a:cubicBezTo>
                    <a:pt x="505" y="3182"/>
                    <a:pt x="568" y="3182"/>
                    <a:pt x="600" y="3151"/>
                  </a:cubicBezTo>
                  <a:cubicBezTo>
                    <a:pt x="1135" y="2867"/>
                    <a:pt x="1671" y="2521"/>
                    <a:pt x="2080" y="2080"/>
                  </a:cubicBezTo>
                  <a:cubicBezTo>
                    <a:pt x="2679" y="1481"/>
                    <a:pt x="3151" y="756"/>
                    <a:pt x="34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5" name="Google Shape;7125;p72"/>
            <p:cNvSpPr/>
            <p:nvPr/>
          </p:nvSpPr>
          <p:spPr>
            <a:xfrm>
              <a:off x="-64781025" y="3456475"/>
              <a:ext cx="80350" cy="85075"/>
            </a:xfrm>
            <a:custGeom>
              <a:avLst/>
              <a:gdLst/>
              <a:ahLst/>
              <a:cxnLst/>
              <a:rect l="l" t="t" r="r" b="b"/>
              <a:pathLst>
                <a:path w="3214" h="3403" extrusionOk="0">
                  <a:moveTo>
                    <a:pt x="3214" y="0"/>
                  </a:moveTo>
                  <a:cubicBezTo>
                    <a:pt x="2426" y="252"/>
                    <a:pt x="1733" y="725"/>
                    <a:pt x="1134" y="1324"/>
                  </a:cubicBezTo>
                  <a:cubicBezTo>
                    <a:pt x="693" y="1733"/>
                    <a:pt x="347" y="2269"/>
                    <a:pt x="63" y="2804"/>
                  </a:cubicBezTo>
                  <a:cubicBezTo>
                    <a:pt x="0" y="2962"/>
                    <a:pt x="32" y="3151"/>
                    <a:pt x="158" y="3277"/>
                  </a:cubicBezTo>
                  <a:cubicBezTo>
                    <a:pt x="221" y="3371"/>
                    <a:pt x="347" y="3403"/>
                    <a:pt x="410" y="3403"/>
                  </a:cubicBezTo>
                  <a:cubicBezTo>
                    <a:pt x="504" y="3403"/>
                    <a:pt x="536" y="3403"/>
                    <a:pt x="630" y="3371"/>
                  </a:cubicBezTo>
                  <a:cubicBezTo>
                    <a:pt x="977" y="3214"/>
                    <a:pt x="1355" y="3088"/>
                    <a:pt x="1764" y="2993"/>
                  </a:cubicBezTo>
                  <a:cubicBezTo>
                    <a:pt x="1827" y="2678"/>
                    <a:pt x="1953" y="2426"/>
                    <a:pt x="2079" y="2143"/>
                  </a:cubicBezTo>
                  <a:cubicBezTo>
                    <a:pt x="2394" y="1387"/>
                    <a:pt x="2741" y="694"/>
                    <a:pt x="32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26" name="Google Shape;7126;p72"/>
          <p:cNvSpPr/>
          <p:nvPr/>
        </p:nvSpPr>
        <p:spPr>
          <a:xfrm>
            <a:off x="1295604" y="1976311"/>
            <a:ext cx="367261" cy="365438"/>
          </a:xfrm>
          <a:custGeom>
            <a:avLst/>
            <a:gdLst/>
            <a:ahLst/>
            <a:cxnLst/>
            <a:rect l="l" t="t" r="r" b="b"/>
            <a:pathLst>
              <a:path w="12697" h="12634" extrusionOk="0">
                <a:moveTo>
                  <a:pt x="11437" y="819"/>
                </a:moveTo>
                <a:cubicBezTo>
                  <a:pt x="11657" y="819"/>
                  <a:pt x="11815" y="1040"/>
                  <a:pt x="11815" y="1260"/>
                </a:cubicBezTo>
                <a:cubicBezTo>
                  <a:pt x="11815" y="1512"/>
                  <a:pt x="11657" y="1670"/>
                  <a:pt x="11437" y="1670"/>
                </a:cubicBezTo>
                <a:lnTo>
                  <a:pt x="1229" y="1670"/>
                </a:lnTo>
                <a:cubicBezTo>
                  <a:pt x="1009" y="1670"/>
                  <a:pt x="788" y="1449"/>
                  <a:pt x="788" y="1260"/>
                </a:cubicBezTo>
                <a:cubicBezTo>
                  <a:pt x="788" y="1071"/>
                  <a:pt x="1009" y="819"/>
                  <a:pt x="1229" y="819"/>
                </a:cubicBezTo>
                <a:close/>
                <a:moveTo>
                  <a:pt x="8790" y="3277"/>
                </a:moveTo>
                <a:cubicBezTo>
                  <a:pt x="9042" y="3277"/>
                  <a:pt x="9200" y="3466"/>
                  <a:pt x="9200" y="3655"/>
                </a:cubicBezTo>
                <a:lnTo>
                  <a:pt x="9200" y="5356"/>
                </a:lnTo>
                <a:lnTo>
                  <a:pt x="9232" y="5356"/>
                </a:lnTo>
                <a:cubicBezTo>
                  <a:pt x="9232" y="5608"/>
                  <a:pt x="9042" y="5765"/>
                  <a:pt x="8822" y="5765"/>
                </a:cubicBezTo>
                <a:cubicBezTo>
                  <a:pt x="8633" y="5765"/>
                  <a:pt x="8412" y="5545"/>
                  <a:pt x="8412" y="5356"/>
                </a:cubicBezTo>
                <a:lnTo>
                  <a:pt x="8412" y="4694"/>
                </a:lnTo>
                <a:lnTo>
                  <a:pt x="6617" y="6459"/>
                </a:lnTo>
                <a:cubicBezTo>
                  <a:pt x="6538" y="6537"/>
                  <a:pt x="6435" y="6577"/>
                  <a:pt x="6333" y="6577"/>
                </a:cubicBezTo>
                <a:cubicBezTo>
                  <a:pt x="6231" y="6577"/>
                  <a:pt x="6128" y="6537"/>
                  <a:pt x="6050" y="6459"/>
                </a:cubicBezTo>
                <a:lnTo>
                  <a:pt x="5482" y="5923"/>
                </a:lnTo>
                <a:lnTo>
                  <a:pt x="4096" y="7278"/>
                </a:lnTo>
                <a:cubicBezTo>
                  <a:pt x="4033" y="7356"/>
                  <a:pt x="3931" y="7396"/>
                  <a:pt x="3824" y="7396"/>
                </a:cubicBezTo>
                <a:cubicBezTo>
                  <a:pt x="3718" y="7396"/>
                  <a:pt x="3608" y="7356"/>
                  <a:pt x="3529" y="7278"/>
                </a:cubicBezTo>
                <a:cubicBezTo>
                  <a:pt x="3372" y="7120"/>
                  <a:pt x="3372" y="6868"/>
                  <a:pt x="3529" y="6711"/>
                </a:cubicBezTo>
                <a:lnTo>
                  <a:pt x="5167" y="5041"/>
                </a:lnTo>
                <a:cubicBezTo>
                  <a:pt x="5246" y="4962"/>
                  <a:pt x="5356" y="4923"/>
                  <a:pt x="5467" y="4923"/>
                </a:cubicBezTo>
                <a:cubicBezTo>
                  <a:pt x="5577" y="4923"/>
                  <a:pt x="5687" y="4962"/>
                  <a:pt x="5766" y="5041"/>
                </a:cubicBezTo>
                <a:lnTo>
                  <a:pt x="6302" y="5608"/>
                </a:lnTo>
                <a:lnTo>
                  <a:pt x="7814" y="4096"/>
                </a:lnTo>
                <a:lnTo>
                  <a:pt x="7152" y="4096"/>
                </a:lnTo>
                <a:cubicBezTo>
                  <a:pt x="6900" y="4096"/>
                  <a:pt x="6743" y="3907"/>
                  <a:pt x="6743" y="3655"/>
                </a:cubicBezTo>
                <a:cubicBezTo>
                  <a:pt x="6743" y="3434"/>
                  <a:pt x="6932" y="3277"/>
                  <a:pt x="7152" y="3277"/>
                </a:cubicBezTo>
                <a:close/>
                <a:moveTo>
                  <a:pt x="6302" y="11058"/>
                </a:moveTo>
                <a:cubicBezTo>
                  <a:pt x="6554" y="11058"/>
                  <a:pt x="6743" y="11279"/>
                  <a:pt x="6743" y="11468"/>
                </a:cubicBezTo>
                <a:cubicBezTo>
                  <a:pt x="6743" y="11657"/>
                  <a:pt x="6554" y="11846"/>
                  <a:pt x="6302" y="11846"/>
                </a:cubicBezTo>
                <a:cubicBezTo>
                  <a:pt x="6081" y="11846"/>
                  <a:pt x="5924" y="11657"/>
                  <a:pt x="5924" y="11468"/>
                </a:cubicBezTo>
                <a:cubicBezTo>
                  <a:pt x="5924" y="11279"/>
                  <a:pt x="6113" y="11058"/>
                  <a:pt x="6302" y="11058"/>
                </a:cubicBezTo>
                <a:close/>
                <a:moveTo>
                  <a:pt x="1229" y="0"/>
                </a:moveTo>
                <a:cubicBezTo>
                  <a:pt x="568" y="0"/>
                  <a:pt x="1" y="536"/>
                  <a:pt x="1" y="1229"/>
                </a:cubicBezTo>
                <a:cubicBezTo>
                  <a:pt x="1" y="1764"/>
                  <a:pt x="379" y="2205"/>
                  <a:pt x="851" y="2394"/>
                </a:cubicBezTo>
                <a:lnTo>
                  <a:pt x="851" y="8254"/>
                </a:lnTo>
                <a:lnTo>
                  <a:pt x="442" y="8254"/>
                </a:lnTo>
                <a:cubicBezTo>
                  <a:pt x="221" y="8254"/>
                  <a:pt x="64" y="8475"/>
                  <a:pt x="64" y="8664"/>
                </a:cubicBezTo>
                <a:cubicBezTo>
                  <a:pt x="64" y="8916"/>
                  <a:pt x="253" y="9042"/>
                  <a:pt x="442" y="9042"/>
                </a:cubicBezTo>
                <a:lnTo>
                  <a:pt x="5955" y="9042"/>
                </a:lnTo>
                <a:lnTo>
                  <a:pt x="5955" y="10239"/>
                </a:lnTo>
                <a:cubicBezTo>
                  <a:pt x="5482" y="10397"/>
                  <a:pt x="5136" y="10869"/>
                  <a:pt x="5136" y="11405"/>
                </a:cubicBezTo>
                <a:cubicBezTo>
                  <a:pt x="5136" y="12098"/>
                  <a:pt x="5671" y="12633"/>
                  <a:pt x="6365" y="12633"/>
                </a:cubicBezTo>
                <a:cubicBezTo>
                  <a:pt x="7026" y="12633"/>
                  <a:pt x="7625" y="12098"/>
                  <a:pt x="7625" y="11405"/>
                </a:cubicBezTo>
                <a:cubicBezTo>
                  <a:pt x="7625" y="10869"/>
                  <a:pt x="7247" y="10428"/>
                  <a:pt x="6774" y="10239"/>
                </a:cubicBezTo>
                <a:lnTo>
                  <a:pt x="6774" y="9042"/>
                </a:lnTo>
                <a:lnTo>
                  <a:pt x="12288" y="9042"/>
                </a:lnTo>
                <a:cubicBezTo>
                  <a:pt x="12540" y="9042"/>
                  <a:pt x="12697" y="8853"/>
                  <a:pt x="12697" y="8664"/>
                </a:cubicBezTo>
                <a:cubicBezTo>
                  <a:pt x="12666" y="8443"/>
                  <a:pt x="12508" y="8254"/>
                  <a:pt x="12256" y="8254"/>
                </a:cubicBezTo>
                <a:lnTo>
                  <a:pt x="11815" y="8254"/>
                </a:lnTo>
                <a:lnTo>
                  <a:pt x="11815" y="2394"/>
                </a:lnTo>
                <a:cubicBezTo>
                  <a:pt x="12288" y="2237"/>
                  <a:pt x="12666" y="1764"/>
                  <a:pt x="12666" y="1229"/>
                </a:cubicBezTo>
                <a:cubicBezTo>
                  <a:pt x="12666" y="567"/>
                  <a:pt x="12098" y="0"/>
                  <a:pt x="11437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7" name="Google Shape;7127;p72"/>
          <p:cNvSpPr/>
          <p:nvPr/>
        </p:nvSpPr>
        <p:spPr>
          <a:xfrm>
            <a:off x="1322938" y="2404313"/>
            <a:ext cx="312592" cy="367261"/>
          </a:xfrm>
          <a:custGeom>
            <a:avLst/>
            <a:gdLst/>
            <a:ahLst/>
            <a:cxnLst/>
            <a:rect l="l" t="t" r="r" b="b"/>
            <a:pathLst>
              <a:path w="10807" h="12697" extrusionOk="0">
                <a:moveTo>
                  <a:pt x="6617" y="9924"/>
                </a:moveTo>
                <a:lnTo>
                  <a:pt x="6617" y="10775"/>
                </a:lnTo>
                <a:lnTo>
                  <a:pt x="4159" y="10775"/>
                </a:lnTo>
                <a:lnTo>
                  <a:pt x="4159" y="9924"/>
                </a:lnTo>
                <a:close/>
                <a:moveTo>
                  <a:pt x="4159" y="0"/>
                </a:moveTo>
                <a:cubicBezTo>
                  <a:pt x="3561" y="0"/>
                  <a:pt x="2994" y="315"/>
                  <a:pt x="2742" y="851"/>
                </a:cubicBezTo>
                <a:lnTo>
                  <a:pt x="2490" y="851"/>
                </a:lnTo>
                <a:cubicBezTo>
                  <a:pt x="1797" y="851"/>
                  <a:pt x="1166" y="1324"/>
                  <a:pt x="914" y="1954"/>
                </a:cubicBezTo>
                <a:cubicBezTo>
                  <a:pt x="1324" y="1985"/>
                  <a:pt x="1702" y="2143"/>
                  <a:pt x="1986" y="2426"/>
                </a:cubicBezTo>
                <a:cubicBezTo>
                  <a:pt x="2143" y="2584"/>
                  <a:pt x="2143" y="2836"/>
                  <a:pt x="1986" y="2993"/>
                </a:cubicBezTo>
                <a:cubicBezTo>
                  <a:pt x="1907" y="3072"/>
                  <a:pt x="1797" y="3111"/>
                  <a:pt x="1686" y="3111"/>
                </a:cubicBezTo>
                <a:cubicBezTo>
                  <a:pt x="1576" y="3111"/>
                  <a:pt x="1466" y="3072"/>
                  <a:pt x="1387" y="2993"/>
                </a:cubicBezTo>
                <a:cubicBezTo>
                  <a:pt x="1198" y="2804"/>
                  <a:pt x="946" y="2773"/>
                  <a:pt x="725" y="2773"/>
                </a:cubicBezTo>
                <a:cubicBezTo>
                  <a:pt x="284" y="3088"/>
                  <a:pt x="1" y="3560"/>
                  <a:pt x="1" y="4159"/>
                </a:cubicBezTo>
                <a:cubicBezTo>
                  <a:pt x="1" y="4411"/>
                  <a:pt x="95" y="4726"/>
                  <a:pt x="253" y="4978"/>
                </a:cubicBezTo>
                <a:cubicBezTo>
                  <a:pt x="95" y="5199"/>
                  <a:pt x="1" y="5514"/>
                  <a:pt x="1" y="5797"/>
                </a:cubicBezTo>
                <a:cubicBezTo>
                  <a:pt x="1" y="6144"/>
                  <a:pt x="127" y="6459"/>
                  <a:pt x="316" y="6742"/>
                </a:cubicBezTo>
                <a:cubicBezTo>
                  <a:pt x="599" y="6522"/>
                  <a:pt x="1009" y="6364"/>
                  <a:pt x="1387" y="6364"/>
                </a:cubicBezTo>
                <a:cubicBezTo>
                  <a:pt x="1639" y="6364"/>
                  <a:pt x="1797" y="6553"/>
                  <a:pt x="1797" y="6742"/>
                </a:cubicBezTo>
                <a:cubicBezTo>
                  <a:pt x="1797" y="6994"/>
                  <a:pt x="1576" y="7152"/>
                  <a:pt x="1387" y="7152"/>
                </a:cubicBezTo>
                <a:cubicBezTo>
                  <a:pt x="1198" y="7152"/>
                  <a:pt x="1009" y="7215"/>
                  <a:pt x="851" y="7341"/>
                </a:cubicBezTo>
                <a:lnTo>
                  <a:pt x="851" y="7404"/>
                </a:lnTo>
                <a:cubicBezTo>
                  <a:pt x="851" y="8318"/>
                  <a:pt x="1576" y="9074"/>
                  <a:pt x="2490" y="9074"/>
                </a:cubicBezTo>
                <a:lnTo>
                  <a:pt x="2742" y="9074"/>
                </a:lnTo>
                <a:cubicBezTo>
                  <a:pt x="2899" y="9357"/>
                  <a:pt x="3088" y="9546"/>
                  <a:pt x="3309" y="9704"/>
                </a:cubicBezTo>
                <a:lnTo>
                  <a:pt x="3309" y="10617"/>
                </a:lnTo>
                <a:cubicBezTo>
                  <a:pt x="3309" y="11752"/>
                  <a:pt x="4254" y="12697"/>
                  <a:pt x="5420" y="12697"/>
                </a:cubicBezTo>
                <a:cubicBezTo>
                  <a:pt x="6554" y="12697"/>
                  <a:pt x="7499" y="11752"/>
                  <a:pt x="7499" y="10617"/>
                </a:cubicBezTo>
                <a:lnTo>
                  <a:pt x="7499" y="9704"/>
                </a:lnTo>
                <a:cubicBezTo>
                  <a:pt x="7719" y="9546"/>
                  <a:pt x="7971" y="9357"/>
                  <a:pt x="8097" y="9074"/>
                </a:cubicBezTo>
                <a:lnTo>
                  <a:pt x="8318" y="9074"/>
                </a:lnTo>
                <a:cubicBezTo>
                  <a:pt x="9232" y="9074"/>
                  <a:pt x="9988" y="8318"/>
                  <a:pt x="9988" y="7404"/>
                </a:cubicBezTo>
                <a:lnTo>
                  <a:pt x="9988" y="7341"/>
                </a:lnTo>
                <a:cubicBezTo>
                  <a:pt x="9830" y="7215"/>
                  <a:pt x="9610" y="7152"/>
                  <a:pt x="9421" y="7152"/>
                </a:cubicBezTo>
                <a:cubicBezTo>
                  <a:pt x="9200" y="7152"/>
                  <a:pt x="9043" y="6931"/>
                  <a:pt x="9043" y="6742"/>
                </a:cubicBezTo>
                <a:cubicBezTo>
                  <a:pt x="9043" y="6522"/>
                  <a:pt x="9232" y="6364"/>
                  <a:pt x="9421" y="6364"/>
                </a:cubicBezTo>
                <a:cubicBezTo>
                  <a:pt x="9830" y="6364"/>
                  <a:pt x="10208" y="6522"/>
                  <a:pt x="10492" y="6742"/>
                </a:cubicBezTo>
                <a:cubicBezTo>
                  <a:pt x="10681" y="6459"/>
                  <a:pt x="10807" y="6144"/>
                  <a:pt x="10807" y="5797"/>
                </a:cubicBezTo>
                <a:cubicBezTo>
                  <a:pt x="10807" y="5514"/>
                  <a:pt x="10712" y="5199"/>
                  <a:pt x="10555" y="4978"/>
                </a:cubicBezTo>
                <a:cubicBezTo>
                  <a:pt x="10681" y="4726"/>
                  <a:pt x="10775" y="4411"/>
                  <a:pt x="10775" y="4159"/>
                </a:cubicBezTo>
                <a:cubicBezTo>
                  <a:pt x="10775" y="3592"/>
                  <a:pt x="10492" y="3088"/>
                  <a:pt x="10051" y="2773"/>
                </a:cubicBezTo>
                <a:cubicBezTo>
                  <a:pt x="10015" y="2768"/>
                  <a:pt x="9978" y="2765"/>
                  <a:pt x="9939" y="2765"/>
                </a:cubicBezTo>
                <a:cubicBezTo>
                  <a:pt x="9742" y="2765"/>
                  <a:pt x="9521" y="2835"/>
                  <a:pt x="9389" y="2993"/>
                </a:cubicBezTo>
                <a:cubicBezTo>
                  <a:pt x="9310" y="3072"/>
                  <a:pt x="9200" y="3111"/>
                  <a:pt x="9090" y="3111"/>
                </a:cubicBezTo>
                <a:cubicBezTo>
                  <a:pt x="8980" y="3111"/>
                  <a:pt x="8869" y="3072"/>
                  <a:pt x="8791" y="2993"/>
                </a:cubicBezTo>
                <a:cubicBezTo>
                  <a:pt x="8633" y="2836"/>
                  <a:pt x="8633" y="2584"/>
                  <a:pt x="8791" y="2426"/>
                </a:cubicBezTo>
                <a:cubicBezTo>
                  <a:pt x="9074" y="2143"/>
                  <a:pt x="9452" y="1954"/>
                  <a:pt x="9862" y="1954"/>
                </a:cubicBezTo>
                <a:cubicBezTo>
                  <a:pt x="9610" y="1324"/>
                  <a:pt x="9043" y="851"/>
                  <a:pt x="8287" y="851"/>
                </a:cubicBezTo>
                <a:lnTo>
                  <a:pt x="8034" y="851"/>
                </a:lnTo>
                <a:cubicBezTo>
                  <a:pt x="7782" y="315"/>
                  <a:pt x="7215" y="0"/>
                  <a:pt x="6617" y="0"/>
                </a:cubicBezTo>
                <a:cubicBezTo>
                  <a:pt x="6302" y="0"/>
                  <a:pt x="6050" y="95"/>
                  <a:pt x="5798" y="252"/>
                </a:cubicBezTo>
                <a:lnTo>
                  <a:pt x="5798" y="4190"/>
                </a:lnTo>
                <a:cubicBezTo>
                  <a:pt x="6743" y="4379"/>
                  <a:pt x="7467" y="5199"/>
                  <a:pt x="7467" y="6207"/>
                </a:cubicBezTo>
                <a:cubicBezTo>
                  <a:pt x="7467" y="6427"/>
                  <a:pt x="7247" y="6585"/>
                  <a:pt x="7058" y="6585"/>
                </a:cubicBezTo>
                <a:cubicBezTo>
                  <a:pt x="6869" y="6585"/>
                  <a:pt x="6617" y="6396"/>
                  <a:pt x="6617" y="6207"/>
                </a:cubicBezTo>
                <a:cubicBezTo>
                  <a:pt x="6617" y="5640"/>
                  <a:pt x="6270" y="5199"/>
                  <a:pt x="5798" y="5010"/>
                </a:cubicBezTo>
                <a:lnTo>
                  <a:pt x="5798" y="9074"/>
                </a:lnTo>
                <a:lnTo>
                  <a:pt x="4979" y="9074"/>
                </a:lnTo>
                <a:lnTo>
                  <a:pt x="4979" y="5010"/>
                </a:lnTo>
                <a:cubicBezTo>
                  <a:pt x="4506" y="5167"/>
                  <a:pt x="4159" y="5640"/>
                  <a:pt x="4159" y="6207"/>
                </a:cubicBezTo>
                <a:cubicBezTo>
                  <a:pt x="4159" y="6427"/>
                  <a:pt x="3939" y="6585"/>
                  <a:pt x="3718" y="6585"/>
                </a:cubicBezTo>
                <a:cubicBezTo>
                  <a:pt x="3466" y="6585"/>
                  <a:pt x="3309" y="6396"/>
                  <a:pt x="3309" y="6207"/>
                </a:cubicBezTo>
                <a:cubicBezTo>
                  <a:pt x="3309" y="5199"/>
                  <a:pt x="4033" y="4348"/>
                  <a:pt x="4979" y="4190"/>
                </a:cubicBezTo>
                <a:lnTo>
                  <a:pt x="4979" y="252"/>
                </a:lnTo>
                <a:cubicBezTo>
                  <a:pt x="4726" y="95"/>
                  <a:pt x="4474" y="0"/>
                  <a:pt x="4159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8" name="Google Shape;7128;p72"/>
          <p:cNvSpPr/>
          <p:nvPr/>
        </p:nvSpPr>
        <p:spPr>
          <a:xfrm>
            <a:off x="3508223" y="1572954"/>
            <a:ext cx="366335" cy="286155"/>
          </a:xfrm>
          <a:custGeom>
            <a:avLst/>
            <a:gdLst/>
            <a:ahLst/>
            <a:cxnLst/>
            <a:rect l="l" t="t" r="r" b="b"/>
            <a:pathLst>
              <a:path w="12665" h="9893" extrusionOk="0">
                <a:moveTo>
                  <a:pt x="8538" y="2458"/>
                </a:moveTo>
                <a:cubicBezTo>
                  <a:pt x="8758" y="2458"/>
                  <a:pt x="8916" y="2678"/>
                  <a:pt x="8916" y="2899"/>
                </a:cubicBezTo>
                <a:lnTo>
                  <a:pt x="8916" y="4569"/>
                </a:lnTo>
                <a:cubicBezTo>
                  <a:pt x="8916" y="4789"/>
                  <a:pt x="8727" y="4978"/>
                  <a:pt x="8538" y="4978"/>
                </a:cubicBezTo>
                <a:cubicBezTo>
                  <a:pt x="8349" y="4978"/>
                  <a:pt x="8128" y="4789"/>
                  <a:pt x="8128" y="4569"/>
                </a:cubicBezTo>
                <a:lnTo>
                  <a:pt x="8128" y="3875"/>
                </a:lnTo>
                <a:lnTo>
                  <a:pt x="6364" y="5671"/>
                </a:lnTo>
                <a:cubicBezTo>
                  <a:pt x="6285" y="5750"/>
                  <a:pt x="6175" y="5789"/>
                  <a:pt x="6065" y="5789"/>
                </a:cubicBezTo>
                <a:cubicBezTo>
                  <a:pt x="5954" y="5789"/>
                  <a:pt x="5844" y="5750"/>
                  <a:pt x="5765" y="5671"/>
                </a:cubicBezTo>
                <a:lnTo>
                  <a:pt x="5230" y="5104"/>
                </a:lnTo>
                <a:lnTo>
                  <a:pt x="3844" y="6490"/>
                </a:lnTo>
                <a:cubicBezTo>
                  <a:pt x="3765" y="6569"/>
                  <a:pt x="3655" y="6608"/>
                  <a:pt x="3544" y="6608"/>
                </a:cubicBezTo>
                <a:cubicBezTo>
                  <a:pt x="3434" y="6608"/>
                  <a:pt x="3324" y="6569"/>
                  <a:pt x="3245" y="6490"/>
                </a:cubicBezTo>
                <a:cubicBezTo>
                  <a:pt x="3087" y="6333"/>
                  <a:pt x="3087" y="6049"/>
                  <a:pt x="3245" y="5892"/>
                </a:cubicBezTo>
                <a:lnTo>
                  <a:pt x="4915" y="4254"/>
                </a:lnTo>
                <a:cubicBezTo>
                  <a:pt x="4994" y="4175"/>
                  <a:pt x="5104" y="4135"/>
                  <a:pt x="5214" y="4135"/>
                </a:cubicBezTo>
                <a:cubicBezTo>
                  <a:pt x="5324" y="4135"/>
                  <a:pt x="5435" y="4175"/>
                  <a:pt x="5513" y="4254"/>
                </a:cubicBezTo>
                <a:lnTo>
                  <a:pt x="6049" y="4789"/>
                </a:lnTo>
                <a:lnTo>
                  <a:pt x="7561" y="3308"/>
                </a:lnTo>
                <a:lnTo>
                  <a:pt x="6868" y="3308"/>
                </a:lnTo>
                <a:cubicBezTo>
                  <a:pt x="6648" y="3308"/>
                  <a:pt x="6490" y="3088"/>
                  <a:pt x="6490" y="2899"/>
                </a:cubicBezTo>
                <a:cubicBezTo>
                  <a:pt x="6490" y="2678"/>
                  <a:pt x="6679" y="2458"/>
                  <a:pt x="6868" y="2458"/>
                </a:cubicBezTo>
                <a:close/>
                <a:moveTo>
                  <a:pt x="11814" y="8255"/>
                </a:moveTo>
                <a:cubicBezTo>
                  <a:pt x="11814" y="8538"/>
                  <a:pt x="11877" y="9105"/>
                  <a:pt x="11405" y="9105"/>
                </a:cubicBezTo>
                <a:lnTo>
                  <a:pt x="1197" y="9105"/>
                </a:lnTo>
                <a:cubicBezTo>
                  <a:pt x="977" y="9105"/>
                  <a:pt x="788" y="8885"/>
                  <a:pt x="788" y="8664"/>
                </a:cubicBezTo>
                <a:lnTo>
                  <a:pt x="788" y="8255"/>
                </a:lnTo>
                <a:close/>
                <a:moveTo>
                  <a:pt x="2048" y="0"/>
                </a:moveTo>
                <a:cubicBezTo>
                  <a:pt x="1355" y="0"/>
                  <a:pt x="819" y="536"/>
                  <a:pt x="819" y="1229"/>
                </a:cubicBezTo>
                <a:lnTo>
                  <a:pt x="819" y="7435"/>
                </a:lnTo>
                <a:lnTo>
                  <a:pt x="410" y="7435"/>
                </a:lnTo>
                <a:cubicBezTo>
                  <a:pt x="189" y="7435"/>
                  <a:pt x="0" y="7625"/>
                  <a:pt x="0" y="7845"/>
                </a:cubicBezTo>
                <a:lnTo>
                  <a:pt x="0" y="8664"/>
                </a:lnTo>
                <a:cubicBezTo>
                  <a:pt x="0" y="9326"/>
                  <a:pt x="536" y="9893"/>
                  <a:pt x="1260" y="9893"/>
                </a:cubicBezTo>
                <a:lnTo>
                  <a:pt x="11436" y="9893"/>
                </a:lnTo>
                <a:cubicBezTo>
                  <a:pt x="12129" y="9893"/>
                  <a:pt x="12665" y="9326"/>
                  <a:pt x="12665" y="8664"/>
                </a:cubicBezTo>
                <a:lnTo>
                  <a:pt x="12665" y="7845"/>
                </a:lnTo>
                <a:cubicBezTo>
                  <a:pt x="12634" y="7593"/>
                  <a:pt x="12444" y="7435"/>
                  <a:pt x="12224" y="7435"/>
                </a:cubicBezTo>
                <a:lnTo>
                  <a:pt x="11814" y="7435"/>
                </a:lnTo>
                <a:lnTo>
                  <a:pt x="11814" y="1229"/>
                </a:lnTo>
                <a:cubicBezTo>
                  <a:pt x="11814" y="536"/>
                  <a:pt x="11247" y="0"/>
                  <a:pt x="1058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29" name="Google Shape;7129;p72"/>
          <p:cNvGrpSpPr/>
          <p:nvPr/>
        </p:nvGrpSpPr>
        <p:grpSpPr>
          <a:xfrm>
            <a:off x="3500129" y="1975144"/>
            <a:ext cx="382765" cy="367810"/>
            <a:chOff x="-62890750" y="3747425"/>
            <a:chExt cx="330825" cy="31790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7130" name="Google Shape;7130;p72"/>
            <p:cNvSpPr/>
            <p:nvPr/>
          </p:nvSpPr>
          <p:spPr>
            <a:xfrm>
              <a:off x="-62890750" y="3747425"/>
              <a:ext cx="313500" cy="195825"/>
            </a:xfrm>
            <a:custGeom>
              <a:avLst/>
              <a:gdLst/>
              <a:ahLst/>
              <a:cxnLst/>
              <a:rect l="l" t="t" r="r" b="b"/>
              <a:pathLst>
                <a:path w="12540" h="7833" extrusionOk="0">
                  <a:moveTo>
                    <a:pt x="6591" y="0"/>
                  </a:moveTo>
                  <a:cubicBezTo>
                    <a:pt x="4966" y="0"/>
                    <a:pt x="3342" y="616"/>
                    <a:pt x="2112" y="1846"/>
                  </a:cubicBezTo>
                  <a:cubicBezTo>
                    <a:pt x="663" y="3296"/>
                    <a:pt x="1" y="5438"/>
                    <a:pt x="379" y="7454"/>
                  </a:cubicBezTo>
                  <a:cubicBezTo>
                    <a:pt x="442" y="7675"/>
                    <a:pt x="568" y="7832"/>
                    <a:pt x="789" y="7832"/>
                  </a:cubicBezTo>
                  <a:lnTo>
                    <a:pt x="852" y="7832"/>
                  </a:lnTo>
                  <a:cubicBezTo>
                    <a:pt x="1104" y="7801"/>
                    <a:pt x="1198" y="7549"/>
                    <a:pt x="1167" y="7360"/>
                  </a:cubicBezTo>
                  <a:cubicBezTo>
                    <a:pt x="852" y="5596"/>
                    <a:pt x="1419" y="3737"/>
                    <a:pt x="2710" y="2477"/>
                  </a:cubicBezTo>
                  <a:cubicBezTo>
                    <a:pt x="3719" y="1437"/>
                    <a:pt x="5136" y="870"/>
                    <a:pt x="6617" y="870"/>
                  </a:cubicBezTo>
                  <a:cubicBezTo>
                    <a:pt x="7940" y="870"/>
                    <a:pt x="9200" y="1342"/>
                    <a:pt x="10177" y="2193"/>
                  </a:cubicBezTo>
                  <a:lnTo>
                    <a:pt x="9610" y="2792"/>
                  </a:lnTo>
                  <a:cubicBezTo>
                    <a:pt x="9484" y="2918"/>
                    <a:pt x="9452" y="3075"/>
                    <a:pt x="9484" y="3170"/>
                  </a:cubicBezTo>
                  <a:cubicBezTo>
                    <a:pt x="9515" y="3327"/>
                    <a:pt x="9641" y="3422"/>
                    <a:pt x="9799" y="3453"/>
                  </a:cubicBezTo>
                  <a:lnTo>
                    <a:pt x="12036" y="3926"/>
                  </a:lnTo>
                  <a:lnTo>
                    <a:pt x="12130" y="3926"/>
                  </a:lnTo>
                  <a:cubicBezTo>
                    <a:pt x="12225" y="3926"/>
                    <a:pt x="12319" y="3894"/>
                    <a:pt x="12382" y="3800"/>
                  </a:cubicBezTo>
                  <a:cubicBezTo>
                    <a:pt x="12508" y="3674"/>
                    <a:pt x="12540" y="3579"/>
                    <a:pt x="12508" y="3422"/>
                  </a:cubicBezTo>
                  <a:lnTo>
                    <a:pt x="12036" y="1153"/>
                  </a:lnTo>
                  <a:cubicBezTo>
                    <a:pt x="12004" y="1027"/>
                    <a:pt x="11878" y="901"/>
                    <a:pt x="11752" y="838"/>
                  </a:cubicBezTo>
                  <a:cubicBezTo>
                    <a:pt x="11715" y="831"/>
                    <a:pt x="11678" y="827"/>
                    <a:pt x="11642" y="827"/>
                  </a:cubicBezTo>
                  <a:cubicBezTo>
                    <a:pt x="11526" y="827"/>
                    <a:pt x="11422" y="868"/>
                    <a:pt x="11374" y="964"/>
                  </a:cubicBezTo>
                  <a:lnTo>
                    <a:pt x="10776" y="1563"/>
                  </a:lnTo>
                  <a:cubicBezTo>
                    <a:pt x="9583" y="521"/>
                    <a:pt x="8087" y="0"/>
                    <a:pt x="65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1" name="Google Shape;7131;p72"/>
            <p:cNvSpPr/>
            <p:nvPr/>
          </p:nvSpPr>
          <p:spPr>
            <a:xfrm>
              <a:off x="-62874975" y="3869075"/>
              <a:ext cx="315050" cy="196250"/>
            </a:xfrm>
            <a:custGeom>
              <a:avLst/>
              <a:gdLst/>
              <a:ahLst/>
              <a:cxnLst/>
              <a:rect l="l" t="t" r="r" b="b"/>
              <a:pathLst>
                <a:path w="12602" h="7850" extrusionOk="0">
                  <a:moveTo>
                    <a:pt x="11779" y="0"/>
                  </a:moveTo>
                  <a:cubicBezTo>
                    <a:pt x="11759" y="0"/>
                    <a:pt x="11739" y="2"/>
                    <a:pt x="11720" y="5"/>
                  </a:cubicBezTo>
                  <a:cubicBezTo>
                    <a:pt x="11499" y="36"/>
                    <a:pt x="11373" y="288"/>
                    <a:pt x="11405" y="477"/>
                  </a:cubicBezTo>
                  <a:cubicBezTo>
                    <a:pt x="11720" y="2242"/>
                    <a:pt x="11184" y="4101"/>
                    <a:pt x="9861" y="5361"/>
                  </a:cubicBezTo>
                  <a:cubicBezTo>
                    <a:pt x="8853" y="6400"/>
                    <a:pt x="7435" y="6967"/>
                    <a:pt x="5986" y="6967"/>
                  </a:cubicBezTo>
                  <a:cubicBezTo>
                    <a:pt x="4631" y="6967"/>
                    <a:pt x="3371" y="6495"/>
                    <a:pt x="2394" y="5644"/>
                  </a:cubicBezTo>
                  <a:lnTo>
                    <a:pt x="2993" y="5046"/>
                  </a:lnTo>
                  <a:cubicBezTo>
                    <a:pt x="3088" y="4920"/>
                    <a:pt x="3151" y="4762"/>
                    <a:pt x="3088" y="4668"/>
                  </a:cubicBezTo>
                  <a:cubicBezTo>
                    <a:pt x="3056" y="4510"/>
                    <a:pt x="2962" y="4416"/>
                    <a:pt x="2772" y="4384"/>
                  </a:cubicBezTo>
                  <a:lnTo>
                    <a:pt x="536" y="3912"/>
                  </a:lnTo>
                  <a:cubicBezTo>
                    <a:pt x="498" y="3904"/>
                    <a:pt x="465" y="3900"/>
                    <a:pt x="433" y="3900"/>
                  </a:cubicBezTo>
                  <a:cubicBezTo>
                    <a:pt x="332" y="3900"/>
                    <a:pt x="254" y="3941"/>
                    <a:pt x="158" y="4038"/>
                  </a:cubicBezTo>
                  <a:cubicBezTo>
                    <a:pt x="32" y="4132"/>
                    <a:pt x="0" y="4258"/>
                    <a:pt x="32" y="4416"/>
                  </a:cubicBezTo>
                  <a:lnTo>
                    <a:pt x="504" y="6652"/>
                  </a:lnTo>
                  <a:cubicBezTo>
                    <a:pt x="536" y="6810"/>
                    <a:pt x="662" y="6936"/>
                    <a:pt x="788" y="6967"/>
                  </a:cubicBezTo>
                  <a:lnTo>
                    <a:pt x="882" y="6967"/>
                  </a:lnTo>
                  <a:cubicBezTo>
                    <a:pt x="1008" y="6967"/>
                    <a:pt x="1103" y="6936"/>
                    <a:pt x="1166" y="6873"/>
                  </a:cubicBezTo>
                  <a:lnTo>
                    <a:pt x="1764" y="6274"/>
                  </a:lnTo>
                  <a:cubicBezTo>
                    <a:pt x="2930" y="7346"/>
                    <a:pt x="4442" y="7850"/>
                    <a:pt x="5923" y="7850"/>
                  </a:cubicBezTo>
                  <a:cubicBezTo>
                    <a:pt x="7561" y="7850"/>
                    <a:pt x="9168" y="7220"/>
                    <a:pt x="10428" y="5991"/>
                  </a:cubicBezTo>
                  <a:cubicBezTo>
                    <a:pt x="11909" y="4510"/>
                    <a:pt x="12602" y="2368"/>
                    <a:pt x="12192" y="320"/>
                  </a:cubicBezTo>
                  <a:cubicBezTo>
                    <a:pt x="12164" y="122"/>
                    <a:pt x="11958" y="0"/>
                    <a:pt x="117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2" name="Google Shape;7132;p72"/>
            <p:cNvSpPr/>
            <p:nvPr/>
          </p:nvSpPr>
          <p:spPr>
            <a:xfrm>
              <a:off x="-62751325" y="3834525"/>
              <a:ext cx="15775" cy="26800"/>
            </a:xfrm>
            <a:custGeom>
              <a:avLst/>
              <a:gdLst/>
              <a:ahLst/>
              <a:cxnLst/>
              <a:rect l="l" t="t" r="r" b="b"/>
              <a:pathLst>
                <a:path w="631" h="1072" extrusionOk="0">
                  <a:moveTo>
                    <a:pt x="630" y="1"/>
                  </a:moveTo>
                  <a:cubicBezTo>
                    <a:pt x="410" y="221"/>
                    <a:pt x="158" y="599"/>
                    <a:pt x="0" y="1072"/>
                  </a:cubicBezTo>
                  <a:lnTo>
                    <a:pt x="630" y="1072"/>
                  </a:lnTo>
                  <a:lnTo>
                    <a:pt x="63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3" name="Google Shape;7133;p72"/>
            <p:cNvSpPr/>
            <p:nvPr/>
          </p:nvSpPr>
          <p:spPr>
            <a:xfrm>
              <a:off x="-62715100" y="3950300"/>
              <a:ext cx="15775" cy="26025"/>
            </a:xfrm>
            <a:custGeom>
              <a:avLst/>
              <a:gdLst/>
              <a:ahLst/>
              <a:cxnLst/>
              <a:rect l="l" t="t" r="r" b="b"/>
              <a:pathLst>
                <a:path w="631" h="1041" extrusionOk="0">
                  <a:moveTo>
                    <a:pt x="1" y="1"/>
                  </a:moveTo>
                  <a:lnTo>
                    <a:pt x="1" y="1041"/>
                  </a:lnTo>
                  <a:cubicBezTo>
                    <a:pt x="253" y="852"/>
                    <a:pt x="473" y="473"/>
                    <a:pt x="6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4" name="Google Shape;7134;p72"/>
            <p:cNvSpPr/>
            <p:nvPr/>
          </p:nvSpPr>
          <p:spPr>
            <a:xfrm>
              <a:off x="-62751325" y="3950300"/>
              <a:ext cx="15775" cy="26025"/>
            </a:xfrm>
            <a:custGeom>
              <a:avLst/>
              <a:gdLst/>
              <a:ahLst/>
              <a:cxnLst/>
              <a:rect l="l" t="t" r="r" b="b"/>
              <a:pathLst>
                <a:path w="631" h="1041" extrusionOk="0">
                  <a:moveTo>
                    <a:pt x="0" y="1"/>
                  </a:moveTo>
                  <a:cubicBezTo>
                    <a:pt x="158" y="473"/>
                    <a:pt x="410" y="852"/>
                    <a:pt x="630" y="1041"/>
                  </a:cubicBezTo>
                  <a:lnTo>
                    <a:pt x="63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5" name="Google Shape;7135;p72"/>
            <p:cNvSpPr/>
            <p:nvPr/>
          </p:nvSpPr>
          <p:spPr>
            <a:xfrm>
              <a:off x="-62822225" y="3881000"/>
              <a:ext cx="44125" cy="48075"/>
            </a:xfrm>
            <a:custGeom>
              <a:avLst/>
              <a:gdLst/>
              <a:ahLst/>
              <a:cxnLst/>
              <a:rect l="l" t="t" r="r" b="b"/>
              <a:pathLst>
                <a:path w="1765" h="1923" extrusionOk="0">
                  <a:moveTo>
                    <a:pt x="127" y="0"/>
                  </a:moveTo>
                  <a:cubicBezTo>
                    <a:pt x="32" y="316"/>
                    <a:pt x="1" y="631"/>
                    <a:pt x="1" y="977"/>
                  </a:cubicBezTo>
                  <a:cubicBezTo>
                    <a:pt x="1" y="1324"/>
                    <a:pt x="32" y="1670"/>
                    <a:pt x="127" y="1922"/>
                  </a:cubicBezTo>
                  <a:lnTo>
                    <a:pt x="1765" y="1922"/>
                  </a:lnTo>
                  <a:cubicBezTo>
                    <a:pt x="1734" y="1607"/>
                    <a:pt x="1702" y="1292"/>
                    <a:pt x="1702" y="977"/>
                  </a:cubicBezTo>
                  <a:cubicBezTo>
                    <a:pt x="1702" y="662"/>
                    <a:pt x="1734" y="316"/>
                    <a:pt x="17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6" name="Google Shape;7136;p72"/>
            <p:cNvSpPr/>
            <p:nvPr/>
          </p:nvSpPr>
          <p:spPr>
            <a:xfrm>
              <a:off x="-62715100" y="3833750"/>
              <a:ext cx="15775" cy="26800"/>
            </a:xfrm>
            <a:custGeom>
              <a:avLst/>
              <a:gdLst/>
              <a:ahLst/>
              <a:cxnLst/>
              <a:rect l="l" t="t" r="r" b="b"/>
              <a:pathLst>
                <a:path w="631" h="1072" extrusionOk="0">
                  <a:moveTo>
                    <a:pt x="1" y="0"/>
                  </a:moveTo>
                  <a:lnTo>
                    <a:pt x="1" y="1071"/>
                  </a:lnTo>
                  <a:lnTo>
                    <a:pt x="631" y="1071"/>
                  </a:lnTo>
                  <a:cubicBezTo>
                    <a:pt x="505" y="599"/>
                    <a:pt x="253" y="189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7" name="Google Shape;7137;p72"/>
            <p:cNvSpPr/>
            <p:nvPr/>
          </p:nvSpPr>
          <p:spPr>
            <a:xfrm>
              <a:off x="-62758425" y="3881000"/>
              <a:ext cx="22875" cy="48075"/>
            </a:xfrm>
            <a:custGeom>
              <a:avLst/>
              <a:gdLst/>
              <a:ahLst/>
              <a:cxnLst/>
              <a:rect l="l" t="t" r="r" b="b"/>
              <a:pathLst>
                <a:path w="915" h="1923" extrusionOk="0">
                  <a:moveTo>
                    <a:pt x="95" y="0"/>
                  </a:moveTo>
                  <a:cubicBezTo>
                    <a:pt x="64" y="316"/>
                    <a:pt x="1" y="631"/>
                    <a:pt x="1" y="977"/>
                  </a:cubicBezTo>
                  <a:cubicBezTo>
                    <a:pt x="1" y="1324"/>
                    <a:pt x="64" y="1670"/>
                    <a:pt x="95" y="1922"/>
                  </a:cubicBezTo>
                  <a:lnTo>
                    <a:pt x="914" y="1922"/>
                  </a:lnTo>
                  <a:lnTo>
                    <a:pt x="91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8" name="Google Shape;7138;p72"/>
            <p:cNvSpPr/>
            <p:nvPr/>
          </p:nvSpPr>
          <p:spPr>
            <a:xfrm>
              <a:off x="-62715100" y="3809325"/>
              <a:ext cx="74850" cy="51225"/>
            </a:xfrm>
            <a:custGeom>
              <a:avLst/>
              <a:gdLst/>
              <a:ahLst/>
              <a:cxnLst/>
              <a:rect l="l" t="t" r="r" b="b"/>
              <a:pathLst>
                <a:path w="2994" h="2049" extrusionOk="0">
                  <a:moveTo>
                    <a:pt x="1" y="1"/>
                  </a:moveTo>
                  <a:lnTo>
                    <a:pt x="1" y="32"/>
                  </a:lnTo>
                  <a:cubicBezTo>
                    <a:pt x="631" y="253"/>
                    <a:pt x="1198" y="1009"/>
                    <a:pt x="1481" y="2048"/>
                  </a:cubicBezTo>
                  <a:lnTo>
                    <a:pt x="2994" y="2048"/>
                  </a:lnTo>
                  <a:cubicBezTo>
                    <a:pt x="2426" y="946"/>
                    <a:pt x="1324" y="158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9" name="Google Shape;7139;p72"/>
            <p:cNvSpPr/>
            <p:nvPr/>
          </p:nvSpPr>
          <p:spPr>
            <a:xfrm>
              <a:off x="-62715875" y="3950300"/>
              <a:ext cx="75625" cy="51225"/>
            </a:xfrm>
            <a:custGeom>
              <a:avLst/>
              <a:gdLst/>
              <a:ahLst/>
              <a:cxnLst/>
              <a:rect l="l" t="t" r="r" b="b"/>
              <a:pathLst>
                <a:path w="3025" h="2049" extrusionOk="0">
                  <a:moveTo>
                    <a:pt x="1512" y="1"/>
                  </a:moveTo>
                  <a:cubicBezTo>
                    <a:pt x="1229" y="1009"/>
                    <a:pt x="662" y="1765"/>
                    <a:pt x="0" y="1986"/>
                  </a:cubicBezTo>
                  <a:lnTo>
                    <a:pt x="0" y="2049"/>
                  </a:lnTo>
                  <a:lnTo>
                    <a:pt x="32" y="2049"/>
                  </a:lnTo>
                  <a:cubicBezTo>
                    <a:pt x="1355" y="1891"/>
                    <a:pt x="2457" y="1104"/>
                    <a:pt x="30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0" name="Google Shape;7140;p72"/>
            <p:cNvSpPr/>
            <p:nvPr/>
          </p:nvSpPr>
          <p:spPr>
            <a:xfrm>
              <a:off x="-62811200" y="3949525"/>
              <a:ext cx="75650" cy="52000"/>
            </a:xfrm>
            <a:custGeom>
              <a:avLst/>
              <a:gdLst/>
              <a:ahLst/>
              <a:cxnLst/>
              <a:rect l="l" t="t" r="r" b="b"/>
              <a:pathLst>
                <a:path w="3026" h="2080" extrusionOk="0">
                  <a:moveTo>
                    <a:pt x="1" y="0"/>
                  </a:moveTo>
                  <a:cubicBezTo>
                    <a:pt x="600" y="1166"/>
                    <a:pt x="1702" y="1954"/>
                    <a:pt x="3025" y="2080"/>
                  </a:cubicBezTo>
                  <a:lnTo>
                    <a:pt x="3025" y="2017"/>
                  </a:lnTo>
                  <a:cubicBezTo>
                    <a:pt x="2364" y="1796"/>
                    <a:pt x="1860" y="1040"/>
                    <a:pt x="15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1" name="Google Shape;7141;p72"/>
            <p:cNvSpPr/>
            <p:nvPr/>
          </p:nvSpPr>
          <p:spPr>
            <a:xfrm>
              <a:off x="-62673350" y="3881000"/>
              <a:ext cx="44125" cy="48075"/>
            </a:xfrm>
            <a:custGeom>
              <a:avLst/>
              <a:gdLst/>
              <a:ahLst/>
              <a:cxnLst/>
              <a:rect l="l" t="t" r="r" b="b"/>
              <a:pathLst>
                <a:path w="1765" h="1923" extrusionOk="0">
                  <a:moveTo>
                    <a:pt x="0" y="0"/>
                  </a:moveTo>
                  <a:cubicBezTo>
                    <a:pt x="32" y="316"/>
                    <a:pt x="63" y="631"/>
                    <a:pt x="63" y="977"/>
                  </a:cubicBezTo>
                  <a:cubicBezTo>
                    <a:pt x="63" y="1324"/>
                    <a:pt x="32" y="1670"/>
                    <a:pt x="0" y="1922"/>
                  </a:cubicBezTo>
                  <a:lnTo>
                    <a:pt x="1639" y="1922"/>
                  </a:lnTo>
                  <a:cubicBezTo>
                    <a:pt x="1733" y="1670"/>
                    <a:pt x="1765" y="1292"/>
                    <a:pt x="1765" y="977"/>
                  </a:cubicBezTo>
                  <a:cubicBezTo>
                    <a:pt x="1765" y="662"/>
                    <a:pt x="1733" y="316"/>
                    <a:pt x="16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2" name="Google Shape;7142;p72"/>
            <p:cNvSpPr/>
            <p:nvPr/>
          </p:nvSpPr>
          <p:spPr>
            <a:xfrm>
              <a:off x="-62810400" y="3810125"/>
              <a:ext cx="75625" cy="51200"/>
            </a:xfrm>
            <a:custGeom>
              <a:avLst/>
              <a:gdLst/>
              <a:ahLst/>
              <a:cxnLst/>
              <a:rect l="l" t="t" r="r" b="b"/>
              <a:pathLst>
                <a:path w="3025" h="2048" extrusionOk="0">
                  <a:moveTo>
                    <a:pt x="2993" y="0"/>
                  </a:moveTo>
                  <a:cubicBezTo>
                    <a:pt x="1702" y="158"/>
                    <a:pt x="599" y="945"/>
                    <a:pt x="0" y="2048"/>
                  </a:cubicBezTo>
                  <a:lnTo>
                    <a:pt x="1544" y="2048"/>
                  </a:lnTo>
                  <a:cubicBezTo>
                    <a:pt x="1828" y="1008"/>
                    <a:pt x="2363" y="284"/>
                    <a:pt x="3025" y="32"/>
                  </a:cubicBezTo>
                  <a:lnTo>
                    <a:pt x="30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3" name="Google Shape;7143;p72"/>
            <p:cNvSpPr/>
            <p:nvPr/>
          </p:nvSpPr>
          <p:spPr>
            <a:xfrm>
              <a:off x="-62715100" y="3881000"/>
              <a:ext cx="22850" cy="48075"/>
            </a:xfrm>
            <a:custGeom>
              <a:avLst/>
              <a:gdLst/>
              <a:ahLst/>
              <a:cxnLst/>
              <a:rect l="l" t="t" r="r" b="b"/>
              <a:pathLst>
                <a:path w="914" h="1923" extrusionOk="0">
                  <a:moveTo>
                    <a:pt x="1" y="0"/>
                  </a:moveTo>
                  <a:lnTo>
                    <a:pt x="1" y="1922"/>
                  </a:lnTo>
                  <a:lnTo>
                    <a:pt x="851" y="1922"/>
                  </a:lnTo>
                  <a:cubicBezTo>
                    <a:pt x="883" y="1607"/>
                    <a:pt x="914" y="1292"/>
                    <a:pt x="914" y="977"/>
                  </a:cubicBezTo>
                  <a:cubicBezTo>
                    <a:pt x="914" y="662"/>
                    <a:pt x="883" y="316"/>
                    <a:pt x="8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44" name="Google Shape;7144;p72"/>
          <p:cNvGrpSpPr/>
          <p:nvPr/>
        </p:nvGrpSpPr>
        <p:grpSpPr>
          <a:xfrm>
            <a:off x="3507881" y="2404781"/>
            <a:ext cx="367261" cy="366364"/>
            <a:chOff x="-62884425" y="4111775"/>
            <a:chExt cx="317425" cy="31665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7145" name="Google Shape;7145;p72"/>
            <p:cNvSpPr/>
            <p:nvPr/>
          </p:nvSpPr>
          <p:spPr>
            <a:xfrm>
              <a:off x="-62884425" y="4325225"/>
              <a:ext cx="317425" cy="103200"/>
            </a:xfrm>
            <a:custGeom>
              <a:avLst/>
              <a:gdLst/>
              <a:ahLst/>
              <a:cxnLst/>
              <a:rect l="l" t="t" r="r" b="b"/>
              <a:pathLst>
                <a:path w="12697" h="4128" extrusionOk="0">
                  <a:moveTo>
                    <a:pt x="0" y="0"/>
                  </a:moveTo>
                  <a:lnTo>
                    <a:pt x="0" y="378"/>
                  </a:lnTo>
                  <a:cubicBezTo>
                    <a:pt x="0" y="1071"/>
                    <a:pt x="567" y="1638"/>
                    <a:pt x="1260" y="1638"/>
                  </a:cubicBezTo>
                  <a:lnTo>
                    <a:pt x="4001" y="1638"/>
                  </a:lnTo>
                  <a:lnTo>
                    <a:pt x="3434" y="3308"/>
                  </a:lnTo>
                  <a:lnTo>
                    <a:pt x="2930" y="3308"/>
                  </a:lnTo>
                  <a:cubicBezTo>
                    <a:pt x="2678" y="3308"/>
                    <a:pt x="2520" y="3497"/>
                    <a:pt x="2520" y="3749"/>
                  </a:cubicBezTo>
                  <a:cubicBezTo>
                    <a:pt x="2520" y="3970"/>
                    <a:pt x="2741" y="4127"/>
                    <a:pt x="2930" y="4127"/>
                  </a:cubicBezTo>
                  <a:lnTo>
                    <a:pt x="9830" y="4127"/>
                  </a:lnTo>
                  <a:cubicBezTo>
                    <a:pt x="10050" y="4127"/>
                    <a:pt x="10239" y="3938"/>
                    <a:pt x="10239" y="3749"/>
                  </a:cubicBezTo>
                  <a:cubicBezTo>
                    <a:pt x="10239" y="3497"/>
                    <a:pt x="10050" y="3308"/>
                    <a:pt x="9830" y="3308"/>
                  </a:cubicBezTo>
                  <a:lnTo>
                    <a:pt x="9294" y="3308"/>
                  </a:lnTo>
                  <a:lnTo>
                    <a:pt x="8758" y="1638"/>
                  </a:lnTo>
                  <a:lnTo>
                    <a:pt x="11468" y="1638"/>
                  </a:lnTo>
                  <a:cubicBezTo>
                    <a:pt x="12129" y="1638"/>
                    <a:pt x="12697" y="1103"/>
                    <a:pt x="12697" y="378"/>
                  </a:cubicBezTo>
                  <a:lnTo>
                    <a:pt x="1269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6" name="Google Shape;7146;p72"/>
            <p:cNvSpPr/>
            <p:nvPr/>
          </p:nvSpPr>
          <p:spPr>
            <a:xfrm>
              <a:off x="-62884425" y="4111775"/>
              <a:ext cx="317425" cy="193000"/>
            </a:xfrm>
            <a:custGeom>
              <a:avLst/>
              <a:gdLst/>
              <a:ahLst/>
              <a:cxnLst/>
              <a:rect l="l" t="t" r="r" b="b"/>
              <a:pathLst>
                <a:path w="12697" h="7720" extrusionOk="0">
                  <a:moveTo>
                    <a:pt x="6301" y="946"/>
                  </a:moveTo>
                  <a:cubicBezTo>
                    <a:pt x="6522" y="946"/>
                    <a:pt x="6742" y="1135"/>
                    <a:pt x="6742" y="1324"/>
                  </a:cubicBezTo>
                  <a:lnTo>
                    <a:pt x="6742" y="1607"/>
                  </a:lnTo>
                  <a:cubicBezTo>
                    <a:pt x="7215" y="1765"/>
                    <a:pt x="7593" y="2237"/>
                    <a:pt x="7593" y="2773"/>
                  </a:cubicBezTo>
                  <a:cubicBezTo>
                    <a:pt x="7593" y="3025"/>
                    <a:pt x="7372" y="3182"/>
                    <a:pt x="7183" y="3182"/>
                  </a:cubicBezTo>
                  <a:cubicBezTo>
                    <a:pt x="6994" y="3182"/>
                    <a:pt x="6805" y="2993"/>
                    <a:pt x="6805" y="2773"/>
                  </a:cubicBezTo>
                  <a:cubicBezTo>
                    <a:pt x="6805" y="2552"/>
                    <a:pt x="6585" y="2363"/>
                    <a:pt x="6364" y="2363"/>
                  </a:cubicBezTo>
                  <a:cubicBezTo>
                    <a:pt x="6112" y="2363"/>
                    <a:pt x="5954" y="2552"/>
                    <a:pt x="5954" y="2773"/>
                  </a:cubicBezTo>
                  <a:cubicBezTo>
                    <a:pt x="5954" y="3025"/>
                    <a:pt x="6269" y="3245"/>
                    <a:pt x="6585" y="3497"/>
                  </a:cubicBezTo>
                  <a:cubicBezTo>
                    <a:pt x="7026" y="3812"/>
                    <a:pt x="7561" y="4191"/>
                    <a:pt x="7561" y="4884"/>
                  </a:cubicBezTo>
                  <a:cubicBezTo>
                    <a:pt x="7561" y="5419"/>
                    <a:pt x="7215" y="5860"/>
                    <a:pt x="6742" y="6049"/>
                  </a:cubicBezTo>
                  <a:lnTo>
                    <a:pt x="6742" y="6333"/>
                  </a:lnTo>
                  <a:cubicBezTo>
                    <a:pt x="6742" y="6553"/>
                    <a:pt x="6553" y="6774"/>
                    <a:pt x="6301" y="6774"/>
                  </a:cubicBezTo>
                  <a:cubicBezTo>
                    <a:pt x="6080" y="6774"/>
                    <a:pt x="5923" y="6553"/>
                    <a:pt x="5923" y="6333"/>
                  </a:cubicBezTo>
                  <a:lnTo>
                    <a:pt x="5923" y="6049"/>
                  </a:lnTo>
                  <a:cubicBezTo>
                    <a:pt x="5450" y="5892"/>
                    <a:pt x="5104" y="5419"/>
                    <a:pt x="5104" y="4884"/>
                  </a:cubicBezTo>
                  <a:cubicBezTo>
                    <a:pt x="5104" y="4632"/>
                    <a:pt x="5293" y="4443"/>
                    <a:pt x="5482" y="4443"/>
                  </a:cubicBezTo>
                  <a:cubicBezTo>
                    <a:pt x="5734" y="4443"/>
                    <a:pt x="5923" y="4632"/>
                    <a:pt x="5923" y="4884"/>
                  </a:cubicBezTo>
                  <a:cubicBezTo>
                    <a:pt x="5923" y="5104"/>
                    <a:pt x="6112" y="5262"/>
                    <a:pt x="6301" y="5262"/>
                  </a:cubicBezTo>
                  <a:cubicBezTo>
                    <a:pt x="6522" y="5262"/>
                    <a:pt x="6742" y="5073"/>
                    <a:pt x="6742" y="4884"/>
                  </a:cubicBezTo>
                  <a:cubicBezTo>
                    <a:pt x="6742" y="4632"/>
                    <a:pt x="6427" y="4411"/>
                    <a:pt x="6080" y="4159"/>
                  </a:cubicBezTo>
                  <a:cubicBezTo>
                    <a:pt x="5639" y="3844"/>
                    <a:pt x="5104" y="3466"/>
                    <a:pt x="5104" y="2773"/>
                  </a:cubicBezTo>
                  <a:cubicBezTo>
                    <a:pt x="5104" y="2237"/>
                    <a:pt x="5450" y="1796"/>
                    <a:pt x="5923" y="1607"/>
                  </a:cubicBezTo>
                  <a:lnTo>
                    <a:pt x="5923" y="1324"/>
                  </a:lnTo>
                  <a:cubicBezTo>
                    <a:pt x="5923" y="1103"/>
                    <a:pt x="6112" y="946"/>
                    <a:pt x="6301" y="946"/>
                  </a:cubicBezTo>
                  <a:close/>
                  <a:moveTo>
                    <a:pt x="1260" y="0"/>
                  </a:moveTo>
                  <a:cubicBezTo>
                    <a:pt x="599" y="0"/>
                    <a:pt x="0" y="536"/>
                    <a:pt x="0" y="1261"/>
                  </a:cubicBezTo>
                  <a:lnTo>
                    <a:pt x="0" y="7719"/>
                  </a:lnTo>
                  <a:lnTo>
                    <a:pt x="12697" y="7719"/>
                  </a:lnTo>
                  <a:lnTo>
                    <a:pt x="12697" y="1261"/>
                  </a:lnTo>
                  <a:cubicBezTo>
                    <a:pt x="12697" y="536"/>
                    <a:pt x="12129" y="0"/>
                    <a:pt x="114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47" name="Google Shape;7147;p72"/>
          <p:cNvGrpSpPr/>
          <p:nvPr/>
        </p:nvGrpSpPr>
        <p:grpSpPr>
          <a:xfrm>
            <a:off x="2180515" y="2900850"/>
            <a:ext cx="365438" cy="360001"/>
            <a:chOff x="-60991775" y="3376900"/>
            <a:chExt cx="315850" cy="31115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7148" name="Google Shape;7148;p72"/>
            <p:cNvSpPr/>
            <p:nvPr/>
          </p:nvSpPr>
          <p:spPr>
            <a:xfrm>
              <a:off x="-60991000" y="3376900"/>
              <a:ext cx="315075" cy="311150"/>
            </a:xfrm>
            <a:custGeom>
              <a:avLst/>
              <a:gdLst/>
              <a:ahLst/>
              <a:cxnLst/>
              <a:rect l="l" t="t" r="r" b="b"/>
              <a:pathLst>
                <a:path w="12603" h="12446" extrusionOk="0">
                  <a:moveTo>
                    <a:pt x="11136" y="1"/>
                  </a:moveTo>
                  <a:cubicBezTo>
                    <a:pt x="11054" y="1"/>
                    <a:pt x="10975" y="1"/>
                    <a:pt x="10902" y="1"/>
                  </a:cubicBezTo>
                  <a:cubicBezTo>
                    <a:pt x="10429" y="1"/>
                    <a:pt x="10051" y="159"/>
                    <a:pt x="9736" y="474"/>
                  </a:cubicBezTo>
                  <a:lnTo>
                    <a:pt x="3561" y="6649"/>
                  </a:lnTo>
                  <a:lnTo>
                    <a:pt x="2301" y="6428"/>
                  </a:lnTo>
                  <a:cubicBezTo>
                    <a:pt x="2278" y="6423"/>
                    <a:pt x="2253" y="6420"/>
                    <a:pt x="2229" y="6420"/>
                  </a:cubicBezTo>
                  <a:cubicBezTo>
                    <a:pt x="2119" y="6420"/>
                    <a:pt x="2000" y="6471"/>
                    <a:pt x="1923" y="6523"/>
                  </a:cubicBezTo>
                  <a:lnTo>
                    <a:pt x="158" y="8319"/>
                  </a:lnTo>
                  <a:cubicBezTo>
                    <a:pt x="32" y="8382"/>
                    <a:pt x="1" y="8539"/>
                    <a:pt x="32" y="8697"/>
                  </a:cubicBezTo>
                  <a:cubicBezTo>
                    <a:pt x="95" y="8823"/>
                    <a:pt x="190" y="8949"/>
                    <a:pt x="347" y="8980"/>
                  </a:cubicBezTo>
                  <a:lnTo>
                    <a:pt x="2994" y="9484"/>
                  </a:lnTo>
                  <a:lnTo>
                    <a:pt x="3498" y="12131"/>
                  </a:lnTo>
                  <a:cubicBezTo>
                    <a:pt x="3561" y="12288"/>
                    <a:pt x="3624" y="12414"/>
                    <a:pt x="3782" y="12446"/>
                  </a:cubicBezTo>
                  <a:lnTo>
                    <a:pt x="3908" y="12446"/>
                  </a:lnTo>
                  <a:cubicBezTo>
                    <a:pt x="4034" y="12446"/>
                    <a:pt x="4128" y="12414"/>
                    <a:pt x="4254" y="12414"/>
                  </a:cubicBezTo>
                  <a:lnTo>
                    <a:pt x="6018" y="10619"/>
                  </a:lnTo>
                  <a:cubicBezTo>
                    <a:pt x="6144" y="10556"/>
                    <a:pt x="6176" y="10398"/>
                    <a:pt x="6144" y="10272"/>
                  </a:cubicBezTo>
                  <a:lnTo>
                    <a:pt x="5924" y="9012"/>
                  </a:lnTo>
                  <a:lnTo>
                    <a:pt x="12099" y="2837"/>
                  </a:lnTo>
                  <a:cubicBezTo>
                    <a:pt x="12414" y="2522"/>
                    <a:pt x="12571" y="2081"/>
                    <a:pt x="12571" y="1671"/>
                  </a:cubicBezTo>
                  <a:cubicBezTo>
                    <a:pt x="12571" y="1199"/>
                    <a:pt x="12603" y="600"/>
                    <a:pt x="12288" y="285"/>
                  </a:cubicBezTo>
                  <a:cubicBezTo>
                    <a:pt x="12025" y="22"/>
                    <a:pt x="11544" y="1"/>
                    <a:pt x="111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9" name="Google Shape;7149;p72"/>
            <p:cNvSpPr/>
            <p:nvPr/>
          </p:nvSpPr>
          <p:spPr>
            <a:xfrm>
              <a:off x="-60991775" y="3404275"/>
              <a:ext cx="174875" cy="89250"/>
            </a:xfrm>
            <a:custGeom>
              <a:avLst/>
              <a:gdLst/>
              <a:ahLst/>
              <a:cxnLst/>
              <a:rect l="l" t="t" r="r" b="b"/>
              <a:pathLst>
                <a:path w="6995" h="3570" extrusionOk="0">
                  <a:moveTo>
                    <a:pt x="1632" y="1"/>
                  </a:moveTo>
                  <a:cubicBezTo>
                    <a:pt x="1523" y="1"/>
                    <a:pt x="1407" y="57"/>
                    <a:pt x="1355" y="135"/>
                  </a:cubicBezTo>
                  <a:lnTo>
                    <a:pt x="158" y="1301"/>
                  </a:lnTo>
                  <a:cubicBezTo>
                    <a:pt x="95" y="1395"/>
                    <a:pt x="0" y="1553"/>
                    <a:pt x="32" y="1710"/>
                  </a:cubicBezTo>
                  <a:cubicBezTo>
                    <a:pt x="126" y="1773"/>
                    <a:pt x="189" y="1899"/>
                    <a:pt x="315" y="1931"/>
                  </a:cubicBezTo>
                  <a:lnTo>
                    <a:pt x="4317" y="3569"/>
                  </a:lnTo>
                  <a:lnTo>
                    <a:pt x="6995" y="891"/>
                  </a:lnTo>
                  <a:lnTo>
                    <a:pt x="1702" y="9"/>
                  </a:lnTo>
                  <a:cubicBezTo>
                    <a:pt x="1679" y="4"/>
                    <a:pt x="1656" y="1"/>
                    <a:pt x="16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0" name="Google Shape;7150;p72"/>
            <p:cNvSpPr/>
            <p:nvPr/>
          </p:nvSpPr>
          <p:spPr>
            <a:xfrm>
              <a:off x="-60795650" y="3513975"/>
              <a:ext cx="89000" cy="173300"/>
            </a:xfrm>
            <a:custGeom>
              <a:avLst/>
              <a:gdLst/>
              <a:ahLst/>
              <a:cxnLst/>
              <a:rect l="l" t="t" r="r" b="b"/>
              <a:pathLst>
                <a:path w="3560" h="6932" extrusionOk="0">
                  <a:moveTo>
                    <a:pt x="2678" y="0"/>
                  </a:moveTo>
                  <a:lnTo>
                    <a:pt x="0" y="2678"/>
                  </a:lnTo>
                  <a:lnTo>
                    <a:pt x="1607" y="6679"/>
                  </a:lnTo>
                  <a:cubicBezTo>
                    <a:pt x="1638" y="6805"/>
                    <a:pt x="1764" y="6931"/>
                    <a:pt x="1922" y="6931"/>
                  </a:cubicBezTo>
                  <a:lnTo>
                    <a:pt x="1985" y="6931"/>
                  </a:lnTo>
                  <a:cubicBezTo>
                    <a:pt x="2111" y="6931"/>
                    <a:pt x="2206" y="6900"/>
                    <a:pt x="2269" y="6805"/>
                  </a:cubicBezTo>
                  <a:lnTo>
                    <a:pt x="3466" y="5640"/>
                  </a:lnTo>
                  <a:cubicBezTo>
                    <a:pt x="3529" y="5545"/>
                    <a:pt x="3560" y="5388"/>
                    <a:pt x="3560" y="5262"/>
                  </a:cubicBezTo>
                  <a:lnTo>
                    <a:pt x="267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51" name="Google Shape;7151;p72"/>
          <p:cNvGrpSpPr/>
          <p:nvPr/>
        </p:nvGrpSpPr>
        <p:grpSpPr>
          <a:xfrm>
            <a:off x="2180052" y="3351714"/>
            <a:ext cx="366364" cy="359075"/>
            <a:chOff x="-60988625" y="3740800"/>
            <a:chExt cx="316650" cy="31035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7152" name="Google Shape;7152;p72"/>
            <p:cNvSpPr/>
            <p:nvPr/>
          </p:nvSpPr>
          <p:spPr>
            <a:xfrm>
              <a:off x="-60988625" y="3740800"/>
              <a:ext cx="311125" cy="310350"/>
            </a:xfrm>
            <a:custGeom>
              <a:avLst/>
              <a:gdLst/>
              <a:ahLst/>
              <a:cxnLst/>
              <a:rect l="l" t="t" r="r" b="b"/>
              <a:pathLst>
                <a:path w="12445" h="12414" extrusionOk="0">
                  <a:moveTo>
                    <a:pt x="7026" y="1670"/>
                  </a:moveTo>
                  <a:cubicBezTo>
                    <a:pt x="7278" y="1670"/>
                    <a:pt x="7467" y="1859"/>
                    <a:pt x="7467" y="2111"/>
                  </a:cubicBezTo>
                  <a:cubicBezTo>
                    <a:pt x="7467" y="2332"/>
                    <a:pt x="7278" y="2490"/>
                    <a:pt x="7026" y="2490"/>
                  </a:cubicBezTo>
                  <a:lnTo>
                    <a:pt x="2080" y="2490"/>
                  </a:lnTo>
                  <a:cubicBezTo>
                    <a:pt x="1828" y="2490"/>
                    <a:pt x="1639" y="2300"/>
                    <a:pt x="1639" y="2111"/>
                  </a:cubicBezTo>
                  <a:cubicBezTo>
                    <a:pt x="1639" y="1828"/>
                    <a:pt x="1828" y="1670"/>
                    <a:pt x="2080" y="1670"/>
                  </a:cubicBezTo>
                  <a:close/>
                  <a:moveTo>
                    <a:pt x="7026" y="4159"/>
                  </a:moveTo>
                  <a:cubicBezTo>
                    <a:pt x="7278" y="4159"/>
                    <a:pt x="7467" y="4348"/>
                    <a:pt x="7467" y="4537"/>
                  </a:cubicBezTo>
                  <a:cubicBezTo>
                    <a:pt x="7467" y="4789"/>
                    <a:pt x="7278" y="4978"/>
                    <a:pt x="7026" y="4978"/>
                  </a:cubicBezTo>
                  <a:lnTo>
                    <a:pt x="2080" y="4978"/>
                  </a:lnTo>
                  <a:cubicBezTo>
                    <a:pt x="1828" y="4978"/>
                    <a:pt x="1639" y="4789"/>
                    <a:pt x="1639" y="4537"/>
                  </a:cubicBezTo>
                  <a:cubicBezTo>
                    <a:pt x="1639" y="4317"/>
                    <a:pt x="1828" y="4159"/>
                    <a:pt x="2080" y="4159"/>
                  </a:cubicBezTo>
                  <a:close/>
                  <a:moveTo>
                    <a:pt x="7026" y="6648"/>
                  </a:moveTo>
                  <a:cubicBezTo>
                    <a:pt x="7278" y="6648"/>
                    <a:pt x="7467" y="6837"/>
                    <a:pt x="7467" y="7058"/>
                  </a:cubicBezTo>
                  <a:cubicBezTo>
                    <a:pt x="7467" y="7310"/>
                    <a:pt x="7278" y="7467"/>
                    <a:pt x="7026" y="7467"/>
                  </a:cubicBezTo>
                  <a:lnTo>
                    <a:pt x="2080" y="7467"/>
                  </a:lnTo>
                  <a:cubicBezTo>
                    <a:pt x="1828" y="7467"/>
                    <a:pt x="1639" y="7278"/>
                    <a:pt x="1639" y="7058"/>
                  </a:cubicBezTo>
                  <a:cubicBezTo>
                    <a:pt x="1639" y="6806"/>
                    <a:pt x="1828" y="6648"/>
                    <a:pt x="2080" y="6648"/>
                  </a:cubicBezTo>
                  <a:close/>
                  <a:moveTo>
                    <a:pt x="7026" y="9106"/>
                  </a:moveTo>
                  <a:cubicBezTo>
                    <a:pt x="7278" y="9106"/>
                    <a:pt x="7467" y="9295"/>
                    <a:pt x="7467" y="9515"/>
                  </a:cubicBezTo>
                  <a:cubicBezTo>
                    <a:pt x="7467" y="9736"/>
                    <a:pt x="7278" y="9893"/>
                    <a:pt x="7026" y="9893"/>
                  </a:cubicBezTo>
                  <a:lnTo>
                    <a:pt x="2080" y="9893"/>
                  </a:lnTo>
                  <a:cubicBezTo>
                    <a:pt x="1828" y="9893"/>
                    <a:pt x="1639" y="9704"/>
                    <a:pt x="1639" y="9515"/>
                  </a:cubicBezTo>
                  <a:cubicBezTo>
                    <a:pt x="1639" y="9263"/>
                    <a:pt x="1828" y="9106"/>
                    <a:pt x="2080" y="9106"/>
                  </a:cubicBezTo>
                  <a:close/>
                  <a:moveTo>
                    <a:pt x="11500" y="10775"/>
                  </a:moveTo>
                  <a:cubicBezTo>
                    <a:pt x="11342" y="11248"/>
                    <a:pt x="10870" y="11594"/>
                    <a:pt x="10303" y="11594"/>
                  </a:cubicBezTo>
                  <a:cubicBezTo>
                    <a:pt x="9767" y="11594"/>
                    <a:pt x="9326" y="11248"/>
                    <a:pt x="9137" y="10775"/>
                  </a:cubicBezTo>
                  <a:close/>
                  <a:moveTo>
                    <a:pt x="1261" y="1"/>
                  </a:moveTo>
                  <a:cubicBezTo>
                    <a:pt x="568" y="1"/>
                    <a:pt x="32" y="568"/>
                    <a:pt x="32" y="1229"/>
                  </a:cubicBezTo>
                  <a:lnTo>
                    <a:pt x="32" y="10334"/>
                  </a:lnTo>
                  <a:cubicBezTo>
                    <a:pt x="0" y="11468"/>
                    <a:pt x="946" y="12414"/>
                    <a:pt x="2080" y="12414"/>
                  </a:cubicBezTo>
                  <a:lnTo>
                    <a:pt x="10334" y="12414"/>
                  </a:lnTo>
                  <a:cubicBezTo>
                    <a:pt x="11500" y="12414"/>
                    <a:pt x="12445" y="11468"/>
                    <a:pt x="12445" y="10334"/>
                  </a:cubicBezTo>
                  <a:cubicBezTo>
                    <a:pt x="12445" y="10082"/>
                    <a:pt x="12224" y="9893"/>
                    <a:pt x="12004" y="9893"/>
                  </a:cubicBezTo>
                  <a:lnTo>
                    <a:pt x="9074" y="9893"/>
                  </a:lnTo>
                  <a:lnTo>
                    <a:pt x="9074" y="1229"/>
                  </a:lnTo>
                  <a:cubicBezTo>
                    <a:pt x="9074" y="568"/>
                    <a:pt x="8538" y="1"/>
                    <a:pt x="78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3" name="Google Shape;7153;p72"/>
            <p:cNvSpPr/>
            <p:nvPr/>
          </p:nvSpPr>
          <p:spPr>
            <a:xfrm>
              <a:off x="-60742100" y="3920375"/>
              <a:ext cx="68550" cy="55175"/>
            </a:xfrm>
            <a:custGeom>
              <a:avLst/>
              <a:gdLst/>
              <a:ahLst/>
              <a:cxnLst/>
              <a:rect l="l" t="t" r="r" b="b"/>
              <a:pathLst>
                <a:path w="2742" h="2207" extrusionOk="0">
                  <a:moveTo>
                    <a:pt x="0" y="1"/>
                  </a:moveTo>
                  <a:lnTo>
                    <a:pt x="0" y="32"/>
                  </a:lnTo>
                  <a:lnTo>
                    <a:pt x="1009" y="1986"/>
                  </a:lnTo>
                  <a:cubicBezTo>
                    <a:pt x="1103" y="2080"/>
                    <a:pt x="1261" y="2206"/>
                    <a:pt x="1418" y="2206"/>
                  </a:cubicBezTo>
                  <a:cubicBezTo>
                    <a:pt x="1576" y="2206"/>
                    <a:pt x="1733" y="2143"/>
                    <a:pt x="1796" y="1986"/>
                  </a:cubicBezTo>
                  <a:lnTo>
                    <a:pt x="2741" y="32"/>
                  </a:lnTo>
                  <a:lnTo>
                    <a:pt x="274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4" name="Google Shape;7154;p72"/>
            <p:cNvSpPr/>
            <p:nvPr/>
          </p:nvSpPr>
          <p:spPr>
            <a:xfrm>
              <a:off x="-60740525" y="3741600"/>
              <a:ext cx="68550" cy="158325"/>
            </a:xfrm>
            <a:custGeom>
              <a:avLst/>
              <a:gdLst/>
              <a:ahLst/>
              <a:cxnLst/>
              <a:rect l="l" t="t" r="r" b="b"/>
              <a:pathLst>
                <a:path w="2742" h="6333" extrusionOk="0">
                  <a:moveTo>
                    <a:pt x="1796" y="819"/>
                  </a:moveTo>
                  <a:cubicBezTo>
                    <a:pt x="1891" y="819"/>
                    <a:pt x="1922" y="882"/>
                    <a:pt x="1922" y="945"/>
                  </a:cubicBezTo>
                  <a:lnTo>
                    <a:pt x="1922" y="1638"/>
                  </a:lnTo>
                  <a:lnTo>
                    <a:pt x="820" y="1638"/>
                  </a:lnTo>
                  <a:lnTo>
                    <a:pt x="820" y="945"/>
                  </a:lnTo>
                  <a:cubicBezTo>
                    <a:pt x="820" y="851"/>
                    <a:pt x="883" y="819"/>
                    <a:pt x="977" y="819"/>
                  </a:cubicBezTo>
                  <a:close/>
                  <a:moveTo>
                    <a:pt x="977" y="0"/>
                  </a:moveTo>
                  <a:cubicBezTo>
                    <a:pt x="410" y="0"/>
                    <a:pt x="1" y="410"/>
                    <a:pt x="1" y="945"/>
                  </a:cubicBezTo>
                  <a:lnTo>
                    <a:pt x="1" y="6333"/>
                  </a:lnTo>
                  <a:lnTo>
                    <a:pt x="2741" y="6333"/>
                  </a:lnTo>
                  <a:lnTo>
                    <a:pt x="2741" y="945"/>
                  </a:lnTo>
                  <a:cubicBezTo>
                    <a:pt x="2741" y="410"/>
                    <a:pt x="2300" y="0"/>
                    <a:pt x="17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55" name="Google Shape;7155;p72"/>
          <p:cNvGrpSpPr/>
          <p:nvPr/>
        </p:nvGrpSpPr>
        <p:grpSpPr>
          <a:xfrm>
            <a:off x="2180052" y="3807165"/>
            <a:ext cx="366364" cy="365207"/>
            <a:chOff x="-60987850" y="4100950"/>
            <a:chExt cx="316650" cy="31565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7156" name="Google Shape;7156;p72"/>
            <p:cNvSpPr/>
            <p:nvPr/>
          </p:nvSpPr>
          <p:spPr>
            <a:xfrm>
              <a:off x="-60987850" y="4355925"/>
              <a:ext cx="315875" cy="60675"/>
            </a:xfrm>
            <a:custGeom>
              <a:avLst/>
              <a:gdLst/>
              <a:ahLst/>
              <a:cxnLst/>
              <a:rect l="l" t="t" r="r" b="b"/>
              <a:pathLst>
                <a:path w="12635" h="2427" extrusionOk="0">
                  <a:moveTo>
                    <a:pt x="1230" y="1"/>
                  </a:moveTo>
                  <a:cubicBezTo>
                    <a:pt x="537" y="1"/>
                    <a:pt x="1" y="536"/>
                    <a:pt x="1" y="1198"/>
                  </a:cubicBezTo>
                  <a:lnTo>
                    <a:pt x="1" y="2049"/>
                  </a:lnTo>
                  <a:cubicBezTo>
                    <a:pt x="1" y="2269"/>
                    <a:pt x="190" y="2427"/>
                    <a:pt x="379" y="2427"/>
                  </a:cubicBezTo>
                  <a:lnTo>
                    <a:pt x="12256" y="2427"/>
                  </a:lnTo>
                  <a:cubicBezTo>
                    <a:pt x="12477" y="2427"/>
                    <a:pt x="12634" y="2238"/>
                    <a:pt x="12634" y="2049"/>
                  </a:cubicBezTo>
                  <a:lnTo>
                    <a:pt x="12634" y="1198"/>
                  </a:lnTo>
                  <a:cubicBezTo>
                    <a:pt x="12634" y="536"/>
                    <a:pt x="12099" y="1"/>
                    <a:pt x="114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7" name="Google Shape;7157;p72"/>
            <p:cNvSpPr/>
            <p:nvPr/>
          </p:nvSpPr>
          <p:spPr>
            <a:xfrm>
              <a:off x="-60987050" y="4100950"/>
              <a:ext cx="315850" cy="123475"/>
            </a:xfrm>
            <a:custGeom>
              <a:avLst/>
              <a:gdLst/>
              <a:ahLst/>
              <a:cxnLst/>
              <a:rect l="l" t="t" r="r" b="b"/>
              <a:pathLst>
                <a:path w="12634" h="4939" extrusionOk="0">
                  <a:moveTo>
                    <a:pt x="6270" y="2355"/>
                  </a:moveTo>
                  <a:cubicBezTo>
                    <a:pt x="6490" y="2355"/>
                    <a:pt x="6711" y="2544"/>
                    <a:pt x="6711" y="2796"/>
                  </a:cubicBezTo>
                  <a:cubicBezTo>
                    <a:pt x="6711" y="2985"/>
                    <a:pt x="6490" y="3174"/>
                    <a:pt x="6270" y="3174"/>
                  </a:cubicBezTo>
                  <a:cubicBezTo>
                    <a:pt x="6018" y="3174"/>
                    <a:pt x="5860" y="2985"/>
                    <a:pt x="5860" y="2796"/>
                  </a:cubicBezTo>
                  <a:cubicBezTo>
                    <a:pt x="5860" y="2544"/>
                    <a:pt x="6081" y="2355"/>
                    <a:pt x="6270" y="2355"/>
                  </a:cubicBezTo>
                  <a:close/>
                  <a:moveTo>
                    <a:pt x="6290" y="0"/>
                  </a:moveTo>
                  <a:cubicBezTo>
                    <a:pt x="6238" y="0"/>
                    <a:pt x="6191" y="8"/>
                    <a:pt x="6144" y="24"/>
                  </a:cubicBezTo>
                  <a:lnTo>
                    <a:pt x="252" y="2513"/>
                  </a:lnTo>
                  <a:cubicBezTo>
                    <a:pt x="95" y="2576"/>
                    <a:pt x="0" y="2702"/>
                    <a:pt x="0" y="2891"/>
                  </a:cubicBezTo>
                  <a:lnTo>
                    <a:pt x="0" y="4561"/>
                  </a:lnTo>
                  <a:cubicBezTo>
                    <a:pt x="0" y="4781"/>
                    <a:pt x="189" y="4939"/>
                    <a:pt x="410" y="4939"/>
                  </a:cubicBezTo>
                  <a:lnTo>
                    <a:pt x="12256" y="4939"/>
                  </a:lnTo>
                  <a:cubicBezTo>
                    <a:pt x="12476" y="4939"/>
                    <a:pt x="12634" y="4750"/>
                    <a:pt x="12634" y="4561"/>
                  </a:cubicBezTo>
                  <a:lnTo>
                    <a:pt x="12634" y="2891"/>
                  </a:lnTo>
                  <a:cubicBezTo>
                    <a:pt x="12602" y="2702"/>
                    <a:pt x="12539" y="2544"/>
                    <a:pt x="12382" y="2513"/>
                  </a:cubicBezTo>
                  <a:lnTo>
                    <a:pt x="6459" y="24"/>
                  </a:lnTo>
                  <a:cubicBezTo>
                    <a:pt x="6396" y="8"/>
                    <a:pt x="6341" y="0"/>
                    <a:pt x="62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8" name="Google Shape;7158;p72"/>
            <p:cNvSpPr/>
            <p:nvPr/>
          </p:nvSpPr>
          <p:spPr>
            <a:xfrm>
              <a:off x="-60757075" y="4245675"/>
              <a:ext cx="61475" cy="89025"/>
            </a:xfrm>
            <a:custGeom>
              <a:avLst/>
              <a:gdLst/>
              <a:ahLst/>
              <a:cxnLst/>
              <a:rect l="l" t="t" r="r" b="b"/>
              <a:pathLst>
                <a:path w="2459" h="3561" extrusionOk="0">
                  <a:moveTo>
                    <a:pt x="1" y="0"/>
                  </a:moveTo>
                  <a:lnTo>
                    <a:pt x="1" y="3560"/>
                  </a:lnTo>
                  <a:lnTo>
                    <a:pt x="2458" y="3560"/>
                  </a:lnTo>
                  <a:lnTo>
                    <a:pt x="245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9" name="Google Shape;7159;p72"/>
            <p:cNvSpPr/>
            <p:nvPr/>
          </p:nvSpPr>
          <p:spPr>
            <a:xfrm>
              <a:off x="-60861025" y="4245675"/>
              <a:ext cx="62225" cy="89025"/>
            </a:xfrm>
            <a:custGeom>
              <a:avLst/>
              <a:gdLst/>
              <a:ahLst/>
              <a:cxnLst/>
              <a:rect l="l" t="t" r="r" b="b"/>
              <a:pathLst>
                <a:path w="2489" h="3561" extrusionOk="0">
                  <a:moveTo>
                    <a:pt x="0" y="0"/>
                  </a:moveTo>
                  <a:lnTo>
                    <a:pt x="0" y="3560"/>
                  </a:lnTo>
                  <a:lnTo>
                    <a:pt x="2489" y="3560"/>
                  </a:lnTo>
                  <a:lnTo>
                    <a:pt x="248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0" name="Google Shape;7160;p72"/>
            <p:cNvSpPr/>
            <p:nvPr/>
          </p:nvSpPr>
          <p:spPr>
            <a:xfrm>
              <a:off x="-60964200" y="4245675"/>
              <a:ext cx="62225" cy="89025"/>
            </a:xfrm>
            <a:custGeom>
              <a:avLst/>
              <a:gdLst/>
              <a:ahLst/>
              <a:cxnLst/>
              <a:rect l="l" t="t" r="r" b="b"/>
              <a:pathLst>
                <a:path w="2489" h="3561" extrusionOk="0">
                  <a:moveTo>
                    <a:pt x="0" y="0"/>
                  </a:moveTo>
                  <a:lnTo>
                    <a:pt x="0" y="3560"/>
                  </a:lnTo>
                  <a:lnTo>
                    <a:pt x="2489" y="3560"/>
                  </a:lnTo>
                  <a:lnTo>
                    <a:pt x="248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61" name="Google Shape;7161;p72"/>
          <p:cNvGrpSpPr/>
          <p:nvPr/>
        </p:nvGrpSpPr>
        <p:grpSpPr>
          <a:xfrm>
            <a:off x="3949836" y="3352625"/>
            <a:ext cx="369083" cy="357253"/>
            <a:chOff x="-59447250" y="3706150"/>
            <a:chExt cx="319000" cy="30877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7162" name="Google Shape;7162;p72"/>
            <p:cNvSpPr/>
            <p:nvPr/>
          </p:nvSpPr>
          <p:spPr>
            <a:xfrm>
              <a:off x="-59381875" y="3922750"/>
              <a:ext cx="79575" cy="29950"/>
            </a:xfrm>
            <a:custGeom>
              <a:avLst/>
              <a:gdLst/>
              <a:ahLst/>
              <a:cxnLst/>
              <a:rect l="l" t="t" r="r" b="b"/>
              <a:pathLst>
                <a:path w="3183" h="1198" extrusionOk="0">
                  <a:moveTo>
                    <a:pt x="1607" y="0"/>
                  </a:moveTo>
                  <a:cubicBezTo>
                    <a:pt x="820" y="0"/>
                    <a:pt x="190" y="504"/>
                    <a:pt x="1" y="1197"/>
                  </a:cubicBezTo>
                  <a:lnTo>
                    <a:pt x="3183" y="1197"/>
                  </a:lnTo>
                  <a:cubicBezTo>
                    <a:pt x="3025" y="536"/>
                    <a:pt x="2363" y="0"/>
                    <a:pt x="160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3" name="Google Shape;7163;p72"/>
            <p:cNvSpPr/>
            <p:nvPr/>
          </p:nvSpPr>
          <p:spPr>
            <a:xfrm>
              <a:off x="-59364550" y="3861525"/>
              <a:ext cx="43350" cy="40900"/>
            </a:xfrm>
            <a:custGeom>
              <a:avLst/>
              <a:gdLst/>
              <a:ahLst/>
              <a:cxnLst/>
              <a:rect l="l" t="t" r="r" b="b"/>
              <a:pathLst>
                <a:path w="1734" h="1636" extrusionOk="0">
                  <a:moveTo>
                    <a:pt x="858" y="0"/>
                  </a:moveTo>
                  <a:cubicBezTo>
                    <a:pt x="784" y="0"/>
                    <a:pt x="707" y="8"/>
                    <a:pt x="631" y="23"/>
                  </a:cubicBezTo>
                  <a:cubicBezTo>
                    <a:pt x="347" y="118"/>
                    <a:pt x="127" y="307"/>
                    <a:pt x="95" y="590"/>
                  </a:cubicBezTo>
                  <a:cubicBezTo>
                    <a:pt x="1" y="906"/>
                    <a:pt x="95" y="1189"/>
                    <a:pt x="284" y="1410"/>
                  </a:cubicBezTo>
                  <a:cubicBezTo>
                    <a:pt x="446" y="1548"/>
                    <a:pt x="658" y="1636"/>
                    <a:pt x="871" y="1636"/>
                  </a:cubicBezTo>
                  <a:cubicBezTo>
                    <a:pt x="949" y="1636"/>
                    <a:pt x="1027" y="1624"/>
                    <a:pt x="1103" y="1599"/>
                  </a:cubicBezTo>
                  <a:cubicBezTo>
                    <a:pt x="1387" y="1536"/>
                    <a:pt x="1607" y="1347"/>
                    <a:pt x="1670" y="1063"/>
                  </a:cubicBezTo>
                  <a:cubicBezTo>
                    <a:pt x="1733" y="748"/>
                    <a:pt x="1670" y="464"/>
                    <a:pt x="1450" y="244"/>
                  </a:cubicBezTo>
                  <a:cubicBezTo>
                    <a:pt x="1307" y="77"/>
                    <a:pt x="1091" y="0"/>
                    <a:pt x="8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4" name="Google Shape;7164;p72"/>
            <p:cNvSpPr/>
            <p:nvPr/>
          </p:nvSpPr>
          <p:spPr>
            <a:xfrm>
              <a:off x="-59447250" y="3706150"/>
              <a:ext cx="319000" cy="308775"/>
            </a:xfrm>
            <a:custGeom>
              <a:avLst/>
              <a:gdLst/>
              <a:ahLst/>
              <a:cxnLst/>
              <a:rect l="l" t="t" r="r" b="b"/>
              <a:pathLst>
                <a:path w="12760" h="12351" extrusionOk="0">
                  <a:moveTo>
                    <a:pt x="6428" y="820"/>
                  </a:moveTo>
                  <a:cubicBezTo>
                    <a:pt x="6900" y="820"/>
                    <a:pt x="7247" y="1166"/>
                    <a:pt x="7247" y="1639"/>
                  </a:cubicBezTo>
                  <a:lnTo>
                    <a:pt x="7247" y="4128"/>
                  </a:lnTo>
                  <a:lnTo>
                    <a:pt x="5609" y="4128"/>
                  </a:lnTo>
                  <a:lnTo>
                    <a:pt x="5609" y="1639"/>
                  </a:lnTo>
                  <a:cubicBezTo>
                    <a:pt x="5609" y="1166"/>
                    <a:pt x="5955" y="820"/>
                    <a:pt x="6428" y="820"/>
                  </a:cubicBezTo>
                  <a:close/>
                  <a:moveTo>
                    <a:pt x="10681" y="6616"/>
                  </a:moveTo>
                  <a:cubicBezTo>
                    <a:pt x="10901" y="6616"/>
                    <a:pt x="11059" y="6805"/>
                    <a:pt x="11059" y="6994"/>
                  </a:cubicBezTo>
                  <a:cubicBezTo>
                    <a:pt x="11122" y="7247"/>
                    <a:pt x="10901" y="7436"/>
                    <a:pt x="10681" y="7436"/>
                  </a:cubicBezTo>
                  <a:lnTo>
                    <a:pt x="8192" y="7436"/>
                  </a:lnTo>
                  <a:cubicBezTo>
                    <a:pt x="7971" y="7436"/>
                    <a:pt x="7751" y="7247"/>
                    <a:pt x="7751" y="6994"/>
                  </a:cubicBezTo>
                  <a:cubicBezTo>
                    <a:pt x="7751" y="6742"/>
                    <a:pt x="7971" y="6616"/>
                    <a:pt x="8192" y="6616"/>
                  </a:cubicBezTo>
                  <a:close/>
                  <a:moveTo>
                    <a:pt x="10681" y="8255"/>
                  </a:moveTo>
                  <a:cubicBezTo>
                    <a:pt x="10901" y="8255"/>
                    <a:pt x="11059" y="8444"/>
                    <a:pt x="11059" y="8696"/>
                  </a:cubicBezTo>
                  <a:cubicBezTo>
                    <a:pt x="11122" y="8885"/>
                    <a:pt x="10901" y="9074"/>
                    <a:pt x="10681" y="9074"/>
                  </a:cubicBezTo>
                  <a:lnTo>
                    <a:pt x="8192" y="9074"/>
                  </a:lnTo>
                  <a:cubicBezTo>
                    <a:pt x="7971" y="9074"/>
                    <a:pt x="7751" y="8885"/>
                    <a:pt x="7751" y="8696"/>
                  </a:cubicBezTo>
                  <a:cubicBezTo>
                    <a:pt x="7751" y="8444"/>
                    <a:pt x="7971" y="8255"/>
                    <a:pt x="8192" y="8255"/>
                  </a:cubicBezTo>
                  <a:close/>
                  <a:moveTo>
                    <a:pt x="4233" y="5360"/>
                  </a:moveTo>
                  <a:cubicBezTo>
                    <a:pt x="4671" y="5360"/>
                    <a:pt x="5082" y="5531"/>
                    <a:pt x="5388" y="5860"/>
                  </a:cubicBezTo>
                  <a:cubicBezTo>
                    <a:pt x="5829" y="6301"/>
                    <a:pt x="5987" y="6868"/>
                    <a:pt x="5829" y="7467"/>
                  </a:cubicBezTo>
                  <a:cubicBezTo>
                    <a:pt x="5766" y="7751"/>
                    <a:pt x="5640" y="7971"/>
                    <a:pt x="5451" y="8192"/>
                  </a:cubicBezTo>
                  <a:cubicBezTo>
                    <a:pt x="6176" y="8601"/>
                    <a:pt x="6711" y="9389"/>
                    <a:pt x="6711" y="10334"/>
                  </a:cubicBezTo>
                  <a:cubicBezTo>
                    <a:pt x="6711" y="10555"/>
                    <a:pt x="6491" y="10744"/>
                    <a:pt x="6270" y="10744"/>
                  </a:cubicBezTo>
                  <a:lnTo>
                    <a:pt x="2143" y="10744"/>
                  </a:lnTo>
                  <a:cubicBezTo>
                    <a:pt x="1891" y="10744"/>
                    <a:pt x="1733" y="10555"/>
                    <a:pt x="1733" y="10303"/>
                  </a:cubicBezTo>
                  <a:cubicBezTo>
                    <a:pt x="1733" y="9357"/>
                    <a:pt x="2238" y="8570"/>
                    <a:pt x="3025" y="8129"/>
                  </a:cubicBezTo>
                  <a:cubicBezTo>
                    <a:pt x="2647" y="7688"/>
                    <a:pt x="2490" y="7121"/>
                    <a:pt x="2647" y="6553"/>
                  </a:cubicBezTo>
                  <a:cubicBezTo>
                    <a:pt x="2805" y="6018"/>
                    <a:pt x="3246" y="5577"/>
                    <a:pt x="3781" y="5419"/>
                  </a:cubicBezTo>
                  <a:cubicBezTo>
                    <a:pt x="3933" y="5379"/>
                    <a:pt x="4084" y="5360"/>
                    <a:pt x="4233" y="5360"/>
                  </a:cubicBezTo>
                  <a:close/>
                  <a:moveTo>
                    <a:pt x="10681" y="9893"/>
                  </a:moveTo>
                  <a:cubicBezTo>
                    <a:pt x="10901" y="9893"/>
                    <a:pt x="11059" y="10113"/>
                    <a:pt x="11059" y="10303"/>
                  </a:cubicBezTo>
                  <a:cubicBezTo>
                    <a:pt x="11122" y="10555"/>
                    <a:pt x="10901" y="10744"/>
                    <a:pt x="10681" y="10744"/>
                  </a:cubicBezTo>
                  <a:lnTo>
                    <a:pt x="8192" y="10744"/>
                  </a:lnTo>
                  <a:cubicBezTo>
                    <a:pt x="7971" y="10744"/>
                    <a:pt x="7751" y="10555"/>
                    <a:pt x="7751" y="10303"/>
                  </a:cubicBezTo>
                  <a:cubicBezTo>
                    <a:pt x="7751" y="10050"/>
                    <a:pt x="7971" y="9893"/>
                    <a:pt x="8192" y="9893"/>
                  </a:cubicBezTo>
                  <a:close/>
                  <a:moveTo>
                    <a:pt x="6396" y="0"/>
                  </a:moveTo>
                  <a:cubicBezTo>
                    <a:pt x="5483" y="0"/>
                    <a:pt x="4726" y="725"/>
                    <a:pt x="4726" y="1639"/>
                  </a:cubicBezTo>
                  <a:lnTo>
                    <a:pt x="4726" y="2458"/>
                  </a:lnTo>
                  <a:lnTo>
                    <a:pt x="1261" y="2458"/>
                  </a:lnTo>
                  <a:cubicBezTo>
                    <a:pt x="599" y="2458"/>
                    <a:pt x="1" y="3025"/>
                    <a:pt x="1" y="3686"/>
                  </a:cubicBezTo>
                  <a:lnTo>
                    <a:pt x="1" y="11122"/>
                  </a:lnTo>
                  <a:cubicBezTo>
                    <a:pt x="1" y="11815"/>
                    <a:pt x="568" y="12350"/>
                    <a:pt x="1261" y="12350"/>
                  </a:cubicBezTo>
                  <a:lnTo>
                    <a:pt x="11468" y="12350"/>
                  </a:lnTo>
                  <a:cubicBezTo>
                    <a:pt x="12130" y="12350"/>
                    <a:pt x="12697" y="11815"/>
                    <a:pt x="12697" y="11122"/>
                  </a:cubicBezTo>
                  <a:lnTo>
                    <a:pt x="12697" y="3686"/>
                  </a:lnTo>
                  <a:cubicBezTo>
                    <a:pt x="12760" y="3025"/>
                    <a:pt x="12162" y="2458"/>
                    <a:pt x="11500" y="2458"/>
                  </a:cubicBezTo>
                  <a:lnTo>
                    <a:pt x="8034" y="2458"/>
                  </a:lnTo>
                  <a:lnTo>
                    <a:pt x="8034" y="1639"/>
                  </a:lnTo>
                  <a:cubicBezTo>
                    <a:pt x="8034" y="725"/>
                    <a:pt x="7278" y="0"/>
                    <a:pt x="63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5" name="Google Shape;7165;p72"/>
            <p:cNvSpPr/>
            <p:nvPr/>
          </p:nvSpPr>
          <p:spPr>
            <a:xfrm>
              <a:off x="-59293650" y="3740025"/>
              <a:ext cx="14175" cy="14200"/>
            </a:xfrm>
            <a:custGeom>
              <a:avLst/>
              <a:gdLst/>
              <a:ahLst/>
              <a:cxnLst/>
              <a:rect l="l" t="t" r="r" b="b"/>
              <a:pathLst>
                <a:path w="567" h="568" extrusionOk="0">
                  <a:moveTo>
                    <a:pt x="284" y="0"/>
                  </a:moveTo>
                  <a:cubicBezTo>
                    <a:pt x="126" y="0"/>
                    <a:pt x="0" y="126"/>
                    <a:pt x="0" y="284"/>
                  </a:cubicBezTo>
                  <a:cubicBezTo>
                    <a:pt x="0" y="441"/>
                    <a:pt x="126" y="567"/>
                    <a:pt x="284" y="567"/>
                  </a:cubicBezTo>
                  <a:cubicBezTo>
                    <a:pt x="441" y="567"/>
                    <a:pt x="567" y="441"/>
                    <a:pt x="567" y="284"/>
                  </a:cubicBezTo>
                  <a:cubicBezTo>
                    <a:pt x="567" y="126"/>
                    <a:pt x="441" y="0"/>
                    <a:pt x="2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66" name="Google Shape;7166;p72"/>
          <p:cNvGrpSpPr/>
          <p:nvPr/>
        </p:nvGrpSpPr>
        <p:grpSpPr>
          <a:xfrm>
            <a:off x="1738564" y="1545199"/>
            <a:ext cx="368186" cy="364224"/>
            <a:chOff x="-64406125" y="3362225"/>
            <a:chExt cx="318225" cy="31480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7167" name="Google Shape;7167;p72"/>
            <p:cNvSpPr/>
            <p:nvPr/>
          </p:nvSpPr>
          <p:spPr>
            <a:xfrm>
              <a:off x="-64332100" y="3362225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8" name="Google Shape;7168;p72"/>
            <p:cNvSpPr/>
            <p:nvPr/>
          </p:nvSpPr>
          <p:spPr>
            <a:xfrm>
              <a:off x="-64406125" y="3559050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69" name="Google Shape;7169;p72"/>
          <p:cNvSpPr/>
          <p:nvPr/>
        </p:nvSpPr>
        <p:spPr>
          <a:xfrm>
            <a:off x="1801771" y="1986663"/>
            <a:ext cx="241524" cy="367261"/>
          </a:xfrm>
          <a:custGeom>
            <a:avLst/>
            <a:gdLst/>
            <a:ahLst/>
            <a:cxnLst/>
            <a:rect l="l" t="t" r="r" b="b"/>
            <a:pathLst>
              <a:path w="8350" h="12697" extrusionOk="0">
                <a:moveTo>
                  <a:pt x="4222" y="1166"/>
                </a:moveTo>
                <a:cubicBezTo>
                  <a:pt x="4443" y="1166"/>
                  <a:pt x="4600" y="1386"/>
                  <a:pt x="4600" y="1607"/>
                </a:cubicBezTo>
                <a:lnTo>
                  <a:pt x="4600" y="1890"/>
                </a:lnTo>
                <a:cubicBezTo>
                  <a:pt x="5073" y="2048"/>
                  <a:pt x="5451" y="2520"/>
                  <a:pt x="5451" y="3088"/>
                </a:cubicBezTo>
                <a:cubicBezTo>
                  <a:pt x="5451" y="3308"/>
                  <a:pt x="5231" y="3497"/>
                  <a:pt x="5010" y="3497"/>
                </a:cubicBezTo>
                <a:cubicBezTo>
                  <a:pt x="4758" y="3497"/>
                  <a:pt x="4600" y="3308"/>
                  <a:pt x="4600" y="3088"/>
                </a:cubicBezTo>
                <a:cubicBezTo>
                  <a:pt x="4600" y="2835"/>
                  <a:pt x="4411" y="2678"/>
                  <a:pt x="4222" y="2678"/>
                </a:cubicBezTo>
                <a:cubicBezTo>
                  <a:pt x="3970" y="2678"/>
                  <a:pt x="3781" y="2867"/>
                  <a:pt x="3781" y="3088"/>
                </a:cubicBezTo>
                <a:cubicBezTo>
                  <a:pt x="3781" y="3308"/>
                  <a:pt x="4096" y="3529"/>
                  <a:pt x="4443" y="3781"/>
                </a:cubicBezTo>
                <a:cubicBezTo>
                  <a:pt x="4884" y="4096"/>
                  <a:pt x="5451" y="4505"/>
                  <a:pt x="5451" y="5167"/>
                </a:cubicBezTo>
                <a:cubicBezTo>
                  <a:pt x="5451" y="5702"/>
                  <a:pt x="5073" y="6143"/>
                  <a:pt x="4600" y="6333"/>
                </a:cubicBezTo>
                <a:lnTo>
                  <a:pt x="4600" y="6616"/>
                </a:lnTo>
                <a:cubicBezTo>
                  <a:pt x="4600" y="6868"/>
                  <a:pt x="4411" y="7026"/>
                  <a:pt x="4222" y="7026"/>
                </a:cubicBezTo>
                <a:cubicBezTo>
                  <a:pt x="3970" y="7026"/>
                  <a:pt x="3781" y="6805"/>
                  <a:pt x="3781" y="6616"/>
                </a:cubicBezTo>
                <a:lnTo>
                  <a:pt x="3781" y="6333"/>
                </a:lnTo>
                <a:cubicBezTo>
                  <a:pt x="3309" y="6143"/>
                  <a:pt x="2962" y="5702"/>
                  <a:pt x="2962" y="5167"/>
                </a:cubicBezTo>
                <a:cubicBezTo>
                  <a:pt x="2962" y="4915"/>
                  <a:pt x="3151" y="4757"/>
                  <a:pt x="3372" y="4757"/>
                </a:cubicBezTo>
                <a:cubicBezTo>
                  <a:pt x="3624" y="4757"/>
                  <a:pt x="3781" y="4978"/>
                  <a:pt x="3781" y="5167"/>
                </a:cubicBezTo>
                <a:cubicBezTo>
                  <a:pt x="3781" y="5387"/>
                  <a:pt x="3970" y="5608"/>
                  <a:pt x="4222" y="5608"/>
                </a:cubicBezTo>
                <a:cubicBezTo>
                  <a:pt x="4443" y="5608"/>
                  <a:pt x="4600" y="5387"/>
                  <a:pt x="4600" y="5167"/>
                </a:cubicBezTo>
                <a:cubicBezTo>
                  <a:pt x="4600" y="4915"/>
                  <a:pt x="4285" y="4694"/>
                  <a:pt x="3939" y="4442"/>
                </a:cubicBezTo>
                <a:cubicBezTo>
                  <a:pt x="3498" y="4127"/>
                  <a:pt x="2962" y="3749"/>
                  <a:pt x="2962" y="3088"/>
                </a:cubicBezTo>
                <a:cubicBezTo>
                  <a:pt x="2962" y="2520"/>
                  <a:pt x="3309" y="2079"/>
                  <a:pt x="3781" y="1890"/>
                </a:cubicBezTo>
                <a:lnTo>
                  <a:pt x="3781" y="1607"/>
                </a:lnTo>
                <a:cubicBezTo>
                  <a:pt x="3781" y="1386"/>
                  <a:pt x="3970" y="1166"/>
                  <a:pt x="4222" y="1166"/>
                </a:cubicBezTo>
                <a:close/>
                <a:moveTo>
                  <a:pt x="4222" y="0"/>
                </a:moveTo>
                <a:cubicBezTo>
                  <a:pt x="1923" y="0"/>
                  <a:pt x="64" y="1859"/>
                  <a:pt x="64" y="4127"/>
                </a:cubicBezTo>
                <a:cubicBezTo>
                  <a:pt x="64" y="6270"/>
                  <a:pt x="1733" y="8034"/>
                  <a:pt x="3781" y="8223"/>
                </a:cubicBezTo>
                <a:lnTo>
                  <a:pt x="3781" y="9767"/>
                </a:lnTo>
                <a:cubicBezTo>
                  <a:pt x="3655" y="9609"/>
                  <a:pt x="3529" y="9483"/>
                  <a:pt x="3372" y="9325"/>
                </a:cubicBezTo>
                <a:cubicBezTo>
                  <a:pt x="2647" y="8601"/>
                  <a:pt x="1576" y="8128"/>
                  <a:pt x="442" y="8128"/>
                </a:cubicBezTo>
                <a:cubicBezTo>
                  <a:pt x="190" y="8128"/>
                  <a:pt x="32" y="8317"/>
                  <a:pt x="32" y="8506"/>
                </a:cubicBezTo>
                <a:cubicBezTo>
                  <a:pt x="1" y="9609"/>
                  <a:pt x="442" y="10617"/>
                  <a:pt x="1261" y="11468"/>
                </a:cubicBezTo>
                <a:cubicBezTo>
                  <a:pt x="2049" y="12255"/>
                  <a:pt x="3057" y="12696"/>
                  <a:pt x="4096" y="12696"/>
                </a:cubicBezTo>
                <a:lnTo>
                  <a:pt x="4159" y="12696"/>
                </a:lnTo>
                <a:cubicBezTo>
                  <a:pt x="5231" y="12696"/>
                  <a:pt x="6302" y="12287"/>
                  <a:pt x="7089" y="11468"/>
                </a:cubicBezTo>
                <a:cubicBezTo>
                  <a:pt x="7877" y="10680"/>
                  <a:pt x="8318" y="9641"/>
                  <a:pt x="8318" y="8506"/>
                </a:cubicBezTo>
                <a:cubicBezTo>
                  <a:pt x="8350" y="8317"/>
                  <a:pt x="8160" y="8128"/>
                  <a:pt x="7940" y="8128"/>
                </a:cubicBezTo>
                <a:cubicBezTo>
                  <a:pt x="7871" y="8124"/>
                  <a:pt x="7801" y="8122"/>
                  <a:pt x="7733" y="8122"/>
                </a:cubicBezTo>
                <a:cubicBezTo>
                  <a:pt x="6711" y="8122"/>
                  <a:pt x="5778" y="8558"/>
                  <a:pt x="5010" y="9325"/>
                </a:cubicBezTo>
                <a:cubicBezTo>
                  <a:pt x="4852" y="9483"/>
                  <a:pt x="4726" y="9609"/>
                  <a:pt x="4600" y="9767"/>
                </a:cubicBezTo>
                <a:lnTo>
                  <a:pt x="4600" y="8223"/>
                </a:lnTo>
                <a:cubicBezTo>
                  <a:pt x="6680" y="8034"/>
                  <a:pt x="8350" y="6270"/>
                  <a:pt x="8350" y="4127"/>
                </a:cubicBezTo>
                <a:cubicBezTo>
                  <a:pt x="8350" y="1859"/>
                  <a:pt x="6491" y="0"/>
                  <a:pt x="4222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70" name="Google Shape;7170;p72"/>
          <p:cNvGrpSpPr/>
          <p:nvPr/>
        </p:nvGrpSpPr>
        <p:grpSpPr>
          <a:xfrm>
            <a:off x="1739027" y="2416044"/>
            <a:ext cx="367261" cy="366364"/>
            <a:chOff x="-64410850" y="4094450"/>
            <a:chExt cx="317425" cy="31665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7171" name="Google Shape;7171;p72"/>
            <p:cNvSpPr/>
            <p:nvPr/>
          </p:nvSpPr>
          <p:spPr>
            <a:xfrm>
              <a:off x="-64410850" y="4348850"/>
              <a:ext cx="317425" cy="62250"/>
            </a:xfrm>
            <a:custGeom>
              <a:avLst/>
              <a:gdLst/>
              <a:ahLst/>
              <a:cxnLst/>
              <a:rect l="l" t="t" r="r" b="b"/>
              <a:pathLst>
                <a:path w="12697" h="2490" extrusionOk="0">
                  <a:moveTo>
                    <a:pt x="3403" y="0"/>
                  </a:moveTo>
                  <a:cubicBezTo>
                    <a:pt x="2741" y="0"/>
                    <a:pt x="2206" y="536"/>
                    <a:pt x="2206" y="1229"/>
                  </a:cubicBezTo>
                  <a:lnTo>
                    <a:pt x="2206" y="1639"/>
                  </a:lnTo>
                  <a:lnTo>
                    <a:pt x="410" y="1639"/>
                  </a:lnTo>
                  <a:cubicBezTo>
                    <a:pt x="189" y="1639"/>
                    <a:pt x="0" y="1859"/>
                    <a:pt x="0" y="2048"/>
                  </a:cubicBezTo>
                  <a:cubicBezTo>
                    <a:pt x="0" y="2269"/>
                    <a:pt x="189" y="2489"/>
                    <a:pt x="410" y="2489"/>
                  </a:cubicBezTo>
                  <a:lnTo>
                    <a:pt x="12287" y="2489"/>
                  </a:lnTo>
                  <a:cubicBezTo>
                    <a:pt x="12508" y="2489"/>
                    <a:pt x="12697" y="2269"/>
                    <a:pt x="12697" y="2048"/>
                  </a:cubicBezTo>
                  <a:cubicBezTo>
                    <a:pt x="12634" y="1859"/>
                    <a:pt x="12445" y="1639"/>
                    <a:pt x="12193" y="1639"/>
                  </a:cubicBezTo>
                  <a:lnTo>
                    <a:pt x="10429" y="1639"/>
                  </a:lnTo>
                  <a:lnTo>
                    <a:pt x="10429" y="1229"/>
                  </a:lnTo>
                  <a:cubicBezTo>
                    <a:pt x="10429" y="536"/>
                    <a:pt x="9861" y="0"/>
                    <a:pt x="92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2" name="Google Shape;7172;p72"/>
            <p:cNvSpPr/>
            <p:nvPr/>
          </p:nvSpPr>
          <p:spPr>
            <a:xfrm>
              <a:off x="-64315550" y="4094450"/>
              <a:ext cx="122100" cy="192200"/>
            </a:xfrm>
            <a:custGeom>
              <a:avLst/>
              <a:gdLst/>
              <a:ahLst/>
              <a:cxnLst/>
              <a:rect l="l" t="t" r="r" b="b"/>
              <a:pathLst>
                <a:path w="4884" h="7688" extrusionOk="0">
                  <a:moveTo>
                    <a:pt x="2489" y="0"/>
                  </a:moveTo>
                  <a:cubicBezTo>
                    <a:pt x="2269" y="0"/>
                    <a:pt x="2080" y="189"/>
                    <a:pt x="2080" y="410"/>
                  </a:cubicBezTo>
                  <a:lnTo>
                    <a:pt x="2080" y="819"/>
                  </a:lnTo>
                  <a:lnTo>
                    <a:pt x="1639" y="819"/>
                  </a:lnTo>
                  <a:cubicBezTo>
                    <a:pt x="1418" y="819"/>
                    <a:pt x="1261" y="1040"/>
                    <a:pt x="1261" y="1229"/>
                  </a:cubicBezTo>
                  <a:cubicBezTo>
                    <a:pt x="1261" y="1450"/>
                    <a:pt x="1450" y="1670"/>
                    <a:pt x="1639" y="1670"/>
                  </a:cubicBezTo>
                  <a:lnTo>
                    <a:pt x="2080" y="1670"/>
                  </a:lnTo>
                  <a:lnTo>
                    <a:pt x="2080" y="2489"/>
                  </a:lnTo>
                  <a:lnTo>
                    <a:pt x="1481" y="2489"/>
                  </a:lnTo>
                  <a:cubicBezTo>
                    <a:pt x="820" y="2489"/>
                    <a:pt x="347" y="3151"/>
                    <a:pt x="599" y="3781"/>
                  </a:cubicBezTo>
                  <a:cubicBezTo>
                    <a:pt x="662" y="3970"/>
                    <a:pt x="694" y="4222"/>
                    <a:pt x="788" y="4411"/>
                  </a:cubicBezTo>
                  <a:lnTo>
                    <a:pt x="473" y="4411"/>
                  </a:lnTo>
                  <a:cubicBezTo>
                    <a:pt x="221" y="4411"/>
                    <a:pt x="63" y="4632"/>
                    <a:pt x="63" y="4821"/>
                  </a:cubicBezTo>
                  <a:cubicBezTo>
                    <a:pt x="0" y="5010"/>
                    <a:pt x="158" y="5199"/>
                    <a:pt x="379" y="5199"/>
                  </a:cubicBezTo>
                  <a:lnTo>
                    <a:pt x="820" y="5199"/>
                  </a:lnTo>
                  <a:cubicBezTo>
                    <a:pt x="851" y="6081"/>
                    <a:pt x="694" y="6900"/>
                    <a:pt x="316" y="7687"/>
                  </a:cubicBezTo>
                  <a:lnTo>
                    <a:pt x="4569" y="7687"/>
                  </a:lnTo>
                  <a:cubicBezTo>
                    <a:pt x="4159" y="6900"/>
                    <a:pt x="4002" y="6081"/>
                    <a:pt x="4065" y="5199"/>
                  </a:cubicBezTo>
                  <a:lnTo>
                    <a:pt x="4474" y="5199"/>
                  </a:lnTo>
                  <a:cubicBezTo>
                    <a:pt x="4726" y="5199"/>
                    <a:pt x="4884" y="5010"/>
                    <a:pt x="4884" y="4821"/>
                  </a:cubicBezTo>
                  <a:cubicBezTo>
                    <a:pt x="4884" y="4568"/>
                    <a:pt x="4695" y="4411"/>
                    <a:pt x="4474" y="4411"/>
                  </a:cubicBezTo>
                  <a:lnTo>
                    <a:pt x="4159" y="4411"/>
                  </a:lnTo>
                  <a:cubicBezTo>
                    <a:pt x="4222" y="4222"/>
                    <a:pt x="4285" y="3970"/>
                    <a:pt x="4380" y="3781"/>
                  </a:cubicBezTo>
                  <a:cubicBezTo>
                    <a:pt x="4600" y="3151"/>
                    <a:pt x="4128" y="2489"/>
                    <a:pt x="3466" y="2489"/>
                  </a:cubicBezTo>
                  <a:lnTo>
                    <a:pt x="2867" y="2489"/>
                  </a:lnTo>
                  <a:lnTo>
                    <a:pt x="2867" y="1670"/>
                  </a:lnTo>
                  <a:lnTo>
                    <a:pt x="3309" y="1670"/>
                  </a:lnTo>
                  <a:cubicBezTo>
                    <a:pt x="3561" y="1670"/>
                    <a:pt x="3687" y="1450"/>
                    <a:pt x="3687" y="1229"/>
                  </a:cubicBezTo>
                  <a:cubicBezTo>
                    <a:pt x="3687" y="977"/>
                    <a:pt x="3498" y="819"/>
                    <a:pt x="3309" y="819"/>
                  </a:cubicBezTo>
                  <a:lnTo>
                    <a:pt x="2867" y="819"/>
                  </a:lnTo>
                  <a:lnTo>
                    <a:pt x="2867" y="410"/>
                  </a:lnTo>
                  <a:cubicBezTo>
                    <a:pt x="2867" y="158"/>
                    <a:pt x="2678" y="0"/>
                    <a:pt x="24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3" name="Google Shape;7173;p72"/>
            <p:cNvSpPr/>
            <p:nvPr/>
          </p:nvSpPr>
          <p:spPr>
            <a:xfrm>
              <a:off x="-64335250" y="4307100"/>
              <a:ext cx="161500" cy="21300"/>
            </a:xfrm>
            <a:custGeom>
              <a:avLst/>
              <a:gdLst/>
              <a:ahLst/>
              <a:cxnLst/>
              <a:rect l="l" t="t" r="r" b="b"/>
              <a:pathLst>
                <a:path w="6460" h="852" extrusionOk="0">
                  <a:moveTo>
                    <a:pt x="1167" y="1"/>
                  </a:moveTo>
                  <a:cubicBezTo>
                    <a:pt x="631" y="1"/>
                    <a:pt x="190" y="379"/>
                    <a:pt x="1" y="851"/>
                  </a:cubicBezTo>
                  <a:lnTo>
                    <a:pt x="6459" y="851"/>
                  </a:lnTo>
                  <a:cubicBezTo>
                    <a:pt x="6302" y="379"/>
                    <a:pt x="5861" y="1"/>
                    <a:pt x="53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74" name="Google Shape;7174;p72"/>
          <p:cNvSpPr/>
          <p:nvPr/>
        </p:nvSpPr>
        <p:spPr>
          <a:xfrm>
            <a:off x="3983247" y="1532300"/>
            <a:ext cx="319882" cy="367463"/>
          </a:xfrm>
          <a:custGeom>
            <a:avLst/>
            <a:gdLst/>
            <a:ahLst/>
            <a:cxnLst/>
            <a:rect l="l" t="t" r="r" b="b"/>
            <a:pathLst>
              <a:path w="11059" h="12704" extrusionOk="0">
                <a:moveTo>
                  <a:pt x="5545" y="3449"/>
                </a:moveTo>
                <a:cubicBezTo>
                  <a:pt x="5797" y="3449"/>
                  <a:pt x="5955" y="3638"/>
                  <a:pt x="5955" y="3859"/>
                </a:cubicBezTo>
                <a:lnTo>
                  <a:pt x="5955" y="4111"/>
                </a:lnTo>
                <a:cubicBezTo>
                  <a:pt x="6427" y="4268"/>
                  <a:pt x="6774" y="4741"/>
                  <a:pt x="6774" y="5308"/>
                </a:cubicBezTo>
                <a:cubicBezTo>
                  <a:pt x="6774" y="5528"/>
                  <a:pt x="6585" y="5749"/>
                  <a:pt x="6333" y="5749"/>
                </a:cubicBezTo>
                <a:cubicBezTo>
                  <a:pt x="6081" y="5749"/>
                  <a:pt x="5955" y="5528"/>
                  <a:pt x="5955" y="5308"/>
                </a:cubicBezTo>
                <a:cubicBezTo>
                  <a:pt x="5955" y="5056"/>
                  <a:pt x="5734" y="4898"/>
                  <a:pt x="5545" y="4898"/>
                </a:cubicBezTo>
                <a:cubicBezTo>
                  <a:pt x="5293" y="4898"/>
                  <a:pt x="5104" y="5119"/>
                  <a:pt x="5104" y="5308"/>
                </a:cubicBezTo>
                <a:cubicBezTo>
                  <a:pt x="5104" y="5528"/>
                  <a:pt x="5419" y="5780"/>
                  <a:pt x="5766" y="6001"/>
                </a:cubicBezTo>
                <a:cubicBezTo>
                  <a:pt x="6207" y="6316"/>
                  <a:pt x="6774" y="6725"/>
                  <a:pt x="6774" y="7387"/>
                </a:cubicBezTo>
                <a:cubicBezTo>
                  <a:pt x="6774" y="7954"/>
                  <a:pt x="6427" y="8364"/>
                  <a:pt x="5923" y="8584"/>
                </a:cubicBezTo>
                <a:lnTo>
                  <a:pt x="5923" y="8836"/>
                </a:lnTo>
                <a:cubicBezTo>
                  <a:pt x="5923" y="9088"/>
                  <a:pt x="5734" y="9246"/>
                  <a:pt x="5545" y="9246"/>
                </a:cubicBezTo>
                <a:cubicBezTo>
                  <a:pt x="5293" y="9246"/>
                  <a:pt x="5104" y="9057"/>
                  <a:pt x="5104" y="8836"/>
                </a:cubicBezTo>
                <a:lnTo>
                  <a:pt x="5104" y="8584"/>
                </a:lnTo>
                <a:cubicBezTo>
                  <a:pt x="4632" y="8427"/>
                  <a:pt x="4285" y="7954"/>
                  <a:pt x="4285" y="7387"/>
                </a:cubicBezTo>
                <a:cubicBezTo>
                  <a:pt x="4285" y="7167"/>
                  <a:pt x="4474" y="7009"/>
                  <a:pt x="4726" y="7009"/>
                </a:cubicBezTo>
                <a:cubicBezTo>
                  <a:pt x="4947" y="7009"/>
                  <a:pt x="5104" y="7198"/>
                  <a:pt x="5104" y="7387"/>
                </a:cubicBezTo>
                <a:cubicBezTo>
                  <a:pt x="5104" y="7639"/>
                  <a:pt x="5293" y="7828"/>
                  <a:pt x="5545" y="7828"/>
                </a:cubicBezTo>
                <a:cubicBezTo>
                  <a:pt x="5766" y="7828"/>
                  <a:pt x="5923" y="7639"/>
                  <a:pt x="5923" y="7387"/>
                </a:cubicBezTo>
                <a:cubicBezTo>
                  <a:pt x="5923" y="7167"/>
                  <a:pt x="5608" y="6914"/>
                  <a:pt x="5262" y="6694"/>
                </a:cubicBezTo>
                <a:cubicBezTo>
                  <a:pt x="4821" y="6379"/>
                  <a:pt x="4285" y="5969"/>
                  <a:pt x="4285" y="5308"/>
                </a:cubicBezTo>
                <a:cubicBezTo>
                  <a:pt x="4285" y="4741"/>
                  <a:pt x="4632" y="4331"/>
                  <a:pt x="5104" y="4111"/>
                </a:cubicBezTo>
                <a:lnTo>
                  <a:pt x="5104" y="3859"/>
                </a:lnTo>
                <a:cubicBezTo>
                  <a:pt x="5104" y="3606"/>
                  <a:pt x="5293" y="3449"/>
                  <a:pt x="5545" y="3449"/>
                </a:cubicBezTo>
                <a:close/>
                <a:moveTo>
                  <a:pt x="10651" y="1"/>
                </a:moveTo>
                <a:cubicBezTo>
                  <a:pt x="10562" y="1"/>
                  <a:pt x="10473" y="34"/>
                  <a:pt x="10397" y="109"/>
                </a:cubicBezTo>
                <a:cubicBezTo>
                  <a:pt x="9389" y="834"/>
                  <a:pt x="8538" y="960"/>
                  <a:pt x="8034" y="960"/>
                </a:cubicBezTo>
                <a:cubicBezTo>
                  <a:pt x="7310" y="960"/>
                  <a:pt x="6396" y="645"/>
                  <a:pt x="5766" y="172"/>
                </a:cubicBezTo>
                <a:cubicBezTo>
                  <a:pt x="5703" y="109"/>
                  <a:pt x="5616" y="78"/>
                  <a:pt x="5526" y="78"/>
                </a:cubicBezTo>
                <a:cubicBezTo>
                  <a:pt x="5435" y="78"/>
                  <a:pt x="5341" y="109"/>
                  <a:pt x="5262" y="172"/>
                </a:cubicBezTo>
                <a:cubicBezTo>
                  <a:pt x="4632" y="645"/>
                  <a:pt x="3781" y="960"/>
                  <a:pt x="3025" y="960"/>
                </a:cubicBezTo>
                <a:cubicBezTo>
                  <a:pt x="2237" y="960"/>
                  <a:pt x="1418" y="645"/>
                  <a:pt x="662" y="109"/>
                </a:cubicBezTo>
                <a:cubicBezTo>
                  <a:pt x="582" y="47"/>
                  <a:pt x="495" y="20"/>
                  <a:pt x="411" y="20"/>
                </a:cubicBezTo>
                <a:cubicBezTo>
                  <a:pt x="196" y="20"/>
                  <a:pt x="0" y="198"/>
                  <a:pt x="0" y="424"/>
                </a:cubicBezTo>
                <a:lnTo>
                  <a:pt x="0" y="5276"/>
                </a:lnTo>
                <a:cubicBezTo>
                  <a:pt x="0" y="8616"/>
                  <a:pt x="2143" y="11609"/>
                  <a:pt x="5388" y="12680"/>
                </a:cubicBezTo>
                <a:cubicBezTo>
                  <a:pt x="5419" y="12696"/>
                  <a:pt x="5459" y="12703"/>
                  <a:pt x="5506" y="12703"/>
                </a:cubicBezTo>
                <a:cubicBezTo>
                  <a:pt x="5553" y="12703"/>
                  <a:pt x="5608" y="12696"/>
                  <a:pt x="5671" y="12680"/>
                </a:cubicBezTo>
                <a:cubicBezTo>
                  <a:pt x="8885" y="11609"/>
                  <a:pt x="11059" y="8616"/>
                  <a:pt x="11059" y="5276"/>
                </a:cubicBezTo>
                <a:lnTo>
                  <a:pt x="11059" y="424"/>
                </a:lnTo>
                <a:cubicBezTo>
                  <a:pt x="11059" y="182"/>
                  <a:pt x="10858" y="1"/>
                  <a:pt x="10651" y="1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75" name="Google Shape;7175;p72"/>
          <p:cNvGrpSpPr/>
          <p:nvPr/>
        </p:nvGrpSpPr>
        <p:grpSpPr>
          <a:xfrm>
            <a:off x="3960575" y="1974854"/>
            <a:ext cx="365467" cy="368389"/>
            <a:chOff x="-62516625" y="3743175"/>
            <a:chExt cx="315875" cy="31840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7176" name="Google Shape;7176;p72"/>
            <p:cNvSpPr/>
            <p:nvPr/>
          </p:nvSpPr>
          <p:spPr>
            <a:xfrm>
              <a:off x="-62334675" y="3884950"/>
              <a:ext cx="62250" cy="145725"/>
            </a:xfrm>
            <a:custGeom>
              <a:avLst/>
              <a:gdLst/>
              <a:ahLst/>
              <a:cxnLst/>
              <a:rect l="l" t="t" r="r" b="b"/>
              <a:pathLst>
                <a:path w="2490" h="5829" extrusionOk="0">
                  <a:moveTo>
                    <a:pt x="1229" y="0"/>
                  </a:moveTo>
                  <a:cubicBezTo>
                    <a:pt x="977" y="0"/>
                    <a:pt x="820" y="189"/>
                    <a:pt x="820" y="410"/>
                  </a:cubicBezTo>
                  <a:lnTo>
                    <a:pt x="820" y="662"/>
                  </a:lnTo>
                  <a:cubicBezTo>
                    <a:pt x="347" y="819"/>
                    <a:pt x="0" y="1292"/>
                    <a:pt x="0" y="1859"/>
                  </a:cubicBezTo>
                  <a:cubicBezTo>
                    <a:pt x="0" y="2520"/>
                    <a:pt x="536" y="2930"/>
                    <a:pt x="977" y="3245"/>
                  </a:cubicBezTo>
                  <a:cubicBezTo>
                    <a:pt x="1292" y="3466"/>
                    <a:pt x="1639" y="3718"/>
                    <a:pt x="1639" y="3938"/>
                  </a:cubicBezTo>
                  <a:cubicBezTo>
                    <a:pt x="1639" y="4190"/>
                    <a:pt x="1450" y="4348"/>
                    <a:pt x="1229" y="4348"/>
                  </a:cubicBezTo>
                  <a:cubicBezTo>
                    <a:pt x="977" y="4348"/>
                    <a:pt x="820" y="4127"/>
                    <a:pt x="820" y="3938"/>
                  </a:cubicBezTo>
                  <a:cubicBezTo>
                    <a:pt x="820" y="3718"/>
                    <a:pt x="631" y="3497"/>
                    <a:pt x="442" y="3497"/>
                  </a:cubicBezTo>
                  <a:cubicBezTo>
                    <a:pt x="221" y="3497"/>
                    <a:pt x="0" y="3718"/>
                    <a:pt x="0" y="3938"/>
                  </a:cubicBezTo>
                  <a:cubicBezTo>
                    <a:pt x="0" y="4505"/>
                    <a:pt x="347" y="4915"/>
                    <a:pt x="820" y="5135"/>
                  </a:cubicBezTo>
                  <a:lnTo>
                    <a:pt x="820" y="5387"/>
                  </a:lnTo>
                  <a:cubicBezTo>
                    <a:pt x="820" y="5639"/>
                    <a:pt x="1009" y="5828"/>
                    <a:pt x="1229" y="5828"/>
                  </a:cubicBezTo>
                  <a:cubicBezTo>
                    <a:pt x="1450" y="5828"/>
                    <a:pt x="1639" y="5639"/>
                    <a:pt x="1639" y="5387"/>
                  </a:cubicBezTo>
                  <a:lnTo>
                    <a:pt x="1639" y="5135"/>
                  </a:lnTo>
                  <a:cubicBezTo>
                    <a:pt x="2111" y="4978"/>
                    <a:pt x="2489" y="4505"/>
                    <a:pt x="2489" y="3938"/>
                  </a:cubicBezTo>
                  <a:cubicBezTo>
                    <a:pt x="2489" y="3277"/>
                    <a:pt x="1922" y="2867"/>
                    <a:pt x="1481" y="2552"/>
                  </a:cubicBezTo>
                  <a:cubicBezTo>
                    <a:pt x="1166" y="2331"/>
                    <a:pt x="820" y="2079"/>
                    <a:pt x="820" y="1859"/>
                  </a:cubicBezTo>
                  <a:cubicBezTo>
                    <a:pt x="820" y="1607"/>
                    <a:pt x="1009" y="1418"/>
                    <a:pt x="1229" y="1418"/>
                  </a:cubicBezTo>
                  <a:cubicBezTo>
                    <a:pt x="1450" y="1418"/>
                    <a:pt x="1639" y="1607"/>
                    <a:pt x="1639" y="1859"/>
                  </a:cubicBezTo>
                  <a:cubicBezTo>
                    <a:pt x="1639" y="2079"/>
                    <a:pt x="1859" y="2237"/>
                    <a:pt x="2048" y="2237"/>
                  </a:cubicBezTo>
                  <a:cubicBezTo>
                    <a:pt x="2237" y="2237"/>
                    <a:pt x="2489" y="2048"/>
                    <a:pt x="2489" y="1859"/>
                  </a:cubicBezTo>
                  <a:cubicBezTo>
                    <a:pt x="2489" y="1292"/>
                    <a:pt x="2143" y="882"/>
                    <a:pt x="1639" y="662"/>
                  </a:cubicBezTo>
                  <a:lnTo>
                    <a:pt x="1639" y="410"/>
                  </a:lnTo>
                  <a:cubicBezTo>
                    <a:pt x="1639" y="158"/>
                    <a:pt x="1450" y="0"/>
                    <a:pt x="12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7" name="Google Shape;7177;p72"/>
            <p:cNvSpPr/>
            <p:nvPr/>
          </p:nvSpPr>
          <p:spPr>
            <a:xfrm>
              <a:off x="-62516625" y="3743175"/>
              <a:ext cx="315875" cy="318400"/>
            </a:xfrm>
            <a:custGeom>
              <a:avLst/>
              <a:gdLst/>
              <a:ahLst/>
              <a:cxnLst/>
              <a:rect l="l" t="t" r="r" b="b"/>
              <a:pathLst>
                <a:path w="12635" h="12736" extrusionOk="0">
                  <a:moveTo>
                    <a:pt x="4632" y="3308"/>
                  </a:moveTo>
                  <a:cubicBezTo>
                    <a:pt x="5388" y="3308"/>
                    <a:pt x="6018" y="3938"/>
                    <a:pt x="6018" y="4694"/>
                  </a:cubicBezTo>
                  <a:cubicBezTo>
                    <a:pt x="6018" y="5450"/>
                    <a:pt x="5420" y="6049"/>
                    <a:pt x="4632" y="6049"/>
                  </a:cubicBezTo>
                  <a:cubicBezTo>
                    <a:pt x="3876" y="6049"/>
                    <a:pt x="3246" y="5419"/>
                    <a:pt x="3246" y="4694"/>
                  </a:cubicBezTo>
                  <a:cubicBezTo>
                    <a:pt x="3246" y="3938"/>
                    <a:pt x="3876" y="3308"/>
                    <a:pt x="4632" y="3308"/>
                  </a:cubicBezTo>
                  <a:close/>
                  <a:moveTo>
                    <a:pt x="8507" y="5230"/>
                  </a:moveTo>
                  <a:cubicBezTo>
                    <a:pt x="10303" y="5230"/>
                    <a:pt x="11815" y="6742"/>
                    <a:pt x="11815" y="8538"/>
                  </a:cubicBezTo>
                  <a:cubicBezTo>
                    <a:pt x="11815" y="10365"/>
                    <a:pt x="10334" y="11846"/>
                    <a:pt x="8507" y="11846"/>
                  </a:cubicBezTo>
                  <a:cubicBezTo>
                    <a:pt x="6680" y="11846"/>
                    <a:pt x="5199" y="10365"/>
                    <a:pt x="5199" y="8538"/>
                  </a:cubicBezTo>
                  <a:cubicBezTo>
                    <a:pt x="5199" y="6742"/>
                    <a:pt x="6680" y="5230"/>
                    <a:pt x="8507" y="5230"/>
                  </a:cubicBezTo>
                  <a:close/>
                  <a:moveTo>
                    <a:pt x="4664" y="0"/>
                  </a:moveTo>
                  <a:cubicBezTo>
                    <a:pt x="2080" y="0"/>
                    <a:pt x="1" y="2079"/>
                    <a:pt x="1" y="4694"/>
                  </a:cubicBezTo>
                  <a:cubicBezTo>
                    <a:pt x="1" y="5703"/>
                    <a:pt x="316" y="6711"/>
                    <a:pt x="914" y="7498"/>
                  </a:cubicBezTo>
                  <a:lnTo>
                    <a:pt x="4317" y="12571"/>
                  </a:lnTo>
                  <a:cubicBezTo>
                    <a:pt x="4396" y="12681"/>
                    <a:pt x="4530" y="12736"/>
                    <a:pt x="4660" y="12736"/>
                  </a:cubicBezTo>
                  <a:cubicBezTo>
                    <a:pt x="4790" y="12736"/>
                    <a:pt x="4916" y="12681"/>
                    <a:pt x="4979" y="12571"/>
                  </a:cubicBezTo>
                  <a:lnTo>
                    <a:pt x="5672" y="11531"/>
                  </a:lnTo>
                  <a:cubicBezTo>
                    <a:pt x="6396" y="12256"/>
                    <a:pt x="7404" y="12665"/>
                    <a:pt x="8507" y="12665"/>
                  </a:cubicBezTo>
                  <a:cubicBezTo>
                    <a:pt x="10776" y="12665"/>
                    <a:pt x="12634" y="10838"/>
                    <a:pt x="12634" y="8538"/>
                  </a:cubicBezTo>
                  <a:cubicBezTo>
                    <a:pt x="12634" y="6553"/>
                    <a:pt x="11217" y="4852"/>
                    <a:pt x="9326" y="4474"/>
                  </a:cubicBezTo>
                  <a:lnTo>
                    <a:pt x="9326" y="4222"/>
                  </a:lnTo>
                  <a:cubicBezTo>
                    <a:pt x="9074" y="1796"/>
                    <a:pt x="7089" y="0"/>
                    <a:pt x="46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78" name="Google Shape;7178;p72"/>
          <p:cNvGrpSpPr/>
          <p:nvPr/>
        </p:nvGrpSpPr>
        <p:grpSpPr>
          <a:xfrm>
            <a:off x="3967415" y="2424826"/>
            <a:ext cx="351786" cy="326274"/>
            <a:chOff x="-62511900" y="4129100"/>
            <a:chExt cx="304050" cy="28200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7179" name="Google Shape;7179;p72"/>
            <p:cNvSpPr/>
            <p:nvPr/>
          </p:nvSpPr>
          <p:spPr>
            <a:xfrm>
              <a:off x="-62414225" y="4203925"/>
              <a:ext cx="206375" cy="207175"/>
            </a:xfrm>
            <a:custGeom>
              <a:avLst/>
              <a:gdLst/>
              <a:ahLst/>
              <a:cxnLst/>
              <a:rect l="l" t="t" r="r" b="b"/>
              <a:pathLst>
                <a:path w="8255" h="8287" extrusionOk="0">
                  <a:moveTo>
                    <a:pt x="4128" y="1229"/>
                  </a:moveTo>
                  <a:cubicBezTo>
                    <a:pt x="4348" y="1229"/>
                    <a:pt x="4506" y="1418"/>
                    <a:pt x="4506" y="1670"/>
                  </a:cubicBezTo>
                  <a:lnTo>
                    <a:pt x="4506" y="1922"/>
                  </a:lnTo>
                  <a:cubicBezTo>
                    <a:pt x="4978" y="2080"/>
                    <a:pt x="5356" y="2552"/>
                    <a:pt x="5356" y="3119"/>
                  </a:cubicBezTo>
                  <a:cubicBezTo>
                    <a:pt x="5356" y="3340"/>
                    <a:pt x="5136" y="3498"/>
                    <a:pt x="4947" y="3498"/>
                  </a:cubicBezTo>
                  <a:cubicBezTo>
                    <a:pt x="4726" y="3498"/>
                    <a:pt x="4506" y="3308"/>
                    <a:pt x="4506" y="3119"/>
                  </a:cubicBezTo>
                  <a:cubicBezTo>
                    <a:pt x="4506" y="2867"/>
                    <a:pt x="4317" y="2710"/>
                    <a:pt x="4128" y="2710"/>
                  </a:cubicBezTo>
                  <a:cubicBezTo>
                    <a:pt x="3939" y="2710"/>
                    <a:pt x="3687" y="2930"/>
                    <a:pt x="3687" y="3119"/>
                  </a:cubicBezTo>
                  <a:cubicBezTo>
                    <a:pt x="3718" y="3340"/>
                    <a:pt x="4033" y="3592"/>
                    <a:pt x="4411" y="3813"/>
                  </a:cubicBezTo>
                  <a:cubicBezTo>
                    <a:pt x="4821" y="4128"/>
                    <a:pt x="5388" y="4537"/>
                    <a:pt x="5388" y="5199"/>
                  </a:cubicBezTo>
                  <a:cubicBezTo>
                    <a:pt x="5388" y="5766"/>
                    <a:pt x="5041" y="6175"/>
                    <a:pt x="4569" y="6396"/>
                  </a:cubicBezTo>
                  <a:lnTo>
                    <a:pt x="4569" y="6648"/>
                  </a:lnTo>
                  <a:cubicBezTo>
                    <a:pt x="4569" y="6900"/>
                    <a:pt x="4348" y="7089"/>
                    <a:pt x="4159" y="7089"/>
                  </a:cubicBezTo>
                  <a:cubicBezTo>
                    <a:pt x="3970" y="7089"/>
                    <a:pt x="3718" y="6900"/>
                    <a:pt x="3718" y="6648"/>
                  </a:cubicBezTo>
                  <a:lnTo>
                    <a:pt x="3718" y="6396"/>
                  </a:lnTo>
                  <a:cubicBezTo>
                    <a:pt x="3245" y="6238"/>
                    <a:pt x="2899" y="5766"/>
                    <a:pt x="2899" y="5199"/>
                  </a:cubicBezTo>
                  <a:cubicBezTo>
                    <a:pt x="2899" y="4978"/>
                    <a:pt x="3088" y="4821"/>
                    <a:pt x="3308" y="4821"/>
                  </a:cubicBezTo>
                  <a:cubicBezTo>
                    <a:pt x="3498" y="4821"/>
                    <a:pt x="3687" y="5010"/>
                    <a:pt x="3687" y="5199"/>
                  </a:cubicBezTo>
                  <a:cubicBezTo>
                    <a:pt x="3687" y="5451"/>
                    <a:pt x="3876" y="5608"/>
                    <a:pt x="4128" y="5608"/>
                  </a:cubicBezTo>
                  <a:cubicBezTo>
                    <a:pt x="4348" y="5608"/>
                    <a:pt x="4506" y="5388"/>
                    <a:pt x="4506" y="5199"/>
                  </a:cubicBezTo>
                  <a:cubicBezTo>
                    <a:pt x="4506" y="4978"/>
                    <a:pt x="4191" y="4726"/>
                    <a:pt x="3844" y="4506"/>
                  </a:cubicBezTo>
                  <a:cubicBezTo>
                    <a:pt x="3403" y="4191"/>
                    <a:pt x="2867" y="3781"/>
                    <a:pt x="2867" y="3119"/>
                  </a:cubicBezTo>
                  <a:cubicBezTo>
                    <a:pt x="2867" y="2552"/>
                    <a:pt x="3214" y="2143"/>
                    <a:pt x="3687" y="1922"/>
                  </a:cubicBezTo>
                  <a:lnTo>
                    <a:pt x="3687" y="1670"/>
                  </a:lnTo>
                  <a:cubicBezTo>
                    <a:pt x="3687" y="1418"/>
                    <a:pt x="3876" y="1229"/>
                    <a:pt x="4128" y="1229"/>
                  </a:cubicBezTo>
                  <a:close/>
                  <a:moveTo>
                    <a:pt x="4128" y="0"/>
                  </a:moveTo>
                  <a:cubicBezTo>
                    <a:pt x="1828" y="0"/>
                    <a:pt x="0" y="1859"/>
                    <a:pt x="0" y="4128"/>
                  </a:cubicBezTo>
                  <a:cubicBezTo>
                    <a:pt x="0" y="6427"/>
                    <a:pt x="1828" y="8286"/>
                    <a:pt x="4128" y="8286"/>
                  </a:cubicBezTo>
                  <a:cubicBezTo>
                    <a:pt x="6396" y="8286"/>
                    <a:pt x="8255" y="6427"/>
                    <a:pt x="8255" y="4128"/>
                  </a:cubicBezTo>
                  <a:cubicBezTo>
                    <a:pt x="8255" y="1859"/>
                    <a:pt x="6396" y="0"/>
                    <a:pt x="41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0" name="Google Shape;7180;p72"/>
            <p:cNvSpPr/>
            <p:nvPr/>
          </p:nvSpPr>
          <p:spPr>
            <a:xfrm>
              <a:off x="-62511100" y="4129100"/>
              <a:ext cx="159900" cy="74850"/>
            </a:xfrm>
            <a:custGeom>
              <a:avLst/>
              <a:gdLst/>
              <a:ahLst/>
              <a:cxnLst/>
              <a:rect l="l" t="t" r="r" b="b"/>
              <a:pathLst>
                <a:path w="6396" h="2994" extrusionOk="0">
                  <a:moveTo>
                    <a:pt x="3214" y="1"/>
                  </a:moveTo>
                  <a:cubicBezTo>
                    <a:pt x="1450" y="1"/>
                    <a:pt x="0" y="662"/>
                    <a:pt x="0" y="1513"/>
                  </a:cubicBezTo>
                  <a:cubicBezTo>
                    <a:pt x="0" y="2332"/>
                    <a:pt x="1450" y="2993"/>
                    <a:pt x="3214" y="2993"/>
                  </a:cubicBezTo>
                  <a:cubicBezTo>
                    <a:pt x="4947" y="2993"/>
                    <a:pt x="6396" y="2332"/>
                    <a:pt x="6396" y="1513"/>
                  </a:cubicBezTo>
                  <a:cubicBezTo>
                    <a:pt x="6396" y="662"/>
                    <a:pt x="4947" y="1"/>
                    <a:pt x="32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1" name="Google Shape;7181;p72"/>
            <p:cNvSpPr/>
            <p:nvPr/>
          </p:nvSpPr>
          <p:spPr>
            <a:xfrm>
              <a:off x="-62511100" y="4207075"/>
              <a:ext cx="110275" cy="59875"/>
            </a:xfrm>
            <a:custGeom>
              <a:avLst/>
              <a:gdLst/>
              <a:ahLst/>
              <a:cxnLst/>
              <a:rect l="l" t="t" r="r" b="b"/>
              <a:pathLst>
                <a:path w="4411" h="2395" extrusionOk="0">
                  <a:moveTo>
                    <a:pt x="0" y="0"/>
                  </a:moveTo>
                  <a:lnTo>
                    <a:pt x="0" y="1135"/>
                  </a:lnTo>
                  <a:cubicBezTo>
                    <a:pt x="0" y="1450"/>
                    <a:pt x="347" y="1765"/>
                    <a:pt x="882" y="2017"/>
                  </a:cubicBezTo>
                  <a:cubicBezTo>
                    <a:pt x="1355" y="2237"/>
                    <a:pt x="2332" y="2395"/>
                    <a:pt x="3151" y="2395"/>
                  </a:cubicBezTo>
                  <a:lnTo>
                    <a:pt x="3308" y="2395"/>
                  </a:lnTo>
                  <a:cubicBezTo>
                    <a:pt x="3560" y="1733"/>
                    <a:pt x="3907" y="1135"/>
                    <a:pt x="4411" y="631"/>
                  </a:cubicBezTo>
                  <a:lnTo>
                    <a:pt x="4411" y="631"/>
                  </a:lnTo>
                  <a:cubicBezTo>
                    <a:pt x="4033" y="694"/>
                    <a:pt x="3623" y="757"/>
                    <a:pt x="3182" y="757"/>
                  </a:cubicBezTo>
                  <a:cubicBezTo>
                    <a:pt x="2363" y="757"/>
                    <a:pt x="1261" y="599"/>
                    <a:pt x="567" y="316"/>
                  </a:cubicBezTo>
                  <a:cubicBezTo>
                    <a:pt x="347" y="221"/>
                    <a:pt x="158" y="127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2" name="Google Shape;7182;p72"/>
            <p:cNvSpPr/>
            <p:nvPr/>
          </p:nvSpPr>
          <p:spPr>
            <a:xfrm>
              <a:off x="-62511100" y="4329950"/>
              <a:ext cx="106350" cy="59875"/>
            </a:xfrm>
            <a:custGeom>
              <a:avLst/>
              <a:gdLst/>
              <a:ahLst/>
              <a:cxnLst/>
              <a:rect l="l" t="t" r="r" b="b"/>
              <a:pathLst>
                <a:path w="4254" h="2395" extrusionOk="0">
                  <a:moveTo>
                    <a:pt x="0" y="0"/>
                  </a:moveTo>
                  <a:lnTo>
                    <a:pt x="0" y="1197"/>
                  </a:lnTo>
                  <a:cubicBezTo>
                    <a:pt x="0" y="1701"/>
                    <a:pt x="1355" y="2395"/>
                    <a:pt x="3182" y="2395"/>
                  </a:cubicBezTo>
                  <a:cubicBezTo>
                    <a:pt x="3560" y="2395"/>
                    <a:pt x="3907" y="2363"/>
                    <a:pt x="4254" y="2332"/>
                  </a:cubicBezTo>
                  <a:cubicBezTo>
                    <a:pt x="3875" y="1859"/>
                    <a:pt x="3560" y="1355"/>
                    <a:pt x="3340" y="756"/>
                  </a:cubicBezTo>
                  <a:lnTo>
                    <a:pt x="3182" y="756"/>
                  </a:lnTo>
                  <a:cubicBezTo>
                    <a:pt x="2363" y="756"/>
                    <a:pt x="1261" y="599"/>
                    <a:pt x="567" y="315"/>
                  </a:cubicBezTo>
                  <a:cubicBezTo>
                    <a:pt x="347" y="252"/>
                    <a:pt x="158" y="12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3" name="Google Shape;7183;p72"/>
            <p:cNvSpPr/>
            <p:nvPr/>
          </p:nvSpPr>
          <p:spPr>
            <a:xfrm>
              <a:off x="-62511900" y="4268500"/>
              <a:ext cx="78000" cy="60675"/>
            </a:xfrm>
            <a:custGeom>
              <a:avLst/>
              <a:gdLst/>
              <a:ahLst/>
              <a:cxnLst/>
              <a:rect l="l" t="t" r="r" b="b"/>
              <a:pathLst>
                <a:path w="3120" h="2427" extrusionOk="0">
                  <a:moveTo>
                    <a:pt x="1" y="1"/>
                  </a:moveTo>
                  <a:lnTo>
                    <a:pt x="1" y="1167"/>
                  </a:lnTo>
                  <a:lnTo>
                    <a:pt x="32" y="1167"/>
                  </a:lnTo>
                  <a:cubicBezTo>
                    <a:pt x="32" y="1482"/>
                    <a:pt x="379" y="1797"/>
                    <a:pt x="914" y="2017"/>
                  </a:cubicBezTo>
                  <a:cubicBezTo>
                    <a:pt x="1387" y="2238"/>
                    <a:pt x="2332" y="2395"/>
                    <a:pt x="3120" y="2427"/>
                  </a:cubicBezTo>
                  <a:cubicBezTo>
                    <a:pt x="3057" y="2143"/>
                    <a:pt x="3025" y="1860"/>
                    <a:pt x="3025" y="1608"/>
                  </a:cubicBezTo>
                  <a:cubicBezTo>
                    <a:pt x="3025" y="1324"/>
                    <a:pt x="3088" y="1041"/>
                    <a:pt x="3120" y="757"/>
                  </a:cubicBezTo>
                  <a:cubicBezTo>
                    <a:pt x="2332" y="757"/>
                    <a:pt x="1230" y="599"/>
                    <a:pt x="536" y="316"/>
                  </a:cubicBezTo>
                  <a:cubicBezTo>
                    <a:pt x="347" y="253"/>
                    <a:pt x="158" y="127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84" name="Google Shape;7184;p72"/>
          <p:cNvGrpSpPr/>
          <p:nvPr/>
        </p:nvGrpSpPr>
        <p:grpSpPr>
          <a:xfrm>
            <a:off x="2645537" y="2897220"/>
            <a:ext cx="310770" cy="367261"/>
            <a:chOff x="-60597975" y="3367475"/>
            <a:chExt cx="268600" cy="31742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7185" name="Google Shape;7185;p72"/>
            <p:cNvSpPr/>
            <p:nvPr/>
          </p:nvSpPr>
          <p:spPr>
            <a:xfrm>
              <a:off x="-60535750" y="3495075"/>
              <a:ext cx="206375" cy="82725"/>
            </a:xfrm>
            <a:custGeom>
              <a:avLst/>
              <a:gdLst/>
              <a:ahLst/>
              <a:cxnLst/>
              <a:rect l="l" t="t" r="r" b="b"/>
              <a:pathLst>
                <a:path w="8255" h="3309" extrusionOk="0">
                  <a:moveTo>
                    <a:pt x="5357" y="1229"/>
                  </a:moveTo>
                  <a:cubicBezTo>
                    <a:pt x="5577" y="1229"/>
                    <a:pt x="5766" y="1418"/>
                    <a:pt x="5766" y="1607"/>
                  </a:cubicBezTo>
                  <a:cubicBezTo>
                    <a:pt x="5766" y="1890"/>
                    <a:pt x="5577" y="2048"/>
                    <a:pt x="5357" y="2048"/>
                  </a:cubicBezTo>
                  <a:lnTo>
                    <a:pt x="2049" y="2048"/>
                  </a:lnTo>
                  <a:cubicBezTo>
                    <a:pt x="1797" y="2048"/>
                    <a:pt x="1639" y="1859"/>
                    <a:pt x="1639" y="1607"/>
                  </a:cubicBezTo>
                  <a:cubicBezTo>
                    <a:pt x="1639" y="1386"/>
                    <a:pt x="1828" y="1229"/>
                    <a:pt x="2049" y="1229"/>
                  </a:cubicBezTo>
                  <a:close/>
                  <a:moveTo>
                    <a:pt x="1" y="0"/>
                  </a:moveTo>
                  <a:lnTo>
                    <a:pt x="1" y="3308"/>
                  </a:lnTo>
                  <a:lnTo>
                    <a:pt x="8255" y="3308"/>
                  </a:lnTo>
                  <a:lnTo>
                    <a:pt x="825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6" name="Google Shape;7186;p72"/>
            <p:cNvSpPr/>
            <p:nvPr/>
          </p:nvSpPr>
          <p:spPr>
            <a:xfrm>
              <a:off x="-60432575" y="3367475"/>
              <a:ext cx="20500" cy="47275"/>
            </a:xfrm>
            <a:custGeom>
              <a:avLst/>
              <a:gdLst/>
              <a:ahLst/>
              <a:cxnLst/>
              <a:rect l="l" t="t" r="r" b="b"/>
              <a:pathLst>
                <a:path w="820" h="1891" extrusionOk="0">
                  <a:moveTo>
                    <a:pt x="1" y="0"/>
                  </a:moveTo>
                  <a:lnTo>
                    <a:pt x="1" y="1891"/>
                  </a:lnTo>
                  <a:cubicBezTo>
                    <a:pt x="127" y="1765"/>
                    <a:pt x="221" y="1639"/>
                    <a:pt x="379" y="1639"/>
                  </a:cubicBezTo>
                  <a:cubicBezTo>
                    <a:pt x="600" y="1639"/>
                    <a:pt x="694" y="1765"/>
                    <a:pt x="820" y="1891"/>
                  </a:cubicBezTo>
                  <a:lnTo>
                    <a:pt x="82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7" name="Google Shape;7187;p72"/>
            <p:cNvSpPr/>
            <p:nvPr/>
          </p:nvSpPr>
          <p:spPr>
            <a:xfrm>
              <a:off x="-60535750" y="3367475"/>
              <a:ext cx="206375" cy="107150"/>
            </a:xfrm>
            <a:custGeom>
              <a:avLst/>
              <a:gdLst/>
              <a:ahLst/>
              <a:cxnLst/>
              <a:rect l="l" t="t" r="r" b="b"/>
              <a:pathLst>
                <a:path w="8255" h="4286" extrusionOk="0">
                  <a:moveTo>
                    <a:pt x="1" y="0"/>
                  </a:moveTo>
                  <a:lnTo>
                    <a:pt x="1" y="4285"/>
                  </a:lnTo>
                  <a:lnTo>
                    <a:pt x="8255" y="4285"/>
                  </a:lnTo>
                  <a:lnTo>
                    <a:pt x="8255" y="1261"/>
                  </a:lnTo>
                  <a:cubicBezTo>
                    <a:pt x="8255" y="567"/>
                    <a:pt x="7720" y="32"/>
                    <a:pt x="7026" y="32"/>
                  </a:cubicBezTo>
                  <a:lnTo>
                    <a:pt x="5829" y="32"/>
                  </a:lnTo>
                  <a:lnTo>
                    <a:pt x="5829" y="2930"/>
                  </a:lnTo>
                  <a:cubicBezTo>
                    <a:pt x="5829" y="3182"/>
                    <a:pt x="5633" y="3350"/>
                    <a:pt x="5418" y="3350"/>
                  </a:cubicBezTo>
                  <a:cubicBezTo>
                    <a:pt x="5311" y="3350"/>
                    <a:pt x="5199" y="3308"/>
                    <a:pt x="5105" y="3214"/>
                  </a:cubicBezTo>
                  <a:lnTo>
                    <a:pt x="4569" y="2678"/>
                  </a:lnTo>
                  <a:lnTo>
                    <a:pt x="4002" y="3214"/>
                  </a:lnTo>
                  <a:cubicBezTo>
                    <a:pt x="3917" y="3289"/>
                    <a:pt x="3821" y="3322"/>
                    <a:pt x="3728" y="3322"/>
                  </a:cubicBezTo>
                  <a:cubicBezTo>
                    <a:pt x="3510" y="3322"/>
                    <a:pt x="3309" y="3142"/>
                    <a:pt x="3309" y="2899"/>
                  </a:cubicBezTo>
                  <a:lnTo>
                    <a:pt x="330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8" name="Google Shape;7188;p72"/>
            <p:cNvSpPr/>
            <p:nvPr/>
          </p:nvSpPr>
          <p:spPr>
            <a:xfrm>
              <a:off x="-60597975" y="3368175"/>
              <a:ext cx="40200" cy="316725"/>
            </a:xfrm>
            <a:custGeom>
              <a:avLst/>
              <a:gdLst/>
              <a:ahLst/>
              <a:cxnLst/>
              <a:rect l="l" t="t" r="r" b="b"/>
              <a:pathLst>
                <a:path w="1608" h="12669" extrusionOk="0">
                  <a:moveTo>
                    <a:pt x="337" y="0"/>
                  </a:moveTo>
                  <a:cubicBezTo>
                    <a:pt x="163" y="0"/>
                    <a:pt x="1" y="178"/>
                    <a:pt x="1" y="382"/>
                  </a:cubicBezTo>
                  <a:lnTo>
                    <a:pt x="1" y="12259"/>
                  </a:lnTo>
                  <a:cubicBezTo>
                    <a:pt x="1" y="12480"/>
                    <a:pt x="190" y="12669"/>
                    <a:pt x="379" y="12669"/>
                  </a:cubicBezTo>
                  <a:lnTo>
                    <a:pt x="1608" y="12669"/>
                  </a:lnTo>
                  <a:lnTo>
                    <a:pt x="1608" y="4"/>
                  </a:lnTo>
                  <a:lnTo>
                    <a:pt x="379" y="4"/>
                  </a:lnTo>
                  <a:cubicBezTo>
                    <a:pt x="365" y="2"/>
                    <a:pt x="351" y="0"/>
                    <a:pt x="3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9" name="Google Shape;7189;p72"/>
            <p:cNvSpPr/>
            <p:nvPr/>
          </p:nvSpPr>
          <p:spPr>
            <a:xfrm>
              <a:off x="-60535750" y="3597450"/>
              <a:ext cx="206375" cy="86675"/>
            </a:xfrm>
            <a:custGeom>
              <a:avLst/>
              <a:gdLst/>
              <a:ahLst/>
              <a:cxnLst/>
              <a:rect l="l" t="t" r="r" b="b"/>
              <a:pathLst>
                <a:path w="8255" h="3467" extrusionOk="0">
                  <a:moveTo>
                    <a:pt x="1" y="1"/>
                  </a:moveTo>
                  <a:lnTo>
                    <a:pt x="1" y="3466"/>
                  </a:lnTo>
                  <a:lnTo>
                    <a:pt x="7026" y="3466"/>
                  </a:lnTo>
                  <a:cubicBezTo>
                    <a:pt x="7720" y="3466"/>
                    <a:pt x="8255" y="2931"/>
                    <a:pt x="8255" y="2206"/>
                  </a:cubicBezTo>
                  <a:lnTo>
                    <a:pt x="825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90" name="Google Shape;7190;p72"/>
          <p:cNvSpPr/>
          <p:nvPr/>
        </p:nvSpPr>
        <p:spPr>
          <a:xfrm>
            <a:off x="2616264" y="3348731"/>
            <a:ext cx="369083" cy="365005"/>
          </a:xfrm>
          <a:custGeom>
            <a:avLst/>
            <a:gdLst/>
            <a:ahLst/>
            <a:cxnLst/>
            <a:rect l="l" t="t" r="r" b="b"/>
            <a:pathLst>
              <a:path w="12760" h="12619" extrusionOk="0">
                <a:moveTo>
                  <a:pt x="10082" y="2190"/>
                </a:moveTo>
                <a:lnTo>
                  <a:pt x="11027" y="2726"/>
                </a:lnTo>
                <a:lnTo>
                  <a:pt x="8948" y="6317"/>
                </a:lnTo>
                <a:lnTo>
                  <a:pt x="8003" y="5781"/>
                </a:lnTo>
                <a:cubicBezTo>
                  <a:pt x="8349" y="5151"/>
                  <a:pt x="9704" y="2820"/>
                  <a:pt x="10082" y="2190"/>
                </a:cubicBezTo>
                <a:close/>
                <a:moveTo>
                  <a:pt x="7813" y="6601"/>
                </a:moveTo>
                <a:lnTo>
                  <a:pt x="8318" y="6916"/>
                </a:lnTo>
                <a:lnTo>
                  <a:pt x="7782" y="7262"/>
                </a:lnTo>
                <a:lnTo>
                  <a:pt x="7813" y="6601"/>
                </a:lnTo>
                <a:close/>
                <a:moveTo>
                  <a:pt x="10554" y="8522"/>
                </a:moveTo>
                <a:cubicBezTo>
                  <a:pt x="10806" y="8522"/>
                  <a:pt x="10964" y="8711"/>
                  <a:pt x="10964" y="8900"/>
                </a:cubicBezTo>
                <a:cubicBezTo>
                  <a:pt x="10964" y="9153"/>
                  <a:pt x="10806" y="9342"/>
                  <a:pt x="10554" y="9342"/>
                </a:cubicBezTo>
                <a:lnTo>
                  <a:pt x="5608" y="9342"/>
                </a:lnTo>
                <a:cubicBezTo>
                  <a:pt x="5356" y="9342"/>
                  <a:pt x="5167" y="9153"/>
                  <a:pt x="5167" y="8900"/>
                </a:cubicBezTo>
                <a:cubicBezTo>
                  <a:pt x="5167" y="8680"/>
                  <a:pt x="5356" y="8522"/>
                  <a:pt x="5608" y="8522"/>
                </a:cubicBezTo>
                <a:close/>
                <a:moveTo>
                  <a:pt x="3088" y="5592"/>
                </a:moveTo>
                <a:cubicBezTo>
                  <a:pt x="3308" y="5592"/>
                  <a:pt x="3497" y="5813"/>
                  <a:pt x="3497" y="6002"/>
                </a:cubicBezTo>
                <a:lnTo>
                  <a:pt x="3497" y="6286"/>
                </a:lnTo>
                <a:cubicBezTo>
                  <a:pt x="3970" y="6443"/>
                  <a:pt x="4348" y="6916"/>
                  <a:pt x="4348" y="7451"/>
                </a:cubicBezTo>
                <a:cubicBezTo>
                  <a:pt x="4348" y="7703"/>
                  <a:pt x="4159" y="7861"/>
                  <a:pt x="3907" y="7861"/>
                </a:cubicBezTo>
                <a:cubicBezTo>
                  <a:pt x="3655" y="7861"/>
                  <a:pt x="3497" y="7640"/>
                  <a:pt x="3497" y="7451"/>
                </a:cubicBezTo>
                <a:cubicBezTo>
                  <a:pt x="3497" y="7231"/>
                  <a:pt x="3308" y="7010"/>
                  <a:pt x="3088" y="7010"/>
                </a:cubicBezTo>
                <a:cubicBezTo>
                  <a:pt x="2836" y="7010"/>
                  <a:pt x="2678" y="7231"/>
                  <a:pt x="2678" y="7451"/>
                </a:cubicBezTo>
                <a:cubicBezTo>
                  <a:pt x="2678" y="7703"/>
                  <a:pt x="3025" y="7924"/>
                  <a:pt x="3340" y="8176"/>
                </a:cubicBezTo>
                <a:cubicBezTo>
                  <a:pt x="3781" y="8491"/>
                  <a:pt x="4348" y="8869"/>
                  <a:pt x="4348" y="9531"/>
                </a:cubicBezTo>
                <a:cubicBezTo>
                  <a:pt x="4348" y="10098"/>
                  <a:pt x="3970" y="10539"/>
                  <a:pt x="3497" y="10728"/>
                </a:cubicBezTo>
                <a:lnTo>
                  <a:pt x="3497" y="11011"/>
                </a:lnTo>
                <a:cubicBezTo>
                  <a:pt x="3497" y="11232"/>
                  <a:pt x="3308" y="11452"/>
                  <a:pt x="3088" y="11452"/>
                </a:cubicBezTo>
                <a:cubicBezTo>
                  <a:pt x="2836" y="11452"/>
                  <a:pt x="2678" y="11232"/>
                  <a:pt x="2678" y="11011"/>
                </a:cubicBezTo>
                <a:lnTo>
                  <a:pt x="2678" y="10728"/>
                </a:lnTo>
                <a:cubicBezTo>
                  <a:pt x="2206" y="10570"/>
                  <a:pt x="1859" y="10098"/>
                  <a:pt x="1859" y="9531"/>
                </a:cubicBezTo>
                <a:cubicBezTo>
                  <a:pt x="1859" y="9310"/>
                  <a:pt x="2048" y="9121"/>
                  <a:pt x="2300" y="9121"/>
                </a:cubicBezTo>
                <a:cubicBezTo>
                  <a:pt x="2521" y="9121"/>
                  <a:pt x="2678" y="9310"/>
                  <a:pt x="2678" y="9531"/>
                </a:cubicBezTo>
                <a:cubicBezTo>
                  <a:pt x="2678" y="9783"/>
                  <a:pt x="2867" y="9940"/>
                  <a:pt x="3088" y="9940"/>
                </a:cubicBezTo>
                <a:cubicBezTo>
                  <a:pt x="3308" y="9940"/>
                  <a:pt x="3497" y="9751"/>
                  <a:pt x="3497" y="9531"/>
                </a:cubicBezTo>
                <a:cubicBezTo>
                  <a:pt x="3497" y="9310"/>
                  <a:pt x="3182" y="9089"/>
                  <a:pt x="2836" y="8837"/>
                </a:cubicBezTo>
                <a:cubicBezTo>
                  <a:pt x="2395" y="8522"/>
                  <a:pt x="1859" y="8113"/>
                  <a:pt x="1859" y="7451"/>
                </a:cubicBezTo>
                <a:cubicBezTo>
                  <a:pt x="1859" y="6916"/>
                  <a:pt x="2206" y="6475"/>
                  <a:pt x="2678" y="6286"/>
                </a:cubicBezTo>
                <a:lnTo>
                  <a:pt x="2678" y="6002"/>
                </a:lnTo>
                <a:cubicBezTo>
                  <a:pt x="2678" y="5750"/>
                  <a:pt x="2867" y="5592"/>
                  <a:pt x="3088" y="5592"/>
                </a:cubicBezTo>
                <a:close/>
                <a:moveTo>
                  <a:pt x="10554" y="11011"/>
                </a:moveTo>
                <a:cubicBezTo>
                  <a:pt x="10806" y="11011"/>
                  <a:pt x="10964" y="11200"/>
                  <a:pt x="10964" y="11452"/>
                </a:cubicBezTo>
                <a:cubicBezTo>
                  <a:pt x="10964" y="11641"/>
                  <a:pt x="10806" y="11830"/>
                  <a:pt x="10554" y="11830"/>
                </a:cubicBezTo>
                <a:lnTo>
                  <a:pt x="5608" y="11830"/>
                </a:lnTo>
                <a:cubicBezTo>
                  <a:pt x="5356" y="11830"/>
                  <a:pt x="5167" y="11641"/>
                  <a:pt x="5167" y="11452"/>
                </a:cubicBezTo>
                <a:cubicBezTo>
                  <a:pt x="5167" y="11200"/>
                  <a:pt x="5356" y="11011"/>
                  <a:pt x="5608" y="11011"/>
                </a:cubicBezTo>
                <a:close/>
                <a:moveTo>
                  <a:pt x="10933" y="1"/>
                </a:moveTo>
                <a:cubicBezTo>
                  <a:pt x="10599" y="1"/>
                  <a:pt x="10280" y="176"/>
                  <a:pt x="10113" y="489"/>
                </a:cubicBezTo>
                <a:lnTo>
                  <a:pt x="7877" y="4395"/>
                </a:lnTo>
                <a:lnTo>
                  <a:pt x="1229" y="4395"/>
                </a:lnTo>
                <a:cubicBezTo>
                  <a:pt x="567" y="4395"/>
                  <a:pt x="0" y="4931"/>
                  <a:pt x="0" y="5592"/>
                </a:cubicBezTo>
                <a:lnTo>
                  <a:pt x="0" y="11389"/>
                </a:lnTo>
                <a:cubicBezTo>
                  <a:pt x="0" y="12051"/>
                  <a:pt x="567" y="12618"/>
                  <a:pt x="1229" y="12618"/>
                </a:cubicBezTo>
                <a:lnTo>
                  <a:pt x="11437" y="12618"/>
                </a:lnTo>
                <a:cubicBezTo>
                  <a:pt x="12098" y="12618"/>
                  <a:pt x="12697" y="12082"/>
                  <a:pt x="12697" y="11389"/>
                </a:cubicBezTo>
                <a:lnTo>
                  <a:pt x="12697" y="5592"/>
                </a:lnTo>
                <a:cubicBezTo>
                  <a:pt x="12602" y="4931"/>
                  <a:pt x="12067" y="4395"/>
                  <a:pt x="11374" y="4395"/>
                </a:cubicBezTo>
                <a:lnTo>
                  <a:pt x="11027" y="4395"/>
                </a:lnTo>
                <a:lnTo>
                  <a:pt x="12476" y="1875"/>
                </a:lnTo>
                <a:cubicBezTo>
                  <a:pt x="12760" y="1402"/>
                  <a:pt x="12602" y="804"/>
                  <a:pt x="12130" y="583"/>
                </a:cubicBezTo>
                <a:lnTo>
                  <a:pt x="11437" y="142"/>
                </a:lnTo>
                <a:cubicBezTo>
                  <a:pt x="11277" y="46"/>
                  <a:pt x="11103" y="1"/>
                  <a:pt x="10933" y="1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91" name="Google Shape;7191;p72"/>
          <p:cNvGrpSpPr/>
          <p:nvPr/>
        </p:nvGrpSpPr>
        <p:grpSpPr>
          <a:xfrm>
            <a:off x="2617740" y="3858536"/>
            <a:ext cx="366364" cy="262465"/>
            <a:chOff x="-60621600" y="4145650"/>
            <a:chExt cx="316650" cy="22685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7192" name="Google Shape;7192;p72"/>
            <p:cNvSpPr/>
            <p:nvPr/>
          </p:nvSpPr>
          <p:spPr>
            <a:xfrm>
              <a:off x="-60463275" y="4249600"/>
              <a:ext cx="61450" cy="60675"/>
            </a:xfrm>
            <a:custGeom>
              <a:avLst/>
              <a:gdLst/>
              <a:ahLst/>
              <a:cxnLst/>
              <a:rect l="l" t="t" r="r" b="b"/>
              <a:pathLst>
                <a:path w="2458" h="2427" extrusionOk="0"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cubicBezTo>
                    <a:pt x="0" y="1891"/>
                    <a:pt x="567" y="2427"/>
                    <a:pt x="1229" y="2427"/>
                  </a:cubicBezTo>
                  <a:cubicBezTo>
                    <a:pt x="1891" y="2427"/>
                    <a:pt x="2458" y="1891"/>
                    <a:pt x="2458" y="1198"/>
                  </a:cubicBezTo>
                  <a:cubicBezTo>
                    <a:pt x="2458" y="536"/>
                    <a:pt x="1891" y="1"/>
                    <a:pt x="12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3" name="Google Shape;7193;p72"/>
            <p:cNvSpPr/>
            <p:nvPr/>
          </p:nvSpPr>
          <p:spPr>
            <a:xfrm>
              <a:off x="-60526300" y="4249600"/>
              <a:ext cx="48075" cy="60675"/>
            </a:xfrm>
            <a:custGeom>
              <a:avLst/>
              <a:gdLst/>
              <a:ahLst/>
              <a:cxnLst/>
              <a:rect l="l" t="t" r="r" b="b"/>
              <a:pathLst>
                <a:path w="1923" h="2427" extrusionOk="0">
                  <a:moveTo>
                    <a:pt x="1261" y="1"/>
                  </a:moveTo>
                  <a:cubicBezTo>
                    <a:pt x="599" y="1"/>
                    <a:pt x="1" y="536"/>
                    <a:pt x="1" y="1198"/>
                  </a:cubicBezTo>
                  <a:cubicBezTo>
                    <a:pt x="1" y="1891"/>
                    <a:pt x="568" y="2427"/>
                    <a:pt x="1261" y="2427"/>
                  </a:cubicBezTo>
                  <a:cubicBezTo>
                    <a:pt x="1513" y="2427"/>
                    <a:pt x="1734" y="2364"/>
                    <a:pt x="1923" y="2238"/>
                  </a:cubicBezTo>
                  <a:cubicBezTo>
                    <a:pt x="1765" y="1923"/>
                    <a:pt x="1671" y="1576"/>
                    <a:pt x="1671" y="1198"/>
                  </a:cubicBezTo>
                  <a:cubicBezTo>
                    <a:pt x="1671" y="851"/>
                    <a:pt x="1765" y="505"/>
                    <a:pt x="1923" y="190"/>
                  </a:cubicBezTo>
                  <a:cubicBezTo>
                    <a:pt x="1734" y="64"/>
                    <a:pt x="1513" y="1"/>
                    <a:pt x="12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4" name="Google Shape;7194;p72"/>
            <p:cNvSpPr/>
            <p:nvPr/>
          </p:nvSpPr>
          <p:spPr>
            <a:xfrm>
              <a:off x="-60621600" y="4145650"/>
              <a:ext cx="316650" cy="226850"/>
            </a:xfrm>
            <a:custGeom>
              <a:avLst/>
              <a:gdLst/>
              <a:ahLst/>
              <a:cxnLst/>
              <a:rect l="l" t="t" r="r" b="b"/>
              <a:pathLst>
                <a:path w="12666" h="9074" extrusionOk="0">
                  <a:moveTo>
                    <a:pt x="11374" y="851"/>
                  </a:moveTo>
                  <a:cubicBezTo>
                    <a:pt x="11626" y="851"/>
                    <a:pt x="11815" y="1040"/>
                    <a:pt x="11815" y="1229"/>
                  </a:cubicBezTo>
                  <a:lnTo>
                    <a:pt x="11815" y="1670"/>
                  </a:lnTo>
                  <a:lnTo>
                    <a:pt x="788" y="1670"/>
                  </a:lnTo>
                  <a:lnTo>
                    <a:pt x="788" y="1229"/>
                  </a:lnTo>
                  <a:cubicBezTo>
                    <a:pt x="788" y="1008"/>
                    <a:pt x="977" y="851"/>
                    <a:pt x="1166" y="851"/>
                  </a:cubicBezTo>
                  <a:close/>
                  <a:moveTo>
                    <a:pt x="7562" y="3277"/>
                  </a:moveTo>
                  <a:cubicBezTo>
                    <a:pt x="8696" y="3277"/>
                    <a:pt x="9641" y="4222"/>
                    <a:pt x="9641" y="5356"/>
                  </a:cubicBezTo>
                  <a:cubicBezTo>
                    <a:pt x="9610" y="6522"/>
                    <a:pt x="8696" y="7467"/>
                    <a:pt x="7562" y="7467"/>
                  </a:cubicBezTo>
                  <a:cubicBezTo>
                    <a:pt x="7089" y="7467"/>
                    <a:pt x="6648" y="7309"/>
                    <a:pt x="6333" y="7026"/>
                  </a:cubicBezTo>
                  <a:cubicBezTo>
                    <a:pt x="5987" y="7309"/>
                    <a:pt x="5546" y="7467"/>
                    <a:pt x="5073" y="7467"/>
                  </a:cubicBezTo>
                  <a:cubicBezTo>
                    <a:pt x="3939" y="7467"/>
                    <a:pt x="2994" y="6522"/>
                    <a:pt x="2994" y="5356"/>
                  </a:cubicBezTo>
                  <a:cubicBezTo>
                    <a:pt x="2994" y="4222"/>
                    <a:pt x="3939" y="3277"/>
                    <a:pt x="5073" y="3277"/>
                  </a:cubicBezTo>
                  <a:cubicBezTo>
                    <a:pt x="5514" y="3277"/>
                    <a:pt x="5987" y="3434"/>
                    <a:pt x="6333" y="3718"/>
                  </a:cubicBezTo>
                  <a:cubicBezTo>
                    <a:pt x="6680" y="3434"/>
                    <a:pt x="7121" y="3277"/>
                    <a:pt x="7562" y="3277"/>
                  </a:cubicBezTo>
                  <a:close/>
                  <a:moveTo>
                    <a:pt x="1229" y="0"/>
                  </a:moveTo>
                  <a:cubicBezTo>
                    <a:pt x="536" y="0"/>
                    <a:pt x="1" y="567"/>
                    <a:pt x="1" y="1229"/>
                  </a:cubicBezTo>
                  <a:lnTo>
                    <a:pt x="1" y="7845"/>
                  </a:lnTo>
                  <a:cubicBezTo>
                    <a:pt x="1" y="8506"/>
                    <a:pt x="536" y="9073"/>
                    <a:pt x="1229" y="9073"/>
                  </a:cubicBezTo>
                  <a:lnTo>
                    <a:pt x="11406" y="9073"/>
                  </a:lnTo>
                  <a:cubicBezTo>
                    <a:pt x="12099" y="9073"/>
                    <a:pt x="12666" y="8506"/>
                    <a:pt x="12666" y="7845"/>
                  </a:cubicBezTo>
                  <a:lnTo>
                    <a:pt x="12666" y="1229"/>
                  </a:lnTo>
                  <a:cubicBezTo>
                    <a:pt x="12634" y="567"/>
                    <a:pt x="12099" y="0"/>
                    <a:pt x="1140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95" name="Google Shape;7195;p72"/>
          <p:cNvGrpSpPr/>
          <p:nvPr/>
        </p:nvGrpSpPr>
        <p:grpSpPr>
          <a:xfrm>
            <a:off x="3954392" y="3807035"/>
            <a:ext cx="359972" cy="365467"/>
            <a:chOff x="-59400775" y="4084200"/>
            <a:chExt cx="311125" cy="31587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7196" name="Google Shape;7196;p72"/>
            <p:cNvSpPr/>
            <p:nvPr/>
          </p:nvSpPr>
          <p:spPr>
            <a:xfrm>
              <a:off x="-59400775" y="4317350"/>
              <a:ext cx="89800" cy="82725"/>
            </a:xfrm>
            <a:custGeom>
              <a:avLst/>
              <a:gdLst/>
              <a:ahLst/>
              <a:cxnLst/>
              <a:rect l="l" t="t" r="r" b="b"/>
              <a:pathLst>
                <a:path w="3592" h="3309" extrusionOk="0">
                  <a:moveTo>
                    <a:pt x="1796" y="851"/>
                  </a:moveTo>
                  <a:cubicBezTo>
                    <a:pt x="2048" y="851"/>
                    <a:pt x="2237" y="1071"/>
                    <a:pt x="2237" y="1260"/>
                  </a:cubicBezTo>
                  <a:cubicBezTo>
                    <a:pt x="2237" y="1449"/>
                    <a:pt x="2048" y="1701"/>
                    <a:pt x="1796" y="1701"/>
                  </a:cubicBezTo>
                  <a:cubicBezTo>
                    <a:pt x="1576" y="1701"/>
                    <a:pt x="1418" y="1481"/>
                    <a:pt x="1418" y="1260"/>
                  </a:cubicBezTo>
                  <a:cubicBezTo>
                    <a:pt x="1418" y="1008"/>
                    <a:pt x="1576" y="851"/>
                    <a:pt x="1796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cubicBezTo>
                    <a:pt x="0" y="2741"/>
                    <a:pt x="536" y="3308"/>
                    <a:pt x="1229" y="3308"/>
                  </a:cubicBezTo>
                  <a:lnTo>
                    <a:pt x="2332" y="3308"/>
                  </a:lnTo>
                  <a:cubicBezTo>
                    <a:pt x="2993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7" name="Google Shape;7197;p72"/>
            <p:cNvSpPr/>
            <p:nvPr/>
          </p:nvSpPr>
          <p:spPr>
            <a:xfrm>
              <a:off x="-59400000" y="4084200"/>
              <a:ext cx="89825" cy="212700"/>
            </a:xfrm>
            <a:custGeom>
              <a:avLst/>
              <a:gdLst/>
              <a:ahLst/>
              <a:cxnLst/>
              <a:rect l="l" t="t" r="r" b="b"/>
              <a:pathLst>
                <a:path w="3593" h="8508" extrusionOk="0">
                  <a:moveTo>
                    <a:pt x="1734" y="1607"/>
                  </a:moveTo>
                  <a:cubicBezTo>
                    <a:pt x="1923" y="1607"/>
                    <a:pt x="2175" y="1797"/>
                    <a:pt x="2175" y="2049"/>
                  </a:cubicBezTo>
                  <a:lnTo>
                    <a:pt x="2175" y="7278"/>
                  </a:lnTo>
                  <a:cubicBezTo>
                    <a:pt x="2175" y="7499"/>
                    <a:pt x="1986" y="7656"/>
                    <a:pt x="1734" y="7656"/>
                  </a:cubicBezTo>
                  <a:cubicBezTo>
                    <a:pt x="1513" y="7656"/>
                    <a:pt x="1356" y="7467"/>
                    <a:pt x="1356" y="7278"/>
                  </a:cubicBezTo>
                  <a:lnTo>
                    <a:pt x="1356" y="2049"/>
                  </a:lnTo>
                  <a:cubicBezTo>
                    <a:pt x="1356" y="1797"/>
                    <a:pt x="1545" y="1607"/>
                    <a:pt x="1734" y="1607"/>
                  </a:cubicBezTo>
                  <a:close/>
                  <a:moveTo>
                    <a:pt x="1230" y="1"/>
                  </a:moveTo>
                  <a:cubicBezTo>
                    <a:pt x="568" y="1"/>
                    <a:pt x="1" y="536"/>
                    <a:pt x="1" y="1198"/>
                  </a:cubicBezTo>
                  <a:lnTo>
                    <a:pt x="1" y="8507"/>
                  </a:lnTo>
                  <a:lnTo>
                    <a:pt x="3593" y="8507"/>
                  </a:lnTo>
                  <a:lnTo>
                    <a:pt x="3593" y="1198"/>
                  </a:lnTo>
                  <a:cubicBezTo>
                    <a:pt x="3561" y="536"/>
                    <a:pt x="2994" y="1"/>
                    <a:pt x="23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8" name="Google Shape;7198;p72"/>
            <p:cNvSpPr/>
            <p:nvPr/>
          </p:nvSpPr>
          <p:spPr>
            <a:xfrm>
              <a:off x="-59290500" y="4317350"/>
              <a:ext cx="89800" cy="82725"/>
            </a:xfrm>
            <a:custGeom>
              <a:avLst/>
              <a:gdLst/>
              <a:ahLst/>
              <a:cxnLst/>
              <a:rect l="l" t="t" r="r" b="b"/>
              <a:pathLst>
                <a:path w="3592" h="3309" extrusionOk="0">
                  <a:moveTo>
                    <a:pt x="1796" y="851"/>
                  </a:moveTo>
                  <a:cubicBezTo>
                    <a:pt x="2048" y="851"/>
                    <a:pt x="2205" y="1071"/>
                    <a:pt x="2205" y="1260"/>
                  </a:cubicBezTo>
                  <a:cubicBezTo>
                    <a:pt x="2205" y="1449"/>
                    <a:pt x="2016" y="1701"/>
                    <a:pt x="1796" y="1701"/>
                  </a:cubicBezTo>
                  <a:cubicBezTo>
                    <a:pt x="1575" y="1701"/>
                    <a:pt x="1386" y="1481"/>
                    <a:pt x="1386" y="1260"/>
                  </a:cubicBezTo>
                  <a:cubicBezTo>
                    <a:pt x="1386" y="1008"/>
                    <a:pt x="1575" y="851"/>
                    <a:pt x="1796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cubicBezTo>
                    <a:pt x="0" y="2741"/>
                    <a:pt x="536" y="3308"/>
                    <a:pt x="1260" y="3308"/>
                  </a:cubicBezTo>
                  <a:lnTo>
                    <a:pt x="2363" y="3308"/>
                  </a:lnTo>
                  <a:cubicBezTo>
                    <a:pt x="3025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9" name="Google Shape;7199;p72"/>
            <p:cNvSpPr/>
            <p:nvPr/>
          </p:nvSpPr>
          <p:spPr>
            <a:xfrm>
              <a:off x="-59290500" y="4084200"/>
              <a:ext cx="89800" cy="212700"/>
            </a:xfrm>
            <a:custGeom>
              <a:avLst/>
              <a:gdLst/>
              <a:ahLst/>
              <a:cxnLst/>
              <a:rect l="l" t="t" r="r" b="b"/>
              <a:pathLst>
                <a:path w="3592" h="8508" extrusionOk="0">
                  <a:moveTo>
                    <a:pt x="1796" y="1607"/>
                  </a:moveTo>
                  <a:cubicBezTo>
                    <a:pt x="2048" y="1607"/>
                    <a:pt x="2205" y="1797"/>
                    <a:pt x="2205" y="2049"/>
                  </a:cubicBezTo>
                  <a:lnTo>
                    <a:pt x="2205" y="7278"/>
                  </a:lnTo>
                  <a:cubicBezTo>
                    <a:pt x="2205" y="7499"/>
                    <a:pt x="2016" y="7656"/>
                    <a:pt x="1796" y="7656"/>
                  </a:cubicBezTo>
                  <a:cubicBezTo>
                    <a:pt x="1607" y="7656"/>
                    <a:pt x="1386" y="7467"/>
                    <a:pt x="1386" y="7278"/>
                  </a:cubicBezTo>
                  <a:lnTo>
                    <a:pt x="1386" y="2049"/>
                  </a:lnTo>
                  <a:cubicBezTo>
                    <a:pt x="1386" y="1797"/>
                    <a:pt x="1575" y="1607"/>
                    <a:pt x="1796" y="1607"/>
                  </a:cubicBezTo>
                  <a:close/>
                  <a:moveTo>
                    <a:pt x="1260" y="1"/>
                  </a:moveTo>
                  <a:cubicBezTo>
                    <a:pt x="599" y="1"/>
                    <a:pt x="0" y="536"/>
                    <a:pt x="0" y="1198"/>
                  </a:cubicBezTo>
                  <a:lnTo>
                    <a:pt x="0" y="8507"/>
                  </a:lnTo>
                  <a:lnTo>
                    <a:pt x="3592" y="8507"/>
                  </a:lnTo>
                  <a:lnTo>
                    <a:pt x="3592" y="1198"/>
                  </a:lnTo>
                  <a:cubicBezTo>
                    <a:pt x="3592" y="536"/>
                    <a:pt x="3025" y="1"/>
                    <a:pt x="23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0" name="Google Shape;7200;p72"/>
            <p:cNvSpPr/>
            <p:nvPr/>
          </p:nvSpPr>
          <p:spPr>
            <a:xfrm>
              <a:off x="-59181025" y="4317350"/>
              <a:ext cx="89800" cy="82725"/>
            </a:xfrm>
            <a:custGeom>
              <a:avLst/>
              <a:gdLst/>
              <a:ahLst/>
              <a:cxnLst/>
              <a:rect l="l" t="t" r="r" b="b"/>
              <a:pathLst>
                <a:path w="3592" h="3309" extrusionOk="0">
                  <a:moveTo>
                    <a:pt x="1828" y="851"/>
                  </a:moveTo>
                  <a:cubicBezTo>
                    <a:pt x="2080" y="851"/>
                    <a:pt x="2269" y="1071"/>
                    <a:pt x="2269" y="1260"/>
                  </a:cubicBezTo>
                  <a:cubicBezTo>
                    <a:pt x="2269" y="1449"/>
                    <a:pt x="2080" y="1701"/>
                    <a:pt x="1828" y="1701"/>
                  </a:cubicBezTo>
                  <a:cubicBezTo>
                    <a:pt x="1607" y="1701"/>
                    <a:pt x="1450" y="1481"/>
                    <a:pt x="1450" y="1260"/>
                  </a:cubicBezTo>
                  <a:cubicBezTo>
                    <a:pt x="1450" y="1008"/>
                    <a:pt x="1607" y="851"/>
                    <a:pt x="1828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lnTo>
                    <a:pt x="32" y="2079"/>
                  </a:lnTo>
                  <a:cubicBezTo>
                    <a:pt x="32" y="2741"/>
                    <a:pt x="567" y="3308"/>
                    <a:pt x="1261" y="3308"/>
                  </a:cubicBezTo>
                  <a:lnTo>
                    <a:pt x="2363" y="3308"/>
                  </a:lnTo>
                  <a:cubicBezTo>
                    <a:pt x="3025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1" name="Google Shape;7201;p72"/>
            <p:cNvSpPr/>
            <p:nvPr/>
          </p:nvSpPr>
          <p:spPr>
            <a:xfrm>
              <a:off x="-59179450" y="4084200"/>
              <a:ext cx="89800" cy="212700"/>
            </a:xfrm>
            <a:custGeom>
              <a:avLst/>
              <a:gdLst/>
              <a:ahLst/>
              <a:cxnLst/>
              <a:rect l="l" t="t" r="r" b="b"/>
              <a:pathLst>
                <a:path w="3592" h="8508" extrusionOk="0">
                  <a:moveTo>
                    <a:pt x="1733" y="1607"/>
                  </a:moveTo>
                  <a:cubicBezTo>
                    <a:pt x="1922" y="1607"/>
                    <a:pt x="2174" y="1797"/>
                    <a:pt x="2174" y="2049"/>
                  </a:cubicBezTo>
                  <a:lnTo>
                    <a:pt x="2174" y="7278"/>
                  </a:lnTo>
                  <a:cubicBezTo>
                    <a:pt x="2174" y="7499"/>
                    <a:pt x="1985" y="7656"/>
                    <a:pt x="1733" y="7656"/>
                  </a:cubicBezTo>
                  <a:cubicBezTo>
                    <a:pt x="1513" y="7656"/>
                    <a:pt x="1355" y="7467"/>
                    <a:pt x="1355" y="7278"/>
                  </a:cubicBezTo>
                  <a:lnTo>
                    <a:pt x="1355" y="2049"/>
                  </a:lnTo>
                  <a:cubicBezTo>
                    <a:pt x="1355" y="1797"/>
                    <a:pt x="1544" y="1607"/>
                    <a:pt x="1733" y="1607"/>
                  </a:cubicBezTo>
                  <a:close/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507"/>
                  </a:lnTo>
                  <a:lnTo>
                    <a:pt x="3592" y="8507"/>
                  </a:lnTo>
                  <a:lnTo>
                    <a:pt x="3592" y="1198"/>
                  </a:lnTo>
                  <a:cubicBezTo>
                    <a:pt x="3560" y="536"/>
                    <a:pt x="2993" y="1"/>
                    <a:pt x="23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02" name="Google Shape;7202;p72"/>
          <p:cNvGrpSpPr/>
          <p:nvPr/>
        </p:nvGrpSpPr>
        <p:grpSpPr>
          <a:xfrm>
            <a:off x="2178486" y="1532866"/>
            <a:ext cx="365438" cy="366364"/>
            <a:chOff x="-64044600" y="3360375"/>
            <a:chExt cx="315850" cy="31665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7203" name="Google Shape;7203;p72"/>
            <p:cNvSpPr/>
            <p:nvPr/>
          </p:nvSpPr>
          <p:spPr>
            <a:xfrm>
              <a:off x="-63980025" y="3532875"/>
              <a:ext cx="185900" cy="144150"/>
            </a:xfrm>
            <a:custGeom>
              <a:avLst/>
              <a:gdLst/>
              <a:ahLst/>
              <a:cxnLst/>
              <a:rect l="l" t="t" r="r" b="b"/>
              <a:pathLst>
                <a:path w="7436" h="5766" extrusionOk="0">
                  <a:moveTo>
                    <a:pt x="410" y="0"/>
                  </a:moveTo>
                  <a:cubicBezTo>
                    <a:pt x="158" y="0"/>
                    <a:pt x="1" y="189"/>
                    <a:pt x="1" y="410"/>
                  </a:cubicBezTo>
                  <a:cubicBezTo>
                    <a:pt x="1" y="662"/>
                    <a:pt x="190" y="820"/>
                    <a:pt x="410" y="820"/>
                  </a:cubicBezTo>
                  <a:lnTo>
                    <a:pt x="883" y="820"/>
                  </a:lnTo>
                  <a:lnTo>
                    <a:pt x="1670" y="5419"/>
                  </a:lnTo>
                  <a:cubicBezTo>
                    <a:pt x="1702" y="5608"/>
                    <a:pt x="1859" y="5766"/>
                    <a:pt x="2048" y="5766"/>
                  </a:cubicBezTo>
                  <a:lnTo>
                    <a:pt x="5356" y="5766"/>
                  </a:lnTo>
                  <a:cubicBezTo>
                    <a:pt x="5545" y="5766"/>
                    <a:pt x="5766" y="5608"/>
                    <a:pt x="5766" y="5419"/>
                  </a:cubicBezTo>
                  <a:lnTo>
                    <a:pt x="6554" y="820"/>
                  </a:lnTo>
                  <a:lnTo>
                    <a:pt x="7026" y="820"/>
                  </a:lnTo>
                  <a:cubicBezTo>
                    <a:pt x="7247" y="820"/>
                    <a:pt x="7404" y="630"/>
                    <a:pt x="7404" y="410"/>
                  </a:cubicBezTo>
                  <a:cubicBezTo>
                    <a:pt x="7436" y="189"/>
                    <a:pt x="7247" y="0"/>
                    <a:pt x="70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4" name="Google Shape;7204;p72"/>
            <p:cNvSpPr/>
            <p:nvPr/>
          </p:nvSpPr>
          <p:spPr>
            <a:xfrm>
              <a:off x="-64044600" y="3360375"/>
              <a:ext cx="315850" cy="152825"/>
            </a:xfrm>
            <a:custGeom>
              <a:avLst/>
              <a:gdLst/>
              <a:ahLst/>
              <a:cxnLst/>
              <a:rect l="l" t="t" r="r" b="b"/>
              <a:pathLst>
                <a:path w="12634" h="6113" extrusionOk="0">
                  <a:moveTo>
                    <a:pt x="378" y="1"/>
                  </a:moveTo>
                  <a:cubicBezTo>
                    <a:pt x="158" y="1"/>
                    <a:pt x="0" y="190"/>
                    <a:pt x="0" y="442"/>
                  </a:cubicBezTo>
                  <a:lnTo>
                    <a:pt x="0" y="5672"/>
                  </a:lnTo>
                  <a:cubicBezTo>
                    <a:pt x="0" y="5892"/>
                    <a:pt x="189" y="6113"/>
                    <a:pt x="378" y="6113"/>
                  </a:cubicBezTo>
                  <a:lnTo>
                    <a:pt x="3088" y="6113"/>
                  </a:lnTo>
                  <a:cubicBezTo>
                    <a:pt x="3245" y="5514"/>
                    <a:pt x="3560" y="4947"/>
                    <a:pt x="4001" y="4569"/>
                  </a:cubicBezTo>
                  <a:cubicBezTo>
                    <a:pt x="3875" y="4285"/>
                    <a:pt x="3812" y="3970"/>
                    <a:pt x="3812" y="3624"/>
                  </a:cubicBezTo>
                  <a:cubicBezTo>
                    <a:pt x="3812" y="2238"/>
                    <a:pt x="4915" y="1135"/>
                    <a:pt x="6301" y="1135"/>
                  </a:cubicBezTo>
                  <a:cubicBezTo>
                    <a:pt x="7656" y="1135"/>
                    <a:pt x="8759" y="2238"/>
                    <a:pt x="8759" y="3624"/>
                  </a:cubicBezTo>
                  <a:cubicBezTo>
                    <a:pt x="8759" y="3939"/>
                    <a:pt x="8696" y="4254"/>
                    <a:pt x="8570" y="4569"/>
                  </a:cubicBezTo>
                  <a:cubicBezTo>
                    <a:pt x="9011" y="5010"/>
                    <a:pt x="9326" y="5514"/>
                    <a:pt x="9483" y="6113"/>
                  </a:cubicBezTo>
                  <a:lnTo>
                    <a:pt x="12193" y="6113"/>
                  </a:lnTo>
                  <a:cubicBezTo>
                    <a:pt x="12445" y="6113"/>
                    <a:pt x="12602" y="5892"/>
                    <a:pt x="12602" y="5672"/>
                  </a:cubicBezTo>
                  <a:lnTo>
                    <a:pt x="12602" y="442"/>
                  </a:lnTo>
                  <a:cubicBezTo>
                    <a:pt x="12634" y="190"/>
                    <a:pt x="12445" y="1"/>
                    <a:pt x="122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5" name="Google Shape;7205;p72"/>
            <p:cNvSpPr/>
            <p:nvPr/>
          </p:nvSpPr>
          <p:spPr>
            <a:xfrm>
              <a:off x="-63945375" y="3408425"/>
              <a:ext cx="117375" cy="103200"/>
            </a:xfrm>
            <a:custGeom>
              <a:avLst/>
              <a:gdLst/>
              <a:ahLst/>
              <a:cxnLst/>
              <a:rect l="l" t="t" r="r" b="b"/>
              <a:pathLst>
                <a:path w="4695" h="4128" extrusionOk="0">
                  <a:moveTo>
                    <a:pt x="2364" y="1"/>
                  </a:moveTo>
                  <a:cubicBezTo>
                    <a:pt x="1450" y="1"/>
                    <a:pt x="694" y="757"/>
                    <a:pt x="694" y="1670"/>
                  </a:cubicBezTo>
                  <a:cubicBezTo>
                    <a:pt x="694" y="2080"/>
                    <a:pt x="851" y="2489"/>
                    <a:pt x="1167" y="2805"/>
                  </a:cubicBezTo>
                  <a:cubicBezTo>
                    <a:pt x="599" y="3120"/>
                    <a:pt x="190" y="3592"/>
                    <a:pt x="1" y="4128"/>
                  </a:cubicBezTo>
                  <a:lnTo>
                    <a:pt x="4695" y="4128"/>
                  </a:lnTo>
                  <a:cubicBezTo>
                    <a:pt x="4475" y="3561"/>
                    <a:pt x="4065" y="3088"/>
                    <a:pt x="3529" y="2805"/>
                  </a:cubicBezTo>
                  <a:cubicBezTo>
                    <a:pt x="3813" y="2489"/>
                    <a:pt x="4002" y="2080"/>
                    <a:pt x="4002" y="1670"/>
                  </a:cubicBezTo>
                  <a:cubicBezTo>
                    <a:pt x="4002" y="757"/>
                    <a:pt x="3277" y="1"/>
                    <a:pt x="23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06" name="Google Shape;7206;p72"/>
          <p:cNvGrpSpPr/>
          <p:nvPr/>
        </p:nvGrpSpPr>
        <p:grpSpPr>
          <a:xfrm>
            <a:off x="2204909" y="1975418"/>
            <a:ext cx="312592" cy="367261"/>
            <a:chOff x="-64022550" y="3727425"/>
            <a:chExt cx="270175" cy="31742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7207" name="Google Shape;7207;p72"/>
            <p:cNvSpPr/>
            <p:nvPr/>
          </p:nvSpPr>
          <p:spPr>
            <a:xfrm>
              <a:off x="-64022550" y="3912500"/>
              <a:ext cx="270175" cy="90600"/>
            </a:xfrm>
            <a:custGeom>
              <a:avLst/>
              <a:gdLst/>
              <a:ahLst/>
              <a:cxnLst/>
              <a:rect l="l" t="t" r="r" b="b"/>
              <a:pathLst>
                <a:path w="10807" h="3624" extrusionOk="0">
                  <a:moveTo>
                    <a:pt x="2111" y="1"/>
                  </a:moveTo>
                  <a:cubicBezTo>
                    <a:pt x="945" y="1"/>
                    <a:pt x="0" y="946"/>
                    <a:pt x="0" y="2080"/>
                  </a:cubicBezTo>
                  <a:lnTo>
                    <a:pt x="0" y="3183"/>
                  </a:lnTo>
                  <a:cubicBezTo>
                    <a:pt x="0" y="3435"/>
                    <a:pt x="221" y="3624"/>
                    <a:pt x="441" y="3624"/>
                  </a:cubicBezTo>
                  <a:lnTo>
                    <a:pt x="10365" y="3624"/>
                  </a:lnTo>
                  <a:cubicBezTo>
                    <a:pt x="10618" y="3624"/>
                    <a:pt x="10807" y="3435"/>
                    <a:pt x="10807" y="3183"/>
                  </a:cubicBezTo>
                  <a:lnTo>
                    <a:pt x="10807" y="2080"/>
                  </a:lnTo>
                  <a:cubicBezTo>
                    <a:pt x="10807" y="946"/>
                    <a:pt x="9861" y="1"/>
                    <a:pt x="87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8" name="Google Shape;7208;p72"/>
            <p:cNvSpPr/>
            <p:nvPr/>
          </p:nvSpPr>
          <p:spPr>
            <a:xfrm>
              <a:off x="-64000500" y="4023550"/>
              <a:ext cx="227650" cy="21300"/>
            </a:xfrm>
            <a:custGeom>
              <a:avLst/>
              <a:gdLst/>
              <a:ahLst/>
              <a:cxnLst/>
              <a:rect l="l" t="t" r="r" b="b"/>
              <a:pathLst>
                <a:path w="9106" h="852" extrusionOk="0">
                  <a:moveTo>
                    <a:pt x="0" y="1"/>
                  </a:moveTo>
                  <a:lnTo>
                    <a:pt x="0" y="442"/>
                  </a:lnTo>
                  <a:cubicBezTo>
                    <a:pt x="0" y="694"/>
                    <a:pt x="190" y="851"/>
                    <a:pt x="442" y="851"/>
                  </a:cubicBezTo>
                  <a:lnTo>
                    <a:pt x="8696" y="851"/>
                  </a:lnTo>
                  <a:cubicBezTo>
                    <a:pt x="8948" y="851"/>
                    <a:pt x="9105" y="631"/>
                    <a:pt x="9105" y="442"/>
                  </a:cubicBezTo>
                  <a:lnTo>
                    <a:pt x="910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9" name="Google Shape;7209;p72"/>
            <p:cNvSpPr/>
            <p:nvPr/>
          </p:nvSpPr>
          <p:spPr>
            <a:xfrm>
              <a:off x="-63960325" y="3727425"/>
              <a:ext cx="144925" cy="165425"/>
            </a:xfrm>
            <a:custGeom>
              <a:avLst/>
              <a:gdLst/>
              <a:ahLst/>
              <a:cxnLst/>
              <a:rect l="l" t="t" r="r" b="b"/>
              <a:pathLst>
                <a:path w="5797" h="6617" extrusionOk="0">
                  <a:moveTo>
                    <a:pt x="2930" y="0"/>
                  </a:moveTo>
                  <a:cubicBezTo>
                    <a:pt x="1292" y="0"/>
                    <a:pt x="0" y="1292"/>
                    <a:pt x="0" y="2867"/>
                  </a:cubicBezTo>
                  <a:cubicBezTo>
                    <a:pt x="32" y="3812"/>
                    <a:pt x="504" y="4694"/>
                    <a:pt x="1260" y="5230"/>
                  </a:cubicBezTo>
                  <a:lnTo>
                    <a:pt x="1260" y="6616"/>
                  </a:lnTo>
                  <a:lnTo>
                    <a:pt x="4568" y="6616"/>
                  </a:lnTo>
                  <a:lnTo>
                    <a:pt x="4568" y="5230"/>
                  </a:lnTo>
                  <a:cubicBezTo>
                    <a:pt x="5356" y="4694"/>
                    <a:pt x="5797" y="3812"/>
                    <a:pt x="5797" y="2867"/>
                  </a:cubicBezTo>
                  <a:cubicBezTo>
                    <a:pt x="5797" y="1260"/>
                    <a:pt x="4505" y="0"/>
                    <a:pt x="29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10" name="Google Shape;7210;p72"/>
          <p:cNvGrpSpPr/>
          <p:nvPr/>
        </p:nvGrpSpPr>
        <p:grpSpPr>
          <a:xfrm>
            <a:off x="2229047" y="2404318"/>
            <a:ext cx="264317" cy="367290"/>
            <a:chOff x="-64001300" y="4093650"/>
            <a:chExt cx="228450" cy="31745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7211" name="Google Shape;7211;p72"/>
            <p:cNvSpPr/>
            <p:nvPr/>
          </p:nvSpPr>
          <p:spPr>
            <a:xfrm>
              <a:off x="-63933550" y="4328375"/>
              <a:ext cx="93750" cy="40975"/>
            </a:xfrm>
            <a:custGeom>
              <a:avLst/>
              <a:gdLst/>
              <a:ahLst/>
              <a:cxnLst/>
              <a:rect l="l" t="t" r="r" b="b"/>
              <a:pathLst>
                <a:path w="3750" h="1639" extrusionOk="0">
                  <a:moveTo>
                    <a:pt x="1859" y="0"/>
                  </a:moveTo>
                  <a:cubicBezTo>
                    <a:pt x="1009" y="0"/>
                    <a:pt x="315" y="662"/>
                    <a:pt x="0" y="1638"/>
                  </a:cubicBezTo>
                  <a:lnTo>
                    <a:pt x="3749" y="1638"/>
                  </a:lnTo>
                  <a:cubicBezTo>
                    <a:pt x="3434" y="662"/>
                    <a:pt x="2710" y="0"/>
                    <a:pt x="18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2" name="Google Shape;7212;p72"/>
            <p:cNvSpPr/>
            <p:nvPr/>
          </p:nvSpPr>
          <p:spPr>
            <a:xfrm>
              <a:off x="-63980025" y="4135400"/>
              <a:ext cx="185900" cy="234725"/>
            </a:xfrm>
            <a:custGeom>
              <a:avLst/>
              <a:gdLst/>
              <a:ahLst/>
              <a:cxnLst/>
              <a:rect l="l" t="t" r="r" b="b"/>
              <a:pathLst>
                <a:path w="7436" h="9389" extrusionOk="0">
                  <a:moveTo>
                    <a:pt x="6617" y="1"/>
                  </a:moveTo>
                  <a:lnTo>
                    <a:pt x="6617" y="725"/>
                  </a:lnTo>
                  <a:cubicBezTo>
                    <a:pt x="6196" y="593"/>
                    <a:pt x="5771" y="530"/>
                    <a:pt x="5358" y="530"/>
                  </a:cubicBezTo>
                  <a:cubicBezTo>
                    <a:pt x="4686" y="530"/>
                    <a:pt x="4044" y="697"/>
                    <a:pt x="3498" y="1009"/>
                  </a:cubicBezTo>
                  <a:cubicBezTo>
                    <a:pt x="3103" y="1242"/>
                    <a:pt x="2617" y="1373"/>
                    <a:pt x="2085" y="1373"/>
                  </a:cubicBezTo>
                  <a:cubicBezTo>
                    <a:pt x="1683" y="1373"/>
                    <a:pt x="1254" y="1298"/>
                    <a:pt x="820" y="1135"/>
                  </a:cubicBezTo>
                  <a:lnTo>
                    <a:pt x="820" y="32"/>
                  </a:lnTo>
                  <a:lnTo>
                    <a:pt x="1" y="32"/>
                  </a:lnTo>
                  <a:lnTo>
                    <a:pt x="1" y="1418"/>
                  </a:lnTo>
                  <a:cubicBezTo>
                    <a:pt x="1" y="2867"/>
                    <a:pt x="820" y="4096"/>
                    <a:pt x="2017" y="4726"/>
                  </a:cubicBezTo>
                  <a:cubicBezTo>
                    <a:pt x="820" y="5356"/>
                    <a:pt x="1" y="6554"/>
                    <a:pt x="1" y="8034"/>
                  </a:cubicBezTo>
                  <a:lnTo>
                    <a:pt x="1" y="9389"/>
                  </a:lnTo>
                  <a:lnTo>
                    <a:pt x="820" y="9389"/>
                  </a:lnTo>
                  <a:lnTo>
                    <a:pt x="820" y="8034"/>
                  </a:lnTo>
                  <a:cubicBezTo>
                    <a:pt x="820" y="6396"/>
                    <a:pt x="2143" y="5104"/>
                    <a:pt x="3750" y="5104"/>
                  </a:cubicBezTo>
                  <a:cubicBezTo>
                    <a:pt x="5356" y="5104"/>
                    <a:pt x="6617" y="6396"/>
                    <a:pt x="6617" y="8034"/>
                  </a:cubicBezTo>
                  <a:lnTo>
                    <a:pt x="6617" y="9389"/>
                  </a:lnTo>
                  <a:lnTo>
                    <a:pt x="7436" y="9389"/>
                  </a:lnTo>
                  <a:lnTo>
                    <a:pt x="7436" y="9357"/>
                  </a:lnTo>
                  <a:lnTo>
                    <a:pt x="7436" y="7971"/>
                  </a:lnTo>
                  <a:cubicBezTo>
                    <a:pt x="7436" y="6522"/>
                    <a:pt x="6617" y="5293"/>
                    <a:pt x="5451" y="4663"/>
                  </a:cubicBezTo>
                  <a:cubicBezTo>
                    <a:pt x="6617" y="4033"/>
                    <a:pt x="7436" y="2836"/>
                    <a:pt x="7436" y="1355"/>
                  </a:cubicBezTo>
                  <a:lnTo>
                    <a:pt x="743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3" name="Google Shape;7213;p72"/>
            <p:cNvSpPr/>
            <p:nvPr/>
          </p:nvSpPr>
          <p:spPr>
            <a:xfrm>
              <a:off x="-64001300" y="4389800"/>
              <a:ext cx="228450" cy="21300"/>
            </a:xfrm>
            <a:custGeom>
              <a:avLst/>
              <a:gdLst/>
              <a:ahLst/>
              <a:cxnLst/>
              <a:rect l="l" t="t" r="r" b="b"/>
              <a:pathLst>
                <a:path w="9138" h="852" extrusionOk="0">
                  <a:moveTo>
                    <a:pt x="411" y="1"/>
                  </a:moveTo>
                  <a:cubicBezTo>
                    <a:pt x="190" y="1"/>
                    <a:pt x="1" y="221"/>
                    <a:pt x="1" y="410"/>
                  </a:cubicBezTo>
                  <a:cubicBezTo>
                    <a:pt x="1" y="631"/>
                    <a:pt x="190" y="851"/>
                    <a:pt x="411" y="851"/>
                  </a:cubicBezTo>
                  <a:lnTo>
                    <a:pt x="8696" y="851"/>
                  </a:lnTo>
                  <a:cubicBezTo>
                    <a:pt x="8917" y="851"/>
                    <a:pt x="9074" y="631"/>
                    <a:pt x="9074" y="410"/>
                  </a:cubicBezTo>
                  <a:cubicBezTo>
                    <a:pt x="9137" y="221"/>
                    <a:pt x="8917" y="1"/>
                    <a:pt x="86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4" name="Google Shape;7214;p72"/>
            <p:cNvSpPr/>
            <p:nvPr/>
          </p:nvSpPr>
          <p:spPr>
            <a:xfrm>
              <a:off x="-64001300" y="4093650"/>
              <a:ext cx="226875" cy="20500"/>
            </a:xfrm>
            <a:custGeom>
              <a:avLst/>
              <a:gdLst/>
              <a:ahLst/>
              <a:cxnLst/>
              <a:rect l="l" t="t" r="r" b="b"/>
              <a:pathLst>
                <a:path w="9075" h="820" extrusionOk="0">
                  <a:moveTo>
                    <a:pt x="411" y="1"/>
                  </a:moveTo>
                  <a:cubicBezTo>
                    <a:pt x="190" y="1"/>
                    <a:pt x="1" y="190"/>
                    <a:pt x="1" y="410"/>
                  </a:cubicBezTo>
                  <a:cubicBezTo>
                    <a:pt x="32" y="631"/>
                    <a:pt x="190" y="820"/>
                    <a:pt x="411" y="820"/>
                  </a:cubicBezTo>
                  <a:lnTo>
                    <a:pt x="8696" y="820"/>
                  </a:lnTo>
                  <a:cubicBezTo>
                    <a:pt x="8917" y="820"/>
                    <a:pt x="9074" y="631"/>
                    <a:pt x="9074" y="410"/>
                  </a:cubicBezTo>
                  <a:cubicBezTo>
                    <a:pt x="9074" y="158"/>
                    <a:pt x="8885" y="1"/>
                    <a:pt x="86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15" name="Google Shape;7215;p72"/>
          <p:cNvGrpSpPr/>
          <p:nvPr/>
        </p:nvGrpSpPr>
        <p:grpSpPr>
          <a:xfrm>
            <a:off x="848051" y="2897610"/>
            <a:ext cx="359972" cy="366480"/>
            <a:chOff x="-62148800" y="3377700"/>
            <a:chExt cx="311125" cy="31675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7216" name="Google Shape;7216;p72"/>
            <p:cNvSpPr/>
            <p:nvPr/>
          </p:nvSpPr>
          <p:spPr>
            <a:xfrm>
              <a:off x="-62085775" y="3653375"/>
              <a:ext cx="185875" cy="41075"/>
            </a:xfrm>
            <a:custGeom>
              <a:avLst/>
              <a:gdLst/>
              <a:ahLst/>
              <a:cxnLst/>
              <a:rect l="l" t="t" r="r" b="b"/>
              <a:pathLst>
                <a:path w="7435" h="1643" extrusionOk="0">
                  <a:moveTo>
                    <a:pt x="819" y="1"/>
                  </a:moveTo>
                  <a:cubicBezTo>
                    <a:pt x="347" y="1"/>
                    <a:pt x="0" y="347"/>
                    <a:pt x="0" y="851"/>
                  </a:cubicBezTo>
                  <a:lnTo>
                    <a:pt x="0" y="1229"/>
                  </a:lnTo>
                  <a:cubicBezTo>
                    <a:pt x="0" y="1481"/>
                    <a:pt x="189" y="1639"/>
                    <a:pt x="410" y="1639"/>
                  </a:cubicBezTo>
                  <a:lnTo>
                    <a:pt x="7026" y="1639"/>
                  </a:lnTo>
                  <a:cubicBezTo>
                    <a:pt x="7044" y="1641"/>
                    <a:pt x="7062" y="1642"/>
                    <a:pt x="7080" y="1642"/>
                  </a:cubicBezTo>
                  <a:cubicBezTo>
                    <a:pt x="7300" y="1642"/>
                    <a:pt x="7435" y="1463"/>
                    <a:pt x="7435" y="1229"/>
                  </a:cubicBezTo>
                  <a:lnTo>
                    <a:pt x="7435" y="851"/>
                  </a:lnTo>
                  <a:cubicBezTo>
                    <a:pt x="7435" y="379"/>
                    <a:pt x="7089" y="1"/>
                    <a:pt x="661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7" name="Google Shape;7217;p72"/>
            <p:cNvSpPr/>
            <p:nvPr/>
          </p:nvSpPr>
          <p:spPr>
            <a:xfrm>
              <a:off x="-62148800" y="3377700"/>
              <a:ext cx="311125" cy="254425"/>
            </a:xfrm>
            <a:custGeom>
              <a:avLst/>
              <a:gdLst/>
              <a:ahLst/>
              <a:cxnLst/>
              <a:rect l="l" t="t" r="r" b="b"/>
              <a:pathLst>
                <a:path w="12445" h="10177" extrusionOk="0">
                  <a:moveTo>
                    <a:pt x="11626" y="1608"/>
                  </a:moveTo>
                  <a:lnTo>
                    <a:pt x="11626" y="2899"/>
                  </a:lnTo>
                  <a:cubicBezTo>
                    <a:pt x="11626" y="3939"/>
                    <a:pt x="10807" y="4853"/>
                    <a:pt x="9767" y="4916"/>
                  </a:cubicBezTo>
                  <a:cubicBezTo>
                    <a:pt x="9893" y="4538"/>
                    <a:pt x="9956" y="4128"/>
                    <a:pt x="9956" y="3718"/>
                  </a:cubicBezTo>
                  <a:lnTo>
                    <a:pt x="9956" y="1608"/>
                  </a:lnTo>
                  <a:close/>
                  <a:moveTo>
                    <a:pt x="2521" y="1639"/>
                  </a:moveTo>
                  <a:lnTo>
                    <a:pt x="2521" y="3718"/>
                  </a:lnTo>
                  <a:cubicBezTo>
                    <a:pt x="2521" y="4160"/>
                    <a:pt x="2616" y="4538"/>
                    <a:pt x="2710" y="4947"/>
                  </a:cubicBezTo>
                  <a:cubicBezTo>
                    <a:pt x="1702" y="4853"/>
                    <a:pt x="883" y="4002"/>
                    <a:pt x="883" y="2899"/>
                  </a:cubicBezTo>
                  <a:lnTo>
                    <a:pt x="883" y="1639"/>
                  </a:lnTo>
                  <a:close/>
                  <a:moveTo>
                    <a:pt x="6176" y="1576"/>
                  </a:moveTo>
                  <a:cubicBezTo>
                    <a:pt x="6333" y="1576"/>
                    <a:pt x="6491" y="1671"/>
                    <a:pt x="6554" y="1828"/>
                  </a:cubicBezTo>
                  <a:lnTo>
                    <a:pt x="6932" y="2647"/>
                  </a:lnTo>
                  <a:lnTo>
                    <a:pt x="7845" y="2773"/>
                  </a:lnTo>
                  <a:cubicBezTo>
                    <a:pt x="8003" y="2805"/>
                    <a:pt x="8129" y="2899"/>
                    <a:pt x="8160" y="3025"/>
                  </a:cubicBezTo>
                  <a:cubicBezTo>
                    <a:pt x="8349" y="3214"/>
                    <a:pt x="8318" y="3403"/>
                    <a:pt x="8192" y="3466"/>
                  </a:cubicBezTo>
                  <a:lnTo>
                    <a:pt x="7530" y="4097"/>
                  </a:lnTo>
                  <a:lnTo>
                    <a:pt x="7688" y="5010"/>
                  </a:lnTo>
                  <a:cubicBezTo>
                    <a:pt x="7719" y="5168"/>
                    <a:pt x="7656" y="5325"/>
                    <a:pt x="7530" y="5420"/>
                  </a:cubicBezTo>
                  <a:cubicBezTo>
                    <a:pt x="7452" y="5459"/>
                    <a:pt x="7363" y="5486"/>
                    <a:pt x="7268" y="5486"/>
                  </a:cubicBezTo>
                  <a:cubicBezTo>
                    <a:pt x="7210" y="5486"/>
                    <a:pt x="7149" y="5475"/>
                    <a:pt x="7089" y="5451"/>
                  </a:cubicBezTo>
                  <a:lnTo>
                    <a:pt x="6270" y="5010"/>
                  </a:lnTo>
                  <a:lnTo>
                    <a:pt x="5451" y="5451"/>
                  </a:lnTo>
                  <a:cubicBezTo>
                    <a:pt x="5380" y="5480"/>
                    <a:pt x="5309" y="5495"/>
                    <a:pt x="5241" y="5495"/>
                  </a:cubicBezTo>
                  <a:cubicBezTo>
                    <a:pt x="5158" y="5495"/>
                    <a:pt x="5079" y="5472"/>
                    <a:pt x="5010" y="5420"/>
                  </a:cubicBezTo>
                  <a:cubicBezTo>
                    <a:pt x="4884" y="5325"/>
                    <a:pt x="4821" y="5168"/>
                    <a:pt x="4852" y="5010"/>
                  </a:cubicBezTo>
                  <a:lnTo>
                    <a:pt x="5010" y="4097"/>
                  </a:lnTo>
                  <a:lnTo>
                    <a:pt x="4348" y="3466"/>
                  </a:lnTo>
                  <a:cubicBezTo>
                    <a:pt x="4222" y="3340"/>
                    <a:pt x="4191" y="3214"/>
                    <a:pt x="4222" y="3025"/>
                  </a:cubicBezTo>
                  <a:cubicBezTo>
                    <a:pt x="4254" y="2899"/>
                    <a:pt x="4411" y="2773"/>
                    <a:pt x="4537" y="2773"/>
                  </a:cubicBezTo>
                  <a:lnTo>
                    <a:pt x="5451" y="2647"/>
                  </a:lnTo>
                  <a:lnTo>
                    <a:pt x="5829" y="1828"/>
                  </a:lnTo>
                  <a:cubicBezTo>
                    <a:pt x="5924" y="1671"/>
                    <a:pt x="6018" y="1576"/>
                    <a:pt x="6176" y="1576"/>
                  </a:cubicBezTo>
                  <a:close/>
                  <a:moveTo>
                    <a:pt x="2931" y="1"/>
                  </a:moveTo>
                  <a:cubicBezTo>
                    <a:pt x="2679" y="1"/>
                    <a:pt x="2521" y="190"/>
                    <a:pt x="2521" y="410"/>
                  </a:cubicBezTo>
                  <a:lnTo>
                    <a:pt x="2521" y="852"/>
                  </a:lnTo>
                  <a:lnTo>
                    <a:pt x="442" y="852"/>
                  </a:lnTo>
                  <a:cubicBezTo>
                    <a:pt x="190" y="852"/>
                    <a:pt x="1" y="1041"/>
                    <a:pt x="1" y="1230"/>
                  </a:cubicBezTo>
                  <a:lnTo>
                    <a:pt x="1" y="2899"/>
                  </a:lnTo>
                  <a:cubicBezTo>
                    <a:pt x="1" y="4506"/>
                    <a:pt x="1292" y="5766"/>
                    <a:pt x="2931" y="5766"/>
                  </a:cubicBezTo>
                  <a:lnTo>
                    <a:pt x="3120" y="5766"/>
                  </a:lnTo>
                  <a:cubicBezTo>
                    <a:pt x="3561" y="6428"/>
                    <a:pt x="4222" y="6932"/>
                    <a:pt x="4978" y="7216"/>
                  </a:cubicBezTo>
                  <a:lnTo>
                    <a:pt x="4978" y="8507"/>
                  </a:lnTo>
                  <a:cubicBezTo>
                    <a:pt x="4506" y="8507"/>
                    <a:pt x="4128" y="8854"/>
                    <a:pt x="4128" y="9358"/>
                  </a:cubicBezTo>
                  <a:lnTo>
                    <a:pt x="4128" y="10177"/>
                  </a:lnTo>
                  <a:lnTo>
                    <a:pt x="8286" y="10177"/>
                  </a:lnTo>
                  <a:lnTo>
                    <a:pt x="8286" y="9358"/>
                  </a:lnTo>
                  <a:cubicBezTo>
                    <a:pt x="8286" y="8885"/>
                    <a:pt x="7908" y="8507"/>
                    <a:pt x="7436" y="8507"/>
                  </a:cubicBezTo>
                  <a:lnTo>
                    <a:pt x="7436" y="7216"/>
                  </a:lnTo>
                  <a:cubicBezTo>
                    <a:pt x="8192" y="6932"/>
                    <a:pt x="8854" y="6428"/>
                    <a:pt x="9295" y="5766"/>
                  </a:cubicBezTo>
                  <a:lnTo>
                    <a:pt x="9484" y="5766"/>
                  </a:lnTo>
                  <a:cubicBezTo>
                    <a:pt x="11122" y="5766"/>
                    <a:pt x="12414" y="4475"/>
                    <a:pt x="12414" y="2899"/>
                  </a:cubicBezTo>
                  <a:lnTo>
                    <a:pt x="12414" y="1230"/>
                  </a:lnTo>
                  <a:cubicBezTo>
                    <a:pt x="12445" y="978"/>
                    <a:pt x="12288" y="852"/>
                    <a:pt x="12067" y="852"/>
                  </a:cubicBezTo>
                  <a:lnTo>
                    <a:pt x="9956" y="852"/>
                  </a:lnTo>
                  <a:lnTo>
                    <a:pt x="9956" y="410"/>
                  </a:lnTo>
                  <a:cubicBezTo>
                    <a:pt x="9956" y="158"/>
                    <a:pt x="9767" y="1"/>
                    <a:pt x="95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18" name="Google Shape;7218;p72"/>
          <p:cNvGrpSpPr/>
          <p:nvPr/>
        </p:nvGrpSpPr>
        <p:grpSpPr>
          <a:xfrm>
            <a:off x="843958" y="3347607"/>
            <a:ext cx="368157" cy="367290"/>
            <a:chOff x="-62154300" y="3743950"/>
            <a:chExt cx="318200" cy="31745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7219" name="Google Shape;7219;p72"/>
            <p:cNvSpPr/>
            <p:nvPr/>
          </p:nvSpPr>
          <p:spPr>
            <a:xfrm>
              <a:off x="-61992850" y="3743950"/>
              <a:ext cx="63825" cy="69150"/>
            </a:xfrm>
            <a:custGeom>
              <a:avLst/>
              <a:gdLst/>
              <a:ahLst/>
              <a:cxnLst/>
              <a:rect l="l" t="t" r="r" b="b"/>
              <a:pathLst>
                <a:path w="2553" h="2766" extrusionOk="0">
                  <a:moveTo>
                    <a:pt x="1261" y="1"/>
                  </a:moveTo>
                  <a:cubicBezTo>
                    <a:pt x="1009" y="1"/>
                    <a:pt x="851" y="221"/>
                    <a:pt x="851" y="410"/>
                  </a:cubicBezTo>
                  <a:lnTo>
                    <a:pt x="851" y="1355"/>
                  </a:lnTo>
                  <a:lnTo>
                    <a:pt x="725" y="1229"/>
                  </a:lnTo>
                  <a:cubicBezTo>
                    <a:pt x="646" y="1151"/>
                    <a:pt x="544" y="1111"/>
                    <a:pt x="442" y="1111"/>
                  </a:cubicBezTo>
                  <a:cubicBezTo>
                    <a:pt x="339" y="1111"/>
                    <a:pt x="237" y="1151"/>
                    <a:pt x="158" y="1229"/>
                  </a:cubicBezTo>
                  <a:cubicBezTo>
                    <a:pt x="1" y="1387"/>
                    <a:pt x="1" y="1670"/>
                    <a:pt x="158" y="1828"/>
                  </a:cubicBezTo>
                  <a:lnTo>
                    <a:pt x="977" y="2647"/>
                  </a:lnTo>
                  <a:cubicBezTo>
                    <a:pt x="1056" y="2726"/>
                    <a:pt x="1166" y="2765"/>
                    <a:pt x="1277" y="2765"/>
                  </a:cubicBezTo>
                  <a:cubicBezTo>
                    <a:pt x="1387" y="2765"/>
                    <a:pt x="1497" y="2726"/>
                    <a:pt x="1576" y="2647"/>
                  </a:cubicBezTo>
                  <a:lnTo>
                    <a:pt x="2395" y="1828"/>
                  </a:lnTo>
                  <a:cubicBezTo>
                    <a:pt x="2553" y="1670"/>
                    <a:pt x="2553" y="1387"/>
                    <a:pt x="2395" y="1229"/>
                  </a:cubicBezTo>
                  <a:cubicBezTo>
                    <a:pt x="2316" y="1151"/>
                    <a:pt x="2206" y="1111"/>
                    <a:pt x="2096" y="1111"/>
                  </a:cubicBezTo>
                  <a:cubicBezTo>
                    <a:pt x="1985" y="1111"/>
                    <a:pt x="1875" y="1151"/>
                    <a:pt x="1796" y="1229"/>
                  </a:cubicBezTo>
                  <a:lnTo>
                    <a:pt x="1670" y="1355"/>
                  </a:lnTo>
                  <a:lnTo>
                    <a:pt x="1670" y="410"/>
                  </a:lnTo>
                  <a:cubicBezTo>
                    <a:pt x="1670" y="221"/>
                    <a:pt x="1481" y="1"/>
                    <a:pt x="12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0" name="Google Shape;7220;p72"/>
            <p:cNvSpPr/>
            <p:nvPr/>
          </p:nvSpPr>
          <p:spPr>
            <a:xfrm>
              <a:off x="-62154300" y="3785700"/>
              <a:ext cx="318200" cy="275700"/>
            </a:xfrm>
            <a:custGeom>
              <a:avLst/>
              <a:gdLst/>
              <a:ahLst/>
              <a:cxnLst/>
              <a:rect l="l" t="t" r="r" b="b"/>
              <a:pathLst>
                <a:path w="12728" h="11028" extrusionOk="0">
                  <a:moveTo>
                    <a:pt x="5261" y="3560"/>
                  </a:moveTo>
                  <a:cubicBezTo>
                    <a:pt x="5513" y="3560"/>
                    <a:pt x="5671" y="3781"/>
                    <a:pt x="5671" y="4002"/>
                  </a:cubicBezTo>
                  <a:lnTo>
                    <a:pt x="5671" y="5671"/>
                  </a:lnTo>
                  <a:cubicBezTo>
                    <a:pt x="5671" y="5892"/>
                    <a:pt x="5450" y="6112"/>
                    <a:pt x="5261" y="6112"/>
                  </a:cubicBezTo>
                  <a:cubicBezTo>
                    <a:pt x="5072" y="6112"/>
                    <a:pt x="4820" y="5892"/>
                    <a:pt x="4820" y="5671"/>
                  </a:cubicBezTo>
                  <a:lnTo>
                    <a:pt x="4820" y="4002"/>
                  </a:lnTo>
                  <a:cubicBezTo>
                    <a:pt x="4820" y="3781"/>
                    <a:pt x="5041" y="3560"/>
                    <a:pt x="5261" y="3560"/>
                  </a:cubicBezTo>
                  <a:close/>
                  <a:moveTo>
                    <a:pt x="7719" y="3560"/>
                  </a:moveTo>
                  <a:cubicBezTo>
                    <a:pt x="7908" y="3560"/>
                    <a:pt x="8128" y="3781"/>
                    <a:pt x="8128" y="4002"/>
                  </a:cubicBezTo>
                  <a:lnTo>
                    <a:pt x="8128" y="5671"/>
                  </a:lnTo>
                  <a:cubicBezTo>
                    <a:pt x="8128" y="5892"/>
                    <a:pt x="7939" y="6112"/>
                    <a:pt x="7719" y="6112"/>
                  </a:cubicBezTo>
                  <a:cubicBezTo>
                    <a:pt x="7467" y="6112"/>
                    <a:pt x="7309" y="5892"/>
                    <a:pt x="7309" y="5671"/>
                  </a:cubicBezTo>
                  <a:lnTo>
                    <a:pt x="7309" y="4002"/>
                  </a:lnTo>
                  <a:cubicBezTo>
                    <a:pt x="7309" y="3781"/>
                    <a:pt x="7498" y="3560"/>
                    <a:pt x="7719" y="3560"/>
                  </a:cubicBezTo>
                  <a:close/>
                  <a:moveTo>
                    <a:pt x="10239" y="3560"/>
                  </a:moveTo>
                  <a:cubicBezTo>
                    <a:pt x="10460" y="3560"/>
                    <a:pt x="10617" y="3781"/>
                    <a:pt x="10617" y="4002"/>
                  </a:cubicBezTo>
                  <a:lnTo>
                    <a:pt x="10617" y="5671"/>
                  </a:lnTo>
                  <a:cubicBezTo>
                    <a:pt x="10617" y="5892"/>
                    <a:pt x="10428" y="6112"/>
                    <a:pt x="10239" y="6112"/>
                  </a:cubicBezTo>
                  <a:cubicBezTo>
                    <a:pt x="9987" y="6112"/>
                    <a:pt x="9798" y="5892"/>
                    <a:pt x="9798" y="5671"/>
                  </a:cubicBezTo>
                  <a:lnTo>
                    <a:pt x="9798" y="4002"/>
                  </a:lnTo>
                  <a:cubicBezTo>
                    <a:pt x="9798" y="3781"/>
                    <a:pt x="9987" y="3560"/>
                    <a:pt x="10239" y="3560"/>
                  </a:cubicBezTo>
                  <a:close/>
                  <a:moveTo>
                    <a:pt x="5230" y="9357"/>
                  </a:moveTo>
                  <a:cubicBezTo>
                    <a:pt x="5450" y="9357"/>
                    <a:pt x="5608" y="9578"/>
                    <a:pt x="5608" y="9767"/>
                  </a:cubicBezTo>
                  <a:cubicBezTo>
                    <a:pt x="5608" y="9987"/>
                    <a:pt x="5419" y="10208"/>
                    <a:pt x="5230" y="10208"/>
                  </a:cubicBezTo>
                  <a:cubicBezTo>
                    <a:pt x="5041" y="10208"/>
                    <a:pt x="4789" y="9987"/>
                    <a:pt x="4789" y="9767"/>
                  </a:cubicBezTo>
                  <a:cubicBezTo>
                    <a:pt x="4820" y="9578"/>
                    <a:pt x="5041" y="9357"/>
                    <a:pt x="5230" y="9357"/>
                  </a:cubicBezTo>
                  <a:close/>
                  <a:moveTo>
                    <a:pt x="9924" y="9357"/>
                  </a:moveTo>
                  <a:cubicBezTo>
                    <a:pt x="10145" y="9357"/>
                    <a:pt x="10302" y="9578"/>
                    <a:pt x="10302" y="9767"/>
                  </a:cubicBezTo>
                  <a:cubicBezTo>
                    <a:pt x="10302" y="9987"/>
                    <a:pt x="10113" y="10208"/>
                    <a:pt x="9924" y="10208"/>
                  </a:cubicBezTo>
                  <a:cubicBezTo>
                    <a:pt x="9704" y="10208"/>
                    <a:pt x="9515" y="9987"/>
                    <a:pt x="9515" y="9767"/>
                  </a:cubicBezTo>
                  <a:cubicBezTo>
                    <a:pt x="9515" y="9578"/>
                    <a:pt x="9704" y="9357"/>
                    <a:pt x="9924" y="9357"/>
                  </a:cubicBezTo>
                  <a:close/>
                  <a:moveTo>
                    <a:pt x="441" y="0"/>
                  </a:moveTo>
                  <a:cubicBezTo>
                    <a:pt x="189" y="0"/>
                    <a:pt x="0" y="189"/>
                    <a:pt x="0" y="378"/>
                  </a:cubicBezTo>
                  <a:cubicBezTo>
                    <a:pt x="0" y="599"/>
                    <a:pt x="347" y="820"/>
                    <a:pt x="536" y="820"/>
                  </a:cubicBezTo>
                  <a:lnTo>
                    <a:pt x="2111" y="820"/>
                  </a:lnTo>
                  <a:cubicBezTo>
                    <a:pt x="2174" y="1103"/>
                    <a:pt x="3245" y="6711"/>
                    <a:pt x="3308" y="6994"/>
                  </a:cubicBezTo>
                  <a:cubicBezTo>
                    <a:pt x="2867" y="7184"/>
                    <a:pt x="2584" y="7625"/>
                    <a:pt x="2584" y="8097"/>
                  </a:cubicBezTo>
                  <a:cubicBezTo>
                    <a:pt x="2584" y="8759"/>
                    <a:pt x="3151" y="9326"/>
                    <a:pt x="3812" y="9326"/>
                  </a:cubicBezTo>
                  <a:lnTo>
                    <a:pt x="4001" y="9326"/>
                  </a:lnTo>
                  <a:cubicBezTo>
                    <a:pt x="3970" y="9452"/>
                    <a:pt x="3938" y="9609"/>
                    <a:pt x="3938" y="9767"/>
                  </a:cubicBezTo>
                  <a:cubicBezTo>
                    <a:pt x="3938" y="10429"/>
                    <a:pt x="4474" y="11027"/>
                    <a:pt x="5167" y="11027"/>
                  </a:cubicBezTo>
                  <a:cubicBezTo>
                    <a:pt x="5829" y="11027"/>
                    <a:pt x="6364" y="10460"/>
                    <a:pt x="6364" y="9767"/>
                  </a:cubicBezTo>
                  <a:cubicBezTo>
                    <a:pt x="6364" y="9609"/>
                    <a:pt x="6333" y="9483"/>
                    <a:pt x="6301" y="9326"/>
                  </a:cubicBezTo>
                  <a:lnTo>
                    <a:pt x="8664" y="9326"/>
                  </a:lnTo>
                  <a:cubicBezTo>
                    <a:pt x="8632" y="9452"/>
                    <a:pt x="8569" y="9609"/>
                    <a:pt x="8569" y="9767"/>
                  </a:cubicBezTo>
                  <a:cubicBezTo>
                    <a:pt x="8569" y="10429"/>
                    <a:pt x="9137" y="11027"/>
                    <a:pt x="9798" y="11027"/>
                  </a:cubicBezTo>
                  <a:cubicBezTo>
                    <a:pt x="10460" y="11027"/>
                    <a:pt x="11027" y="10460"/>
                    <a:pt x="11027" y="9767"/>
                  </a:cubicBezTo>
                  <a:cubicBezTo>
                    <a:pt x="11027" y="9609"/>
                    <a:pt x="10995" y="9483"/>
                    <a:pt x="10932" y="9357"/>
                  </a:cubicBezTo>
                  <a:lnTo>
                    <a:pt x="11562" y="9357"/>
                  </a:lnTo>
                  <a:cubicBezTo>
                    <a:pt x="11814" y="9357"/>
                    <a:pt x="12003" y="9168"/>
                    <a:pt x="12003" y="8979"/>
                  </a:cubicBezTo>
                  <a:cubicBezTo>
                    <a:pt x="12003" y="8727"/>
                    <a:pt x="11814" y="8538"/>
                    <a:pt x="11562" y="8538"/>
                  </a:cubicBezTo>
                  <a:lnTo>
                    <a:pt x="3749" y="8538"/>
                  </a:lnTo>
                  <a:cubicBezTo>
                    <a:pt x="3497" y="8538"/>
                    <a:pt x="3308" y="8349"/>
                    <a:pt x="3308" y="8160"/>
                  </a:cubicBezTo>
                  <a:cubicBezTo>
                    <a:pt x="3308" y="7940"/>
                    <a:pt x="3497" y="7719"/>
                    <a:pt x="3749" y="7719"/>
                  </a:cubicBezTo>
                  <a:lnTo>
                    <a:pt x="11468" y="7719"/>
                  </a:lnTo>
                  <a:cubicBezTo>
                    <a:pt x="11657" y="7719"/>
                    <a:pt x="11846" y="7562"/>
                    <a:pt x="11846" y="7373"/>
                  </a:cubicBezTo>
                  <a:lnTo>
                    <a:pt x="12665" y="2395"/>
                  </a:lnTo>
                  <a:cubicBezTo>
                    <a:pt x="12728" y="2143"/>
                    <a:pt x="12508" y="1922"/>
                    <a:pt x="12287" y="1922"/>
                  </a:cubicBezTo>
                  <a:lnTo>
                    <a:pt x="3056" y="1922"/>
                  </a:lnTo>
                  <a:lnTo>
                    <a:pt x="2741" y="347"/>
                  </a:lnTo>
                  <a:cubicBezTo>
                    <a:pt x="2710" y="158"/>
                    <a:pt x="2552" y="0"/>
                    <a:pt x="23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21" name="Google Shape;7221;p72"/>
          <p:cNvGrpSpPr/>
          <p:nvPr/>
        </p:nvGrpSpPr>
        <p:grpSpPr>
          <a:xfrm>
            <a:off x="843944" y="3806587"/>
            <a:ext cx="368186" cy="366364"/>
            <a:chOff x="-62151950" y="4111775"/>
            <a:chExt cx="318225" cy="31665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7222" name="Google Shape;7222;p72"/>
            <p:cNvSpPr/>
            <p:nvPr/>
          </p:nvSpPr>
          <p:spPr>
            <a:xfrm>
              <a:off x="-62151950" y="4407925"/>
              <a:ext cx="318225" cy="20500"/>
            </a:xfrm>
            <a:custGeom>
              <a:avLst/>
              <a:gdLst/>
              <a:ahLst/>
              <a:cxnLst/>
              <a:rect l="l" t="t" r="r" b="b"/>
              <a:pathLst>
                <a:path w="12729" h="820" extrusionOk="0">
                  <a:moveTo>
                    <a:pt x="442" y="0"/>
                  </a:moveTo>
                  <a:cubicBezTo>
                    <a:pt x="221" y="0"/>
                    <a:pt x="1" y="189"/>
                    <a:pt x="1" y="441"/>
                  </a:cubicBezTo>
                  <a:cubicBezTo>
                    <a:pt x="1" y="662"/>
                    <a:pt x="221" y="819"/>
                    <a:pt x="442" y="819"/>
                  </a:cubicBezTo>
                  <a:lnTo>
                    <a:pt x="12288" y="819"/>
                  </a:lnTo>
                  <a:cubicBezTo>
                    <a:pt x="12540" y="819"/>
                    <a:pt x="12697" y="630"/>
                    <a:pt x="12697" y="441"/>
                  </a:cubicBezTo>
                  <a:cubicBezTo>
                    <a:pt x="12729" y="158"/>
                    <a:pt x="12540" y="0"/>
                    <a:pt x="122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3" name="Google Shape;7223;p72"/>
            <p:cNvSpPr/>
            <p:nvPr/>
          </p:nvSpPr>
          <p:spPr>
            <a:xfrm>
              <a:off x="-62151950" y="4283475"/>
              <a:ext cx="84300" cy="104000"/>
            </a:xfrm>
            <a:custGeom>
              <a:avLst/>
              <a:gdLst/>
              <a:ahLst/>
              <a:cxnLst/>
              <a:rect l="l" t="t" r="r" b="b"/>
              <a:pathLst>
                <a:path w="3372" h="4160" extrusionOk="0">
                  <a:moveTo>
                    <a:pt x="1009" y="0"/>
                  </a:moveTo>
                  <a:cubicBezTo>
                    <a:pt x="442" y="0"/>
                    <a:pt x="1" y="442"/>
                    <a:pt x="1" y="1009"/>
                  </a:cubicBezTo>
                  <a:lnTo>
                    <a:pt x="1" y="3214"/>
                  </a:lnTo>
                  <a:cubicBezTo>
                    <a:pt x="64" y="3718"/>
                    <a:pt x="473" y="4159"/>
                    <a:pt x="1009" y="4159"/>
                  </a:cubicBezTo>
                  <a:lnTo>
                    <a:pt x="2363" y="4159"/>
                  </a:lnTo>
                  <a:cubicBezTo>
                    <a:pt x="2931" y="4159"/>
                    <a:pt x="3372" y="3718"/>
                    <a:pt x="3372" y="3214"/>
                  </a:cubicBezTo>
                  <a:lnTo>
                    <a:pt x="3372" y="1009"/>
                  </a:lnTo>
                  <a:cubicBezTo>
                    <a:pt x="3372" y="442"/>
                    <a:pt x="2931" y="0"/>
                    <a:pt x="23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4" name="Google Shape;7224;p72"/>
            <p:cNvSpPr/>
            <p:nvPr/>
          </p:nvSpPr>
          <p:spPr>
            <a:xfrm>
              <a:off x="-62033800" y="4111775"/>
              <a:ext cx="82725" cy="275700"/>
            </a:xfrm>
            <a:custGeom>
              <a:avLst/>
              <a:gdLst/>
              <a:ahLst/>
              <a:cxnLst/>
              <a:rect l="l" t="t" r="r" b="b"/>
              <a:pathLst>
                <a:path w="3309" h="11028" extrusionOk="0">
                  <a:moveTo>
                    <a:pt x="946" y="0"/>
                  </a:moveTo>
                  <a:cubicBezTo>
                    <a:pt x="410" y="0"/>
                    <a:pt x="0" y="410"/>
                    <a:pt x="0" y="977"/>
                  </a:cubicBezTo>
                  <a:lnTo>
                    <a:pt x="0" y="10082"/>
                  </a:lnTo>
                  <a:cubicBezTo>
                    <a:pt x="0" y="10618"/>
                    <a:pt x="441" y="11027"/>
                    <a:pt x="946" y="11027"/>
                  </a:cubicBezTo>
                  <a:lnTo>
                    <a:pt x="2332" y="11027"/>
                  </a:lnTo>
                  <a:cubicBezTo>
                    <a:pt x="2899" y="11027"/>
                    <a:pt x="3308" y="10586"/>
                    <a:pt x="3308" y="10082"/>
                  </a:cubicBezTo>
                  <a:lnTo>
                    <a:pt x="3308" y="977"/>
                  </a:lnTo>
                  <a:cubicBezTo>
                    <a:pt x="3308" y="410"/>
                    <a:pt x="2899" y="0"/>
                    <a:pt x="23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5" name="Google Shape;7225;p72"/>
            <p:cNvSpPr/>
            <p:nvPr/>
          </p:nvSpPr>
          <p:spPr>
            <a:xfrm>
              <a:off x="-61916450" y="4200775"/>
              <a:ext cx="82725" cy="186700"/>
            </a:xfrm>
            <a:custGeom>
              <a:avLst/>
              <a:gdLst/>
              <a:ahLst/>
              <a:cxnLst/>
              <a:rect l="l" t="t" r="r" b="b"/>
              <a:pathLst>
                <a:path w="3309" h="7468" extrusionOk="0">
                  <a:moveTo>
                    <a:pt x="946" y="0"/>
                  </a:moveTo>
                  <a:cubicBezTo>
                    <a:pt x="410" y="0"/>
                    <a:pt x="1" y="442"/>
                    <a:pt x="1" y="1009"/>
                  </a:cubicBezTo>
                  <a:lnTo>
                    <a:pt x="1" y="6522"/>
                  </a:lnTo>
                  <a:cubicBezTo>
                    <a:pt x="1" y="7058"/>
                    <a:pt x="442" y="7467"/>
                    <a:pt x="946" y="7467"/>
                  </a:cubicBezTo>
                  <a:lnTo>
                    <a:pt x="2332" y="7467"/>
                  </a:lnTo>
                  <a:cubicBezTo>
                    <a:pt x="2868" y="7467"/>
                    <a:pt x="3309" y="7026"/>
                    <a:pt x="3309" y="6522"/>
                  </a:cubicBezTo>
                  <a:lnTo>
                    <a:pt x="3309" y="1009"/>
                  </a:lnTo>
                  <a:cubicBezTo>
                    <a:pt x="3309" y="442"/>
                    <a:pt x="2868" y="0"/>
                    <a:pt x="23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26" name="Google Shape;7226;p72"/>
          <p:cNvGrpSpPr/>
          <p:nvPr/>
        </p:nvGrpSpPr>
        <p:grpSpPr>
          <a:xfrm>
            <a:off x="3062568" y="2897133"/>
            <a:ext cx="368157" cy="367434"/>
            <a:chOff x="-60254550" y="3367325"/>
            <a:chExt cx="318200" cy="31757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7227" name="Google Shape;7227;p72"/>
            <p:cNvSpPr/>
            <p:nvPr/>
          </p:nvSpPr>
          <p:spPr>
            <a:xfrm>
              <a:off x="-60219125" y="3367325"/>
              <a:ext cx="51225" cy="103575"/>
            </a:xfrm>
            <a:custGeom>
              <a:avLst/>
              <a:gdLst/>
              <a:ahLst/>
              <a:cxnLst/>
              <a:rect l="l" t="t" r="r" b="b"/>
              <a:pathLst>
                <a:path w="2049" h="4143" extrusionOk="0">
                  <a:moveTo>
                    <a:pt x="1051" y="0"/>
                  </a:moveTo>
                  <a:cubicBezTo>
                    <a:pt x="935" y="0"/>
                    <a:pt x="815" y="57"/>
                    <a:pt x="725" y="164"/>
                  </a:cubicBezTo>
                  <a:cubicBezTo>
                    <a:pt x="568" y="290"/>
                    <a:pt x="568" y="573"/>
                    <a:pt x="757" y="731"/>
                  </a:cubicBezTo>
                  <a:cubicBezTo>
                    <a:pt x="1103" y="1046"/>
                    <a:pt x="1103" y="1456"/>
                    <a:pt x="757" y="1771"/>
                  </a:cubicBezTo>
                  <a:cubicBezTo>
                    <a:pt x="32" y="2401"/>
                    <a:pt x="1" y="3377"/>
                    <a:pt x="757" y="4039"/>
                  </a:cubicBezTo>
                  <a:cubicBezTo>
                    <a:pt x="828" y="4110"/>
                    <a:pt x="924" y="4143"/>
                    <a:pt x="1023" y="4143"/>
                  </a:cubicBezTo>
                  <a:cubicBezTo>
                    <a:pt x="1144" y="4143"/>
                    <a:pt x="1269" y="4094"/>
                    <a:pt x="1356" y="4007"/>
                  </a:cubicBezTo>
                  <a:cubicBezTo>
                    <a:pt x="1513" y="3850"/>
                    <a:pt x="1513" y="3566"/>
                    <a:pt x="1292" y="3409"/>
                  </a:cubicBezTo>
                  <a:cubicBezTo>
                    <a:pt x="946" y="3094"/>
                    <a:pt x="946" y="2716"/>
                    <a:pt x="1292" y="2401"/>
                  </a:cubicBezTo>
                  <a:cubicBezTo>
                    <a:pt x="2017" y="1771"/>
                    <a:pt x="2049" y="762"/>
                    <a:pt x="1292" y="101"/>
                  </a:cubicBezTo>
                  <a:cubicBezTo>
                    <a:pt x="1224" y="33"/>
                    <a:pt x="1139" y="0"/>
                    <a:pt x="10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8" name="Google Shape;7228;p72"/>
            <p:cNvSpPr/>
            <p:nvPr/>
          </p:nvSpPr>
          <p:spPr>
            <a:xfrm>
              <a:off x="-60156900" y="3367325"/>
              <a:ext cx="51225" cy="103575"/>
            </a:xfrm>
            <a:custGeom>
              <a:avLst/>
              <a:gdLst/>
              <a:ahLst/>
              <a:cxnLst/>
              <a:rect l="l" t="t" r="r" b="b"/>
              <a:pathLst>
                <a:path w="2049" h="4143" extrusionOk="0">
                  <a:moveTo>
                    <a:pt x="1038" y="0"/>
                  </a:moveTo>
                  <a:cubicBezTo>
                    <a:pt x="913" y="0"/>
                    <a:pt x="783" y="57"/>
                    <a:pt x="694" y="164"/>
                  </a:cubicBezTo>
                  <a:cubicBezTo>
                    <a:pt x="536" y="290"/>
                    <a:pt x="536" y="573"/>
                    <a:pt x="757" y="731"/>
                  </a:cubicBezTo>
                  <a:cubicBezTo>
                    <a:pt x="1103" y="1046"/>
                    <a:pt x="1103" y="1456"/>
                    <a:pt x="757" y="1771"/>
                  </a:cubicBezTo>
                  <a:cubicBezTo>
                    <a:pt x="32" y="2401"/>
                    <a:pt x="1" y="3377"/>
                    <a:pt x="757" y="4039"/>
                  </a:cubicBezTo>
                  <a:cubicBezTo>
                    <a:pt x="828" y="4110"/>
                    <a:pt x="918" y="4143"/>
                    <a:pt x="1010" y="4143"/>
                  </a:cubicBezTo>
                  <a:cubicBezTo>
                    <a:pt x="1122" y="4143"/>
                    <a:pt x="1237" y="4094"/>
                    <a:pt x="1324" y="4007"/>
                  </a:cubicBezTo>
                  <a:cubicBezTo>
                    <a:pt x="1481" y="3850"/>
                    <a:pt x="1481" y="3566"/>
                    <a:pt x="1292" y="3409"/>
                  </a:cubicBezTo>
                  <a:cubicBezTo>
                    <a:pt x="946" y="3094"/>
                    <a:pt x="946" y="2716"/>
                    <a:pt x="1292" y="2401"/>
                  </a:cubicBezTo>
                  <a:cubicBezTo>
                    <a:pt x="2017" y="1771"/>
                    <a:pt x="2049" y="762"/>
                    <a:pt x="1292" y="101"/>
                  </a:cubicBezTo>
                  <a:cubicBezTo>
                    <a:pt x="1224" y="33"/>
                    <a:pt x="1133" y="0"/>
                    <a:pt x="10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9" name="Google Shape;7229;p72"/>
            <p:cNvSpPr/>
            <p:nvPr/>
          </p:nvSpPr>
          <p:spPr>
            <a:xfrm>
              <a:off x="-60094675" y="3367325"/>
              <a:ext cx="51225" cy="103575"/>
            </a:xfrm>
            <a:custGeom>
              <a:avLst/>
              <a:gdLst/>
              <a:ahLst/>
              <a:cxnLst/>
              <a:rect l="l" t="t" r="r" b="b"/>
              <a:pathLst>
                <a:path w="2049" h="4143" extrusionOk="0">
                  <a:moveTo>
                    <a:pt x="1038" y="0"/>
                  </a:moveTo>
                  <a:cubicBezTo>
                    <a:pt x="913" y="0"/>
                    <a:pt x="783" y="57"/>
                    <a:pt x="694" y="164"/>
                  </a:cubicBezTo>
                  <a:cubicBezTo>
                    <a:pt x="536" y="290"/>
                    <a:pt x="536" y="573"/>
                    <a:pt x="725" y="731"/>
                  </a:cubicBezTo>
                  <a:cubicBezTo>
                    <a:pt x="1103" y="1046"/>
                    <a:pt x="1103" y="1456"/>
                    <a:pt x="725" y="1771"/>
                  </a:cubicBezTo>
                  <a:cubicBezTo>
                    <a:pt x="32" y="2401"/>
                    <a:pt x="1" y="3377"/>
                    <a:pt x="725" y="4039"/>
                  </a:cubicBezTo>
                  <a:cubicBezTo>
                    <a:pt x="796" y="4110"/>
                    <a:pt x="893" y="4143"/>
                    <a:pt x="992" y="4143"/>
                  </a:cubicBezTo>
                  <a:cubicBezTo>
                    <a:pt x="1113" y="4143"/>
                    <a:pt x="1237" y="4094"/>
                    <a:pt x="1324" y="4007"/>
                  </a:cubicBezTo>
                  <a:cubicBezTo>
                    <a:pt x="1481" y="3850"/>
                    <a:pt x="1481" y="3566"/>
                    <a:pt x="1292" y="3409"/>
                  </a:cubicBezTo>
                  <a:cubicBezTo>
                    <a:pt x="946" y="3094"/>
                    <a:pt x="946" y="2716"/>
                    <a:pt x="1292" y="2401"/>
                  </a:cubicBezTo>
                  <a:cubicBezTo>
                    <a:pt x="1985" y="1771"/>
                    <a:pt x="2048" y="762"/>
                    <a:pt x="1292" y="101"/>
                  </a:cubicBezTo>
                  <a:cubicBezTo>
                    <a:pt x="1224" y="33"/>
                    <a:pt x="1133" y="0"/>
                    <a:pt x="10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0" name="Google Shape;7230;p72"/>
            <p:cNvSpPr/>
            <p:nvPr/>
          </p:nvSpPr>
          <p:spPr>
            <a:xfrm>
              <a:off x="-60254550" y="3478525"/>
              <a:ext cx="318200" cy="206375"/>
            </a:xfrm>
            <a:custGeom>
              <a:avLst/>
              <a:gdLst/>
              <a:ahLst/>
              <a:cxnLst/>
              <a:rect l="l" t="t" r="r" b="b"/>
              <a:pathLst>
                <a:path w="12728" h="8255" extrusionOk="0">
                  <a:moveTo>
                    <a:pt x="10428" y="1607"/>
                  </a:moveTo>
                  <a:cubicBezTo>
                    <a:pt x="11184" y="1607"/>
                    <a:pt x="11814" y="2237"/>
                    <a:pt x="11814" y="2994"/>
                  </a:cubicBezTo>
                  <a:cubicBezTo>
                    <a:pt x="11814" y="3718"/>
                    <a:pt x="11184" y="4380"/>
                    <a:pt x="10428" y="4380"/>
                  </a:cubicBezTo>
                  <a:lnTo>
                    <a:pt x="9767" y="4380"/>
                  </a:lnTo>
                  <a:cubicBezTo>
                    <a:pt x="9861" y="4002"/>
                    <a:pt x="9893" y="3655"/>
                    <a:pt x="9893" y="3246"/>
                  </a:cubicBezTo>
                  <a:lnTo>
                    <a:pt x="9893" y="1607"/>
                  </a:lnTo>
                  <a:close/>
                  <a:moveTo>
                    <a:pt x="410" y="1"/>
                  </a:moveTo>
                  <a:cubicBezTo>
                    <a:pt x="158" y="1"/>
                    <a:pt x="0" y="190"/>
                    <a:pt x="0" y="379"/>
                  </a:cubicBezTo>
                  <a:lnTo>
                    <a:pt x="0" y="3309"/>
                  </a:lnTo>
                  <a:cubicBezTo>
                    <a:pt x="0" y="5041"/>
                    <a:pt x="882" y="6522"/>
                    <a:pt x="2237" y="7436"/>
                  </a:cubicBezTo>
                  <a:lnTo>
                    <a:pt x="441" y="7436"/>
                  </a:lnTo>
                  <a:cubicBezTo>
                    <a:pt x="189" y="7436"/>
                    <a:pt x="32" y="7625"/>
                    <a:pt x="32" y="7845"/>
                  </a:cubicBezTo>
                  <a:cubicBezTo>
                    <a:pt x="32" y="8066"/>
                    <a:pt x="252" y="8255"/>
                    <a:pt x="441" y="8255"/>
                  </a:cubicBezTo>
                  <a:lnTo>
                    <a:pt x="9546" y="8255"/>
                  </a:lnTo>
                  <a:cubicBezTo>
                    <a:pt x="9767" y="8255"/>
                    <a:pt x="9924" y="8066"/>
                    <a:pt x="9924" y="7845"/>
                  </a:cubicBezTo>
                  <a:cubicBezTo>
                    <a:pt x="9924" y="7593"/>
                    <a:pt x="9735" y="7436"/>
                    <a:pt x="9546" y="7436"/>
                  </a:cubicBezTo>
                  <a:lnTo>
                    <a:pt x="7719" y="7436"/>
                  </a:lnTo>
                  <a:cubicBezTo>
                    <a:pt x="8538" y="6900"/>
                    <a:pt x="9168" y="6144"/>
                    <a:pt x="9578" y="5230"/>
                  </a:cubicBezTo>
                  <a:lnTo>
                    <a:pt x="10523" y="5230"/>
                  </a:lnTo>
                  <a:cubicBezTo>
                    <a:pt x="11751" y="5230"/>
                    <a:pt x="12728" y="4254"/>
                    <a:pt x="12728" y="3025"/>
                  </a:cubicBezTo>
                  <a:cubicBezTo>
                    <a:pt x="12728" y="1796"/>
                    <a:pt x="11657" y="788"/>
                    <a:pt x="10428" y="788"/>
                  </a:cubicBezTo>
                  <a:lnTo>
                    <a:pt x="9893" y="788"/>
                  </a:lnTo>
                  <a:lnTo>
                    <a:pt x="9893" y="379"/>
                  </a:lnTo>
                  <a:cubicBezTo>
                    <a:pt x="9893" y="158"/>
                    <a:pt x="9704" y="1"/>
                    <a:pt x="94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31" name="Google Shape;7231;p72"/>
          <p:cNvGrpSpPr/>
          <p:nvPr/>
        </p:nvGrpSpPr>
        <p:grpSpPr>
          <a:xfrm>
            <a:off x="3063465" y="3348127"/>
            <a:ext cx="366364" cy="366248"/>
            <a:chOff x="-60255350" y="3733825"/>
            <a:chExt cx="316650" cy="31655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7232" name="Google Shape;7232;p72"/>
            <p:cNvSpPr/>
            <p:nvPr/>
          </p:nvSpPr>
          <p:spPr>
            <a:xfrm>
              <a:off x="-60218325" y="3733825"/>
              <a:ext cx="235525" cy="316550"/>
            </a:xfrm>
            <a:custGeom>
              <a:avLst/>
              <a:gdLst/>
              <a:ahLst/>
              <a:cxnLst/>
              <a:rect l="l" t="t" r="r" b="b"/>
              <a:pathLst>
                <a:path w="9421" h="12662" extrusionOk="0">
                  <a:moveTo>
                    <a:pt x="4821" y="1666"/>
                  </a:moveTo>
                  <a:cubicBezTo>
                    <a:pt x="5073" y="1666"/>
                    <a:pt x="5262" y="1886"/>
                    <a:pt x="5262" y="2075"/>
                  </a:cubicBezTo>
                  <a:lnTo>
                    <a:pt x="5262" y="2359"/>
                  </a:lnTo>
                  <a:cubicBezTo>
                    <a:pt x="5734" y="2485"/>
                    <a:pt x="6081" y="2989"/>
                    <a:pt x="6081" y="3525"/>
                  </a:cubicBezTo>
                  <a:cubicBezTo>
                    <a:pt x="6081" y="3777"/>
                    <a:pt x="5892" y="3934"/>
                    <a:pt x="5640" y="3934"/>
                  </a:cubicBezTo>
                  <a:cubicBezTo>
                    <a:pt x="5419" y="3934"/>
                    <a:pt x="5262" y="3714"/>
                    <a:pt x="5262" y="3525"/>
                  </a:cubicBezTo>
                  <a:cubicBezTo>
                    <a:pt x="5262" y="3273"/>
                    <a:pt x="5073" y="3084"/>
                    <a:pt x="4821" y="3084"/>
                  </a:cubicBezTo>
                  <a:cubicBezTo>
                    <a:pt x="4569" y="3084"/>
                    <a:pt x="4411" y="3273"/>
                    <a:pt x="4411" y="3525"/>
                  </a:cubicBezTo>
                  <a:cubicBezTo>
                    <a:pt x="4411" y="3777"/>
                    <a:pt x="4789" y="3997"/>
                    <a:pt x="5104" y="4249"/>
                  </a:cubicBezTo>
                  <a:cubicBezTo>
                    <a:pt x="5514" y="4564"/>
                    <a:pt x="6081" y="4942"/>
                    <a:pt x="6081" y="5604"/>
                  </a:cubicBezTo>
                  <a:cubicBezTo>
                    <a:pt x="6081" y="6171"/>
                    <a:pt x="5734" y="6612"/>
                    <a:pt x="5262" y="6801"/>
                  </a:cubicBezTo>
                  <a:lnTo>
                    <a:pt x="5262" y="7085"/>
                  </a:lnTo>
                  <a:cubicBezTo>
                    <a:pt x="5262" y="7305"/>
                    <a:pt x="5041" y="7463"/>
                    <a:pt x="4821" y="7463"/>
                  </a:cubicBezTo>
                  <a:cubicBezTo>
                    <a:pt x="4569" y="7463"/>
                    <a:pt x="4411" y="7274"/>
                    <a:pt x="4411" y="7085"/>
                  </a:cubicBezTo>
                  <a:lnTo>
                    <a:pt x="4411" y="6801"/>
                  </a:lnTo>
                  <a:cubicBezTo>
                    <a:pt x="3938" y="6644"/>
                    <a:pt x="3592" y="6171"/>
                    <a:pt x="3592" y="5604"/>
                  </a:cubicBezTo>
                  <a:cubicBezTo>
                    <a:pt x="3592" y="5383"/>
                    <a:pt x="3781" y="5194"/>
                    <a:pt x="4033" y="5194"/>
                  </a:cubicBezTo>
                  <a:cubicBezTo>
                    <a:pt x="4253" y="5194"/>
                    <a:pt x="4411" y="5383"/>
                    <a:pt x="4411" y="5604"/>
                  </a:cubicBezTo>
                  <a:cubicBezTo>
                    <a:pt x="4411" y="5856"/>
                    <a:pt x="4632" y="6014"/>
                    <a:pt x="4821" y="6014"/>
                  </a:cubicBezTo>
                  <a:cubicBezTo>
                    <a:pt x="5041" y="6014"/>
                    <a:pt x="5262" y="5824"/>
                    <a:pt x="5262" y="5604"/>
                  </a:cubicBezTo>
                  <a:cubicBezTo>
                    <a:pt x="5262" y="5383"/>
                    <a:pt x="4947" y="5131"/>
                    <a:pt x="4569" y="4911"/>
                  </a:cubicBezTo>
                  <a:cubicBezTo>
                    <a:pt x="4159" y="4596"/>
                    <a:pt x="3592" y="4186"/>
                    <a:pt x="3592" y="3525"/>
                  </a:cubicBezTo>
                  <a:cubicBezTo>
                    <a:pt x="3592" y="2989"/>
                    <a:pt x="3938" y="2548"/>
                    <a:pt x="4411" y="2359"/>
                  </a:cubicBezTo>
                  <a:lnTo>
                    <a:pt x="4411" y="2075"/>
                  </a:lnTo>
                  <a:cubicBezTo>
                    <a:pt x="4411" y="1823"/>
                    <a:pt x="4632" y="1666"/>
                    <a:pt x="4821" y="1666"/>
                  </a:cubicBezTo>
                  <a:close/>
                  <a:moveTo>
                    <a:pt x="6081" y="9385"/>
                  </a:moveTo>
                  <a:lnTo>
                    <a:pt x="6081" y="10235"/>
                  </a:lnTo>
                  <a:lnTo>
                    <a:pt x="3592" y="10235"/>
                  </a:lnTo>
                  <a:lnTo>
                    <a:pt x="3592" y="9385"/>
                  </a:lnTo>
                  <a:close/>
                  <a:moveTo>
                    <a:pt x="4801" y="0"/>
                  </a:moveTo>
                  <a:cubicBezTo>
                    <a:pt x="4498" y="0"/>
                    <a:pt x="4188" y="29"/>
                    <a:pt x="3875" y="91"/>
                  </a:cubicBezTo>
                  <a:cubicBezTo>
                    <a:pt x="2111" y="500"/>
                    <a:pt x="693" y="1949"/>
                    <a:pt x="378" y="3714"/>
                  </a:cubicBezTo>
                  <a:cubicBezTo>
                    <a:pt x="0" y="5698"/>
                    <a:pt x="1008" y="7652"/>
                    <a:pt x="2773" y="8565"/>
                  </a:cubicBezTo>
                  <a:lnTo>
                    <a:pt x="2773" y="10582"/>
                  </a:lnTo>
                  <a:cubicBezTo>
                    <a:pt x="2773" y="11716"/>
                    <a:pt x="3718" y="12661"/>
                    <a:pt x="4852" y="12661"/>
                  </a:cubicBezTo>
                  <a:cubicBezTo>
                    <a:pt x="5986" y="12661"/>
                    <a:pt x="6963" y="11716"/>
                    <a:pt x="6963" y="10582"/>
                  </a:cubicBezTo>
                  <a:lnTo>
                    <a:pt x="6963" y="8565"/>
                  </a:lnTo>
                  <a:cubicBezTo>
                    <a:pt x="8444" y="7778"/>
                    <a:pt x="9420" y="6234"/>
                    <a:pt x="9420" y="4501"/>
                  </a:cubicBezTo>
                  <a:cubicBezTo>
                    <a:pt x="9392" y="2000"/>
                    <a:pt x="7308" y="0"/>
                    <a:pt x="48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3" name="Google Shape;7233;p72"/>
            <p:cNvSpPr/>
            <p:nvPr/>
          </p:nvSpPr>
          <p:spPr>
            <a:xfrm>
              <a:off x="-60255350" y="3844775"/>
              <a:ext cx="34675" cy="20500"/>
            </a:xfrm>
            <a:custGeom>
              <a:avLst/>
              <a:gdLst/>
              <a:ahLst/>
              <a:cxnLst/>
              <a:rect l="l" t="t" r="r" b="b"/>
              <a:pathLst>
                <a:path w="1387" h="820" extrusionOk="0">
                  <a:moveTo>
                    <a:pt x="379" y="0"/>
                  </a:moveTo>
                  <a:cubicBezTo>
                    <a:pt x="158" y="0"/>
                    <a:pt x="1" y="189"/>
                    <a:pt x="1" y="378"/>
                  </a:cubicBezTo>
                  <a:cubicBezTo>
                    <a:pt x="1" y="630"/>
                    <a:pt x="190" y="819"/>
                    <a:pt x="379" y="819"/>
                  </a:cubicBezTo>
                  <a:lnTo>
                    <a:pt x="946" y="819"/>
                  </a:lnTo>
                  <a:cubicBezTo>
                    <a:pt x="1166" y="819"/>
                    <a:pt x="1387" y="630"/>
                    <a:pt x="1387" y="378"/>
                  </a:cubicBezTo>
                  <a:cubicBezTo>
                    <a:pt x="1387" y="158"/>
                    <a:pt x="1166" y="0"/>
                    <a:pt x="9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4" name="Google Shape;7234;p72"/>
            <p:cNvSpPr/>
            <p:nvPr/>
          </p:nvSpPr>
          <p:spPr>
            <a:xfrm>
              <a:off x="-59974175" y="3844775"/>
              <a:ext cx="35475" cy="20500"/>
            </a:xfrm>
            <a:custGeom>
              <a:avLst/>
              <a:gdLst/>
              <a:ahLst/>
              <a:cxnLst/>
              <a:rect l="l" t="t" r="r" b="b"/>
              <a:pathLst>
                <a:path w="1419" h="820" extrusionOk="0"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cubicBezTo>
                    <a:pt x="1" y="630"/>
                    <a:pt x="221" y="819"/>
                    <a:pt x="442" y="819"/>
                  </a:cubicBezTo>
                  <a:lnTo>
                    <a:pt x="1009" y="819"/>
                  </a:lnTo>
                  <a:cubicBezTo>
                    <a:pt x="1230" y="819"/>
                    <a:pt x="1387" y="630"/>
                    <a:pt x="1387" y="378"/>
                  </a:cubicBezTo>
                  <a:cubicBezTo>
                    <a:pt x="1419" y="158"/>
                    <a:pt x="1230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5" name="Google Shape;7235;p72"/>
            <p:cNvSpPr/>
            <p:nvPr/>
          </p:nvSpPr>
          <p:spPr>
            <a:xfrm>
              <a:off x="-60212825" y="3939475"/>
              <a:ext cx="32325" cy="30350"/>
            </a:xfrm>
            <a:custGeom>
              <a:avLst/>
              <a:gdLst/>
              <a:ahLst/>
              <a:cxnLst/>
              <a:rect l="l" t="t" r="r" b="b"/>
              <a:pathLst>
                <a:path w="1293" h="1214" extrusionOk="0">
                  <a:moveTo>
                    <a:pt x="836" y="1"/>
                  </a:moveTo>
                  <a:cubicBezTo>
                    <a:pt x="725" y="1"/>
                    <a:pt x="615" y="40"/>
                    <a:pt x="536" y="119"/>
                  </a:cubicBezTo>
                  <a:lnTo>
                    <a:pt x="158" y="497"/>
                  </a:lnTo>
                  <a:cubicBezTo>
                    <a:pt x="1" y="654"/>
                    <a:pt x="1" y="938"/>
                    <a:pt x="158" y="1096"/>
                  </a:cubicBezTo>
                  <a:cubicBezTo>
                    <a:pt x="237" y="1174"/>
                    <a:pt x="340" y="1214"/>
                    <a:pt x="442" y="1214"/>
                  </a:cubicBezTo>
                  <a:cubicBezTo>
                    <a:pt x="544" y="1214"/>
                    <a:pt x="647" y="1174"/>
                    <a:pt x="725" y="1096"/>
                  </a:cubicBezTo>
                  <a:lnTo>
                    <a:pt x="1135" y="686"/>
                  </a:lnTo>
                  <a:cubicBezTo>
                    <a:pt x="1293" y="528"/>
                    <a:pt x="1293" y="245"/>
                    <a:pt x="1135" y="119"/>
                  </a:cubicBezTo>
                  <a:cubicBezTo>
                    <a:pt x="1056" y="40"/>
                    <a:pt x="946" y="1"/>
                    <a:pt x="8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6" name="Google Shape;7236;p72"/>
            <p:cNvSpPr/>
            <p:nvPr/>
          </p:nvSpPr>
          <p:spPr>
            <a:xfrm>
              <a:off x="-60012750" y="3739425"/>
              <a:ext cx="32300" cy="30350"/>
            </a:xfrm>
            <a:custGeom>
              <a:avLst/>
              <a:gdLst/>
              <a:ahLst/>
              <a:cxnLst/>
              <a:rect l="l" t="t" r="r" b="b"/>
              <a:pathLst>
                <a:path w="1292" h="1214" extrusionOk="0">
                  <a:moveTo>
                    <a:pt x="835" y="1"/>
                  </a:moveTo>
                  <a:cubicBezTo>
                    <a:pt x="725" y="1"/>
                    <a:pt x="614" y="40"/>
                    <a:pt x="536" y="119"/>
                  </a:cubicBezTo>
                  <a:lnTo>
                    <a:pt x="126" y="497"/>
                  </a:lnTo>
                  <a:cubicBezTo>
                    <a:pt x="0" y="654"/>
                    <a:pt x="0" y="938"/>
                    <a:pt x="126" y="1095"/>
                  </a:cubicBezTo>
                  <a:cubicBezTo>
                    <a:pt x="205" y="1174"/>
                    <a:pt x="315" y="1213"/>
                    <a:pt x="425" y="1213"/>
                  </a:cubicBezTo>
                  <a:cubicBezTo>
                    <a:pt x="536" y="1213"/>
                    <a:pt x="646" y="1174"/>
                    <a:pt x="725" y="1095"/>
                  </a:cubicBezTo>
                  <a:lnTo>
                    <a:pt x="1134" y="686"/>
                  </a:lnTo>
                  <a:cubicBezTo>
                    <a:pt x="1292" y="560"/>
                    <a:pt x="1292" y="276"/>
                    <a:pt x="1134" y="119"/>
                  </a:cubicBezTo>
                  <a:cubicBezTo>
                    <a:pt x="1056" y="40"/>
                    <a:pt x="945" y="1"/>
                    <a:pt x="8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7" name="Google Shape;7237;p72"/>
            <p:cNvSpPr/>
            <p:nvPr/>
          </p:nvSpPr>
          <p:spPr>
            <a:xfrm>
              <a:off x="-60012750" y="3939475"/>
              <a:ext cx="32300" cy="30350"/>
            </a:xfrm>
            <a:custGeom>
              <a:avLst/>
              <a:gdLst/>
              <a:ahLst/>
              <a:cxnLst/>
              <a:rect l="l" t="t" r="r" b="b"/>
              <a:pathLst>
                <a:path w="1292" h="1214" extrusionOk="0">
                  <a:moveTo>
                    <a:pt x="425" y="1"/>
                  </a:moveTo>
                  <a:cubicBezTo>
                    <a:pt x="315" y="1"/>
                    <a:pt x="205" y="40"/>
                    <a:pt x="126" y="119"/>
                  </a:cubicBezTo>
                  <a:cubicBezTo>
                    <a:pt x="0" y="245"/>
                    <a:pt x="0" y="528"/>
                    <a:pt x="126" y="686"/>
                  </a:cubicBezTo>
                  <a:lnTo>
                    <a:pt x="536" y="1096"/>
                  </a:lnTo>
                  <a:cubicBezTo>
                    <a:pt x="614" y="1174"/>
                    <a:pt x="725" y="1214"/>
                    <a:pt x="835" y="1214"/>
                  </a:cubicBezTo>
                  <a:cubicBezTo>
                    <a:pt x="945" y="1214"/>
                    <a:pt x="1056" y="1174"/>
                    <a:pt x="1134" y="1096"/>
                  </a:cubicBezTo>
                  <a:cubicBezTo>
                    <a:pt x="1292" y="938"/>
                    <a:pt x="1292" y="654"/>
                    <a:pt x="1134" y="497"/>
                  </a:cubicBezTo>
                  <a:lnTo>
                    <a:pt x="725" y="119"/>
                  </a:lnTo>
                  <a:cubicBezTo>
                    <a:pt x="646" y="40"/>
                    <a:pt x="536" y="1"/>
                    <a:pt x="4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8" name="Google Shape;7238;p72"/>
            <p:cNvSpPr/>
            <p:nvPr/>
          </p:nvSpPr>
          <p:spPr>
            <a:xfrm>
              <a:off x="-60212825" y="3739425"/>
              <a:ext cx="32325" cy="30350"/>
            </a:xfrm>
            <a:custGeom>
              <a:avLst/>
              <a:gdLst/>
              <a:ahLst/>
              <a:cxnLst/>
              <a:rect l="l" t="t" r="r" b="b"/>
              <a:pathLst>
                <a:path w="1293" h="1214" extrusionOk="0">
                  <a:moveTo>
                    <a:pt x="442" y="1"/>
                  </a:moveTo>
                  <a:cubicBezTo>
                    <a:pt x="340" y="1"/>
                    <a:pt x="237" y="40"/>
                    <a:pt x="158" y="119"/>
                  </a:cubicBezTo>
                  <a:cubicBezTo>
                    <a:pt x="1" y="276"/>
                    <a:pt x="1" y="560"/>
                    <a:pt x="158" y="686"/>
                  </a:cubicBezTo>
                  <a:lnTo>
                    <a:pt x="536" y="1095"/>
                  </a:lnTo>
                  <a:cubicBezTo>
                    <a:pt x="615" y="1174"/>
                    <a:pt x="725" y="1213"/>
                    <a:pt x="836" y="1213"/>
                  </a:cubicBezTo>
                  <a:cubicBezTo>
                    <a:pt x="946" y="1213"/>
                    <a:pt x="1056" y="1174"/>
                    <a:pt x="1135" y="1095"/>
                  </a:cubicBezTo>
                  <a:cubicBezTo>
                    <a:pt x="1293" y="938"/>
                    <a:pt x="1293" y="654"/>
                    <a:pt x="1135" y="497"/>
                  </a:cubicBezTo>
                  <a:lnTo>
                    <a:pt x="725" y="119"/>
                  </a:lnTo>
                  <a:cubicBezTo>
                    <a:pt x="647" y="40"/>
                    <a:pt x="544" y="1"/>
                    <a:pt x="4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39" name="Google Shape;7239;p72"/>
          <p:cNvGrpSpPr/>
          <p:nvPr/>
        </p:nvGrpSpPr>
        <p:grpSpPr>
          <a:xfrm>
            <a:off x="3091262" y="3807035"/>
            <a:ext cx="310770" cy="365467"/>
            <a:chOff x="-60232500" y="4101525"/>
            <a:chExt cx="268600" cy="31587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7240" name="Google Shape;7240;p72"/>
            <p:cNvSpPr/>
            <p:nvPr/>
          </p:nvSpPr>
          <p:spPr>
            <a:xfrm>
              <a:off x="-60222275" y="4273225"/>
              <a:ext cx="63025" cy="144175"/>
            </a:xfrm>
            <a:custGeom>
              <a:avLst/>
              <a:gdLst/>
              <a:ahLst/>
              <a:cxnLst/>
              <a:rect l="l" t="t" r="r" b="b"/>
              <a:pathLst>
                <a:path w="2521" h="5767" extrusionOk="0">
                  <a:moveTo>
                    <a:pt x="1261" y="1"/>
                  </a:moveTo>
                  <a:cubicBezTo>
                    <a:pt x="1072" y="1"/>
                    <a:pt x="851" y="190"/>
                    <a:pt x="851" y="379"/>
                  </a:cubicBezTo>
                  <a:lnTo>
                    <a:pt x="851" y="662"/>
                  </a:lnTo>
                  <a:cubicBezTo>
                    <a:pt x="379" y="820"/>
                    <a:pt x="1" y="1293"/>
                    <a:pt x="1" y="1828"/>
                  </a:cubicBezTo>
                  <a:cubicBezTo>
                    <a:pt x="1" y="2521"/>
                    <a:pt x="568" y="2899"/>
                    <a:pt x="1009" y="3214"/>
                  </a:cubicBezTo>
                  <a:cubicBezTo>
                    <a:pt x="1324" y="3466"/>
                    <a:pt x="1671" y="3687"/>
                    <a:pt x="1671" y="3939"/>
                  </a:cubicBezTo>
                  <a:cubicBezTo>
                    <a:pt x="1671" y="4160"/>
                    <a:pt x="1482" y="4349"/>
                    <a:pt x="1261" y="4349"/>
                  </a:cubicBezTo>
                  <a:cubicBezTo>
                    <a:pt x="1072" y="4349"/>
                    <a:pt x="851" y="4160"/>
                    <a:pt x="851" y="3939"/>
                  </a:cubicBezTo>
                  <a:cubicBezTo>
                    <a:pt x="851" y="3687"/>
                    <a:pt x="631" y="3529"/>
                    <a:pt x="442" y="3529"/>
                  </a:cubicBezTo>
                  <a:cubicBezTo>
                    <a:pt x="253" y="3529"/>
                    <a:pt x="64" y="3718"/>
                    <a:pt x="64" y="3939"/>
                  </a:cubicBezTo>
                  <a:cubicBezTo>
                    <a:pt x="64" y="4475"/>
                    <a:pt x="410" y="4916"/>
                    <a:pt x="883" y="5105"/>
                  </a:cubicBezTo>
                  <a:lnTo>
                    <a:pt x="883" y="5388"/>
                  </a:lnTo>
                  <a:cubicBezTo>
                    <a:pt x="883" y="5609"/>
                    <a:pt x="1072" y="5766"/>
                    <a:pt x="1324" y="5766"/>
                  </a:cubicBezTo>
                  <a:cubicBezTo>
                    <a:pt x="1545" y="5766"/>
                    <a:pt x="1702" y="5577"/>
                    <a:pt x="1702" y="5388"/>
                  </a:cubicBezTo>
                  <a:lnTo>
                    <a:pt x="1702" y="5105"/>
                  </a:lnTo>
                  <a:cubicBezTo>
                    <a:pt x="2175" y="4947"/>
                    <a:pt x="2521" y="4475"/>
                    <a:pt x="2521" y="3939"/>
                  </a:cubicBezTo>
                  <a:cubicBezTo>
                    <a:pt x="2521" y="3246"/>
                    <a:pt x="1986" y="2868"/>
                    <a:pt x="1545" y="2553"/>
                  </a:cubicBezTo>
                  <a:cubicBezTo>
                    <a:pt x="1229" y="2301"/>
                    <a:pt x="883" y="2080"/>
                    <a:pt x="883" y="1828"/>
                  </a:cubicBezTo>
                  <a:cubicBezTo>
                    <a:pt x="883" y="1608"/>
                    <a:pt x="1072" y="1450"/>
                    <a:pt x="1261" y="1450"/>
                  </a:cubicBezTo>
                  <a:cubicBezTo>
                    <a:pt x="1513" y="1450"/>
                    <a:pt x="1671" y="1639"/>
                    <a:pt x="1671" y="1828"/>
                  </a:cubicBezTo>
                  <a:cubicBezTo>
                    <a:pt x="1671" y="2080"/>
                    <a:pt x="1860" y="2269"/>
                    <a:pt x="2112" y="2269"/>
                  </a:cubicBezTo>
                  <a:cubicBezTo>
                    <a:pt x="2332" y="2269"/>
                    <a:pt x="2490" y="2080"/>
                    <a:pt x="2490" y="1828"/>
                  </a:cubicBezTo>
                  <a:cubicBezTo>
                    <a:pt x="2490" y="1293"/>
                    <a:pt x="2143" y="852"/>
                    <a:pt x="1671" y="662"/>
                  </a:cubicBezTo>
                  <a:lnTo>
                    <a:pt x="1671" y="379"/>
                  </a:lnTo>
                  <a:cubicBezTo>
                    <a:pt x="1671" y="158"/>
                    <a:pt x="1482" y="1"/>
                    <a:pt x="12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1" name="Google Shape;7241;p72"/>
            <p:cNvSpPr/>
            <p:nvPr/>
          </p:nvSpPr>
          <p:spPr>
            <a:xfrm>
              <a:off x="-60232500" y="4101525"/>
              <a:ext cx="268600" cy="315875"/>
            </a:xfrm>
            <a:custGeom>
              <a:avLst/>
              <a:gdLst/>
              <a:ahLst/>
              <a:cxnLst/>
              <a:rect l="l" t="t" r="r" b="b"/>
              <a:pathLst>
                <a:path w="10744" h="12635" extrusionOk="0">
                  <a:moveTo>
                    <a:pt x="5356" y="1"/>
                  </a:moveTo>
                  <a:cubicBezTo>
                    <a:pt x="5104" y="1"/>
                    <a:pt x="4946" y="190"/>
                    <a:pt x="4946" y="410"/>
                  </a:cubicBezTo>
                  <a:lnTo>
                    <a:pt x="4946" y="820"/>
                  </a:lnTo>
                  <a:cubicBezTo>
                    <a:pt x="2206" y="1041"/>
                    <a:pt x="0" y="3340"/>
                    <a:pt x="0" y="6176"/>
                  </a:cubicBezTo>
                  <a:lnTo>
                    <a:pt x="0" y="6585"/>
                  </a:lnTo>
                  <a:lnTo>
                    <a:pt x="32" y="6585"/>
                  </a:lnTo>
                  <a:cubicBezTo>
                    <a:pt x="32" y="6806"/>
                    <a:pt x="221" y="6963"/>
                    <a:pt x="473" y="6963"/>
                  </a:cubicBezTo>
                  <a:cubicBezTo>
                    <a:pt x="693" y="6963"/>
                    <a:pt x="851" y="6774"/>
                    <a:pt x="851" y="6585"/>
                  </a:cubicBezTo>
                  <a:cubicBezTo>
                    <a:pt x="851" y="6113"/>
                    <a:pt x="1197" y="5766"/>
                    <a:pt x="1701" y="5766"/>
                  </a:cubicBezTo>
                  <a:cubicBezTo>
                    <a:pt x="2174" y="5766"/>
                    <a:pt x="2521" y="6113"/>
                    <a:pt x="2521" y="6585"/>
                  </a:cubicBezTo>
                  <a:cubicBezTo>
                    <a:pt x="2521" y="6806"/>
                    <a:pt x="2710" y="6963"/>
                    <a:pt x="2899" y="6963"/>
                  </a:cubicBezTo>
                  <a:cubicBezTo>
                    <a:pt x="3119" y="6963"/>
                    <a:pt x="3308" y="6774"/>
                    <a:pt x="3308" y="6585"/>
                  </a:cubicBezTo>
                  <a:cubicBezTo>
                    <a:pt x="3308" y="6113"/>
                    <a:pt x="3655" y="5766"/>
                    <a:pt x="4127" y="5766"/>
                  </a:cubicBezTo>
                  <a:cubicBezTo>
                    <a:pt x="4600" y="5766"/>
                    <a:pt x="4946" y="6113"/>
                    <a:pt x="4946" y="6585"/>
                  </a:cubicBezTo>
                  <a:lnTo>
                    <a:pt x="4946" y="11437"/>
                  </a:lnTo>
                  <a:cubicBezTo>
                    <a:pt x="4946" y="12099"/>
                    <a:pt x="5514" y="12634"/>
                    <a:pt x="6175" y="12634"/>
                  </a:cubicBezTo>
                  <a:cubicBezTo>
                    <a:pt x="6837" y="12634"/>
                    <a:pt x="7404" y="12099"/>
                    <a:pt x="7404" y="11437"/>
                  </a:cubicBezTo>
                  <a:lnTo>
                    <a:pt x="7404" y="10586"/>
                  </a:lnTo>
                  <a:cubicBezTo>
                    <a:pt x="7404" y="10366"/>
                    <a:pt x="7215" y="10208"/>
                    <a:pt x="6994" y="10208"/>
                  </a:cubicBezTo>
                  <a:cubicBezTo>
                    <a:pt x="6805" y="10208"/>
                    <a:pt x="6616" y="10397"/>
                    <a:pt x="6616" y="10586"/>
                  </a:cubicBezTo>
                  <a:lnTo>
                    <a:pt x="6616" y="11437"/>
                  </a:lnTo>
                  <a:cubicBezTo>
                    <a:pt x="6616" y="11658"/>
                    <a:pt x="6427" y="11815"/>
                    <a:pt x="6175" y="11815"/>
                  </a:cubicBezTo>
                  <a:cubicBezTo>
                    <a:pt x="5955" y="11815"/>
                    <a:pt x="5797" y="11626"/>
                    <a:pt x="5797" y="11437"/>
                  </a:cubicBezTo>
                  <a:lnTo>
                    <a:pt x="5797" y="6585"/>
                  </a:lnTo>
                  <a:cubicBezTo>
                    <a:pt x="5797" y="6113"/>
                    <a:pt x="6144" y="5766"/>
                    <a:pt x="6616" y="5766"/>
                  </a:cubicBezTo>
                  <a:cubicBezTo>
                    <a:pt x="7089" y="5766"/>
                    <a:pt x="7435" y="6113"/>
                    <a:pt x="7435" y="6585"/>
                  </a:cubicBezTo>
                  <a:cubicBezTo>
                    <a:pt x="7435" y="6806"/>
                    <a:pt x="7624" y="6963"/>
                    <a:pt x="7876" y="6963"/>
                  </a:cubicBezTo>
                  <a:cubicBezTo>
                    <a:pt x="8097" y="6963"/>
                    <a:pt x="8255" y="6774"/>
                    <a:pt x="8255" y="6585"/>
                  </a:cubicBezTo>
                  <a:cubicBezTo>
                    <a:pt x="8255" y="6113"/>
                    <a:pt x="8633" y="5766"/>
                    <a:pt x="9105" y="5766"/>
                  </a:cubicBezTo>
                  <a:cubicBezTo>
                    <a:pt x="9578" y="5766"/>
                    <a:pt x="9924" y="6113"/>
                    <a:pt x="9924" y="6585"/>
                  </a:cubicBezTo>
                  <a:cubicBezTo>
                    <a:pt x="9924" y="6806"/>
                    <a:pt x="10113" y="6963"/>
                    <a:pt x="10302" y="6963"/>
                  </a:cubicBezTo>
                  <a:cubicBezTo>
                    <a:pt x="10523" y="6963"/>
                    <a:pt x="10743" y="6774"/>
                    <a:pt x="10743" y="6585"/>
                  </a:cubicBezTo>
                  <a:lnTo>
                    <a:pt x="10743" y="6176"/>
                  </a:lnTo>
                  <a:cubicBezTo>
                    <a:pt x="10743" y="3340"/>
                    <a:pt x="8538" y="1041"/>
                    <a:pt x="5797" y="820"/>
                  </a:cubicBezTo>
                  <a:lnTo>
                    <a:pt x="5797" y="410"/>
                  </a:lnTo>
                  <a:cubicBezTo>
                    <a:pt x="5797" y="158"/>
                    <a:pt x="5577" y="1"/>
                    <a:pt x="53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42" name="Google Shape;7242;p72"/>
          <p:cNvSpPr/>
          <p:nvPr/>
        </p:nvSpPr>
        <p:spPr>
          <a:xfrm>
            <a:off x="2179036" y="4275969"/>
            <a:ext cx="366335" cy="367290"/>
          </a:xfrm>
          <a:custGeom>
            <a:avLst/>
            <a:gdLst/>
            <a:ahLst/>
            <a:cxnLst/>
            <a:rect l="l" t="t" r="r" b="b"/>
            <a:pathLst>
              <a:path w="12665" h="12698" extrusionOk="0">
                <a:moveTo>
                  <a:pt x="9200" y="883"/>
                </a:moveTo>
                <a:lnTo>
                  <a:pt x="9200" y="1702"/>
                </a:lnTo>
                <a:lnTo>
                  <a:pt x="3403" y="1702"/>
                </a:lnTo>
                <a:lnTo>
                  <a:pt x="3403" y="883"/>
                </a:lnTo>
                <a:close/>
                <a:moveTo>
                  <a:pt x="4222" y="3340"/>
                </a:moveTo>
                <a:lnTo>
                  <a:pt x="4222" y="4191"/>
                </a:lnTo>
                <a:lnTo>
                  <a:pt x="3403" y="4191"/>
                </a:lnTo>
                <a:lnTo>
                  <a:pt x="3403" y="3340"/>
                </a:lnTo>
                <a:close/>
                <a:moveTo>
                  <a:pt x="6711" y="3340"/>
                </a:moveTo>
                <a:lnTo>
                  <a:pt x="6711" y="4191"/>
                </a:lnTo>
                <a:lnTo>
                  <a:pt x="5892" y="4191"/>
                </a:lnTo>
                <a:lnTo>
                  <a:pt x="5892" y="3340"/>
                </a:lnTo>
                <a:close/>
                <a:moveTo>
                  <a:pt x="9200" y="3340"/>
                </a:moveTo>
                <a:lnTo>
                  <a:pt x="9200" y="4191"/>
                </a:lnTo>
                <a:lnTo>
                  <a:pt x="8349" y="4191"/>
                </a:lnTo>
                <a:lnTo>
                  <a:pt x="8349" y="3340"/>
                </a:lnTo>
                <a:close/>
                <a:moveTo>
                  <a:pt x="4222" y="5010"/>
                </a:moveTo>
                <a:lnTo>
                  <a:pt x="4222" y="5829"/>
                </a:lnTo>
                <a:lnTo>
                  <a:pt x="3403" y="5829"/>
                </a:lnTo>
                <a:lnTo>
                  <a:pt x="3403" y="5010"/>
                </a:lnTo>
                <a:close/>
                <a:moveTo>
                  <a:pt x="6711" y="5010"/>
                </a:moveTo>
                <a:lnTo>
                  <a:pt x="6711" y="5829"/>
                </a:lnTo>
                <a:lnTo>
                  <a:pt x="5892" y="5829"/>
                </a:lnTo>
                <a:lnTo>
                  <a:pt x="5892" y="5010"/>
                </a:lnTo>
                <a:close/>
                <a:moveTo>
                  <a:pt x="9200" y="5010"/>
                </a:moveTo>
                <a:lnTo>
                  <a:pt x="9200" y="5829"/>
                </a:lnTo>
                <a:lnTo>
                  <a:pt x="8349" y="5829"/>
                </a:lnTo>
                <a:lnTo>
                  <a:pt x="8349" y="5010"/>
                </a:lnTo>
                <a:close/>
                <a:moveTo>
                  <a:pt x="4222" y="6648"/>
                </a:moveTo>
                <a:lnTo>
                  <a:pt x="4222" y="7499"/>
                </a:lnTo>
                <a:lnTo>
                  <a:pt x="3403" y="7499"/>
                </a:lnTo>
                <a:lnTo>
                  <a:pt x="3403" y="6648"/>
                </a:lnTo>
                <a:close/>
                <a:moveTo>
                  <a:pt x="6711" y="6648"/>
                </a:moveTo>
                <a:lnTo>
                  <a:pt x="6711" y="7499"/>
                </a:lnTo>
                <a:lnTo>
                  <a:pt x="5892" y="7499"/>
                </a:lnTo>
                <a:lnTo>
                  <a:pt x="5892" y="6648"/>
                </a:lnTo>
                <a:close/>
                <a:moveTo>
                  <a:pt x="9200" y="6648"/>
                </a:moveTo>
                <a:lnTo>
                  <a:pt x="9200" y="7499"/>
                </a:lnTo>
                <a:lnTo>
                  <a:pt x="8349" y="7499"/>
                </a:lnTo>
                <a:lnTo>
                  <a:pt x="8349" y="6648"/>
                </a:lnTo>
                <a:close/>
                <a:moveTo>
                  <a:pt x="1733" y="9137"/>
                </a:moveTo>
                <a:lnTo>
                  <a:pt x="1733" y="11909"/>
                </a:lnTo>
                <a:lnTo>
                  <a:pt x="819" y="11909"/>
                </a:lnTo>
                <a:lnTo>
                  <a:pt x="819" y="9137"/>
                </a:lnTo>
                <a:close/>
                <a:moveTo>
                  <a:pt x="5892" y="9137"/>
                </a:moveTo>
                <a:lnTo>
                  <a:pt x="5892" y="11909"/>
                </a:lnTo>
                <a:lnTo>
                  <a:pt x="4222" y="11909"/>
                </a:lnTo>
                <a:lnTo>
                  <a:pt x="4222" y="9137"/>
                </a:lnTo>
                <a:close/>
                <a:moveTo>
                  <a:pt x="8349" y="9137"/>
                </a:moveTo>
                <a:lnTo>
                  <a:pt x="8349" y="11909"/>
                </a:lnTo>
                <a:lnTo>
                  <a:pt x="6711" y="11909"/>
                </a:lnTo>
                <a:lnTo>
                  <a:pt x="6711" y="9137"/>
                </a:lnTo>
                <a:close/>
                <a:moveTo>
                  <a:pt x="11783" y="9137"/>
                </a:moveTo>
                <a:lnTo>
                  <a:pt x="11783" y="11909"/>
                </a:lnTo>
                <a:lnTo>
                  <a:pt x="10806" y="11909"/>
                </a:lnTo>
                <a:lnTo>
                  <a:pt x="10806" y="9137"/>
                </a:lnTo>
                <a:close/>
                <a:moveTo>
                  <a:pt x="2993" y="1"/>
                </a:moveTo>
                <a:cubicBezTo>
                  <a:pt x="2773" y="1"/>
                  <a:pt x="2615" y="190"/>
                  <a:pt x="2615" y="410"/>
                </a:cubicBezTo>
                <a:lnTo>
                  <a:pt x="2615" y="1670"/>
                </a:lnTo>
                <a:lnTo>
                  <a:pt x="2206" y="1670"/>
                </a:lnTo>
                <a:cubicBezTo>
                  <a:pt x="1985" y="1670"/>
                  <a:pt x="1796" y="1859"/>
                  <a:pt x="1796" y="2080"/>
                </a:cubicBezTo>
                <a:lnTo>
                  <a:pt x="1796" y="8318"/>
                </a:lnTo>
                <a:lnTo>
                  <a:pt x="410" y="8318"/>
                </a:lnTo>
                <a:cubicBezTo>
                  <a:pt x="158" y="8318"/>
                  <a:pt x="0" y="8507"/>
                  <a:pt x="0" y="8696"/>
                </a:cubicBezTo>
                <a:lnTo>
                  <a:pt x="0" y="12287"/>
                </a:lnTo>
                <a:cubicBezTo>
                  <a:pt x="0" y="12540"/>
                  <a:pt x="221" y="12697"/>
                  <a:pt x="410" y="12697"/>
                </a:cubicBezTo>
                <a:lnTo>
                  <a:pt x="12256" y="12697"/>
                </a:lnTo>
                <a:cubicBezTo>
                  <a:pt x="12508" y="12697"/>
                  <a:pt x="12665" y="12477"/>
                  <a:pt x="12665" y="12287"/>
                </a:cubicBezTo>
                <a:lnTo>
                  <a:pt x="12665" y="8696"/>
                </a:lnTo>
                <a:cubicBezTo>
                  <a:pt x="12602" y="8475"/>
                  <a:pt x="12445" y="8318"/>
                  <a:pt x="12224" y="8318"/>
                </a:cubicBezTo>
                <a:lnTo>
                  <a:pt x="10838" y="8318"/>
                </a:lnTo>
                <a:lnTo>
                  <a:pt x="10838" y="2080"/>
                </a:lnTo>
                <a:cubicBezTo>
                  <a:pt x="10838" y="1859"/>
                  <a:pt x="10649" y="1670"/>
                  <a:pt x="10460" y="1670"/>
                </a:cubicBezTo>
                <a:lnTo>
                  <a:pt x="10019" y="1670"/>
                </a:lnTo>
                <a:lnTo>
                  <a:pt x="10019" y="410"/>
                </a:lnTo>
                <a:cubicBezTo>
                  <a:pt x="10019" y="158"/>
                  <a:pt x="9830" y="1"/>
                  <a:pt x="9609" y="1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43" name="Google Shape;7243;p72"/>
          <p:cNvGrpSpPr/>
          <p:nvPr/>
        </p:nvGrpSpPr>
        <p:grpSpPr>
          <a:xfrm>
            <a:off x="2624262" y="1532866"/>
            <a:ext cx="368186" cy="366364"/>
            <a:chOff x="-63679950" y="3360375"/>
            <a:chExt cx="318225" cy="31665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7244" name="Google Shape;7244;p72"/>
            <p:cNvSpPr/>
            <p:nvPr/>
          </p:nvSpPr>
          <p:spPr>
            <a:xfrm>
              <a:off x="-63497200" y="3423400"/>
              <a:ext cx="40975" cy="40975"/>
            </a:xfrm>
            <a:custGeom>
              <a:avLst/>
              <a:gdLst/>
              <a:ahLst/>
              <a:cxnLst/>
              <a:rect l="l" t="t" r="r" b="b"/>
              <a:pathLst>
                <a:path w="1639" h="1639" extrusionOk="0">
                  <a:moveTo>
                    <a:pt x="819" y="0"/>
                  </a:moveTo>
                  <a:cubicBezTo>
                    <a:pt x="378" y="0"/>
                    <a:pt x="0" y="378"/>
                    <a:pt x="0" y="819"/>
                  </a:cubicBezTo>
                  <a:cubicBezTo>
                    <a:pt x="0" y="1260"/>
                    <a:pt x="378" y="1638"/>
                    <a:pt x="819" y="1638"/>
                  </a:cubicBezTo>
                  <a:cubicBezTo>
                    <a:pt x="1260" y="1638"/>
                    <a:pt x="1638" y="1260"/>
                    <a:pt x="1638" y="819"/>
                  </a:cubicBezTo>
                  <a:cubicBezTo>
                    <a:pt x="1638" y="378"/>
                    <a:pt x="1260" y="0"/>
                    <a:pt x="8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5" name="Google Shape;7245;p72"/>
            <p:cNvSpPr/>
            <p:nvPr/>
          </p:nvSpPr>
          <p:spPr>
            <a:xfrm>
              <a:off x="-63516900" y="3485625"/>
              <a:ext cx="79575" cy="29950"/>
            </a:xfrm>
            <a:custGeom>
              <a:avLst/>
              <a:gdLst/>
              <a:ahLst/>
              <a:cxnLst/>
              <a:rect l="l" t="t" r="r" b="b"/>
              <a:pathLst>
                <a:path w="3183" h="1198" extrusionOk="0">
                  <a:moveTo>
                    <a:pt x="1607" y="0"/>
                  </a:moveTo>
                  <a:cubicBezTo>
                    <a:pt x="820" y="0"/>
                    <a:pt x="190" y="504"/>
                    <a:pt x="1" y="1197"/>
                  </a:cubicBezTo>
                  <a:lnTo>
                    <a:pt x="3183" y="1197"/>
                  </a:lnTo>
                  <a:cubicBezTo>
                    <a:pt x="3025" y="504"/>
                    <a:pt x="2395" y="0"/>
                    <a:pt x="160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6" name="Google Shape;7246;p72"/>
            <p:cNvSpPr/>
            <p:nvPr/>
          </p:nvSpPr>
          <p:spPr>
            <a:xfrm>
              <a:off x="-63618500" y="3360375"/>
              <a:ext cx="256775" cy="256600"/>
            </a:xfrm>
            <a:custGeom>
              <a:avLst/>
              <a:gdLst/>
              <a:ahLst/>
              <a:cxnLst/>
              <a:rect l="l" t="t" r="r" b="b"/>
              <a:pathLst>
                <a:path w="10271" h="10264" extrusionOk="0">
                  <a:moveTo>
                    <a:pt x="5703" y="1639"/>
                  </a:moveTo>
                  <a:cubicBezTo>
                    <a:pt x="6616" y="1639"/>
                    <a:pt x="7373" y="2395"/>
                    <a:pt x="7373" y="3309"/>
                  </a:cubicBezTo>
                  <a:cubicBezTo>
                    <a:pt x="7373" y="3750"/>
                    <a:pt x="7215" y="4128"/>
                    <a:pt x="6900" y="4443"/>
                  </a:cubicBezTo>
                  <a:cubicBezTo>
                    <a:pt x="7625" y="4884"/>
                    <a:pt x="8192" y="5672"/>
                    <a:pt x="8192" y="6617"/>
                  </a:cubicBezTo>
                  <a:cubicBezTo>
                    <a:pt x="8160" y="6900"/>
                    <a:pt x="8003" y="7058"/>
                    <a:pt x="7751" y="7058"/>
                  </a:cubicBezTo>
                  <a:lnTo>
                    <a:pt x="3623" y="7058"/>
                  </a:lnTo>
                  <a:cubicBezTo>
                    <a:pt x="3371" y="7058"/>
                    <a:pt x="3214" y="6837"/>
                    <a:pt x="3214" y="6617"/>
                  </a:cubicBezTo>
                  <a:cubicBezTo>
                    <a:pt x="3214" y="5672"/>
                    <a:pt x="3749" y="4884"/>
                    <a:pt x="4537" y="4443"/>
                  </a:cubicBezTo>
                  <a:cubicBezTo>
                    <a:pt x="4254" y="4128"/>
                    <a:pt x="4065" y="3718"/>
                    <a:pt x="4065" y="3309"/>
                  </a:cubicBezTo>
                  <a:cubicBezTo>
                    <a:pt x="4065" y="2395"/>
                    <a:pt x="4789" y="1639"/>
                    <a:pt x="5703" y="1639"/>
                  </a:cubicBezTo>
                  <a:close/>
                  <a:moveTo>
                    <a:pt x="5703" y="1"/>
                  </a:moveTo>
                  <a:cubicBezTo>
                    <a:pt x="3182" y="1"/>
                    <a:pt x="1135" y="2049"/>
                    <a:pt x="1135" y="4569"/>
                  </a:cubicBezTo>
                  <a:cubicBezTo>
                    <a:pt x="1135" y="5609"/>
                    <a:pt x="1481" y="6648"/>
                    <a:pt x="2206" y="7467"/>
                  </a:cubicBezTo>
                  <a:lnTo>
                    <a:pt x="1607" y="8066"/>
                  </a:lnTo>
                  <a:lnTo>
                    <a:pt x="756" y="7184"/>
                  </a:lnTo>
                  <a:cubicBezTo>
                    <a:pt x="678" y="7121"/>
                    <a:pt x="567" y="7089"/>
                    <a:pt x="457" y="7089"/>
                  </a:cubicBezTo>
                  <a:cubicBezTo>
                    <a:pt x="347" y="7089"/>
                    <a:pt x="237" y="7121"/>
                    <a:pt x="158" y="7184"/>
                  </a:cubicBezTo>
                  <a:cubicBezTo>
                    <a:pt x="0" y="7341"/>
                    <a:pt x="0" y="7625"/>
                    <a:pt x="158" y="7783"/>
                  </a:cubicBezTo>
                  <a:lnTo>
                    <a:pt x="1324" y="8980"/>
                  </a:lnTo>
                  <a:lnTo>
                    <a:pt x="2521" y="10145"/>
                  </a:lnTo>
                  <a:cubicBezTo>
                    <a:pt x="2600" y="10224"/>
                    <a:pt x="2710" y="10264"/>
                    <a:pt x="2820" y="10264"/>
                  </a:cubicBezTo>
                  <a:cubicBezTo>
                    <a:pt x="2930" y="10264"/>
                    <a:pt x="3041" y="10224"/>
                    <a:pt x="3119" y="10145"/>
                  </a:cubicBezTo>
                  <a:cubicBezTo>
                    <a:pt x="3277" y="9988"/>
                    <a:pt x="3277" y="9704"/>
                    <a:pt x="3119" y="9547"/>
                  </a:cubicBezTo>
                  <a:lnTo>
                    <a:pt x="2237" y="8696"/>
                  </a:lnTo>
                  <a:lnTo>
                    <a:pt x="2836" y="8098"/>
                  </a:lnTo>
                  <a:cubicBezTo>
                    <a:pt x="3655" y="8759"/>
                    <a:pt x="4695" y="9169"/>
                    <a:pt x="5734" y="9169"/>
                  </a:cubicBezTo>
                  <a:cubicBezTo>
                    <a:pt x="8255" y="9169"/>
                    <a:pt x="10271" y="7121"/>
                    <a:pt x="10271" y="4632"/>
                  </a:cubicBezTo>
                  <a:cubicBezTo>
                    <a:pt x="10239" y="2049"/>
                    <a:pt x="8223" y="1"/>
                    <a:pt x="57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7" name="Google Shape;7247;p72"/>
            <p:cNvSpPr/>
            <p:nvPr/>
          </p:nvSpPr>
          <p:spPr>
            <a:xfrm>
              <a:off x="-63679950" y="3576200"/>
              <a:ext cx="102425" cy="100825"/>
            </a:xfrm>
            <a:custGeom>
              <a:avLst/>
              <a:gdLst/>
              <a:ahLst/>
              <a:cxnLst/>
              <a:rect l="l" t="t" r="r" b="b"/>
              <a:pathLst>
                <a:path w="4097" h="4033" extrusionOk="0">
                  <a:moveTo>
                    <a:pt x="2332" y="0"/>
                  </a:moveTo>
                  <a:lnTo>
                    <a:pt x="159" y="2142"/>
                  </a:lnTo>
                  <a:cubicBezTo>
                    <a:pt x="1" y="2300"/>
                    <a:pt x="1" y="2584"/>
                    <a:pt x="159" y="2741"/>
                  </a:cubicBezTo>
                  <a:lnTo>
                    <a:pt x="1356" y="3938"/>
                  </a:lnTo>
                  <a:cubicBezTo>
                    <a:pt x="1434" y="4001"/>
                    <a:pt x="1545" y="4033"/>
                    <a:pt x="1655" y="4033"/>
                  </a:cubicBezTo>
                  <a:cubicBezTo>
                    <a:pt x="1765" y="4033"/>
                    <a:pt x="1876" y="4001"/>
                    <a:pt x="1954" y="3938"/>
                  </a:cubicBezTo>
                  <a:lnTo>
                    <a:pt x="4097" y="1764"/>
                  </a:lnTo>
                  <a:lnTo>
                    <a:pt x="233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48" name="Google Shape;7248;p72"/>
          <p:cNvSpPr/>
          <p:nvPr/>
        </p:nvSpPr>
        <p:spPr>
          <a:xfrm>
            <a:off x="2623229" y="1975169"/>
            <a:ext cx="370009" cy="367724"/>
          </a:xfrm>
          <a:custGeom>
            <a:avLst/>
            <a:gdLst/>
            <a:ahLst/>
            <a:cxnLst/>
            <a:rect l="l" t="t" r="r" b="b"/>
            <a:pathLst>
              <a:path w="12792" h="12713" extrusionOk="0">
                <a:moveTo>
                  <a:pt x="8633" y="1229"/>
                </a:moveTo>
                <a:cubicBezTo>
                  <a:pt x="8854" y="1229"/>
                  <a:pt x="9011" y="1418"/>
                  <a:pt x="9011" y="1607"/>
                </a:cubicBezTo>
                <a:lnTo>
                  <a:pt x="9011" y="1890"/>
                </a:lnTo>
                <a:cubicBezTo>
                  <a:pt x="9484" y="2048"/>
                  <a:pt x="9831" y="2520"/>
                  <a:pt x="9831" y="3088"/>
                </a:cubicBezTo>
                <a:cubicBezTo>
                  <a:pt x="9831" y="3308"/>
                  <a:pt x="9641" y="3497"/>
                  <a:pt x="9452" y="3497"/>
                </a:cubicBezTo>
                <a:cubicBezTo>
                  <a:pt x="9200" y="3497"/>
                  <a:pt x="9011" y="3308"/>
                  <a:pt x="9011" y="3088"/>
                </a:cubicBezTo>
                <a:cubicBezTo>
                  <a:pt x="9011" y="2835"/>
                  <a:pt x="8822" y="2678"/>
                  <a:pt x="8633" y="2678"/>
                </a:cubicBezTo>
                <a:cubicBezTo>
                  <a:pt x="8413" y="2678"/>
                  <a:pt x="8192" y="2867"/>
                  <a:pt x="8192" y="3088"/>
                </a:cubicBezTo>
                <a:cubicBezTo>
                  <a:pt x="8224" y="3308"/>
                  <a:pt x="8570" y="3529"/>
                  <a:pt x="8885" y="3781"/>
                </a:cubicBezTo>
                <a:cubicBezTo>
                  <a:pt x="9326" y="4096"/>
                  <a:pt x="9894" y="4505"/>
                  <a:pt x="9894" y="5167"/>
                </a:cubicBezTo>
                <a:cubicBezTo>
                  <a:pt x="9894" y="5702"/>
                  <a:pt x="9515" y="6143"/>
                  <a:pt x="9043" y="6333"/>
                </a:cubicBezTo>
                <a:lnTo>
                  <a:pt x="9043" y="6616"/>
                </a:lnTo>
                <a:cubicBezTo>
                  <a:pt x="9043" y="6868"/>
                  <a:pt x="8854" y="7026"/>
                  <a:pt x="8665" y="7026"/>
                </a:cubicBezTo>
                <a:cubicBezTo>
                  <a:pt x="8476" y="7026"/>
                  <a:pt x="8224" y="6805"/>
                  <a:pt x="8224" y="6616"/>
                </a:cubicBezTo>
                <a:lnTo>
                  <a:pt x="8224" y="6333"/>
                </a:lnTo>
                <a:cubicBezTo>
                  <a:pt x="7751" y="6175"/>
                  <a:pt x="7405" y="5702"/>
                  <a:pt x="7405" y="5167"/>
                </a:cubicBezTo>
                <a:cubicBezTo>
                  <a:pt x="7405" y="4915"/>
                  <a:pt x="7594" y="4757"/>
                  <a:pt x="7783" y="4757"/>
                </a:cubicBezTo>
                <a:cubicBezTo>
                  <a:pt x="8003" y="4757"/>
                  <a:pt x="8192" y="4978"/>
                  <a:pt x="8192" y="5167"/>
                </a:cubicBezTo>
                <a:cubicBezTo>
                  <a:pt x="8192" y="5387"/>
                  <a:pt x="8381" y="5608"/>
                  <a:pt x="8633" y="5608"/>
                </a:cubicBezTo>
                <a:cubicBezTo>
                  <a:pt x="8854" y="5608"/>
                  <a:pt x="9011" y="5387"/>
                  <a:pt x="9011" y="5167"/>
                </a:cubicBezTo>
                <a:cubicBezTo>
                  <a:pt x="9011" y="4915"/>
                  <a:pt x="8696" y="4694"/>
                  <a:pt x="8350" y="4442"/>
                </a:cubicBezTo>
                <a:cubicBezTo>
                  <a:pt x="7909" y="4127"/>
                  <a:pt x="7373" y="3749"/>
                  <a:pt x="7373" y="3088"/>
                </a:cubicBezTo>
                <a:cubicBezTo>
                  <a:pt x="7373" y="2520"/>
                  <a:pt x="7720" y="2079"/>
                  <a:pt x="8192" y="1890"/>
                </a:cubicBezTo>
                <a:lnTo>
                  <a:pt x="8192" y="1607"/>
                </a:lnTo>
                <a:cubicBezTo>
                  <a:pt x="8192" y="1386"/>
                  <a:pt x="8381" y="1229"/>
                  <a:pt x="8633" y="1229"/>
                </a:cubicBezTo>
                <a:close/>
                <a:moveTo>
                  <a:pt x="6050" y="6616"/>
                </a:moveTo>
                <a:lnTo>
                  <a:pt x="5073" y="10239"/>
                </a:lnTo>
                <a:lnTo>
                  <a:pt x="4853" y="9388"/>
                </a:lnTo>
                <a:cubicBezTo>
                  <a:pt x="4793" y="9168"/>
                  <a:pt x="4617" y="9049"/>
                  <a:pt x="4433" y="9049"/>
                </a:cubicBezTo>
                <a:cubicBezTo>
                  <a:pt x="4328" y="9049"/>
                  <a:pt x="4220" y="9088"/>
                  <a:pt x="4128" y="9168"/>
                </a:cubicBezTo>
                <a:lnTo>
                  <a:pt x="1450" y="11846"/>
                </a:lnTo>
                <a:lnTo>
                  <a:pt x="852" y="11279"/>
                </a:lnTo>
                <a:lnTo>
                  <a:pt x="3530" y="8601"/>
                </a:lnTo>
                <a:cubicBezTo>
                  <a:pt x="3782" y="8349"/>
                  <a:pt x="3656" y="7939"/>
                  <a:pt x="3341" y="7876"/>
                </a:cubicBezTo>
                <a:lnTo>
                  <a:pt x="2490" y="7624"/>
                </a:lnTo>
                <a:lnTo>
                  <a:pt x="6050" y="6616"/>
                </a:lnTo>
                <a:close/>
                <a:moveTo>
                  <a:pt x="8665" y="0"/>
                </a:moveTo>
                <a:cubicBezTo>
                  <a:pt x="6365" y="0"/>
                  <a:pt x="4538" y="1859"/>
                  <a:pt x="4538" y="4127"/>
                </a:cubicBezTo>
                <a:cubicBezTo>
                  <a:pt x="4538" y="4852"/>
                  <a:pt x="4695" y="5513"/>
                  <a:pt x="5042" y="6112"/>
                </a:cubicBezTo>
                <a:lnTo>
                  <a:pt x="820" y="7341"/>
                </a:lnTo>
                <a:cubicBezTo>
                  <a:pt x="442" y="7435"/>
                  <a:pt x="442" y="8034"/>
                  <a:pt x="820" y="8128"/>
                </a:cubicBezTo>
                <a:lnTo>
                  <a:pt x="2490" y="8538"/>
                </a:lnTo>
                <a:lnTo>
                  <a:pt x="316" y="10712"/>
                </a:lnTo>
                <a:cubicBezTo>
                  <a:pt x="1" y="11027"/>
                  <a:pt x="1" y="11594"/>
                  <a:pt x="316" y="11909"/>
                </a:cubicBezTo>
                <a:lnTo>
                  <a:pt x="915" y="12476"/>
                </a:lnTo>
                <a:cubicBezTo>
                  <a:pt x="1072" y="12633"/>
                  <a:pt x="1285" y="12712"/>
                  <a:pt x="1497" y="12712"/>
                </a:cubicBezTo>
                <a:cubicBezTo>
                  <a:pt x="1710" y="12712"/>
                  <a:pt x="1923" y="12633"/>
                  <a:pt x="2080" y="12476"/>
                </a:cubicBezTo>
                <a:lnTo>
                  <a:pt x="4254" y="10334"/>
                </a:lnTo>
                <a:lnTo>
                  <a:pt x="4695" y="11972"/>
                </a:lnTo>
                <a:cubicBezTo>
                  <a:pt x="4759" y="12180"/>
                  <a:pt x="4930" y="12291"/>
                  <a:pt x="5098" y="12291"/>
                </a:cubicBezTo>
                <a:cubicBezTo>
                  <a:pt x="5261" y="12291"/>
                  <a:pt x="5421" y="12188"/>
                  <a:pt x="5483" y="11972"/>
                </a:cubicBezTo>
                <a:lnTo>
                  <a:pt x="6712" y="7750"/>
                </a:lnTo>
                <a:cubicBezTo>
                  <a:pt x="7279" y="8065"/>
                  <a:pt x="7972" y="8286"/>
                  <a:pt x="8665" y="8286"/>
                </a:cubicBezTo>
                <a:cubicBezTo>
                  <a:pt x="10965" y="8286"/>
                  <a:pt x="12792" y="6427"/>
                  <a:pt x="12792" y="4127"/>
                </a:cubicBezTo>
                <a:cubicBezTo>
                  <a:pt x="12760" y="1859"/>
                  <a:pt x="10902" y="0"/>
                  <a:pt x="8665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49" name="Google Shape;7249;p72"/>
          <p:cNvGrpSpPr/>
          <p:nvPr/>
        </p:nvGrpSpPr>
        <p:grpSpPr>
          <a:xfrm>
            <a:off x="2622889" y="2404203"/>
            <a:ext cx="370934" cy="367521"/>
            <a:chOff x="-63679950" y="4093450"/>
            <a:chExt cx="320600" cy="31765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7250" name="Google Shape;7250;p72"/>
            <p:cNvSpPr/>
            <p:nvPr/>
          </p:nvSpPr>
          <p:spPr>
            <a:xfrm>
              <a:off x="-63595650" y="4093450"/>
              <a:ext cx="236300" cy="230425"/>
            </a:xfrm>
            <a:custGeom>
              <a:avLst/>
              <a:gdLst/>
              <a:ahLst/>
              <a:cxnLst/>
              <a:rect l="l" t="t" r="r" b="b"/>
              <a:pathLst>
                <a:path w="9452" h="9217" extrusionOk="0">
                  <a:moveTo>
                    <a:pt x="3387" y="836"/>
                  </a:moveTo>
                  <a:cubicBezTo>
                    <a:pt x="3497" y="836"/>
                    <a:pt x="3607" y="875"/>
                    <a:pt x="3686" y="954"/>
                  </a:cubicBezTo>
                  <a:cubicBezTo>
                    <a:pt x="3844" y="1111"/>
                    <a:pt x="3844" y="1395"/>
                    <a:pt x="3686" y="1553"/>
                  </a:cubicBezTo>
                  <a:lnTo>
                    <a:pt x="1638" y="3600"/>
                  </a:lnTo>
                  <a:cubicBezTo>
                    <a:pt x="1560" y="3679"/>
                    <a:pt x="1449" y="3718"/>
                    <a:pt x="1339" y="3718"/>
                  </a:cubicBezTo>
                  <a:cubicBezTo>
                    <a:pt x="1229" y="3718"/>
                    <a:pt x="1118" y="3679"/>
                    <a:pt x="1040" y="3600"/>
                  </a:cubicBezTo>
                  <a:cubicBezTo>
                    <a:pt x="882" y="3443"/>
                    <a:pt x="882" y="3159"/>
                    <a:pt x="1040" y="3002"/>
                  </a:cubicBezTo>
                  <a:lnTo>
                    <a:pt x="3088" y="954"/>
                  </a:lnTo>
                  <a:cubicBezTo>
                    <a:pt x="3166" y="875"/>
                    <a:pt x="3277" y="836"/>
                    <a:pt x="3387" y="836"/>
                  </a:cubicBezTo>
                  <a:close/>
                  <a:moveTo>
                    <a:pt x="8081" y="5530"/>
                  </a:moveTo>
                  <a:cubicBezTo>
                    <a:pt x="8191" y="5530"/>
                    <a:pt x="8302" y="5569"/>
                    <a:pt x="8380" y="5648"/>
                  </a:cubicBezTo>
                  <a:cubicBezTo>
                    <a:pt x="8538" y="5806"/>
                    <a:pt x="8538" y="6089"/>
                    <a:pt x="8380" y="6247"/>
                  </a:cubicBezTo>
                  <a:lnTo>
                    <a:pt x="6333" y="8295"/>
                  </a:lnTo>
                  <a:cubicBezTo>
                    <a:pt x="6254" y="8358"/>
                    <a:pt x="6143" y="8389"/>
                    <a:pt x="6033" y="8389"/>
                  </a:cubicBezTo>
                  <a:cubicBezTo>
                    <a:pt x="5923" y="8389"/>
                    <a:pt x="5813" y="8358"/>
                    <a:pt x="5734" y="8295"/>
                  </a:cubicBezTo>
                  <a:cubicBezTo>
                    <a:pt x="5576" y="8137"/>
                    <a:pt x="5576" y="7853"/>
                    <a:pt x="5734" y="7696"/>
                  </a:cubicBezTo>
                  <a:lnTo>
                    <a:pt x="7782" y="5648"/>
                  </a:lnTo>
                  <a:cubicBezTo>
                    <a:pt x="7861" y="5569"/>
                    <a:pt x="7971" y="5530"/>
                    <a:pt x="8081" y="5530"/>
                  </a:cubicBezTo>
                  <a:close/>
                  <a:moveTo>
                    <a:pt x="3414" y="1"/>
                  </a:moveTo>
                  <a:cubicBezTo>
                    <a:pt x="3095" y="1"/>
                    <a:pt x="2772" y="119"/>
                    <a:pt x="2520" y="355"/>
                  </a:cubicBezTo>
                  <a:lnTo>
                    <a:pt x="473" y="2403"/>
                  </a:lnTo>
                  <a:cubicBezTo>
                    <a:pt x="0" y="2876"/>
                    <a:pt x="0" y="3663"/>
                    <a:pt x="473" y="4199"/>
                  </a:cubicBezTo>
                  <a:cubicBezTo>
                    <a:pt x="700" y="4406"/>
                    <a:pt x="1008" y="4544"/>
                    <a:pt x="1345" y="4544"/>
                  </a:cubicBezTo>
                  <a:cubicBezTo>
                    <a:pt x="1522" y="4544"/>
                    <a:pt x="1706" y="4506"/>
                    <a:pt x="1890" y="4419"/>
                  </a:cubicBezTo>
                  <a:lnTo>
                    <a:pt x="4915" y="7444"/>
                  </a:lnTo>
                  <a:cubicBezTo>
                    <a:pt x="4663" y="7980"/>
                    <a:pt x="4789" y="8515"/>
                    <a:pt x="5135" y="8862"/>
                  </a:cubicBezTo>
                  <a:cubicBezTo>
                    <a:pt x="5372" y="9098"/>
                    <a:pt x="5687" y="9216"/>
                    <a:pt x="6010" y="9216"/>
                  </a:cubicBezTo>
                  <a:cubicBezTo>
                    <a:pt x="6333" y="9216"/>
                    <a:pt x="6663" y="9098"/>
                    <a:pt x="6931" y="8862"/>
                  </a:cubicBezTo>
                  <a:lnTo>
                    <a:pt x="8979" y="6814"/>
                  </a:lnTo>
                  <a:cubicBezTo>
                    <a:pt x="9452" y="6341"/>
                    <a:pt x="9452" y="5554"/>
                    <a:pt x="8979" y="5050"/>
                  </a:cubicBezTo>
                  <a:cubicBezTo>
                    <a:pt x="8757" y="4828"/>
                    <a:pt x="8445" y="4696"/>
                    <a:pt x="8117" y="4696"/>
                  </a:cubicBezTo>
                  <a:cubicBezTo>
                    <a:pt x="7933" y="4696"/>
                    <a:pt x="7743" y="4738"/>
                    <a:pt x="7561" y="4829"/>
                  </a:cubicBezTo>
                  <a:lnTo>
                    <a:pt x="4505" y="1773"/>
                  </a:lnTo>
                  <a:cubicBezTo>
                    <a:pt x="4757" y="1269"/>
                    <a:pt x="4631" y="733"/>
                    <a:pt x="4285" y="355"/>
                  </a:cubicBezTo>
                  <a:cubicBezTo>
                    <a:pt x="4048" y="119"/>
                    <a:pt x="3733" y="1"/>
                    <a:pt x="34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1" name="Google Shape;7251;p72"/>
            <p:cNvSpPr/>
            <p:nvPr/>
          </p:nvSpPr>
          <p:spPr>
            <a:xfrm>
              <a:off x="-63679950" y="4233850"/>
              <a:ext cx="177250" cy="177250"/>
            </a:xfrm>
            <a:custGeom>
              <a:avLst/>
              <a:gdLst/>
              <a:ahLst/>
              <a:cxnLst/>
              <a:rect l="l" t="t" r="r" b="b"/>
              <a:pathLst>
                <a:path w="7090" h="7090" extrusionOk="0">
                  <a:moveTo>
                    <a:pt x="5325" y="1"/>
                  </a:moveTo>
                  <a:lnTo>
                    <a:pt x="4160" y="1166"/>
                  </a:lnTo>
                  <a:cubicBezTo>
                    <a:pt x="4081" y="1088"/>
                    <a:pt x="3971" y="1048"/>
                    <a:pt x="3860" y="1048"/>
                  </a:cubicBezTo>
                  <a:cubicBezTo>
                    <a:pt x="3750" y="1048"/>
                    <a:pt x="3640" y="1088"/>
                    <a:pt x="3561" y="1166"/>
                  </a:cubicBezTo>
                  <a:lnTo>
                    <a:pt x="474" y="4254"/>
                  </a:lnTo>
                  <a:cubicBezTo>
                    <a:pt x="159" y="4569"/>
                    <a:pt x="1" y="4947"/>
                    <a:pt x="1" y="5419"/>
                  </a:cubicBezTo>
                  <a:cubicBezTo>
                    <a:pt x="1" y="5861"/>
                    <a:pt x="159" y="6302"/>
                    <a:pt x="474" y="6617"/>
                  </a:cubicBezTo>
                  <a:cubicBezTo>
                    <a:pt x="789" y="6932"/>
                    <a:pt x="1214" y="7089"/>
                    <a:pt x="1639" y="7089"/>
                  </a:cubicBezTo>
                  <a:cubicBezTo>
                    <a:pt x="2065" y="7089"/>
                    <a:pt x="2490" y="6932"/>
                    <a:pt x="2805" y="6617"/>
                  </a:cubicBezTo>
                  <a:lnTo>
                    <a:pt x="5892" y="3529"/>
                  </a:lnTo>
                  <a:cubicBezTo>
                    <a:pt x="6081" y="3372"/>
                    <a:pt x="6081" y="3088"/>
                    <a:pt x="5924" y="2931"/>
                  </a:cubicBezTo>
                  <a:lnTo>
                    <a:pt x="7090" y="1765"/>
                  </a:lnTo>
                  <a:lnTo>
                    <a:pt x="53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2" name="Google Shape;7252;p72"/>
            <p:cNvSpPr/>
            <p:nvPr/>
          </p:nvSpPr>
          <p:spPr>
            <a:xfrm>
              <a:off x="-63548400" y="4348850"/>
              <a:ext cx="185900" cy="62250"/>
            </a:xfrm>
            <a:custGeom>
              <a:avLst/>
              <a:gdLst/>
              <a:ahLst/>
              <a:cxnLst/>
              <a:rect l="l" t="t" r="r" b="b"/>
              <a:pathLst>
                <a:path w="7436" h="2490" extrusionOk="0">
                  <a:moveTo>
                    <a:pt x="2048" y="0"/>
                  </a:moveTo>
                  <a:cubicBezTo>
                    <a:pt x="1355" y="0"/>
                    <a:pt x="819" y="536"/>
                    <a:pt x="819" y="1229"/>
                  </a:cubicBezTo>
                  <a:lnTo>
                    <a:pt x="819" y="1639"/>
                  </a:lnTo>
                  <a:lnTo>
                    <a:pt x="410" y="1639"/>
                  </a:lnTo>
                  <a:cubicBezTo>
                    <a:pt x="189" y="1639"/>
                    <a:pt x="0" y="1859"/>
                    <a:pt x="0" y="2048"/>
                  </a:cubicBezTo>
                  <a:cubicBezTo>
                    <a:pt x="0" y="2269"/>
                    <a:pt x="189" y="2489"/>
                    <a:pt x="410" y="2489"/>
                  </a:cubicBezTo>
                  <a:lnTo>
                    <a:pt x="7026" y="2489"/>
                  </a:lnTo>
                  <a:cubicBezTo>
                    <a:pt x="7278" y="2489"/>
                    <a:pt x="7435" y="2269"/>
                    <a:pt x="7435" y="2048"/>
                  </a:cubicBezTo>
                  <a:cubicBezTo>
                    <a:pt x="7435" y="1859"/>
                    <a:pt x="7246" y="1639"/>
                    <a:pt x="6994" y="1639"/>
                  </a:cubicBezTo>
                  <a:lnTo>
                    <a:pt x="6616" y="1639"/>
                  </a:lnTo>
                  <a:lnTo>
                    <a:pt x="6616" y="1229"/>
                  </a:lnTo>
                  <a:cubicBezTo>
                    <a:pt x="6616" y="536"/>
                    <a:pt x="6049" y="0"/>
                    <a:pt x="53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53" name="Google Shape;7253;p72"/>
          <p:cNvGrpSpPr/>
          <p:nvPr/>
        </p:nvGrpSpPr>
        <p:grpSpPr>
          <a:xfrm>
            <a:off x="1283006" y="2897205"/>
            <a:ext cx="366364" cy="367290"/>
            <a:chOff x="-61784125" y="3377700"/>
            <a:chExt cx="316650" cy="31745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7254" name="Google Shape;7254;p72"/>
            <p:cNvSpPr/>
            <p:nvPr/>
          </p:nvSpPr>
          <p:spPr>
            <a:xfrm>
              <a:off x="-61688025" y="3460400"/>
              <a:ext cx="124450" cy="51225"/>
            </a:xfrm>
            <a:custGeom>
              <a:avLst/>
              <a:gdLst/>
              <a:ahLst/>
              <a:cxnLst/>
              <a:rect l="l" t="t" r="r" b="b"/>
              <a:pathLst>
                <a:path w="4978" h="2049" extrusionOk="0">
                  <a:moveTo>
                    <a:pt x="630" y="1"/>
                  </a:moveTo>
                  <a:cubicBezTo>
                    <a:pt x="252" y="442"/>
                    <a:pt x="0" y="1041"/>
                    <a:pt x="0" y="1671"/>
                  </a:cubicBezTo>
                  <a:cubicBezTo>
                    <a:pt x="0" y="1891"/>
                    <a:pt x="189" y="2049"/>
                    <a:pt x="441" y="2049"/>
                  </a:cubicBezTo>
                  <a:lnTo>
                    <a:pt x="4568" y="2049"/>
                  </a:lnTo>
                  <a:cubicBezTo>
                    <a:pt x="4820" y="2049"/>
                    <a:pt x="4978" y="1860"/>
                    <a:pt x="4978" y="1671"/>
                  </a:cubicBezTo>
                  <a:cubicBezTo>
                    <a:pt x="4978" y="1041"/>
                    <a:pt x="4726" y="442"/>
                    <a:pt x="4348" y="1"/>
                  </a:cubicBezTo>
                  <a:cubicBezTo>
                    <a:pt x="3875" y="568"/>
                    <a:pt x="3182" y="852"/>
                    <a:pt x="2489" y="852"/>
                  </a:cubicBezTo>
                  <a:cubicBezTo>
                    <a:pt x="1827" y="852"/>
                    <a:pt x="1134" y="568"/>
                    <a:pt x="6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5" name="Google Shape;7255;p72"/>
            <p:cNvSpPr/>
            <p:nvPr/>
          </p:nvSpPr>
          <p:spPr>
            <a:xfrm>
              <a:off x="-61677800" y="3518900"/>
              <a:ext cx="104775" cy="61850"/>
            </a:xfrm>
            <a:custGeom>
              <a:avLst/>
              <a:gdLst/>
              <a:ahLst/>
              <a:cxnLst/>
              <a:rect l="l" t="t" r="r" b="b"/>
              <a:pathLst>
                <a:path w="4191" h="2474" extrusionOk="0">
                  <a:moveTo>
                    <a:pt x="2096" y="0"/>
                  </a:moveTo>
                  <a:cubicBezTo>
                    <a:pt x="1985" y="0"/>
                    <a:pt x="1875" y="40"/>
                    <a:pt x="1796" y="118"/>
                  </a:cubicBezTo>
                  <a:lnTo>
                    <a:pt x="158" y="1757"/>
                  </a:lnTo>
                  <a:cubicBezTo>
                    <a:pt x="1" y="1914"/>
                    <a:pt x="1" y="2198"/>
                    <a:pt x="158" y="2355"/>
                  </a:cubicBezTo>
                  <a:cubicBezTo>
                    <a:pt x="237" y="2434"/>
                    <a:pt x="339" y="2473"/>
                    <a:pt x="442" y="2473"/>
                  </a:cubicBezTo>
                  <a:cubicBezTo>
                    <a:pt x="544" y="2473"/>
                    <a:pt x="646" y="2434"/>
                    <a:pt x="725" y="2355"/>
                  </a:cubicBezTo>
                  <a:lnTo>
                    <a:pt x="2111" y="969"/>
                  </a:lnTo>
                  <a:lnTo>
                    <a:pt x="3498" y="2355"/>
                  </a:lnTo>
                  <a:cubicBezTo>
                    <a:pt x="3576" y="2434"/>
                    <a:pt x="3687" y="2473"/>
                    <a:pt x="3797" y="2473"/>
                  </a:cubicBezTo>
                  <a:cubicBezTo>
                    <a:pt x="3907" y="2473"/>
                    <a:pt x="4017" y="2434"/>
                    <a:pt x="4096" y="2355"/>
                  </a:cubicBezTo>
                  <a:cubicBezTo>
                    <a:pt x="4191" y="2198"/>
                    <a:pt x="4191" y="1914"/>
                    <a:pt x="4033" y="1757"/>
                  </a:cubicBezTo>
                  <a:lnTo>
                    <a:pt x="2395" y="118"/>
                  </a:lnTo>
                  <a:cubicBezTo>
                    <a:pt x="2316" y="40"/>
                    <a:pt x="2206" y="0"/>
                    <a:pt x="20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6" name="Google Shape;7256;p72"/>
            <p:cNvSpPr/>
            <p:nvPr/>
          </p:nvSpPr>
          <p:spPr>
            <a:xfrm>
              <a:off x="-61667550" y="3377700"/>
              <a:ext cx="82700" cy="82725"/>
            </a:xfrm>
            <a:custGeom>
              <a:avLst/>
              <a:gdLst/>
              <a:ahLst/>
              <a:cxnLst/>
              <a:rect l="l" t="t" r="r" b="b"/>
              <a:pathLst>
                <a:path w="3308" h="3309" extrusionOk="0">
                  <a:moveTo>
                    <a:pt x="1670" y="1"/>
                  </a:moveTo>
                  <a:cubicBezTo>
                    <a:pt x="756" y="1"/>
                    <a:pt x="0" y="757"/>
                    <a:pt x="0" y="1671"/>
                  </a:cubicBezTo>
                  <a:cubicBezTo>
                    <a:pt x="0" y="2584"/>
                    <a:pt x="756" y="3309"/>
                    <a:pt x="1670" y="3309"/>
                  </a:cubicBezTo>
                  <a:cubicBezTo>
                    <a:pt x="2584" y="3309"/>
                    <a:pt x="3308" y="2584"/>
                    <a:pt x="3308" y="1671"/>
                  </a:cubicBezTo>
                  <a:cubicBezTo>
                    <a:pt x="3308" y="757"/>
                    <a:pt x="2584" y="1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7" name="Google Shape;7257;p72"/>
            <p:cNvSpPr/>
            <p:nvPr/>
          </p:nvSpPr>
          <p:spPr>
            <a:xfrm>
              <a:off x="-61591150" y="3643150"/>
              <a:ext cx="123675" cy="51200"/>
            </a:xfrm>
            <a:custGeom>
              <a:avLst/>
              <a:gdLst/>
              <a:ahLst/>
              <a:cxnLst/>
              <a:rect l="l" t="t" r="r" b="b"/>
              <a:pathLst>
                <a:path w="4947" h="2048" extrusionOk="0">
                  <a:moveTo>
                    <a:pt x="630" y="0"/>
                  </a:moveTo>
                  <a:cubicBezTo>
                    <a:pt x="221" y="410"/>
                    <a:pt x="0" y="1008"/>
                    <a:pt x="0" y="1638"/>
                  </a:cubicBezTo>
                  <a:cubicBezTo>
                    <a:pt x="0" y="1890"/>
                    <a:pt x="189" y="2048"/>
                    <a:pt x="378" y="2048"/>
                  </a:cubicBezTo>
                  <a:lnTo>
                    <a:pt x="4505" y="2048"/>
                  </a:lnTo>
                  <a:cubicBezTo>
                    <a:pt x="4757" y="2048"/>
                    <a:pt x="4946" y="1827"/>
                    <a:pt x="4946" y="1638"/>
                  </a:cubicBezTo>
                  <a:cubicBezTo>
                    <a:pt x="4946" y="1008"/>
                    <a:pt x="4726" y="410"/>
                    <a:pt x="4316" y="0"/>
                  </a:cubicBezTo>
                  <a:cubicBezTo>
                    <a:pt x="3844" y="536"/>
                    <a:pt x="3182" y="819"/>
                    <a:pt x="2458" y="819"/>
                  </a:cubicBezTo>
                  <a:cubicBezTo>
                    <a:pt x="1796" y="819"/>
                    <a:pt x="1134" y="536"/>
                    <a:pt x="6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8" name="Google Shape;7258;p72"/>
            <p:cNvSpPr/>
            <p:nvPr/>
          </p:nvSpPr>
          <p:spPr>
            <a:xfrm>
              <a:off x="-61570675" y="3560450"/>
              <a:ext cx="82725" cy="82725"/>
            </a:xfrm>
            <a:custGeom>
              <a:avLst/>
              <a:gdLst/>
              <a:ahLst/>
              <a:cxnLst/>
              <a:rect l="l" t="t" r="r" b="b"/>
              <a:pathLst>
                <a:path w="3309" h="3309" extrusionOk="0">
                  <a:moveTo>
                    <a:pt x="1670" y="0"/>
                  </a:moveTo>
                  <a:cubicBezTo>
                    <a:pt x="756" y="0"/>
                    <a:pt x="0" y="725"/>
                    <a:pt x="0" y="1638"/>
                  </a:cubicBezTo>
                  <a:cubicBezTo>
                    <a:pt x="0" y="2552"/>
                    <a:pt x="756" y="3308"/>
                    <a:pt x="1670" y="3308"/>
                  </a:cubicBezTo>
                  <a:cubicBezTo>
                    <a:pt x="2552" y="3308"/>
                    <a:pt x="3308" y="2552"/>
                    <a:pt x="3308" y="1638"/>
                  </a:cubicBezTo>
                  <a:cubicBezTo>
                    <a:pt x="3308" y="725"/>
                    <a:pt x="2552" y="0"/>
                    <a:pt x="16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9" name="Google Shape;7259;p72"/>
            <p:cNvSpPr/>
            <p:nvPr/>
          </p:nvSpPr>
          <p:spPr>
            <a:xfrm>
              <a:off x="-61784125" y="3643925"/>
              <a:ext cx="124450" cy="51225"/>
            </a:xfrm>
            <a:custGeom>
              <a:avLst/>
              <a:gdLst/>
              <a:ahLst/>
              <a:cxnLst/>
              <a:rect l="l" t="t" r="r" b="b"/>
              <a:pathLst>
                <a:path w="4978" h="2049" extrusionOk="0">
                  <a:moveTo>
                    <a:pt x="662" y="1"/>
                  </a:moveTo>
                  <a:cubicBezTo>
                    <a:pt x="252" y="442"/>
                    <a:pt x="32" y="1009"/>
                    <a:pt x="32" y="1639"/>
                  </a:cubicBezTo>
                  <a:cubicBezTo>
                    <a:pt x="0" y="1859"/>
                    <a:pt x="189" y="2048"/>
                    <a:pt x="410" y="2048"/>
                  </a:cubicBezTo>
                  <a:lnTo>
                    <a:pt x="4569" y="2048"/>
                  </a:lnTo>
                  <a:cubicBezTo>
                    <a:pt x="4789" y="2048"/>
                    <a:pt x="4978" y="1859"/>
                    <a:pt x="4978" y="1639"/>
                  </a:cubicBezTo>
                  <a:cubicBezTo>
                    <a:pt x="4978" y="1009"/>
                    <a:pt x="4758" y="442"/>
                    <a:pt x="4348" y="1"/>
                  </a:cubicBezTo>
                  <a:cubicBezTo>
                    <a:pt x="3876" y="536"/>
                    <a:pt x="3214" y="820"/>
                    <a:pt x="2521" y="820"/>
                  </a:cubicBezTo>
                  <a:cubicBezTo>
                    <a:pt x="1828" y="820"/>
                    <a:pt x="1166" y="536"/>
                    <a:pt x="6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0" name="Google Shape;7260;p72"/>
            <p:cNvSpPr/>
            <p:nvPr/>
          </p:nvSpPr>
          <p:spPr>
            <a:xfrm>
              <a:off x="-61763650" y="3560450"/>
              <a:ext cx="82725" cy="82725"/>
            </a:xfrm>
            <a:custGeom>
              <a:avLst/>
              <a:gdLst/>
              <a:ahLst/>
              <a:cxnLst/>
              <a:rect l="l" t="t" r="r" b="b"/>
              <a:pathLst>
                <a:path w="3309" h="3309" extrusionOk="0">
                  <a:moveTo>
                    <a:pt x="1670" y="0"/>
                  </a:moveTo>
                  <a:cubicBezTo>
                    <a:pt x="757" y="0"/>
                    <a:pt x="1" y="725"/>
                    <a:pt x="1" y="1638"/>
                  </a:cubicBezTo>
                  <a:cubicBezTo>
                    <a:pt x="1" y="2552"/>
                    <a:pt x="757" y="3308"/>
                    <a:pt x="1670" y="3308"/>
                  </a:cubicBezTo>
                  <a:cubicBezTo>
                    <a:pt x="2552" y="3308"/>
                    <a:pt x="3309" y="2552"/>
                    <a:pt x="3309" y="1638"/>
                  </a:cubicBezTo>
                  <a:cubicBezTo>
                    <a:pt x="3309" y="725"/>
                    <a:pt x="2552" y="0"/>
                    <a:pt x="16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61" name="Google Shape;7261;p72"/>
          <p:cNvGrpSpPr/>
          <p:nvPr/>
        </p:nvGrpSpPr>
        <p:grpSpPr>
          <a:xfrm>
            <a:off x="1283006" y="3347607"/>
            <a:ext cx="366364" cy="367290"/>
            <a:chOff x="-61783350" y="3743950"/>
            <a:chExt cx="316650" cy="31745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7262" name="Google Shape;7262;p72"/>
            <p:cNvSpPr/>
            <p:nvPr/>
          </p:nvSpPr>
          <p:spPr>
            <a:xfrm>
              <a:off x="-61783350" y="3743950"/>
              <a:ext cx="316650" cy="317450"/>
            </a:xfrm>
            <a:custGeom>
              <a:avLst/>
              <a:gdLst/>
              <a:ahLst/>
              <a:cxnLst/>
              <a:rect l="l" t="t" r="r" b="b"/>
              <a:pathLst>
                <a:path w="12666" h="12698" extrusionOk="0">
                  <a:moveTo>
                    <a:pt x="379" y="1"/>
                  </a:moveTo>
                  <a:cubicBezTo>
                    <a:pt x="158" y="1"/>
                    <a:pt x="1" y="190"/>
                    <a:pt x="1" y="410"/>
                  </a:cubicBezTo>
                  <a:lnTo>
                    <a:pt x="1" y="12256"/>
                  </a:lnTo>
                  <a:cubicBezTo>
                    <a:pt x="1" y="12508"/>
                    <a:pt x="190" y="12697"/>
                    <a:pt x="379" y="12697"/>
                  </a:cubicBezTo>
                  <a:lnTo>
                    <a:pt x="12256" y="12697"/>
                  </a:lnTo>
                  <a:cubicBezTo>
                    <a:pt x="12477" y="12697"/>
                    <a:pt x="12666" y="12508"/>
                    <a:pt x="12666" y="12256"/>
                  </a:cubicBezTo>
                  <a:cubicBezTo>
                    <a:pt x="12634" y="12067"/>
                    <a:pt x="12477" y="11878"/>
                    <a:pt x="12256" y="11878"/>
                  </a:cubicBezTo>
                  <a:lnTo>
                    <a:pt x="820" y="11878"/>
                  </a:lnTo>
                  <a:lnTo>
                    <a:pt x="820" y="410"/>
                  </a:lnTo>
                  <a:cubicBezTo>
                    <a:pt x="820" y="158"/>
                    <a:pt x="631" y="1"/>
                    <a:pt x="3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3" name="Google Shape;7263;p72"/>
            <p:cNvSpPr/>
            <p:nvPr/>
          </p:nvSpPr>
          <p:spPr>
            <a:xfrm>
              <a:off x="-61739225" y="3833750"/>
              <a:ext cx="272525" cy="149675"/>
            </a:xfrm>
            <a:custGeom>
              <a:avLst/>
              <a:gdLst/>
              <a:ahLst/>
              <a:cxnLst/>
              <a:rect l="l" t="t" r="r" b="b"/>
              <a:pathLst>
                <a:path w="10901" h="5987" extrusionOk="0">
                  <a:moveTo>
                    <a:pt x="9641" y="0"/>
                  </a:moveTo>
                  <a:cubicBezTo>
                    <a:pt x="8979" y="0"/>
                    <a:pt x="8444" y="536"/>
                    <a:pt x="8444" y="1229"/>
                  </a:cubicBezTo>
                  <a:cubicBezTo>
                    <a:pt x="8444" y="1418"/>
                    <a:pt x="8475" y="1575"/>
                    <a:pt x="8538" y="1733"/>
                  </a:cubicBezTo>
                  <a:lnTo>
                    <a:pt x="6900" y="3403"/>
                  </a:lnTo>
                  <a:cubicBezTo>
                    <a:pt x="6742" y="3308"/>
                    <a:pt x="6553" y="3277"/>
                    <a:pt x="6396" y="3277"/>
                  </a:cubicBezTo>
                  <a:cubicBezTo>
                    <a:pt x="6238" y="3277"/>
                    <a:pt x="6018" y="3308"/>
                    <a:pt x="5860" y="3403"/>
                  </a:cubicBezTo>
                  <a:lnTo>
                    <a:pt x="5041" y="2552"/>
                  </a:lnTo>
                  <a:cubicBezTo>
                    <a:pt x="5136" y="2395"/>
                    <a:pt x="5167" y="2206"/>
                    <a:pt x="5167" y="2048"/>
                  </a:cubicBezTo>
                  <a:cubicBezTo>
                    <a:pt x="5167" y="1386"/>
                    <a:pt x="4600" y="819"/>
                    <a:pt x="3938" y="819"/>
                  </a:cubicBezTo>
                  <a:cubicBezTo>
                    <a:pt x="3277" y="819"/>
                    <a:pt x="2710" y="1386"/>
                    <a:pt x="2710" y="2048"/>
                  </a:cubicBezTo>
                  <a:cubicBezTo>
                    <a:pt x="2710" y="2237"/>
                    <a:pt x="2773" y="2395"/>
                    <a:pt x="2836" y="2552"/>
                  </a:cubicBezTo>
                  <a:lnTo>
                    <a:pt x="1733" y="3655"/>
                  </a:lnTo>
                  <a:cubicBezTo>
                    <a:pt x="1575" y="3592"/>
                    <a:pt x="1386" y="3560"/>
                    <a:pt x="1229" y="3560"/>
                  </a:cubicBezTo>
                  <a:cubicBezTo>
                    <a:pt x="567" y="3560"/>
                    <a:pt x="0" y="4096"/>
                    <a:pt x="0" y="4757"/>
                  </a:cubicBezTo>
                  <a:cubicBezTo>
                    <a:pt x="0" y="5451"/>
                    <a:pt x="567" y="5986"/>
                    <a:pt x="1229" y="5986"/>
                  </a:cubicBezTo>
                  <a:cubicBezTo>
                    <a:pt x="1891" y="5986"/>
                    <a:pt x="2458" y="5451"/>
                    <a:pt x="2458" y="4757"/>
                  </a:cubicBezTo>
                  <a:cubicBezTo>
                    <a:pt x="2458" y="4568"/>
                    <a:pt x="2395" y="4411"/>
                    <a:pt x="2332" y="4253"/>
                  </a:cubicBezTo>
                  <a:lnTo>
                    <a:pt x="3434" y="3151"/>
                  </a:lnTo>
                  <a:cubicBezTo>
                    <a:pt x="3592" y="3214"/>
                    <a:pt x="3781" y="3277"/>
                    <a:pt x="3938" y="3277"/>
                  </a:cubicBezTo>
                  <a:cubicBezTo>
                    <a:pt x="4096" y="3277"/>
                    <a:pt x="4285" y="3214"/>
                    <a:pt x="4442" y="3151"/>
                  </a:cubicBezTo>
                  <a:lnTo>
                    <a:pt x="5293" y="3970"/>
                  </a:lnTo>
                  <a:cubicBezTo>
                    <a:pt x="5199" y="4127"/>
                    <a:pt x="5167" y="4348"/>
                    <a:pt x="5167" y="4505"/>
                  </a:cubicBezTo>
                  <a:cubicBezTo>
                    <a:pt x="5167" y="5167"/>
                    <a:pt x="5703" y="5703"/>
                    <a:pt x="6396" y="5703"/>
                  </a:cubicBezTo>
                  <a:cubicBezTo>
                    <a:pt x="7057" y="5703"/>
                    <a:pt x="7593" y="5167"/>
                    <a:pt x="7593" y="4505"/>
                  </a:cubicBezTo>
                  <a:cubicBezTo>
                    <a:pt x="7593" y="4285"/>
                    <a:pt x="7561" y="4127"/>
                    <a:pt x="7498" y="3970"/>
                  </a:cubicBezTo>
                  <a:lnTo>
                    <a:pt x="9137" y="2332"/>
                  </a:lnTo>
                  <a:cubicBezTo>
                    <a:pt x="9294" y="2395"/>
                    <a:pt x="9483" y="2458"/>
                    <a:pt x="9641" y="2458"/>
                  </a:cubicBezTo>
                  <a:cubicBezTo>
                    <a:pt x="10334" y="2458"/>
                    <a:pt x="10901" y="1890"/>
                    <a:pt x="10901" y="1229"/>
                  </a:cubicBezTo>
                  <a:cubicBezTo>
                    <a:pt x="10901" y="536"/>
                    <a:pt x="10334" y="0"/>
                    <a:pt x="96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64" name="Google Shape;7264;p72"/>
          <p:cNvSpPr/>
          <p:nvPr/>
        </p:nvSpPr>
        <p:spPr>
          <a:xfrm>
            <a:off x="1282887" y="3806407"/>
            <a:ext cx="366364" cy="366682"/>
          </a:xfrm>
          <a:custGeom>
            <a:avLst/>
            <a:gdLst/>
            <a:ahLst/>
            <a:cxnLst/>
            <a:rect l="l" t="t" r="r" b="b"/>
            <a:pathLst>
              <a:path w="12666" h="12677" extrusionOk="0">
                <a:moveTo>
                  <a:pt x="8916" y="1639"/>
                </a:moveTo>
                <a:cubicBezTo>
                  <a:pt x="9137" y="1639"/>
                  <a:pt x="9294" y="1828"/>
                  <a:pt x="9294" y="2048"/>
                </a:cubicBezTo>
                <a:cubicBezTo>
                  <a:pt x="9294" y="2269"/>
                  <a:pt x="9105" y="2458"/>
                  <a:pt x="8916" y="2458"/>
                </a:cubicBezTo>
                <a:lnTo>
                  <a:pt x="3655" y="2458"/>
                </a:lnTo>
                <a:cubicBezTo>
                  <a:pt x="3434" y="2458"/>
                  <a:pt x="3245" y="2269"/>
                  <a:pt x="3245" y="2048"/>
                </a:cubicBezTo>
                <a:cubicBezTo>
                  <a:pt x="3245" y="1796"/>
                  <a:pt x="3434" y="1639"/>
                  <a:pt x="3655" y="1639"/>
                </a:cubicBezTo>
                <a:close/>
                <a:moveTo>
                  <a:pt x="10555" y="3245"/>
                </a:moveTo>
                <a:cubicBezTo>
                  <a:pt x="10807" y="3245"/>
                  <a:pt x="10964" y="3434"/>
                  <a:pt x="10964" y="3686"/>
                </a:cubicBezTo>
                <a:cubicBezTo>
                  <a:pt x="10964" y="3939"/>
                  <a:pt x="10807" y="4128"/>
                  <a:pt x="10555" y="4128"/>
                </a:cubicBezTo>
                <a:lnTo>
                  <a:pt x="2017" y="4128"/>
                </a:lnTo>
                <a:cubicBezTo>
                  <a:pt x="1765" y="4128"/>
                  <a:pt x="1607" y="3939"/>
                  <a:pt x="1607" y="3686"/>
                </a:cubicBezTo>
                <a:cubicBezTo>
                  <a:pt x="1607" y="3434"/>
                  <a:pt x="1828" y="3245"/>
                  <a:pt x="2017" y="3245"/>
                </a:cubicBezTo>
                <a:close/>
                <a:moveTo>
                  <a:pt x="6711" y="5766"/>
                </a:moveTo>
                <a:cubicBezTo>
                  <a:pt x="7593" y="5766"/>
                  <a:pt x="8349" y="6522"/>
                  <a:pt x="8349" y="7436"/>
                </a:cubicBezTo>
                <a:cubicBezTo>
                  <a:pt x="8349" y="8349"/>
                  <a:pt x="7593" y="9074"/>
                  <a:pt x="6711" y="9074"/>
                </a:cubicBezTo>
                <a:cubicBezTo>
                  <a:pt x="5797" y="9074"/>
                  <a:pt x="5041" y="8349"/>
                  <a:pt x="5041" y="7436"/>
                </a:cubicBezTo>
                <a:cubicBezTo>
                  <a:pt x="5041" y="6522"/>
                  <a:pt x="5797" y="5766"/>
                  <a:pt x="6711" y="5766"/>
                </a:cubicBezTo>
                <a:close/>
                <a:moveTo>
                  <a:pt x="2048" y="0"/>
                </a:moveTo>
                <a:cubicBezTo>
                  <a:pt x="1828" y="0"/>
                  <a:pt x="1670" y="189"/>
                  <a:pt x="1670" y="378"/>
                </a:cubicBezTo>
                <a:cubicBezTo>
                  <a:pt x="1670" y="1040"/>
                  <a:pt x="1103" y="1639"/>
                  <a:pt x="410" y="1639"/>
                </a:cubicBezTo>
                <a:cubicBezTo>
                  <a:pt x="158" y="1639"/>
                  <a:pt x="0" y="1828"/>
                  <a:pt x="0" y="2048"/>
                </a:cubicBezTo>
                <a:lnTo>
                  <a:pt x="0" y="6994"/>
                </a:lnTo>
                <a:cubicBezTo>
                  <a:pt x="0" y="7247"/>
                  <a:pt x="189" y="7404"/>
                  <a:pt x="410" y="7404"/>
                </a:cubicBezTo>
                <a:cubicBezTo>
                  <a:pt x="1072" y="7404"/>
                  <a:pt x="1670" y="7940"/>
                  <a:pt x="1670" y="8601"/>
                </a:cubicBezTo>
                <a:cubicBezTo>
                  <a:pt x="1670" y="8853"/>
                  <a:pt x="1859" y="9042"/>
                  <a:pt x="2048" y="9042"/>
                </a:cubicBezTo>
                <a:lnTo>
                  <a:pt x="4884" y="9042"/>
                </a:lnTo>
                <a:lnTo>
                  <a:pt x="5073" y="9231"/>
                </a:lnTo>
                <a:lnTo>
                  <a:pt x="5073" y="12224"/>
                </a:lnTo>
                <a:cubicBezTo>
                  <a:pt x="5073" y="12468"/>
                  <a:pt x="5298" y="12654"/>
                  <a:pt x="5517" y="12654"/>
                </a:cubicBezTo>
                <a:cubicBezTo>
                  <a:pt x="5581" y="12654"/>
                  <a:pt x="5645" y="12638"/>
                  <a:pt x="5703" y="12602"/>
                </a:cubicBezTo>
                <a:lnTo>
                  <a:pt x="6743" y="11909"/>
                </a:lnTo>
                <a:lnTo>
                  <a:pt x="7782" y="12602"/>
                </a:lnTo>
                <a:cubicBezTo>
                  <a:pt x="7850" y="12653"/>
                  <a:pt x="7926" y="12676"/>
                  <a:pt x="8002" y="12676"/>
                </a:cubicBezTo>
                <a:cubicBezTo>
                  <a:pt x="8210" y="12676"/>
                  <a:pt x="8412" y="12501"/>
                  <a:pt x="8412" y="12224"/>
                </a:cubicBezTo>
                <a:lnTo>
                  <a:pt x="8412" y="9231"/>
                </a:lnTo>
                <a:lnTo>
                  <a:pt x="8601" y="9042"/>
                </a:lnTo>
                <a:lnTo>
                  <a:pt x="10618" y="9042"/>
                </a:lnTo>
                <a:cubicBezTo>
                  <a:pt x="10838" y="9042"/>
                  <a:pt x="10996" y="8853"/>
                  <a:pt x="10996" y="8601"/>
                </a:cubicBezTo>
                <a:cubicBezTo>
                  <a:pt x="10996" y="7940"/>
                  <a:pt x="11563" y="7404"/>
                  <a:pt x="12224" y="7404"/>
                </a:cubicBezTo>
                <a:cubicBezTo>
                  <a:pt x="12445" y="7404"/>
                  <a:pt x="12665" y="7184"/>
                  <a:pt x="12665" y="6994"/>
                </a:cubicBezTo>
                <a:lnTo>
                  <a:pt x="12665" y="2048"/>
                </a:lnTo>
                <a:cubicBezTo>
                  <a:pt x="12602" y="1796"/>
                  <a:pt x="12445" y="1639"/>
                  <a:pt x="12224" y="1639"/>
                </a:cubicBezTo>
                <a:cubicBezTo>
                  <a:pt x="11531" y="1639"/>
                  <a:pt x="10996" y="1103"/>
                  <a:pt x="10996" y="378"/>
                </a:cubicBezTo>
                <a:cubicBezTo>
                  <a:pt x="10996" y="158"/>
                  <a:pt x="10807" y="0"/>
                  <a:pt x="1058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65" name="Google Shape;7265;p72"/>
          <p:cNvSpPr/>
          <p:nvPr/>
        </p:nvSpPr>
        <p:spPr>
          <a:xfrm>
            <a:off x="3505689" y="2907052"/>
            <a:ext cx="366364" cy="347563"/>
          </a:xfrm>
          <a:custGeom>
            <a:avLst/>
            <a:gdLst/>
            <a:ahLst/>
            <a:cxnLst/>
            <a:rect l="l" t="t" r="r" b="b"/>
            <a:pathLst>
              <a:path w="12666" h="12016" extrusionOk="0">
                <a:moveTo>
                  <a:pt x="3844" y="5105"/>
                </a:moveTo>
                <a:cubicBezTo>
                  <a:pt x="4096" y="5105"/>
                  <a:pt x="4285" y="5325"/>
                  <a:pt x="4285" y="5514"/>
                </a:cubicBezTo>
                <a:lnTo>
                  <a:pt x="4285" y="7153"/>
                </a:lnTo>
                <a:cubicBezTo>
                  <a:pt x="4285" y="7405"/>
                  <a:pt x="4096" y="7562"/>
                  <a:pt x="3844" y="7562"/>
                </a:cubicBezTo>
                <a:lnTo>
                  <a:pt x="2206" y="7562"/>
                </a:lnTo>
                <a:cubicBezTo>
                  <a:pt x="1954" y="7562"/>
                  <a:pt x="1765" y="7342"/>
                  <a:pt x="1765" y="7153"/>
                </a:cubicBezTo>
                <a:lnTo>
                  <a:pt x="1765" y="5514"/>
                </a:lnTo>
                <a:cubicBezTo>
                  <a:pt x="1765" y="5262"/>
                  <a:pt x="1954" y="5105"/>
                  <a:pt x="2206" y="5105"/>
                </a:cubicBezTo>
                <a:close/>
                <a:moveTo>
                  <a:pt x="7215" y="1765"/>
                </a:moveTo>
                <a:cubicBezTo>
                  <a:pt x="7436" y="1765"/>
                  <a:pt x="7593" y="1954"/>
                  <a:pt x="7593" y="2206"/>
                </a:cubicBezTo>
                <a:lnTo>
                  <a:pt x="7593" y="7153"/>
                </a:lnTo>
                <a:cubicBezTo>
                  <a:pt x="7593" y="7405"/>
                  <a:pt x="7404" y="7562"/>
                  <a:pt x="7215" y="7562"/>
                </a:cubicBezTo>
                <a:lnTo>
                  <a:pt x="5545" y="7562"/>
                </a:lnTo>
                <a:cubicBezTo>
                  <a:pt x="5325" y="7562"/>
                  <a:pt x="5167" y="7342"/>
                  <a:pt x="5167" y="7153"/>
                </a:cubicBezTo>
                <a:lnTo>
                  <a:pt x="5167" y="2206"/>
                </a:lnTo>
                <a:cubicBezTo>
                  <a:pt x="5167" y="1954"/>
                  <a:pt x="5356" y="1765"/>
                  <a:pt x="5545" y="1765"/>
                </a:cubicBezTo>
                <a:close/>
                <a:moveTo>
                  <a:pt x="10523" y="4286"/>
                </a:moveTo>
                <a:cubicBezTo>
                  <a:pt x="10744" y="4286"/>
                  <a:pt x="10901" y="4475"/>
                  <a:pt x="10901" y="4664"/>
                </a:cubicBezTo>
                <a:lnTo>
                  <a:pt x="10901" y="7153"/>
                </a:lnTo>
                <a:cubicBezTo>
                  <a:pt x="10901" y="7405"/>
                  <a:pt x="10712" y="7562"/>
                  <a:pt x="10523" y="7562"/>
                </a:cubicBezTo>
                <a:lnTo>
                  <a:pt x="8853" y="7562"/>
                </a:lnTo>
                <a:cubicBezTo>
                  <a:pt x="8633" y="7562"/>
                  <a:pt x="8475" y="7342"/>
                  <a:pt x="8475" y="7153"/>
                </a:cubicBezTo>
                <a:lnTo>
                  <a:pt x="8475" y="4664"/>
                </a:lnTo>
                <a:cubicBezTo>
                  <a:pt x="8475" y="4443"/>
                  <a:pt x="8664" y="4286"/>
                  <a:pt x="8853" y="4286"/>
                </a:cubicBezTo>
                <a:close/>
                <a:moveTo>
                  <a:pt x="6333" y="1"/>
                </a:moveTo>
                <a:cubicBezTo>
                  <a:pt x="2836" y="1"/>
                  <a:pt x="0" y="2490"/>
                  <a:pt x="0" y="5514"/>
                </a:cubicBezTo>
                <a:cubicBezTo>
                  <a:pt x="0" y="6900"/>
                  <a:pt x="599" y="8224"/>
                  <a:pt x="1639" y="9200"/>
                </a:cubicBezTo>
                <a:lnTo>
                  <a:pt x="1639" y="11626"/>
                </a:lnTo>
                <a:cubicBezTo>
                  <a:pt x="1639" y="11856"/>
                  <a:pt x="1832" y="12016"/>
                  <a:pt x="2045" y="12016"/>
                </a:cubicBezTo>
                <a:cubicBezTo>
                  <a:pt x="2153" y="12016"/>
                  <a:pt x="2267" y="11974"/>
                  <a:pt x="2363" y="11878"/>
                </a:cubicBezTo>
                <a:lnTo>
                  <a:pt x="3749" y="10492"/>
                </a:lnTo>
                <a:cubicBezTo>
                  <a:pt x="4569" y="10839"/>
                  <a:pt x="5419" y="10965"/>
                  <a:pt x="6333" y="10965"/>
                </a:cubicBezTo>
                <a:cubicBezTo>
                  <a:pt x="9830" y="10965"/>
                  <a:pt x="12665" y="8507"/>
                  <a:pt x="12665" y="5451"/>
                </a:cubicBezTo>
                <a:cubicBezTo>
                  <a:pt x="12665" y="2427"/>
                  <a:pt x="9830" y="1"/>
                  <a:pt x="6333" y="1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66" name="Google Shape;7266;p72"/>
          <p:cNvSpPr/>
          <p:nvPr/>
        </p:nvSpPr>
        <p:spPr>
          <a:xfrm>
            <a:off x="3504778" y="3387693"/>
            <a:ext cx="368186" cy="287081"/>
          </a:xfrm>
          <a:custGeom>
            <a:avLst/>
            <a:gdLst/>
            <a:ahLst/>
            <a:cxnLst/>
            <a:rect l="l" t="t" r="r" b="b"/>
            <a:pathLst>
              <a:path w="12729" h="9925" extrusionOk="0">
                <a:moveTo>
                  <a:pt x="925" y="3644"/>
                </a:moveTo>
                <a:cubicBezTo>
                  <a:pt x="944" y="3644"/>
                  <a:pt x="963" y="3648"/>
                  <a:pt x="978" y="3655"/>
                </a:cubicBezTo>
                <a:lnTo>
                  <a:pt x="1608" y="3970"/>
                </a:lnTo>
                <a:lnTo>
                  <a:pt x="1608" y="5924"/>
                </a:lnTo>
                <a:lnTo>
                  <a:pt x="978" y="6239"/>
                </a:lnTo>
                <a:cubicBezTo>
                  <a:pt x="960" y="6256"/>
                  <a:pt x="937" y="6264"/>
                  <a:pt x="914" y="6264"/>
                </a:cubicBezTo>
                <a:cubicBezTo>
                  <a:pt x="854" y="6264"/>
                  <a:pt x="788" y="6212"/>
                  <a:pt x="788" y="6144"/>
                </a:cubicBezTo>
                <a:lnTo>
                  <a:pt x="788" y="3781"/>
                </a:lnTo>
                <a:cubicBezTo>
                  <a:pt x="788" y="3685"/>
                  <a:pt x="862" y="3644"/>
                  <a:pt x="925" y="3644"/>
                </a:cubicBezTo>
                <a:close/>
                <a:moveTo>
                  <a:pt x="4128" y="7184"/>
                </a:moveTo>
                <a:lnTo>
                  <a:pt x="6963" y="8035"/>
                </a:lnTo>
                <a:cubicBezTo>
                  <a:pt x="6648" y="8507"/>
                  <a:pt x="6176" y="8759"/>
                  <a:pt x="5640" y="8759"/>
                </a:cubicBezTo>
                <a:cubicBezTo>
                  <a:pt x="4821" y="8759"/>
                  <a:pt x="4097" y="8066"/>
                  <a:pt x="4128" y="7184"/>
                </a:cubicBezTo>
                <a:close/>
                <a:moveTo>
                  <a:pt x="11374" y="820"/>
                </a:moveTo>
                <a:cubicBezTo>
                  <a:pt x="11626" y="820"/>
                  <a:pt x="11815" y="1009"/>
                  <a:pt x="11815" y="1198"/>
                </a:cubicBezTo>
                <a:lnTo>
                  <a:pt x="11815" y="8665"/>
                </a:lnTo>
                <a:cubicBezTo>
                  <a:pt x="11815" y="8885"/>
                  <a:pt x="11626" y="9043"/>
                  <a:pt x="11374" y="9043"/>
                </a:cubicBezTo>
                <a:cubicBezTo>
                  <a:pt x="11154" y="9043"/>
                  <a:pt x="10996" y="8854"/>
                  <a:pt x="10996" y="8665"/>
                </a:cubicBezTo>
                <a:lnTo>
                  <a:pt x="10996" y="1198"/>
                </a:lnTo>
                <a:cubicBezTo>
                  <a:pt x="10996" y="977"/>
                  <a:pt x="11185" y="820"/>
                  <a:pt x="11374" y="820"/>
                </a:cubicBezTo>
                <a:close/>
                <a:moveTo>
                  <a:pt x="11437" y="1"/>
                </a:moveTo>
                <a:cubicBezTo>
                  <a:pt x="10870" y="1"/>
                  <a:pt x="10366" y="379"/>
                  <a:pt x="10240" y="883"/>
                </a:cubicBezTo>
                <a:lnTo>
                  <a:pt x="2080" y="3246"/>
                </a:lnTo>
                <a:lnTo>
                  <a:pt x="1387" y="2899"/>
                </a:lnTo>
                <a:cubicBezTo>
                  <a:pt x="1251" y="2831"/>
                  <a:pt x="1109" y="2800"/>
                  <a:pt x="970" y="2800"/>
                </a:cubicBezTo>
                <a:cubicBezTo>
                  <a:pt x="466" y="2800"/>
                  <a:pt x="1" y="3213"/>
                  <a:pt x="1" y="3781"/>
                </a:cubicBezTo>
                <a:lnTo>
                  <a:pt x="1" y="6144"/>
                </a:lnTo>
                <a:cubicBezTo>
                  <a:pt x="1" y="6687"/>
                  <a:pt x="465" y="7095"/>
                  <a:pt x="983" y="7095"/>
                </a:cubicBezTo>
                <a:cubicBezTo>
                  <a:pt x="1127" y="7095"/>
                  <a:pt x="1275" y="7063"/>
                  <a:pt x="1419" y="6995"/>
                </a:cubicBezTo>
                <a:lnTo>
                  <a:pt x="2143" y="6648"/>
                </a:lnTo>
                <a:lnTo>
                  <a:pt x="3340" y="6995"/>
                </a:lnTo>
                <a:cubicBezTo>
                  <a:pt x="3151" y="8444"/>
                  <a:pt x="4286" y="9641"/>
                  <a:pt x="5672" y="9641"/>
                </a:cubicBezTo>
                <a:cubicBezTo>
                  <a:pt x="6585" y="9641"/>
                  <a:pt x="7405" y="9074"/>
                  <a:pt x="7814" y="8287"/>
                </a:cubicBezTo>
                <a:lnTo>
                  <a:pt x="10271" y="9011"/>
                </a:lnTo>
                <a:cubicBezTo>
                  <a:pt x="10429" y="9515"/>
                  <a:pt x="10902" y="9925"/>
                  <a:pt x="11469" y="9925"/>
                </a:cubicBezTo>
                <a:cubicBezTo>
                  <a:pt x="12130" y="9925"/>
                  <a:pt x="12729" y="9358"/>
                  <a:pt x="12729" y="8696"/>
                </a:cubicBezTo>
                <a:lnTo>
                  <a:pt x="12729" y="1261"/>
                </a:lnTo>
                <a:cubicBezTo>
                  <a:pt x="12634" y="536"/>
                  <a:pt x="12099" y="1"/>
                  <a:pt x="11437" y="1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67" name="Google Shape;7267;p72"/>
          <p:cNvGrpSpPr/>
          <p:nvPr/>
        </p:nvGrpSpPr>
        <p:grpSpPr>
          <a:xfrm>
            <a:off x="3504430" y="3807440"/>
            <a:ext cx="369112" cy="364657"/>
            <a:chOff x="-59869425" y="4102225"/>
            <a:chExt cx="319025" cy="31517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7268" name="Google Shape;7268;p72"/>
            <p:cNvSpPr/>
            <p:nvPr/>
          </p:nvSpPr>
          <p:spPr>
            <a:xfrm>
              <a:off x="-59869425" y="4102225"/>
              <a:ext cx="149675" cy="256825"/>
            </a:xfrm>
            <a:custGeom>
              <a:avLst/>
              <a:gdLst/>
              <a:ahLst/>
              <a:cxnLst/>
              <a:rect l="l" t="t" r="r" b="b"/>
              <a:pathLst>
                <a:path w="5987" h="10273" extrusionOk="0">
                  <a:moveTo>
                    <a:pt x="5532" y="1"/>
                  </a:moveTo>
                  <a:cubicBezTo>
                    <a:pt x="5515" y="1"/>
                    <a:pt x="5499" y="2"/>
                    <a:pt x="5483" y="4"/>
                  </a:cubicBezTo>
                  <a:cubicBezTo>
                    <a:pt x="2364" y="445"/>
                    <a:pt x="1" y="3123"/>
                    <a:pt x="1" y="6274"/>
                  </a:cubicBezTo>
                  <a:cubicBezTo>
                    <a:pt x="1" y="7692"/>
                    <a:pt x="442" y="8983"/>
                    <a:pt x="1293" y="10086"/>
                  </a:cubicBezTo>
                  <a:cubicBezTo>
                    <a:pt x="1381" y="10209"/>
                    <a:pt x="1507" y="10273"/>
                    <a:pt x="1635" y="10273"/>
                  </a:cubicBezTo>
                  <a:cubicBezTo>
                    <a:pt x="1737" y="10273"/>
                    <a:pt x="1839" y="10233"/>
                    <a:pt x="1923" y="10149"/>
                  </a:cubicBezTo>
                  <a:lnTo>
                    <a:pt x="3719" y="8353"/>
                  </a:lnTo>
                  <a:cubicBezTo>
                    <a:pt x="3813" y="8259"/>
                    <a:pt x="3845" y="8007"/>
                    <a:pt x="3782" y="7849"/>
                  </a:cubicBezTo>
                  <a:cubicBezTo>
                    <a:pt x="3498" y="7376"/>
                    <a:pt x="3341" y="6809"/>
                    <a:pt x="3341" y="6274"/>
                  </a:cubicBezTo>
                  <a:cubicBezTo>
                    <a:pt x="3341" y="4888"/>
                    <a:pt x="4286" y="3659"/>
                    <a:pt x="5672" y="3312"/>
                  </a:cubicBezTo>
                  <a:cubicBezTo>
                    <a:pt x="5861" y="3281"/>
                    <a:pt x="5987" y="3123"/>
                    <a:pt x="5987" y="2934"/>
                  </a:cubicBezTo>
                  <a:lnTo>
                    <a:pt x="5987" y="414"/>
                  </a:lnTo>
                  <a:cubicBezTo>
                    <a:pt x="5958" y="180"/>
                    <a:pt x="5739" y="1"/>
                    <a:pt x="55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9" name="Google Shape;7269;p72"/>
            <p:cNvSpPr/>
            <p:nvPr/>
          </p:nvSpPr>
          <p:spPr>
            <a:xfrm>
              <a:off x="-59811125" y="4322075"/>
              <a:ext cx="201650" cy="95325"/>
            </a:xfrm>
            <a:custGeom>
              <a:avLst/>
              <a:gdLst/>
              <a:ahLst/>
              <a:cxnLst/>
              <a:rect l="l" t="t" r="r" b="b"/>
              <a:pathLst>
                <a:path w="8066" h="3813" extrusionOk="0">
                  <a:moveTo>
                    <a:pt x="5758" y="0"/>
                  </a:moveTo>
                  <a:cubicBezTo>
                    <a:pt x="5692" y="0"/>
                    <a:pt x="5629" y="11"/>
                    <a:pt x="5577" y="32"/>
                  </a:cubicBezTo>
                  <a:cubicBezTo>
                    <a:pt x="5091" y="339"/>
                    <a:pt x="4530" y="489"/>
                    <a:pt x="3972" y="489"/>
                  </a:cubicBezTo>
                  <a:cubicBezTo>
                    <a:pt x="3444" y="489"/>
                    <a:pt x="2917" y="355"/>
                    <a:pt x="2458" y="95"/>
                  </a:cubicBezTo>
                  <a:cubicBezTo>
                    <a:pt x="2389" y="53"/>
                    <a:pt x="2314" y="30"/>
                    <a:pt x="2239" y="30"/>
                  </a:cubicBezTo>
                  <a:cubicBezTo>
                    <a:pt x="2141" y="30"/>
                    <a:pt x="2042" y="69"/>
                    <a:pt x="1954" y="158"/>
                  </a:cubicBezTo>
                  <a:lnTo>
                    <a:pt x="189" y="1922"/>
                  </a:lnTo>
                  <a:cubicBezTo>
                    <a:pt x="0" y="2143"/>
                    <a:pt x="32" y="2395"/>
                    <a:pt x="221" y="2552"/>
                  </a:cubicBezTo>
                  <a:cubicBezTo>
                    <a:pt x="1324" y="3403"/>
                    <a:pt x="2615" y="3812"/>
                    <a:pt x="4001" y="3812"/>
                  </a:cubicBezTo>
                  <a:cubicBezTo>
                    <a:pt x="5388" y="3812"/>
                    <a:pt x="6711" y="3403"/>
                    <a:pt x="7814" y="2521"/>
                  </a:cubicBezTo>
                  <a:cubicBezTo>
                    <a:pt x="8034" y="2363"/>
                    <a:pt x="8066" y="2080"/>
                    <a:pt x="7877" y="1890"/>
                  </a:cubicBezTo>
                  <a:lnTo>
                    <a:pt x="6112" y="126"/>
                  </a:lnTo>
                  <a:cubicBezTo>
                    <a:pt x="6028" y="42"/>
                    <a:pt x="5888" y="0"/>
                    <a:pt x="57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0" name="Google Shape;7270;p72"/>
            <p:cNvSpPr/>
            <p:nvPr/>
          </p:nvSpPr>
          <p:spPr>
            <a:xfrm>
              <a:off x="-59700075" y="4102225"/>
              <a:ext cx="149675" cy="256525"/>
            </a:xfrm>
            <a:custGeom>
              <a:avLst/>
              <a:gdLst/>
              <a:ahLst/>
              <a:cxnLst/>
              <a:rect l="l" t="t" r="r" b="b"/>
              <a:pathLst>
                <a:path w="5987" h="10261" extrusionOk="0">
                  <a:moveTo>
                    <a:pt x="418" y="1"/>
                  </a:moveTo>
                  <a:cubicBezTo>
                    <a:pt x="190" y="1"/>
                    <a:pt x="1" y="180"/>
                    <a:pt x="1" y="414"/>
                  </a:cubicBezTo>
                  <a:lnTo>
                    <a:pt x="1" y="2934"/>
                  </a:lnTo>
                  <a:cubicBezTo>
                    <a:pt x="1" y="3123"/>
                    <a:pt x="127" y="3281"/>
                    <a:pt x="316" y="3312"/>
                  </a:cubicBezTo>
                  <a:cubicBezTo>
                    <a:pt x="1639" y="3659"/>
                    <a:pt x="2647" y="4856"/>
                    <a:pt x="2647" y="6274"/>
                  </a:cubicBezTo>
                  <a:cubicBezTo>
                    <a:pt x="2647" y="6809"/>
                    <a:pt x="2489" y="7376"/>
                    <a:pt x="2206" y="7849"/>
                  </a:cubicBezTo>
                  <a:cubicBezTo>
                    <a:pt x="2080" y="8007"/>
                    <a:pt x="2111" y="8196"/>
                    <a:pt x="2269" y="8353"/>
                  </a:cubicBezTo>
                  <a:lnTo>
                    <a:pt x="4065" y="10149"/>
                  </a:lnTo>
                  <a:cubicBezTo>
                    <a:pt x="4137" y="10221"/>
                    <a:pt x="4242" y="10260"/>
                    <a:pt x="4350" y="10260"/>
                  </a:cubicBezTo>
                  <a:cubicBezTo>
                    <a:pt x="4478" y="10260"/>
                    <a:pt x="4609" y="10205"/>
                    <a:pt x="4695" y="10086"/>
                  </a:cubicBezTo>
                  <a:cubicBezTo>
                    <a:pt x="5514" y="8983"/>
                    <a:pt x="5987" y="7660"/>
                    <a:pt x="5987" y="6274"/>
                  </a:cubicBezTo>
                  <a:cubicBezTo>
                    <a:pt x="5892" y="3123"/>
                    <a:pt x="3592" y="445"/>
                    <a:pt x="473" y="4"/>
                  </a:cubicBezTo>
                  <a:cubicBezTo>
                    <a:pt x="455" y="2"/>
                    <a:pt x="436" y="1"/>
                    <a:pt x="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1" name="Google Shape;7271;p72"/>
            <p:cNvSpPr/>
            <p:nvPr/>
          </p:nvSpPr>
          <p:spPr>
            <a:xfrm>
              <a:off x="-59742600" y="4187375"/>
              <a:ext cx="63025" cy="144950"/>
            </a:xfrm>
            <a:custGeom>
              <a:avLst/>
              <a:gdLst/>
              <a:ahLst/>
              <a:cxnLst/>
              <a:rect l="l" t="t" r="r" b="b"/>
              <a:pathLst>
                <a:path w="2521" h="5798" extrusionOk="0">
                  <a:moveTo>
                    <a:pt x="1260" y="1"/>
                  </a:moveTo>
                  <a:cubicBezTo>
                    <a:pt x="1040" y="1"/>
                    <a:pt x="819" y="190"/>
                    <a:pt x="819" y="379"/>
                  </a:cubicBezTo>
                  <a:lnTo>
                    <a:pt x="819" y="662"/>
                  </a:lnTo>
                  <a:cubicBezTo>
                    <a:pt x="347" y="820"/>
                    <a:pt x="0" y="1293"/>
                    <a:pt x="0" y="1860"/>
                  </a:cubicBezTo>
                  <a:cubicBezTo>
                    <a:pt x="0" y="2521"/>
                    <a:pt x="567" y="2899"/>
                    <a:pt x="977" y="3214"/>
                  </a:cubicBezTo>
                  <a:cubicBezTo>
                    <a:pt x="1292" y="3466"/>
                    <a:pt x="1670" y="3687"/>
                    <a:pt x="1670" y="3939"/>
                  </a:cubicBezTo>
                  <a:cubicBezTo>
                    <a:pt x="1670" y="4160"/>
                    <a:pt x="1450" y="4380"/>
                    <a:pt x="1260" y="4380"/>
                  </a:cubicBezTo>
                  <a:cubicBezTo>
                    <a:pt x="1071" y="4380"/>
                    <a:pt x="819" y="4160"/>
                    <a:pt x="819" y="3939"/>
                  </a:cubicBezTo>
                  <a:cubicBezTo>
                    <a:pt x="819" y="3687"/>
                    <a:pt x="630" y="3529"/>
                    <a:pt x="441" y="3529"/>
                  </a:cubicBezTo>
                  <a:cubicBezTo>
                    <a:pt x="252" y="3529"/>
                    <a:pt x="32" y="3750"/>
                    <a:pt x="32" y="3939"/>
                  </a:cubicBezTo>
                  <a:cubicBezTo>
                    <a:pt x="32" y="4475"/>
                    <a:pt x="410" y="4916"/>
                    <a:pt x="882" y="5105"/>
                  </a:cubicBezTo>
                  <a:lnTo>
                    <a:pt x="882" y="5388"/>
                  </a:lnTo>
                  <a:cubicBezTo>
                    <a:pt x="882" y="5640"/>
                    <a:pt x="1071" y="5798"/>
                    <a:pt x="1292" y="5798"/>
                  </a:cubicBezTo>
                  <a:cubicBezTo>
                    <a:pt x="1544" y="5798"/>
                    <a:pt x="1702" y="5577"/>
                    <a:pt x="1702" y="5388"/>
                  </a:cubicBezTo>
                  <a:lnTo>
                    <a:pt x="1702" y="5073"/>
                  </a:lnTo>
                  <a:cubicBezTo>
                    <a:pt x="2174" y="4916"/>
                    <a:pt x="2521" y="4443"/>
                    <a:pt x="2521" y="3907"/>
                  </a:cubicBezTo>
                  <a:cubicBezTo>
                    <a:pt x="2521" y="3214"/>
                    <a:pt x="1985" y="2836"/>
                    <a:pt x="1544" y="2521"/>
                  </a:cubicBezTo>
                  <a:cubicBezTo>
                    <a:pt x="1229" y="2269"/>
                    <a:pt x="882" y="2049"/>
                    <a:pt x="882" y="1797"/>
                  </a:cubicBezTo>
                  <a:cubicBezTo>
                    <a:pt x="882" y="1576"/>
                    <a:pt x="1071" y="1419"/>
                    <a:pt x="1292" y="1419"/>
                  </a:cubicBezTo>
                  <a:cubicBezTo>
                    <a:pt x="1544" y="1419"/>
                    <a:pt x="1702" y="1608"/>
                    <a:pt x="1702" y="1797"/>
                  </a:cubicBezTo>
                  <a:cubicBezTo>
                    <a:pt x="1702" y="2049"/>
                    <a:pt x="1891" y="2238"/>
                    <a:pt x="2143" y="2238"/>
                  </a:cubicBezTo>
                  <a:cubicBezTo>
                    <a:pt x="2363" y="2238"/>
                    <a:pt x="2521" y="2049"/>
                    <a:pt x="2521" y="1797"/>
                  </a:cubicBezTo>
                  <a:cubicBezTo>
                    <a:pt x="2521" y="1261"/>
                    <a:pt x="2174" y="820"/>
                    <a:pt x="1702" y="631"/>
                  </a:cubicBezTo>
                  <a:lnTo>
                    <a:pt x="1702" y="347"/>
                  </a:lnTo>
                  <a:cubicBezTo>
                    <a:pt x="1702" y="158"/>
                    <a:pt x="1513" y="1"/>
                    <a:pt x="12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72" name="Google Shape;7272;p72"/>
          <p:cNvGrpSpPr/>
          <p:nvPr/>
        </p:nvGrpSpPr>
        <p:grpSpPr>
          <a:xfrm>
            <a:off x="2623233" y="4276262"/>
            <a:ext cx="366364" cy="365467"/>
            <a:chOff x="-59029025" y="3711650"/>
            <a:chExt cx="316650" cy="31587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7273" name="Google Shape;7273;p72"/>
            <p:cNvSpPr/>
            <p:nvPr/>
          </p:nvSpPr>
          <p:spPr>
            <a:xfrm>
              <a:off x="-59029025" y="3712450"/>
              <a:ext cx="70125" cy="70125"/>
            </a:xfrm>
            <a:custGeom>
              <a:avLst/>
              <a:gdLst/>
              <a:ahLst/>
              <a:cxnLst/>
              <a:rect l="l" t="t" r="r" b="b"/>
              <a:pathLst>
                <a:path w="2805" h="2805" extrusionOk="0">
                  <a:moveTo>
                    <a:pt x="1229" y="0"/>
                  </a:moveTo>
                  <a:cubicBezTo>
                    <a:pt x="568" y="0"/>
                    <a:pt x="1" y="568"/>
                    <a:pt x="1" y="1229"/>
                  </a:cubicBezTo>
                  <a:cubicBezTo>
                    <a:pt x="1" y="1891"/>
                    <a:pt x="568" y="2458"/>
                    <a:pt x="1229" y="2458"/>
                  </a:cubicBezTo>
                  <a:cubicBezTo>
                    <a:pt x="1419" y="2458"/>
                    <a:pt x="1576" y="2426"/>
                    <a:pt x="1734" y="2332"/>
                  </a:cubicBezTo>
                  <a:lnTo>
                    <a:pt x="2206" y="2804"/>
                  </a:lnTo>
                  <a:cubicBezTo>
                    <a:pt x="2458" y="2489"/>
                    <a:pt x="2584" y="2426"/>
                    <a:pt x="2805" y="2206"/>
                  </a:cubicBezTo>
                  <a:lnTo>
                    <a:pt x="2332" y="1733"/>
                  </a:lnTo>
                  <a:cubicBezTo>
                    <a:pt x="2427" y="1576"/>
                    <a:pt x="2458" y="1387"/>
                    <a:pt x="2458" y="1229"/>
                  </a:cubicBezTo>
                  <a:cubicBezTo>
                    <a:pt x="2458" y="568"/>
                    <a:pt x="1923" y="0"/>
                    <a:pt x="12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4" name="Google Shape;7274;p72"/>
            <p:cNvSpPr/>
            <p:nvPr/>
          </p:nvSpPr>
          <p:spPr>
            <a:xfrm>
              <a:off x="-58782500" y="3958175"/>
              <a:ext cx="70125" cy="69350"/>
            </a:xfrm>
            <a:custGeom>
              <a:avLst/>
              <a:gdLst/>
              <a:ahLst/>
              <a:cxnLst/>
              <a:rect l="l" t="t" r="r" b="b"/>
              <a:pathLst>
                <a:path w="2805" h="2774" extrusionOk="0">
                  <a:moveTo>
                    <a:pt x="599" y="1"/>
                  </a:moveTo>
                  <a:cubicBezTo>
                    <a:pt x="379" y="222"/>
                    <a:pt x="316" y="316"/>
                    <a:pt x="1" y="568"/>
                  </a:cubicBezTo>
                  <a:lnTo>
                    <a:pt x="473" y="1041"/>
                  </a:lnTo>
                  <a:cubicBezTo>
                    <a:pt x="379" y="1198"/>
                    <a:pt x="347" y="1387"/>
                    <a:pt x="347" y="1576"/>
                  </a:cubicBezTo>
                  <a:cubicBezTo>
                    <a:pt x="347" y="2238"/>
                    <a:pt x="914" y="2773"/>
                    <a:pt x="1576" y="2773"/>
                  </a:cubicBezTo>
                  <a:cubicBezTo>
                    <a:pt x="2238" y="2773"/>
                    <a:pt x="2805" y="2238"/>
                    <a:pt x="2805" y="1576"/>
                  </a:cubicBezTo>
                  <a:cubicBezTo>
                    <a:pt x="2805" y="883"/>
                    <a:pt x="2238" y="348"/>
                    <a:pt x="1576" y="348"/>
                  </a:cubicBezTo>
                  <a:cubicBezTo>
                    <a:pt x="1387" y="348"/>
                    <a:pt x="1230" y="379"/>
                    <a:pt x="1072" y="474"/>
                  </a:cubicBezTo>
                  <a:lnTo>
                    <a:pt x="5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5" name="Google Shape;7275;p72"/>
            <p:cNvSpPr/>
            <p:nvPr/>
          </p:nvSpPr>
          <p:spPr>
            <a:xfrm>
              <a:off x="-58782500" y="3711650"/>
              <a:ext cx="70125" cy="70125"/>
            </a:xfrm>
            <a:custGeom>
              <a:avLst/>
              <a:gdLst/>
              <a:ahLst/>
              <a:cxnLst/>
              <a:rect l="l" t="t" r="r" b="b"/>
              <a:pathLst>
                <a:path w="2805" h="2805" extrusionOk="0">
                  <a:moveTo>
                    <a:pt x="1576" y="1"/>
                  </a:moveTo>
                  <a:cubicBezTo>
                    <a:pt x="914" y="1"/>
                    <a:pt x="347" y="568"/>
                    <a:pt x="347" y="1230"/>
                  </a:cubicBezTo>
                  <a:cubicBezTo>
                    <a:pt x="347" y="1419"/>
                    <a:pt x="379" y="1576"/>
                    <a:pt x="473" y="1734"/>
                  </a:cubicBezTo>
                  <a:lnTo>
                    <a:pt x="1" y="2206"/>
                  </a:lnTo>
                  <a:cubicBezTo>
                    <a:pt x="284" y="2458"/>
                    <a:pt x="347" y="2521"/>
                    <a:pt x="599" y="2805"/>
                  </a:cubicBezTo>
                  <a:lnTo>
                    <a:pt x="1072" y="2332"/>
                  </a:lnTo>
                  <a:cubicBezTo>
                    <a:pt x="1230" y="2395"/>
                    <a:pt x="1419" y="2458"/>
                    <a:pt x="1576" y="2458"/>
                  </a:cubicBezTo>
                  <a:cubicBezTo>
                    <a:pt x="2238" y="2458"/>
                    <a:pt x="2805" y="1891"/>
                    <a:pt x="2805" y="1230"/>
                  </a:cubicBezTo>
                  <a:cubicBezTo>
                    <a:pt x="2805" y="568"/>
                    <a:pt x="2238" y="1"/>
                    <a:pt x="15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6" name="Google Shape;7276;p72"/>
            <p:cNvSpPr/>
            <p:nvPr/>
          </p:nvSpPr>
          <p:spPr>
            <a:xfrm>
              <a:off x="-58911650" y="3880200"/>
              <a:ext cx="79550" cy="30750"/>
            </a:xfrm>
            <a:custGeom>
              <a:avLst/>
              <a:gdLst/>
              <a:ahLst/>
              <a:cxnLst/>
              <a:rect l="l" t="t" r="r" b="b"/>
              <a:pathLst>
                <a:path w="3182" h="1230" extrusionOk="0">
                  <a:moveTo>
                    <a:pt x="1607" y="1"/>
                  </a:moveTo>
                  <a:cubicBezTo>
                    <a:pt x="819" y="1"/>
                    <a:pt x="189" y="505"/>
                    <a:pt x="0" y="1230"/>
                  </a:cubicBezTo>
                  <a:lnTo>
                    <a:pt x="3182" y="1230"/>
                  </a:lnTo>
                  <a:cubicBezTo>
                    <a:pt x="3025" y="537"/>
                    <a:pt x="2394" y="1"/>
                    <a:pt x="16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7" name="Google Shape;7277;p72"/>
            <p:cNvSpPr/>
            <p:nvPr/>
          </p:nvSpPr>
          <p:spPr>
            <a:xfrm>
              <a:off x="-58891975" y="3818000"/>
              <a:ext cx="41775" cy="41750"/>
            </a:xfrm>
            <a:custGeom>
              <a:avLst/>
              <a:gdLst/>
              <a:ahLst/>
              <a:cxnLst/>
              <a:rect l="l" t="t" r="r" b="b"/>
              <a:pathLst>
                <a:path w="1671" h="1670" extrusionOk="0">
                  <a:moveTo>
                    <a:pt x="851" y="0"/>
                  </a:moveTo>
                  <a:cubicBezTo>
                    <a:pt x="379" y="0"/>
                    <a:pt x="1" y="378"/>
                    <a:pt x="1" y="819"/>
                  </a:cubicBezTo>
                  <a:cubicBezTo>
                    <a:pt x="1" y="1292"/>
                    <a:pt x="379" y="1670"/>
                    <a:pt x="851" y="1670"/>
                  </a:cubicBezTo>
                  <a:cubicBezTo>
                    <a:pt x="1292" y="1670"/>
                    <a:pt x="1670" y="1292"/>
                    <a:pt x="1670" y="819"/>
                  </a:cubicBezTo>
                  <a:cubicBezTo>
                    <a:pt x="1670" y="378"/>
                    <a:pt x="1292" y="0"/>
                    <a:pt x="8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8" name="Google Shape;7278;p72"/>
            <p:cNvSpPr/>
            <p:nvPr/>
          </p:nvSpPr>
          <p:spPr>
            <a:xfrm>
              <a:off x="-58983325" y="3755775"/>
              <a:ext cx="227625" cy="226850"/>
            </a:xfrm>
            <a:custGeom>
              <a:avLst/>
              <a:gdLst/>
              <a:ahLst/>
              <a:cxnLst/>
              <a:rect l="l" t="t" r="r" b="b"/>
              <a:pathLst>
                <a:path w="9105" h="9074" extrusionOk="0">
                  <a:moveTo>
                    <a:pt x="4537" y="1701"/>
                  </a:moveTo>
                  <a:cubicBezTo>
                    <a:pt x="5419" y="1701"/>
                    <a:pt x="6175" y="2458"/>
                    <a:pt x="6175" y="3371"/>
                  </a:cubicBezTo>
                  <a:cubicBezTo>
                    <a:pt x="6175" y="3781"/>
                    <a:pt x="6018" y="4190"/>
                    <a:pt x="5702" y="4505"/>
                  </a:cubicBezTo>
                  <a:cubicBezTo>
                    <a:pt x="6459" y="4946"/>
                    <a:pt x="6994" y="5734"/>
                    <a:pt x="6994" y="6679"/>
                  </a:cubicBezTo>
                  <a:cubicBezTo>
                    <a:pt x="6963" y="6868"/>
                    <a:pt x="6805" y="7057"/>
                    <a:pt x="6585" y="7057"/>
                  </a:cubicBezTo>
                  <a:lnTo>
                    <a:pt x="2426" y="7057"/>
                  </a:lnTo>
                  <a:cubicBezTo>
                    <a:pt x="2205" y="7057"/>
                    <a:pt x="2048" y="6868"/>
                    <a:pt x="2048" y="6679"/>
                  </a:cubicBezTo>
                  <a:cubicBezTo>
                    <a:pt x="2048" y="5734"/>
                    <a:pt x="2552" y="4946"/>
                    <a:pt x="3340" y="4505"/>
                  </a:cubicBezTo>
                  <a:cubicBezTo>
                    <a:pt x="3056" y="4190"/>
                    <a:pt x="2867" y="3781"/>
                    <a:pt x="2867" y="3371"/>
                  </a:cubicBezTo>
                  <a:cubicBezTo>
                    <a:pt x="2867" y="2458"/>
                    <a:pt x="3623" y="1701"/>
                    <a:pt x="4537" y="1701"/>
                  </a:cubicBezTo>
                  <a:close/>
                  <a:moveTo>
                    <a:pt x="4537" y="0"/>
                  </a:moveTo>
                  <a:cubicBezTo>
                    <a:pt x="2016" y="0"/>
                    <a:pt x="0" y="2048"/>
                    <a:pt x="0" y="4537"/>
                  </a:cubicBezTo>
                  <a:cubicBezTo>
                    <a:pt x="0" y="7057"/>
                    <a:pt x="2048" y="9074"/>
                    <a:pt x="4537" y="9074"/>
                  </a:cubicBezTo>
                  <a:cubicBezTo>
                    <a:pt x="7057" y="9074"/>
                    <a:pt x="9042" y="7026"/>
                    <a:pt x="9042" y="4537"/>
                  </a:cubicBezTo>
                  <a:cubicBezTo>
                    <a:pt x="9105" y="2017"/>
                    <a:pt x="7057" y="0"/>
                    <a:pt x="45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9" name="Google Shape;7279;p72"/>
            <p:cNvSpPr/>
            <p:nvPr/>
          </p:nvSpPr>
          <p:spPr>
            <a:xfrm>
              <a:off x="-59029025" y="3956600"/>
              <a:ext cx="70900" cy="70925"/>
            </a:xfrm>
            <a:custGeom>
              <a:avLst/>
              <a:gdLst/>
              <a:ahLst/>
              <a:cxnLst/>
              <a:rect l="l" t="t" r="r" b="b"/>
              <a:pathLst>
                <a:path w="2836" h="2837" extrusionOk="0">
                  <a:moveTo>
                    <a:pt x="2269" y="1"/>
                  </a:moveTo>
                  <a:lnTo>
                    <a:pt x="1734" y="537"/>
                  </a:lnTo>
                  <a:cubicBezTo>
                    <a:pt x="1576" y="442"/>
                    <a:pt x="1387" y="411"/>
                    <a:pt x="1229" y="411"/>
                  </a:cubicBezTo>
                  <a:cubicBezTo>
                    <a:pt x="568" y="411"/>
                    <a:pt x="1" y="946"/>
                    <a:pt x="1" y="1639"/>
                  </a:cubicBezTo>
                  <a:cubicBezTo>
                    <a:pt x="1" y="2301"/>
                    <a:pt x="568" y="2836"/>
                    <a:pt x="1229" y="2836"/>
                  </a:cubicBezTo>
                  <a:cubicBezTo>
                    <a:pt x="1891" y="2836"/>
                    <a:pt x="2458" y="2301"/>
                    <a:pt x="2458" y="1639"/>
                  </a:cubicBezTo>
                  <a:cubicBezTo>
                    <a:pt x="2458" y="1419"/>
                    <a:pt x="2427" y="1261"/>
                    <a:pt x="2332" y="1104"/>
                  </a:cubicBezTo>
                  <a:lnTo>
                    <a:pt x="2836" y="600"/>
                  </a:lnTo>
                  <a:cubicBezTo>
                    <a:pt x="2584" y="379"/>
                    <a:pt x="2490" y="285"/>
                    <a:pt x="226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80" name="Google Shape;7280;p72"/>
          <p:cNvGrpSpPr/>
          <p:nvPr/>
        </p:nvGrpSpPr>
        <p:grpSpPr>
          <a:xfrm>
            <a:off x="4859311" y="1532317"/>
            <a:ext cx="351940" cy="348188"/>
            <a:chOff x="581525" y="3254850"/>
            <a:chExt cx="297750" cy="29457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7281" name="Google Shape;7281;p72"/>
            <p:cNvSpPr/>
            <p:nvPr/>
          </p:nvSpPr>
          <p:spPr>
            <a:xfrm>
              <a:off x="616950" y="3358025"/>
              <a:ext cx="89025" cy="86650"/>
            </a:xfrm>
            <a:custGeom>
              <a:avLst/>
              <a:gdLst/>
              <a:ahLst/>
              <a:cxnLst/>
              <a:rect l="l" t="t" r="r" b="b"/>
              <a:pathLst>
                <a:path w="3561" h="3466" extrusionOk="0">
                  <a:moveTo>
                    <a:pt x="1797" y="0"/>
                  </a:moveTo>
                  <a:cubicBezTo>
                    <a:pt x="789" y="0"/>
                    <a:pt x="1" y="788"/>
                    <a:pt x="1" y="1733"/>
                  </a:cubicBezTo>
                  <a:cubicBezTo>
                    <a:pt x="1" y="2710"/>
                    <a:pt x="789" y="3466"/>
                    <a:pt x="1797" y="3466"/>
                  </a:cubicBezTo>
                  <a:cubicBezTo>
                    <a:pt x="2773" y="3466"/>
                    <a:pt x="3561" y="2710"/>
                    <a:pt x="3561" y="1733"/>
                  </a:cubicBezTo>
                  <a:cubicBezTo>
                    <a:pt x="3561" y="788"/>
                    <a:pt x="2773" y="0"/>
                    <a:pt x="17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2" name="Google Shape;7282;p72"/>
            <p:cNvSpPr/>
            <p:nvPr/>
          </p:nvSpPr>
          <p:spPr>
            <a:xfrm>
              <a:off x="721725" y="3254850"/>
              <a:ext cx="157550" cy="155975"/>
            </a:xfrm>
            <a:custGeom>
              <a:avLst/>
              <a:gdLst/>
              <a:ahLst/>
              <a:cxnLst/>
              <a:rect l="l" t="t" r="r" b="b"/>
              <a:pathLst>
                <a:path w="6302" h="6239" extrusionOk="0">
                  <a:moveTo>
                    <a:pt x="3151" y="1355"/>
                  </a:moveTo>
                  <a:cubicBezTo>
                    <a:pt x="3749" y="1355"/>
                    <a:pt x="4159" y="1827"/>
                    <a:pt x="4159" y="2363"/>
                  </a:cubicBezTo>
                  <a:cubicBezTo>
                    <a:pt x="4159" y="2773"/>
                    <a:pt x="3970" y="3119"/>
                    <a:pt x="3623" y="3277"/>
                  </a:cubicBezTo>
                  <a:cubicBezTo>
                    <a:pt x="3529" y="3308"/>
                    <a:pt x="3497" y="3434"/>
                    <a:pt x="3497" y="3560"/>
                  </a:cubicBezTo>
                  <a:cubicBezTo>
                    <a:pt x="3497" y="3749"/>
                    <a:pt x="3340" y="3907"/>
                    <a:pt x="3151" y="3907"/>
                  </a:cubicBezTo>
                  <a:cubicBezTo>
                    <a:pt x="2962" y="3907"/>
                    <a:pt x="2804" y="3749"/>
                    <a:pt x="2804" y="3560"/>
                  </a:cubicBezTo>
                  <a:cubicBezTo>
                    <a:pt x="2804" y="3151"/>
                    <a:pt x="2993" y="2836"/>
                    <a:pt x="3308" y="2647"/>
                  </a:cubicBezTo>
                  <a:cubicBezTo>
                    <a:pt x="3434" y="2552"/>
                    <a:pt x="3497" y="2458"/>
                    <a:pt x="3497" y="2332"/>
                  </a:cubicBezTo>
                  <a:cubicBezTo>
                    <a:pt x="3497" y="2143"/>
                    <a:pt x="3340" y="1953"/>
                    <a:pt x="3151" y="1953"/>
                  </a:cubicBezTo>
                  <a:cubicBezTo>
                    <a:pt x="2962" y="1953"/>
                    <a:pt x="2804" y="2143"/>
                    <a:pt x="2804" y="2332"/>
                  </a:cubicBezTo>
                  <a:cubicBezTo>
                    <a:pt x="2804" y="2521"/>
                    <a:pt x="2646" y="2678"/>
                    <a:pt x="2426" y="2678"/>
                  </a:cubicBezTo>
                  <a:cubicBezTo>
                    <a:pt x="2237" y="2678"/>
                    <a:pt x="2079" y="2521"/>
                    <a:pt x="2079" y="2332"/>
                  </a:cubicBezTo>
                  <a:cubicBezTo>
                    <a:pt x="2079" y="1827"/>
                    <a:pt x="2552" y="1355"/>
                    <a:pt x="3151" y="1355"/>
                  </a:cubicBezTo>
                  <a:close/>
                  <a:moveTo>
                    <a:pt x="3151" y="4096"/>
                  </a:moveTo>
                  <a:cubicBezTo>
                    <a:pt x="3340" y="4096"/>
                    <a:pt x="3497" y="4253"/>
                    <a:pt x="3497" y="4442"/>
                  </a:cubicBezTo>
                  <a:cubicBezTo>
                    <a:pt x="3497" y="4663"/>
                    <a:pt x="3340" y="4820"/>
                    <a:pt x="3151" y="4820"/>
                  </a:cubicBezTo>
                  <a:cubicBezTo>
                    <a:pt x="2962" y="4820"/>
                    <a:pt x="2804" y="4663"/>
                    <a:pt x="2804" y="4442"/>
                  </a:cubicBezTo>
                  <a:cubicBezTo>
                    <a:pt x="2804" y="4253"/>
                    <a:pt x="2962" y="4096"/>
                    <a:pt x="3151" y="4096"/>
                  </a:cubicBezTo>
                  <a:close/>
                  <a:moveTo>
                    <a:pt x="3182" y="0"/>
                  </a:moveTo>
                  <a:cubicBezTo>
                    <a:pt x="1481" y="0"/>
                    <a:pt x="63" y="1418"/>
                    <a:pt x="63" y="3119"/>
                  </a:cubicBezTo>
                  <a:cubicBezTo>
                    <a:pt x="63" y="3655"/>
                    <a:pt x="189" y="4159"/>
                    <a:pt x="473" y="4663"/>
                  </a:cubicBezTo>
                  <a:lnTo>
                    <a:pt x="32" y="5766"/>
                  </a:lnTo>
                  <a:cubicBezTo>
                    <a:pt x="0" y="5860"/>
                    <a:pt x="32" y="5986"/>
                    <a:pt x="126" y="6112"/>
                  </a:cubicBezTo>
                  <a:cubicBezTo>
                    <a:pt x="189" y="6175"/>
                    <a:pt x="347" y="6238"/>
                    <a:pt x="473" y="6238"/>
                  </a:cubicBezTo>
                  <a:lnTo>
                    <a:pt x="1764" y="5892"/>
                  </a:lnTo>
                  <a:cubicBezTo>
                    <a:pt x="2205" y="6144"/>
                    <a:pt x="2678" y="6238"/>
                    <a:pt x="3182" y="6238"/>
                  </a:cubicBezTo>
                  <a:cubicBezTo>
                    <a:pt x="4915" y="6238"/>
                    <a:pt x="6301" y="4789"/>
                    <a:pt x="6301" y="3119"/>
                  </a:cubicBezTo>
                  <a:cubicBezTo>
                    <a:pt x="6301" y="1386"/>
                    <a:pt x="4883" y="0"/>
                    <a:pt x="31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3" name="Google Shape;7283;p72"/>
            <p:cNvSpPr/>
            <p:nvPr/>
          </p:nvSpPr>
          <p:spPr>
            <a:xfrm>
              <a:off x="581525" y="3440725"/>
              <a:ext cx="157550" cy="108700"/>
            </a:xfrm>
            <a:custGeom>
              <a:avLst/>
              <a:gdLst/>
              <a:ahLst/>
              <a:cxnLst/>
              <a:rect l="l" t="t" r="r" b="b"/>
              <a:pathLst>
                <a:path w="6302" h="4348" extrusionOk="0">
                  <a:moveTo>
                    <a:pt x="1355" y="0"/>
                  </a:moveTo>
                  <a:cubicBezTo>
                    <a:pt x="567" y="567"/>
                    <a:pt x="0" y="1513"/>
                    <a:pt x="0" y="2584"/>
                  </a:cubicBezTo>
                  <a:lnTo>
                    <a:pt x="0" y="4001"/>
                  </a:lnTo>
                  <a:cubicBezTo>
                    <a:pt x="63" y="4190"/>
                    <a:pt x="221" y="4348"/>
                    <a:pt x="410" y="4348"/>
                  </a:cubicBezTo>
                  <a:lnTo>
                    <a:pt x="5955" y="4348"/>
                  </a:lnTo>
                  <a:cubicBezTo>
                    <a:pt x="6144" y="4348"/>
                    <a:pt x="6301" y="4190"/>
                    <a:pt x="6301" y="4001"/>
                  </a:cubicBezTo>
                  <a:lnTo>
                    <a:pt x="6301" y="2584"/>
                  </a:lnTo>
                  <a:cubicBezTo>
                    <a:pt x="6301" y="1513"/>
                    <a:pt x="5797" y="599"/>
                    <a:pt x="4978" y="0"/>
                  </a:cubicBezTo>
                  <a:cubicBezTo>
                    <a:pt x="4537" y="536"/>
                    <a:pt x="3875" y="851"/>
                    <a:pt x="3151" y="851"/>
                  </a:cubicBezTo>
                  <a:cubicBezTo>
                    <a:pt x="2458" y="851"/>
                    <a:pt x="1796" y="536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84" name="Google Shape;7284;p72"/>
          <p:cNvGrpSpPr/>
          <p:nvPr/>
        </p:nvGrpSpPr>
        <p:grpSpPr>
          <a:xfrm>
            <a:off x="4858380" y="1971253"/>
            <a:ext cx="353802" cy="351497"/>
            <a:chOff x="580725" y="3617925"/>
            <a:chExt cx="299325" cy="29737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7285" name="Google Shape;7285;p72"/>
            <p:cNvSpPr/>
            <p:nvPr/>
          </p:nvSpPr>
          <p:spPr>
            <a:xfrm>
              <a:off x="609075" y="3662050"/>
              <a:ext cx="51225" cy="51200"/>
            </a:xfrm>
            <a:custGeom>
              <a:avLst/>
              <a:gdLst/>
              <a:ahLst/>
              <a:cxnLst/>
              <a:rect l="l" t="t" r="r" b="b"/>
              <a:pathLst>
                <a:path w="2049" h="2048" extrusionOk="0">
                  <a:moveTo>
                    <a:pt x="1041" y="0"/>
                  </a:moveTo>
                  <a:cubicBezTo>
                    <a:pt x="473" y="0"/>
                    <a:pt x="1" y="473"/>
                    <a:pt x="1" y="1040"/>
                  </a:cubicBezTo>
                  <a:cubicBezTo>
                    <a:pt x="1" y="1607"/>
                    <a:pt x="473" y="2048"/>
                    <a:pt x="1041" y="2048"/>
                  </a:cubicBezTo>
                  <a:cubicBezTo>
                    <a:pt x="1608" y="2048"/>
                    <a:pt x="2049" y="1607"/>
                    <a:pt x="2049" y="1040"/>
                  </a:cubicBezTo>
                  <a:cubicBezTo>
                    <a:pt x="2049" y="473"/>
                    <a:pt x="1608" y="0"/>
                    <a:pt x="10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6" name="Google Shape;7286;p72"/>
            <p:cNvSpPr/>
            <p:nvPr/>
          </p:nvSpPr>
          <p:spPr>
            <a:xfrm>
              <a:off x="668950" y="3617925"/>
              <a:ext cx="122875" cy="104475"/>
            </a:xfrm>
            <a:custGeom>
              <a:avLst/>
              <a:gdLst/>
              <a:ahLst/>
              <a:cxnLst/>
              <a:rect l="l" t="t" r="r" b="b"/>
              <a:pathLst>
                <a:path w="4915" h="4179" extrusionOk="0">
                  <a:moveTo>
                    <a:pt x="1040" y="1"/>
                  </a:moveTo>
                  <a:cubicBezTo>
                    <a:pt x="441" y="1"/>
                    <a:pt x="0" y="473"/>
                    <a:pt x="0" y="1072"/>
                  </a:cubicBezTo>
                  <a:lnTo>
                    <a:pt x="0" y="1797"/>
                  </a:lnTo>
                  <a:cubicBezTo>
                    <a:pt x="0" y="2364"/>
                    <a:pt x="473" y="2805"/>
                    <a:pt x="1040" y="2805"/>
                  </a:cubicBezTo>
                  <a:lnTo>
                    <a:pt x="2300" y="2805"/>
                  </a:lnTo>
                  <a:lnTo>
                    <a:pt x="3592" y="4097"/>
                  </a:lnTo>
                  <a:cubicBezTo>
                    <a:pt x="3672" y="4156"/>
                    <a:pt x="3764" y="4178"/>
                    <a:pt x="3853" y="4178"/>
                  </a:cubicBezTo>
                  <a:cubicBezTo>
                    <a:pt x="3905" y="4178"/>
                    <a:pt x="3955" y="4171"/>
                    <a:pt x="4001" y="4160"/>
                  </a:cubicBezTo>
                  <a:cubicBezTo>
                    <a:pt x="4127" y="4097"/>
                    <a:pt x="4190" y="3939"/>
                    <a:pt x="4190" y="3844"/>
                  </a:cubicBezTo>
                  <a:lnTo>
                    <a:pt x="4190" y="2742"/>
                  </a:lnTo>
                  <a:cubicBezTo>
                    <a:pt x="4600" y="2584"/>
                    <a:pt x="4915" y="2206"/>
                    <a:pt x="4915" y="1734"/>
                  </a:cubicBezTo>
                  <a:lnTo>
                    <a:pt x="4915" y="1072"/>
                  </a:lnTo>
                  <a:cubicBezTo>
                    <a:pt x="4915" y="473"/>
                    <a:pt x="4411" y="1"/>
                    <a:pt x="38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7" name="Google Shape;7287;p72"/>
            <p:cNvSpPr/>
            <p:nvPr/>
          </p:nvSpPr>
          <p:spPr>
            <a:xfrm>
              <a:off x="580725" y="3721900"/>
              <a:ext cx="141800" cy="192025"/>
            </a:xfrm>
            <a:custGeom>
              <a:avLst/>
              <a:gdLst/>
              <a:ahLst/>
              <a:cxnLst/>
              <a:rect l="l" t="t" r="r" b="b"/>
              <a:pathLst>
                <a:path w="5672" h="7681" extrusionOk="0">
                  <a:moveTo>
                    <a:pt x="3340" y="4506"/>
                  </a:moveTo>
                  <a:lnTo>
                    <a:pt x="3718" y="5577"/>
                  </a:lnTo>
                  <a:lnTo>
                    <a:pt x="1229" y="5577"/>
                  </a:lnTo>
                  <a:lnTo>
                    <a:pt x="1450" y="4600"/>
                  </a:lnTo>
                  <a:lnTo>
                    <a:pt x="1450" y="4506"/>
                  </a:lnTo>
                  <a:close/>
                  <a:moveTo>
                    <a:pt x="1450" y="1"/>
                  </a:moveTo>
                  <a:cubicBezTo>
                    <a:pt x="1135" y="1"/>
                    <a:pt x="883" y="221"/>
                    <a:pt x="788" y="505"/>
                  </a:cubicBezTo>
                  <a:lnTo>
                    <a:pt x="95" y="3624"/>
                  </a:lnTo>
                  <a:cubicBezTo>
                    <a:pt x="1" y="4096"/>
                    <a:pt x="316" y="4506"/>
                    <a:pt x="757" y="4506"/>
                  </a:cubicBezTo>
                  <a:lnTo>
                    <a:pt x="95" y="7247"/>
                  </a:lnTo>
                  <a:cubicBezTo>
                    <a:pt x="32" y="7436"/>
                    <a:pt x="158" y="7593"/>
                    <a:pt x="316" y="7656"/>
                  </a:cubicBezTo>
                  <a:cubicBezTo>
                    <a:pt x="350" y="7668"/>
                    <a:pt x="383" y="7673"/>
                    <a:pt x="415" y="7673"/>
                  </a:cubicBezTo>
                  <a:cubicBezTo>
                    <a:pt x="559" y="7673"/>
                    <a:pt x="679" y="7565"/>
                    <a:pt x="757" y="7436"/>
                  </a:cubicBezTo>
                  <a:lnTo>
                    <a:pt x="1040" y="6301"/>
                  </a:lnTo>
                  <a:lnTo>
                    <a:pt x="3939" y="6301"/>
                  </a:lnTo>
                  <a:lnTo>
                    <a:pt x="4254" y="7152"/>
                  </a:lnTo>
                  <a:cubicBezTo>
                    <a:pt x="4358" y="7492"/>
                    <a:pt x="4637" y="7680"/>
                    <a:pt x="4908" y="7680"/>
                  </a:cubicBezTo>
                  <a:cubicBezTo>
                    <a:pt x="4964" y="7680"/>
                    <a:pt x="5019" y="7672"/>
                    <a:pt x="5073" y="7656"/>
                  </a:cubicBezTo>
                  <a:cubicBezTo>
                    <a:pt x="5451" y="7593"/>
                    <a:pt x="5672" y="7184"/>
                    <a:pt x="5609" y="6837"/>
                  </a:cubicBezTo>
                  <a:lnTo>
                    <a:pt x="4569" y="3687"/>
                  </a:lnTo>
                  <a:cubicBezTo>
                    <a:pt x="4506" y="3372"/>
                    <a:pt x="4222" y="3183"/>
                    <a:pt x="3907" y="3183"/>
                  </a:cubicBezTo>
                  <a:lnTo>
                    <a:pt x="3183" y="3183"/>
                  </a:lnTo>
                  <a:cubicBezTo>
                    <a:pt x="2994" y="3183"/>
                    <a:pt x="2836" y="3025"/>
                    <a:pt x="2836" y="2836"/>
                  </a:cubicBezTo>
                  <a:cubicBezTo>
                    <a:pt x="2836" y="2615"/>
                    <a:pt x="2994" y="2458"/>
                    <a:pt x="3183" y="2458"/>
                  </a:cubicBezTo>
                  <a:lnTo>
                    <a:pt x="4222" y="2458"/>
                  </a:lnTo>
                  <a:cubicBezTo>
                    <a:pt x="4600" y="2458"/>
                    <a:pt x="4915" y="2143"/>
                    <a:pt x="4915" y="1765"/>
                  </a:cubicBezTo>
                  <a:cubicBezTo>
                    <a:pt x="4915" y="1355"/>
                    <a:pt x="4600" y="1040"/>
                    <a:pt x="4222" y="1040"/>
                  </a:cubicBezTo>
                  <a:lnTo>
                    <a:pt x="2332" y="1040"/>
                  </a:lnTo>
                  <a:lnTo>
                    <a:pt x="2080" y="379"/>
                  </a:lnTo>
                  <a:cubicBezTo>
                    <a:pt x="1985" y="158"/>
                    <a:pt x="1733" y="1"/>
                    <a:pt x="14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8" name="Google Shape;7288;p72"/>
            <p:cNvSpPr/>
            <p:nvPr/>
          </p:nvSpPr>
          <p:spPr>
            <a:xfrm>
              <a:off x="800475" y="3662050"/>
              <a:ext cx="51225" cy="51200"/>
            </a:xfrm>
            <a:custGeom>
              <a:avLst/>
              <a:gdLst/>
              <a:ahLst/>
              <a:cxnLst/>
              <a:rect l="l" t="t" r="r" b="b"/>
              <a:pathLst>
                <a:path w="2049" h="2048" extrusionOk="0">
                  <a:moveTo>
                    <a:pt x="1009" y="0"/>
                  </a:moveTo>
                  <a:cubicBezTo>
                    <a:pt x="442" y="0"/>
                    <a:pt x="1" y="473"/>
                    <a:pt x="1" y="1040"/>
                  </a:cubicBezTo>
                  <a:cubicBezTo>
                    <a:pt x="1" y="1607"/>
                    <a:pt x="442" y="2048"/>
                    <a:pt x="1009" y="2048"/>
                  </a:cubicBezTo>
                  <a:cubicBezTo>
                    <a:pt x="1576" y="2048"/>
                    <a:pt x="2048" y="1607"/>
                    <a:pt x="2048" y="1040"/>
                  </a:cubicBezTo>
                  <a:cubicBezTo>
                    <a:pt x="2048" y="473"/>
                    <a:pt x="1576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9" name="Google Shape;7289;p72"/>
            <p:cNvSpPr/>
            <p:nvPr/>
          </p:nvSpPr>
          <p:spPr>
            <a:xfrm>
              <a:off x="738250" y="3722700"/>
              <a:ext cx="141800" cy="192600"/>
            </a:xfrm>
            <a:custGeom>
              <a:avLst/>
              <a:gdLst/>
              <a:ahLst/>
              <a:cxnLst/>
              <a:rect l="l" t="t" r="r" b="b"/>
              <a:pathLst>
                <a:path w="5672" h="7704" extrusionOk="0">
                  <a:moveTo>
                    <a:pt x="4222" y="4474"/>
                  </a:moveTo>
                  <a:lnTo>
                    <a:pt x="4222" y="4568"/>
                  </a:lnTo>
                  <a:lnTo>
                    <a:pt x="4443" y="5545"/>
                  </a:lnTo>
                  <a:lnTo>
                    <a:pt x="1985" y="5545"/>
                  </a:lnTo>
                  <a:lnTo>
                    <a:pt x="2332" y="4474"/>
                  </a:lnTo>
                  <a:close/>
                  <a:moveTo>
                    <a:pt x="4222" y="0"/>
                  </a:moveTo>
                  <a:cubicBezTo>
                    <a:pt x="3939" y="0"/>
                    <a:pt x="3718" y="158"/>
                    <a:pt x="3592" y="378"/>
                  </a:cubicBezTo>
                  <a:lnTo>
                    <a:pt x="3340" y="1071"/>
                  </a:lnTo>
                  <a:lnTo>
                    <a:pt x="1450" y="1071"/>
                  </a:lnTo>
                  <a:cubicBezTo>
                    <a:pt x="1072" y="1071"/>
                    <a:pt x="757" y="1386"/>
                    <a:pt x="757" y="1764"/>
                  </a:cubicBezTo>
                  <a:cubicBezTo>
                    <a:pt x="757" y="2174"/>
                    <a:pt x="1072" y="2489"/>
                    <a:pt x="1450" y="2489"/>
                  </a:cubicBezTo>
                  <a:lnTo>
                    <a:pt x="2490" y="2489"/>
                  </a:lnTo>
                  <a:cubicBezTo>
                    <a:pt x="2679" y="2489"/>
                    <a:pt x="2836" y="2646"/>
                    <a:pt x="2836" y="2835"/>
                  </a:cubicBezTo>
                  <a:cubicBezTo>
                    <a:pt x="2836" y="3024"/>
                    <a:pt x="2679" y="3182"/>
                    <a:pt x="2490" y="3182"/>
                  </a:cubicBezTo>
                  <a:lnTo>
                    <a:pt x="1765" y="3182"/>
                  </a:lnTo>
                  <a:cubicBezTo>
                    <a:pt x="1450" y="3182"/>
                    <a:pt x="1198" y="3371"/>
                    <a:pt x="1103" y="3686"/>
                  </a:cubicBezTo>
                  <a:lnTo>
                    <a:pt x="95" y="6837"/>
                  </a:lnTo>
                  <a:cubicBezTo>
                    <a:pt x="1" y="7215"/>
                    <a:pt x="190" y="7593"/>
                    <a:pt x="599" y="7687"/>
                  </a:cubicBezTo>
                  <a:cubicBezTo>
                    <a:pt x="643" y="7696"/>
                    <a:pt x="690" y="7701"/>
                    <a:pt x="738" y="7701"/>
                  </a:cubicBezTo>
                  <a:cubicBezTo>
                    <a:pt x="1030" y="7701"/>
                    <a:pt x="1364" y="7531"/>
                    <a:pt x="1418" y="7152"/>
                  </a:cubicBezTo>
                  <a:lnTo>
                    <a:pt x="1733" y="6301"/>
                  </a:lnTo>
                  <a:lnTo>
                    <a:pt x="4632" y="6301"/>
                  </a:lnTo>
                  <a:lnTo>
                    <a:pt x="4915" y="7435"/>
                  </a:lnTo>
                  <a:cubicBezTo>
                    <a:pt x="4967" y="7591"/>
                    <a:pt x="5104" y="7704"/>
                    <a:pt x="5257" y="7704"/>
                  </a:cubicBezTo>
                  <a:cubicBezTo>
                    <a:pt x="5290" y="7704"/>
                    <a:pt x="5323" y="7698"/>
                    <a:pt x="5356" y="7687"/>
                  </a:cubicBezTo>
                  <a:cubicBezTo>
                    <a:pt x="5546" y="7624"/>
                    <a:pt x="5672" y="7435"/>
                    <a:pt x="5577" y="7246"/>
                  </a:cubicBezTo>
                  <a:lnTo>
                    <a:pt x="4915" y="4537"/>
                  </a:lnTo>
                  <a:cubicBezTo>
                    <a:pt x="5356" y="4474"/>
                    <a:pt x="5672" y="4064"/>
                    <a:pt x="5609" y="3623"/>
                  </a:cubicBezTo>
                  <a:lnTo>
                    <a:pt x="4884" y="504"/>
                  </a:lnTo>
                  <a:cubicBezTo>
                    <a:pt x="4821" y="189"/>
                    <a:pt x="4537" y="0"/>
                    <a:pt x="42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90" name="Google Shape;7290;p72"/>
          <p:cNvGrpSpPr/>
          <p:nvPr/>
        </p:nvGrpSpPr>
        <p:grpSpPr>
          <a:xfrm>
            <a:off x="4860242" y="2418443"/>
            <a:ext cx="350079" cy="350079"/>
            <a:chOff x="583100" y="3982600"/>
            <a:chExt cx="296175" cy="29617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7291" name="Google Shape;7291;p72"/>
            <p:cNvSpPr/>
            <p:nvPr/>
          </p:nvSpPr>
          <p:spPr>
            <a:xfrm>
              <a:off x="694925" y="3982600"/>
              <a:ext cx="70925" cy="68550"/>
            </a:xfrm>
            <a:custGeom>
              <a:avLst/>
              <a:gdLst/>
              <a:ahLst/>
              <a:cxnLst/>
              <a:rect l="l" t="t" r="r" b="b"/>
              <a:pathLst>
                <a:path w="2837" h="2742" extrusionOk="0">
                  <a:moveTo>
                    <a:pt x="1419" y="1"/>
                  </a:moveTo>
                  <a:cubicBezTo>
                    <a:pt x="631" y="1"/>
                    <a:pt x="1" y="599"/>
                    <a:pt x="1" y="1355"/>
                  </a:cubicBezTo>
                  <a:cubicBezTo>
                    <a:pt x="1" y="2143"/>
                    <a:pt x="631" y="2742"/>
                    <a:pt x="1419" y="2742"/>
                  </a:cubicBezTo>
                  <a:cubicBezTo>
                    <a:pt x="2206" y="2742"/>
                    <a:pt x="2836" y="2143"/>
                    <a:pt x="2836" y="1355"/>
                  </a:cubicBezTo>
                  <a:cubicBezTo>
                    <a:pt x="2836" y="599"/>
                    <a:pt x="2206" y="1"/>
                    <a:pt x="14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2" name="Google Shape;7292;p72"/>
            <p:cNvSpPr/>
            <p:nvPr/>
          </p:nvSpPr>
          <p:spPr>
            <a:xfrm>
              <a:off x="609075" y="4139350"/>
              <a:ext cx="69350" cy="68525"/>
            </a:xfrm>
            <a:custGeom>
              <a:avLst/>
              <a:gdLst/>
              <a:ahLst/>
              <a:cxnLst/>
              <a:rect l="l" t="t" r="r" b="b"/>
              <a:pathLst>
                <a:path w="2774" h="2741" extrusionOk="0">
                  <a:moveTo>
                    <a:pt x="1387" y="0"/>
                  </a:moveTo>
                  <a:cubicBezTo>
                    <a:pt x="631" y="0"/>
                    <a:pt x="1" y="630"/>
                    <a:pt x="1" y="1355"/>
                  </a:cubicBezTo>
                  <a:cubicBezTo>
                    <a:pt x="1" y="2111"/>
                    <a:pt x="631" y="2741"/>
                    <a:pt x="1387" y="2741"/>
                  </a:cubicBezTo>
                  <a:cubicBezTo>
                    <a:pt x="2143" y="2741"/>
                    <a:pt x="2773" y="2111"/>
                    <a:pt x="2773" y="1355"/>
                  </a:cubicBezTo>
                  <a:cubicBezTo>
                    <a:pt x="2773" y="630"/>
                    <a:pt x="2143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3" name="Google Shape;7293;p72"/>
            <p:cNvSpPr/>
            <p:nvPr/>
          </p:nvSpPr>
          <p:spPr>
            <a:xfrm>
              <a:off x="783925" y="4140125"/>
              <a:ext cx="68550" cy="68550"/>
            </a:xfrm>
            <a:custGeom>
              <a:avLst/>
              <a:gdLst/>
              <a:ahLst/>
              <a:cxnLst/>
              <a:rect l="l" t="t" r="r" b="b"/>
              <a:pathLst>
                <a:path w="2742" h="2742" extrusionOk="0">
                  <a:moveTo>
                    <a:pt x="1356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1" y="2111"/>
                    <a:pt x="631" y="2741"/>
                    <a:pt x="1356" y="2741"/>
                  </a:cubicBezTo>
                  <a:cubicBezTo>
                    <a:pt x="2112" y="2741"/>
                    <a:pt x="2742" y="2111"/>
                    <a:pt x="2742" y="1387"/>
                  </a:cubicBezTo>
                  <a:cubicBezTo>
                    <a:pt x="2742" y="631"/>
                    <a:pt x="2112" y="1"/>
                    <a:pt x="13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4" name="Google Shape;7294;p72"/>
            <p:cNvSpPr/>
            <p:nvPr/>
          </p:nvSpPr>
          <p:spPr>
            <a:xfrm>
              <a:off x="583100" y="4207075"/>
              <a:ext cx="122100" cy="71700"/>
            </a:xfrm>
            <a:custGeom>
              <a:avLst/>
              <a:gdLst/>
              <a:ahLst/>
              <a:cxnLst/>
              <a:rect l="l" t="t" r="r" b="b"/>
              <a:pathLst>
                <a:path w="4884" h="2868" extrusionOk="0">
                  <a:moveTo>
                    <a:pt x="819" y="0"/>
                  </a:moveTo>
                  <a:cubicBezTo>
                    <a:pt x="347" y="442"/>
                    <a:pt x="0" y="1072"/>
                    <a:pt x="0" y="1796"/>
                  </a:cubicBezTo>
                  <a:lnTo>
                    <a:pt x="0" y="2521"/>
                  </a:lnTo>
                  <a:cubicBezTo>
                    <a:pt x="0" y="2710"/>
                    <a:pt x="158" y="2867"/>
                    <a:pt x="347" y="2867"/>
                  </a:cubicBezTo>
                  <a:lnTo>
                    <a:pt x="4505" y="2867"/>
                  </a:lnTo>
                  <a:cubicBezTo>
                    <a:pt x="4726" y="2867"/>
                    <a:pt x="4883" y="2710"/>
                    <a:pt x="4883" y="2521"/>
                  </a:cubicBezTo>
                  <a:lnTo>
                    <a:pt x="4883" y="1796"/>
                  </a:lnTo>
                  <a:cubicBezTo>
                    <a:pt x="4883" y="1103"/>
                    <a:pt x="4568" y="442"/>
                    <a:pt x="4033" y="0"/>
                  </a:cubicBezTo>
                  <a:cubicBezTo>
                    <a:pt x="3655" y="473"/>
                    <a:pt x="3088" y="788"/>
                    <a:pt x="2426" y="788"/>
                  </a:cubicBezTo>
                  <a:cubicBezTo>
                    <a:pt x="1796" y="788"/>
                    <a:pt x="1197" y="473"/>
                    <a:pt x="8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5" name="Google Shape;7295;p72"/>
            <p:cNvSpPr/>
            <p:nvPr/>
          </p:nvSpPr>
          <p:spPr>
            <a:xfrm>
              <a:off x="669725" y="4049550"/>
              <a:ext cx="122900" cy="72475"/>
            </a:xfrm>
            <a:custGeom>
              <a:avLst/>
              <a:gdLst/>
              <a:ahLst/>
              <a:cxnLst/>
              <a:rect l="l" t="t" r="r" b="b"/>
              <a:pathLst>
                <a:path w="4916" h="2899" extrusionOk="0">
                  <a:moveTo>
                    <a:pt x="851" y="1"/>
                  </a:moveTo>
                  <a:cubicBezTo>
                    <a:pt x="347" y="442"/>
                    <a:pt x="1" y="1103"/>
                    <a:pt x="1" y="1796"/>
                  </a:cubicBezTo>
                  <a:lnTo>
                    <a:pt x="1" y="2552"/>
                  </a:lnTo>
                  <a:cubicBezTo>
                    <a:pt x="1" y="2741"/>
                    <a:pt x="158" y="2899"/>
                    <a:pt x="347" y="2899"/>
                  </a:cubicBezTo>
                  <a:lnTo>
                    <a:pt x="4537" y="2899"/>
                  </a:lnTo>
                  <a:cubicBezTo>
                    <a:pt x="4758" y="2899"/>
                    <a:pt x="4915" y="2741"/>
                    <a:pt x="4915" y="2552"/>
                  </a:cubicBezTo>
                  <a:lnTo>
                    <a:pt x="4915" y="1796"/>
                  </a:lnTo>
                  <a:cubicBezTo>
                    <a:pt x="4915" y="1103"/>
                    <a:pt x="4600" y="442"/>
                    <a:pt x="4065" y="1"/>
                  </a:cubicBezTo>
                  <a:cubicBezTo>
                    <a:pt x="3687" y="473"/>
                    <a:pt x="3088" y="788"/>
                    <a:pt x="2458" y="788"/>
                  </a:cubicBezTo>
                  <a:cubicBezTo>
                    <a:pt x="1828" y="788"/>
                    <a:pt x="1198" y="473"/>
                    <a:pt x="8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6" name="Google Shape;7296;p72"/>
            <p:cNvSpPr/>
            <p:nvPr/>
          </p:nvSpPr>
          <p:spPr>
            <a:xfrm>
              <a:off x="757150" y="4207075"/>
              <a:ext cx="122125" cy="71700"/>
            </a:xfrm>
            <a:custGeom>
              <a:avLst/>
              <a:gdLst/>
              <a:ahLst/>
              <a:cxnLst/>
              <a:rect l="l" t="t" r="r" b="b"/>
              <a:pathLst>
                <a:path w="4885" h="2868" extrusionOk="0">
                  <a:moveTo>
                    <a:pt x="820" y="0"/>
                  </a:moveTo>
                  <a:cubicBezTo>
                    <a:pt x="316" y="442"/>
                    <a:pt x="1" y="1103"/>
                    <a:pt x="1" y="1796"/>
                  </a:cubicBezTo>
                  <a:lnTo>
                    <a:pt x="1" y="2521"/>
                  </a:lnTo>
                  <a:cubicBezTo>
                    <a:pt x="1" y="2710"/>
                    <a:pt x="158" y="2867"/>
                    <a:pt x="347" y="2867"/>
                  </a:cubicBezTo>
                  <a:lnTo>
                    <a:pt x="4506" y="2867"/>
                  </a:lnTo>
                  <a:cubicBezTo>
                    <a:pt x="4727" y="2867"/>
                    <a:pt x="4884" y="2710"/>
                    <a:pt x="4884" y="2521"/>
                  </a:cubicBezTo>
                  <a:lnTo>
                    <a:pt x="4884" y="1796"/>
                  </a:lnTo>
                  <a:cubicBezTo>
                    <a:pt x="4884" y="1103"/>
                    <a:pt x="4569" y="442"/>
                    <a:pt x="4033" y="0"/>
                  </a:cubicBezTo>
                  <a:cubicBezTo>
                    <a:pt x="3655" y="473"/>
                    <a:pt x="3088" y="788"/>
                    <a:pt x="2427" y="788"/>
                  </a:cubicBezTo>
                  <a:cubicBezTo>
                    <a:pt x="1797" y="788"/>
                    <a:pt x="1198" y="473"/>
                    <a:pt x="8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7" name="Google Shape;7297;p72"/>
            <p:cNvSpPr/>
            <p:nvPr/>
          </p:nvSpPr>
          <p:spPr>
            <a:xfrm>
              <a:off x="691775" y="4139350"/>
              <a:ext cx="77225" cy="64600"/>
            </a:xfrm>
            <a:custGeom>
              <a:avLst/>
              <a:gdLst/>
              <a:ahLst/>
              <a:cxnLst/>
              <a:rect l="l" t="t" r="r" b="b"/>
              <a:pathLst>
                <a:path w="3089" h="2584" extrusionOk="0">
                  <a:moveTo>
                    <a:pt x="1198" y="0"/>
                  </a:moveTo>
                  <a:lnTo>
                    <a:pt x="1198" y="882"/>
                  </a:lnTo>
                  <a:lnTo>
                    <a:pt x="1" y="2079"/>
                  </a:lnTo>
                  <a:cubicBezTo>
                    <a:pt x="221" y="2237"/>
                    <a:pt x="284" y="2300"/>
                    <a:pt x="473" y="2583"/>
                  </a:cubicBezTo>
                  <a:lnTo>
                    <a:pt x="1545" y="1575"/>
                  </a:lnTo>
                  <a:lnTo>
                    <a:pt x="2616" y="2583"/>
                  </a:lnTo>
                  <a:cubicBezTo>
                    <a:pt x="2773" y="2394"/>
                    <a:pt x="2931" y="2237"/>
                    <a:pt x="3088" y="2111"/>
                  </a:cubicBezTo>
                  <a:lnTo>
                    <a:pt x="1891" y="882"/>
                  </a:lnTo>
                  <a:lnTo>
                    <a:pt x="189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98" name="Google Shape;7298;p72"/>
          <p:cNvGrpSpPr/>
          <p:nvPr/>
        </p:nvGrpSpPr>
        <p:grpSpPr>
          <a:xfrm>
            <a:off x="7092856" y="1532067"/>
            <a:ext cx="307231" cy="348690"/>
            <a:chOff x="2423775" y="3226875"/>
            <a:chExt cx="259925" cy="29500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7299" name="Google Shape;7299;p72"/>
            <p:cNvSpPr/>
            <p:nvPr/>
          </p:nvSpPr>
          <p:spPr>
            <a:xfrm>
              <a:off x="2509625" y="3365900"/>
              <a:ext cx="86650" cy="52000"/>
            </a:xfrm>
            <a:custGeom>
              <a:avLst/>
              <a:gdLst/>
              <a:ahLst/>
              <a:cxnLst/>
              <a:rect l="l" t="t" r="r" b="b"/>
              <a:pathLst>
                <a:path w="3466" h="2080" extrusionOk="0"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lnTo>
                    <a:pt x="0" y="2080"/>
                  </a:lnTo>
                  <a:lnTo>
                    <a:pt x="3466" y="2080"/>
                  </a:lnTo>
                  <a:lnTo>
                    <a:pt x="3466" y="1733"/>
                  </a:ln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0" name="Google Shape;7300;p72"/>
            <p:cNvSpPr/>
            <p:nvPr/>
          </p:nvSpPr>
          <p:spPr>
            <a:xfrm>
              <a:off x="2534825" y="3313925"/>
              <a:ext cx="35475" cy="35450"/>
            </a:xfrm>
            <a:custGeom>
              <a:avLst/>
              <a:gdLst/>
              <a:ahLst/>
              <a:cxnLst/>
              <a:rect l="l" t="t" r="r" b="b"/>
              <a:pathLst>
                <a:path w="1419" h="1418" extrusionOk="0">
                  <a:moveTo>
                    <a:pt x="725" y="0"/>
                  </a:moveTo>
                  <a:cubicBezTo>
                    <a:pt x="316" y="0"/>
                    <a:pt x="0" y="315"/>
                    <a:pt x="0" y="725"/>
                  </a:cubicBezTo>
                  <a:cubicBezTo>
                    <a:pt x="0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5"/>
                    <a:pt x="1103" y="0"/>
                    <a:pt x="7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1" name="Google Shape;7301;p72"/>
            <p:cNvSpPr/>
            <p:nvPr/>
          </p:nvSpPr>
          <p:spPr>
            <a:xfrm>
              <a:off x="2423775" y="3226875"/>
              <a:ext cx="259925" cy="295000"/>
            </a:xfrm>
            <a:custGeom>
              <a:avLst/>
              <a:gdLst/>
              <a:ahLst/>
              <a:cxnLst/>
              <a:rect l="l" t="t" r="r" b="b"/>
              <a:pathLst>
                <a:path w="10397" h="11800" extrusionOk="0">
                  <a:moveTo>
                    <a:pt x="5167" y="2757"/>
                  </a:moveTo>
                  <a:cubicBezTo>
                    <a:pt x="5923" y="2757"/>
                    <a:pt x="6553" y="3388"/>
                    <a:pt x="6553" y="4144"/>
                  </a:cubicBezTo>
                  <a:cubicBezTo>
                    <a:pt x="6553" y="4490"/>
                    <a:pt x="6396" y="4805"/>
                    <a:pt x="6175" y="5089"/>
                  </a:cubicBezTo>
                  <a:cubicBezTo>
                    <a:pt x="7026" y="5498"/>
                    <a:pt x="7593" y="6317"/>
                    <a:pt x="7593" y="7294"/>
                  </a:cubicBezTo>
                  <a:lnTo>
                    <a:pt x="7593" y="8019"/>
                  </a:lnTo>
                  <a:cubicBezTo>
                    <a:pt x="7593" y="8208"/>
                    <a:pt x="7435" y="8365"/>
                    <a:pt x="7246" y="8365"/>
                  </a:cubicBezTo>
                  <a:lnTo>
                    <a:pt x="3088" y="8365"/>
                  </a:lnTo>
                  <a:cubicBezTo>
                    <a:pt x="2867" y="8365"/>
                    <a:pt x="2710" y="8208"/>
                    <a:pt x="2710" y="8019"/>
                  </a:cubicBezTo>
                  <a:lnTo>
                    <a:pt x="2710" y="7294"/>
                  </a:lnTo>
                  <a:cubicBezTo>
                    <a:pt x="2710" y="6317"/>
                    <a:pt x="3308" y="5498"/>
                    <a:pt x="4127" y="5089"/>
                  </a:cubicBezTo>
                  <a:cubicBezTo>
                    <a:pt x="3907" y="4868"/>
                    <a:pt x="3781" y="4553"/>
                    <a:pt x="3781" y="4144"/>
                  </a:cubicBezTo>
                  <a:cubicBezTo>
                    <a:pt x="3781" y="3388"/>
                    <a:pt x="4411" y="2757"/>
                    <a:pt x="5167" y="2757"/>
                  </a:cubicBezTo>
                  <a:close/>
                  <a:moveTo>
                    <a:pt x="5183" y="1"/>
                  </a:moveTo>
                  <a:cubicBezTo>
                    <a:pt x="5128" y="1"/>
                    <a:pt x="5073" y="17"/>
                    <a:pt x="5010" y="48"/>
                  </a:cubicBezTo>
                  <a:cubicBezTo>
                    <a:pt x="3964" y="646"/>
                    <a:pt x="2946" y="940"/>
                    <a:pt x="1919" y="940"/>
                  </a:cubicBezTo>
                  <a:cubicBezTo>
                    <a:pt x="1430" y="940"/>
                    <a:pt x="939" y="873"/>
                    <a:pt x="441" y="741"/>
                  </a:cubicBezTo>
                  <a:cubicBezTo>
                    <a:pt x="402" y="722"/>
                    <a:pt x="363" y="714"/>
                    <a:pt x="326" y="714"/>
                  </a:cubicBezTo>
                  <a:cubicBezTo>
                    <a:pt x="243" y="714"/>
                    <a:pt x="170" y="751"/>
                    <a:pt x="126" y="773"/>
                  </a:cubicBezTo>
                  <a:cubicBezTo>
                    <a:pt x="32" y="836"/>
                    <a:pt x="0" y="930"/>
                    <a:pt x="0" y="1056"/>
                  </a:cubicBezTo>
                  <a:lnTo>
                    <a:pt x="0" y="5026"/>
                  </a:lnTo>
                  <a:cubicBezTo>
                    <a:pt x="0" y="8145"/>
                    <a:pt x="2080" y="10949"/>
                    <a:pt x="5104" y="11799"/>
                  </a:cubicBezTo>
                  <a:lnTo>
                    <a:pt x="5262" y="11799"/>
                  </a:lnTo>
                  <a:cubicBezTo>
                    <a:pt x="8255" y="10917"/>
                    <a:pt x="10397" y="8145"/>
                    <a:pt x="10397" y="5026"/>
                  </a:cubicBezTo>
                  <a:lnTo>
                    <a:pt x="10397" y="1056"/>
                  </a:lnTo>
                  <a:cubicBezTo>
                    <a:pt x="10397" y="930"/>
                    <a:pt x="10365" y="836"/>
                    <a:pt x="10271" y="773"/>
                  </a:cubicBezTo>
                  <a:cubicBezTo>
                    <a:pt x="10162" y="751"/>
                    <a:pt x="10084" y="714"/>
                    <a:pt x="10014" y="714"/>
                  </a:cubicBezTo>
                  <a:cubicBezTo>
                    <a:pt x="9983" y="714"/>
                    <a:pt x="9954" y="722"/>
                    <a:pt x="9924" y="741"/>
                  </a:cubicBezTo>
                  <a:cubicBezTo>
                    <a:pt x="9414" y="877"/>
                    <a:pt x="8910" y="946"/>
                    <a:pt x="8409" y="946"/>
                  </a:cubicBezTo>
                  <a:cubicBezTo>
                    <a:pt x="7395" y="946"/>
                    <a:pt x="6389" y="660"/>
                    <a:pt x="5356" y="48"/>
                  </a:cubicBezTo>
                  <a:cubicBezTo>
                    <a:pt x="5293" y="17"/>
                    <a:pt x="5238" y="1"/>
                    <a:pt x="51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02" name="Google Shape;7302;p72"/>
          <p:cNvGrpSpPr/>
          <p:nvPr/>
        </p:nvGrpSpPr>
        <p:grpSpPr>
          <a:xfrm>
            <a:off x="7070043" y="1973352"/>
            <a:ext cx="352857" cy="347301"/>
            <a:chOff x="2404875" y="3592725"/>
            <a:chExt cx="298525" cy="29382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7303" name="Google Shape;7303;p72"/>
            <p:cNvSpPr/>
            <p:nvPr/>
          </p:nvSpPr>
          <p:spPr>
            <a:xfrm>
              <a:off x="2404875" y="3747900"/>
              <a:ext cx="52775" cy="138650"/>
            </a:xfrm>
            <a:custGeom>
              <a:avLst/>
              <a:gdLst/>
              <a:ahLst/>
              <a:cxnLst/>
              <a:rect l="l" t="t" r="r" b="b"/>
              <a:pathLst>
                <a:path w="2111" h="5546" extrusionOk="0">
                  <a:moveTo>
                    <a:pt x="378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5198"/>
                  </a:lnTo>
                  <a:cubicBezTo>
                    <a:pt x="0" y="5419"/>
                    <a:pt x="158" y="5545"/>
                    <a:pt x="378" y="5545"/>
                  </a:cubicBezTo>
                  <a:lnTo>
                    <a:pt x="1071" y="5545"/>
                  </a:lnTo>
                  <a:cubicBezTo>
                    <a:pt x="1670" y="5545"/>
                    <a:pt x="2111" y="5072"/>
                    <a:pt x="2111" y="4537"/>
                  </a:cubicBezTo>
                  <a:lnTo>
                    <a:pt x="2111" y="1040"/>
                  </a:lnTo>
                  <a:cubicBezTo>
                    <a:pt x="2111" y="441"/>
                    <a:pt x="1638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4" name="Google Shape;7304;p72"/>
            <p:cNvSpPr/>
            <p:nvPr/>
          </p:nvSpPr>
          <p:spPr>
            <a:xfrm>
              <a:off x="2458425" y="3592725"/>
              <a:ext cx="190625" cy="160700"/>
            </a:xfrm>
            <a:custGeom>
              <a:avLst/>
              <a:gdLst/>
              <a:ahLst/>
              <a:cxnLst/>
              <a:rect l="l" t="t" r="r" b="b"/>
              <a:pathLst>
                <a:path w="7625" h="6428" extrusionOk="0">
                  <a:moveTo>
                    <a:pt x="3781" y="631"/>
                  </a:moveTo>
                  <a:cubicBezTo>
                    <a:pt x="3970" y="631"/>
                    <a:pt x="4128" y="788"/>
                    <a:pt x="4128" y="977"/>
                  </a:cubicBezTo>
                  <a:lnTo>
                    <a:pt x="4128" y="1418"/>
                  </a:lnTo>
                  <a:cubicBezTo>
                    <a:pt x="4380" y="1481"/>
                    <a:pt x="4569" y="1639"/>
                    <a:pt x="4758" y="1860"/>
                  </a:cubicBezTo>
                  <a:cubicBezTo>
                    <a:pt x="4884" y="2017"/>
                    <a:pt x="4884" y="2206"/>
                    <a:pt x="4726" y="2332"/>
                  </a:cubicBezTo>
                  <a:cubicBezTo>
                    <a:pt x="4657" y="2373"/>
                    <a:pt x="4583" y="2397"/>
                    <a:pt x="4510" y="2397"/>
                  </a:cubicBezTo>
                  <a:cubicBezTo>
                    <a:pt x="4416" y="2397"/>
                    <a:pt x="4325" y="2358"/>
                    <a:pt x="4254" y="2269"/>
                  </a:cubicBezTo>
                  <a:cubicBezTo>
                    <a:pt x="4114" y="2106"/>
                    <a:pt x="3957" y="2012"/>
                    <a:pt x="3821" y="2012"/>
                  </a:cubicBezTo>
                  <a:cubicBezTo>
                    <a:pt x="3773" y="2012"/>
                    <a:pt x="3728" y="2024"/>
                    <a:pt x="3687" y="2049"/>
                  </a:cubicBezTo>
                  <a:cubicBezTo>
                    <a:pt x="3592" y="2080"/>
                    <a:pt x="3466" y="2238"/>
                    <a:pt x="3466" y="2364"/>
                  </a:cubicBezTo>
                  <a:cubicBezTo>
                    <a:pt x="3466" y="2553"/>
                    <a:pt x="3624" y="2710"/>
                    <a:pt x="3813" y="2710"/>
                  </a:cubicBezTo>
                  <a:cubicBezTo>
                    <a:pt x="4411" y="2710"/>
                    <a:pt x="4852" y="3183"/>
                    <a:pt x="4852" y="3750"/>
                  </a:cubicBezTo>
                  <a:cubicBezTo>
                    <a:pt x="4852" y="4159"/>
                    <a:pt x="4600" y="4537"/>
                    <a:pt x="4222" y="4663"/>
                  </a:cubicBezTo>
                  <a:lnTo>
                    <a:pt x="4159" y="4663"/>
                  </a:lnTo>
                  <a:lnTo>
                    <a:pt x="4159" y="5073"/>
                  </a:lnTo>
                  <a:cubicBezTo>
                    <a:pt x="4159" y="5262"/>
                    <a:pt x="4002" y="5420"/>
                    <a:pt x="3813" y="5420"/>
                  </a:cubicBezTo>
                  <a:cubicBezTo>
                    <a:pt x="3624" y="5420"/>
                    <a:pt x="3466" y="5262"/>
                    <a:pt x="3466" y="5073"/>
                  </a:cubicBezTo>
                  <a:lnTo>
                    <a:pt x="3466" y="4663"/>
                  </a:lnTo>
                  <a:cubicBezTo>
                    <a:pt x="3277" y="4600"/>
                    <a:pt x="3119" y="4537"/>
                    <a:pt x="2962" y="4348"/>
                  </a:cubicBezTo>
                  <a:cubicBezTo>
                    <a:pt x="2836" y="4254"/>
                    <a:pt x="2804" y="4002"/>
                    <a:pt x="2962" y="3876"/>
                  </a:cubicBezTo>
                  <a:cubicBezTo>
                    <a:pt x="3013" y="3825"/>
                    <a:pt x="3108" y="3793"/>
                    <a:pt x="3206" y="3793"/>
                  </a:cubicBezTo>
                  <a:cubicBezTo>
                    <a:pt x="3290" y="3793"/>
                    <a:pt x="3376" y="3817"/>
                    <a:pt x="3435" y="3876"/>
                  </a:cubicBezTo>
                  <a:cubicBezTo>
                    <a:pt x="3549" y="3990"/>
                    <a:pt x="3679" y="4071"/>
                    <a:pt x="3803" y="4071"/>
                  </a:cubicBezTo>
                  <a:cubicBezTo>
                    <a:pt x="3850" y="4071"/>
                    <a:pt x="3895" y="4059"/>
                    <a:pt x="3939" y="4033"/>
                  </a:cubicBezTo>
                  <a:cubicBezTo>
                    <a:pt x="4065" y="4002"/>
                    <a:pt x="4128" y="3844"/>
                    <a:pt x="4128" y="3718"/>
                  </a:cubicBezTo>
                  <a:cubicBezTo>
                    <a:pt x="4128" y="3529"/>
                    <a:pt x="3970" y="3372"/>
                    <a:pt x="3781" y="3372"/>
                  </a:cubicBezTo>
                  <a:cubicBezTo>
                    <a:pt x="3182" y="3372"/>
                    <a:pt x="2741" y="2899"/>
                    <a:pt x="2741" y="2364"/>
                  </a:cubicBezTo>
                  <a:cubicBezTo>
                    <a:pt x="2741" y="1954"/>
                    <a:pt x="3025" y="1576"/>
                    <a:pt x="3435" y="1418"/>
                  </a:cubicBezTo>
                  <a:lnTo>
                    <a:pt x="3435" y="977"/>
                  </a:lnTo>
                  <a:cubicBezTo>
                    <a:pt x="3435" y="788"/>
                    <a:pt x="3592" y="631"/>
                    <a:pt x="3781" y="631"/>
                  </a:cubicBezTo>
                  <a:close/>
                  <a:moveTo>
                    <a:pt x="3813" y="1"/>
                  </a:moveTo>
                  <a:cubicBezTo>
                    <a:pt x="1733" y="1"/>
                    <a:pt x="0" y="1734"/>
                    <a:pt x="0" y="3813"/>
                  </a:cubicBezTo>
                  <a:cubicBezTo>
                    <a:pt x="0" y="4537"/>
                    <a:pt x="190" y="5231"/>
                    <a:pt x="536" y="5829"/>
                  </a:cubicBezTo>
                  <a:cubicBezTo>
                    <a:pt x="1009" y="5546"/>
                    <a:pt x="1544" y="5420"/>
                    <a:pt x="2080" y="5420"/>
                  </a:cubicBezTo>
                  <a:cubicBezTo>
                    <a:pt x="2146" y="5414"/>
                    <a:pt x="2213" y="5411"/>
                    <a:pt x="2279" y="5411"/>
                  </a:cubicBezTo>
                  <a:cubicBezTo>
                    <a:pt x="2936" y="5411"/>
                    <a:pt x="3587" y="5692"/>
                    <a:pt x="4159" y="6207"/>
                  </a:cubicBezTo>
                  <a:lnTo>
                    <a:pt x="5892" y="6207"/>
                  </a:lnTo>
                  <a:cubicBezTo>
                    <a:pt x="6144" y="6207"/>
                    <a:pt x="6364" y="6302"/>
                    <a:pt x="6585" y="6428"/>
                  </a:cubicBezTo>
                  <a:cubicBezTo>
                    <a:pt x="7215" y="5735"/>
                    <a:pt x="7625" y="4789"/>
                    <a:pt x="7625" y="3813"/>
                  </a:cubicBezTo>
                  <a:cubicBezTo>
                    <a:pt x="7625" y="1734"/>
                    <a:pt x="5892" y="1"/>
                    <a:pt x="38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5" name="Google Shape;7305;p72"/>
            <p:cNvSpPr/>
            <p:nvPr/>
          </p:nvSpPr>
          <p:spPr>
            <a:xfrm>
              <a:off x="2474975" y="3742775"/>
              <a:ext cx="228425" cy="125650"/>
            </a:xfrm>
            <a:custGeom>
              <a:avLst/>
              <a:gdLst/>
              <a:ahLst/>
              <a:cxnLst/>
              <a:rect l="l" t="t" r="r" b="b"/>
              <a:pathLst>
                <a:path w="9137" h="5026" extrusionOk="0">
                  <a:moveTo>
                    <a:pt x="1422" y="0"/>
                  </a:moveTo>
                  <a:cubicBezTo>
                    <a:pt x="918" y="0"/>
                    <a:pt x="416" y="160"/>
                    <a:pt x="0" y="457"/>
                  </a:cubicBezTo>
                  <a:lnTo>
                    <a:pt x="0" y="5025"/>
                  </a:lnTo>
                  <a:lnTo>
                    <a:pt x="5230" y="5025"/>
                  </a:lnTo>
                  <a:cubicBezTo>
                    <a:pt x="5923" y="5025"/>
                    <a:pt x="6490" y="4679"/>
                    <a:pt x="6900" y="4143"/>
                  </a:cubicBezTo>
                  <a:lnTo>
                    <a:pt x="8916" y="1245"/>
                  </a:lnTo>
                  <a:cubicBezTo>
                    <a:pt x="9137" y="930"/>
                    <a:pt x="9074" y="489"/>
                    <a:pt x="8727" y="268"/>
                  </a:cubicBezTo>
                  <a:cubicBezTo>
                    <a:pt x="8633" y="221"/>
                    <a:pt x="8517" y="196"/>
                    <a:pt x="8398" y="196"/>
                  </a:cubicBezTo>
                  <a:cubicBezTo>
                    <a:pt x="8196" y="196"/>
                    <a:pt x="7983" y="268"/>
                    <a:pt x="7845" y="426"/>
                  </a:cubicBezTo>
                  <a:lnTo>
                    <a:pt x="5955" y="2726"/>
                  </a:lnTo>
                  <a:cubicBezTo>
                    <a:pt x="5829" y="2883"/>
                    <a:pt x="5545" y="2978"/>
                    <a:pt x="5419" y="2978"/>
                  </a:cubicBezTo>
                  <a:lnTo>
                    <a:pt x="3119" y="2978"/>
                  </a:lnTo>
                  <a:cubicBezTo>
                    <a:pt x="2899" y="2978"/>
                    <a:pt x="2741" y="2820"/>
                    <a:pt x="2741" y="2631"/>
                  </a:cubicBezTo>
                  <a:cubicBezTo>
                    <a:pt x="2741" y="2411"/>
                    <a:pt x="2899" y="2253"/>
                    <a:pt x="3119" y="2253"/>
                  </a:cubicBezTo>
                  <a:lnTo>
                    <a:pt x="5198" y="2253"/>
                  </a:lnTo>
                  <a:cubicBezTo>
                    <a:pt x="5576" y="2253"/>
                    <a:pt x="5923" y="1938"/>
                    <a:pt x="5923" y="1560"/>
                  </a:cubicBezTo>
                  <a:cubicBezTo>
                    <a:pt x="5923" y="1150"/>
                    <a:pt x="5576" y="835"/>
                    <a:pt x="5198" y="835"/>
                  </a:cubicBezTo>
                  <a:lnTo>
                    <a:pt x="3340" y="835"/>
                  </a:lnTo>
                  <a:cubicBezTo>
                    <a:pt x="3182" y="835"/>
                    <a:pt x="3088" y="741"/>
                    <a:pt x="2962" y="615"/>
                  </a:cubicBezTo>
                  <a:cubicBezTo>
                    <a:pt x="2773" y="426"/>
                    <a:pt x="2520" y="300"/>
                    <a:pt x="2300" y="174"/>
                  </a:cubicBezTo>
                  <a:cubicBezTo>
                    <a:pt x="2019" y="56"/>
                    <a:pt x="1720" y="0"/>
                    <a:pt x="14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06" name="Google Shape;7306;p72"/>
          <p:cNvGrpSpPr/>
          <p:nvPr/>
        </p:nvGrpSpPr>
        <p:grpSpPr>
          <a:xfrm>
            <a:off x="7070974" y="2418917"/>
            <a:ext cx="350995" cy="349133"/>
            <a:chOff x="2404875" y="3955825"/>
            <a:chExt cx="296950" cy="29537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7307" name="Google Shape;7307;p72"/>
            <p:cNvSpPr/>
            <p:nvPr/>
          </p:nvSpPr>
          <p:spPr>
            <a:xfrm>
              <a:off x="2404875" y="3955825"/>
              <a:ext cx="219775" cy="224500"/>
            </a:xfrm>
            <a:custGeom>
              <a:avLst/>
              <a:gdLst/>
              <a:ahLst/>
              <a:cxnLst/>
              <a:rect l="l" t="t" r="r" b="b"/>
              <a:pathLst>
                <a:path w="8791" h="8980" extrusionOk="0">
                  <a:moveTo>
                    <a:pt x="4537" y="0"/>
                  </a:moveTo>
                  <a:cubicBezTo>
                    <a:pt x="2048" y="0"/>
                    <a:pt x="0" y="2017"/>
                    <a:pt x="0" y="4506"/>
                  </a:cubicBezTo>
                  <a:cubicBezTo>
                    <a:pt x="0" y="6963"/>
                    <a:pt x="2048" y="8979"/>
                    <a:pt x="4537" y="8979"/>
                  </a:cubicBezTo>
                  <a:cubicBezTo>
                    <a:pt x="6459" y="8979"/>
                    <a:pt x="8160" y="7719"/>
                    <a:pt x="8790" y="5986"/>
                  </a:cubicBezTo>
                  <a:cubicBezTo>
                    <a:pt x="8633" y="5860"/>
                    <a:pt x="8443" y="5640"/>
                    <a:pt x="8286" y="5514"/>
                  </a:cubicBezTo>
                  <a:lnTo>
                    <a:pt x="7498" y="5514"/>
                  </a:lnTo>
                  <a:cubicBezTo>
                    <a:pt x="7057" y="6742"/>
                    <a:pt x="5923" y="7593"/>
                    <a:pt x="4568" y="7593"/>
                  </a:cubicBezTo>
                  <a:cubicBezTo>
                    <a:pt x="2836" y="7593"/>
                    <a:pt x="1481" y="6175"/>
                    <a:pt x="1481" y="4506"/>
                  </a:cubicBezTo>
                  <a:cubicBezTo>
                    <a:pt x="1481" y="2804"/>
                    <a:pt x="2867" y="1387"/>
                    <a:pt x="4568" y="1387"/>
                  </a:cubicBezTo>
                  <a:cubicBezTo>
                    <a:pt x="5923" y="1387"/>
                    <a:pt x="7057" y="2237"/>
                    <a:pt x="7498" y="3466"/>
                  </a:cubicBezTo>
                  <a:lnTo>
                    <a:pt x="8286" y="3466"/>
                  </a:lnTo>
                  <a:cubicBezTo>
                    <a:pt x="8443" y="3308"/>
                    <a:pt x="8633" y="3088"/>
                    <a:pt x="8790" y="2993"/>
                  </a:cubicBezTo>
                  <a:cubicBezTo>
                    <a:pt x="8160" y="1261"/>
                    <a:pt x="6522" y="0"/>
                    <a:pt x="45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8" name="Google Shape;7308;p72"/>
            <p:cNvSpPr/>
            <p:nvPr/>
          </p:nvSpPr>
          <p:spPr>
            <a:xfrm>
              <a:off x="2510400" y="4024075"/>
              <a:ext cx="191425" cy="87575"/>
            </a:xfrm>
            <a:custGeom>
              <a:avLst/>
              <a:gdLst/>
              <a:ahLst/>
              <a:cxnLst/>
              <a:rect l="l" t="t" r="r" b="b"/>
              <a:pathLst>
                <a:path w="7657" h="3503" extrusionOk="0">
                  <a:moveTo>
                    <a:pt x="7260" y="0"/>
                  </a:moveTo>
                  <a:cubicBezTo>
                    <a:pt x="7232" y="0"/>
                    <a:pt x="7206" y="4"/>
                    <a:pt x="7184" y="11"/>
                  </a:cubicBezTo>
                  <a:lnTo>
                    <a:pt x="5073" y="736"/>
                  </a:lnTo>
                  <a:cubicBezTo>
                    <a:pt x="5042" y="736"/>
                    <a:pt x="5010" y="767"/>
                    <a:pt x="4947" y="799"/>
                  </a:cubicBezTo>
                  <a:lnTo>
                    <a:pt x="4380" y="1398"/>
                  </a:lnTo>
                  <a:lnTo>
                    <a:pt x="347" y="1398"/>
                  </a:lnTo>
                  <a:cubicBezTo>
                    <a:pt x="158" y="1398"/>
                    <a:pt x="1" y="1555"/>
                    <a:pt x="1" y="1744"/>
                  </a:cubicBezTo>
                  <a:cubicBezTo>
                    <a:pt x="1" y="1965"/>
                    <a:pt x="158" y="2122"/>
                    <a:pt x="347" y="2122"/>
                  </a:cubicBezTo>
                  <a:lnTo>
                    <a:pt x="4380" y="2122"/>
                  </a:lnTo>
                  <a:lnTo>
                    <a:pt x="4947" y="2689"/>
                  </a:lnTo>
                  <a:cubicBezTo>
                    <a:pt x="5010" y="2752"/>
                    <a:pt x="5042" y="2784"/>
                    <a:pt x="5073" y="2784"/>
                  </a:cubicBezTo>
                  <a:lnTo>
                    <a:pt x="7184" y="3477"/>
                  </a:lnTo>
                  <a:cubicBezTo>
                    <a:pt x="7210" y="3494"/>
                    <a:pt x="7242" y="3502"/>
                    <a:pt x="7275" y="3502"/>
                  </a:cubicBezTo>
                  <a:cubicBezTo>
                    <a:pt x="7362" y="3502"/>
                    <a:pt x="7462" y="3451"/>
                    <a:pt x="7531" y="3382"/>
                  </a:cubicBezTo>
                  <a:cubicBezTo>
                    <a:pt x="7594" y="3256"/>
                    <a:pt x="7657" y="3099"/>
                    <a:pt x="7562" y="2973"/>
                  </a:cubicBezTo>
                  <a:lnTo>
                    <a:pt x="6932" y="1744"/>
                  </a:lnTo>
                  <a:lnTo>
                    <a:pt x="7562" y="547"/>
                  </a:lnTo>
                  <a:cubicBezTo>
                    <a:pt x="7657" y="389"/>
                    <a:pt x="7594" y="232"/>
                    <a:pt x="7531" y="137"/>
                  </a:cubicBezTo>
                  <a:cubicBezTo>
                    <a:pt x="7458" y="41"/>
                    <a:pt x="7349" y="0"/>
                    <a:pt x="72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9" name="Google Shape;7309;p72"/>
            <p:cNvSpPr/>
            <p:nvPr/>
          </p:nvSpPr>
          <p:spPr>
            <a:xfrm>
              <a:off x="2424550" y="4188175"/>
              <a:ext cx="189050" cy="63025"/>
            </a:xfrm>
            <a:custGeom>
              <a:avLst/>
              <a:gdLst/>
              <a:ahLst/>
              <a:cxnLst/>
              <a:rect l="l" t="t" r="r" b="b"/>
              <a:pathLst>
                <a:path w="7562" h="2521" extrusionOk="0">
                  <a:moveTo>
                    <a:pt x="1828" y="0"/>
                  </a:moveTo>
                  <a:lnTo>
                    <a:pt x="1482" y="1135"/>
                  </a:lnTo>
                  <a:lnTo>
                    <a:pt x="1040" y="1135"/>
                  </a:lnTo>
                  <a:cubicBezTo>
                    <a:pt x="442" y="1135"/>
                    <a:pt x="1" y="1607"/>
                    <a:pt x="1" y="2174"/>
                  </a:cubicBezTo>
                  <a:cubicBezTo>
                    <a:pt x="1" y="2363"/>
                    <a:pt x="158" y="2521"/>
                    <a:pt x="379" y="2521"/>
                  </a:cubicBezTo>
                  <a:lnTo>
                    <a:pt x="7310" y="2521"/>
                  </a:lnTo>
                  <a:cubicBezTo>
                    <a:pt x="7404" y="2489"/>
                    <a:pt x="7562" y="2363"/>
                    <a:pt x="7562" y="2174"/>
                  </a:cubicBezTo>
                  <a:cubicBezTo>
                    <a:pt x="7562" y="1576"/>
                    <a:pt x="7089" y="1135"/>
                    <a:pt x="6554" y="1135"/>
                  </a:cubicBezTo>
                  <a:lnTo>
                    <a:pt x="6113" y="1135"/>
                  </a:lnTo>
                  <a:lnTo>
                    <a:pt x="5766" y="0"/>
                  </a:lnTo>
                  <a:cubicBezTo>
                    <a:pt x="5168" y="252"/>
                    <a:pt x="4506" y="410"/>
                    <a:pt x="3781" y="410"/>
                  </a:cubicBezTo>
                  <a:cubicBezTo>
                    <a:pt x="3088" y="410"/>
                    <a:pt x="2427" y="252"/>
                    <a:pt x="18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0" name="Google Shape;7310;p72"/>
            <p:cNvSpPr/>
            <p:nvPr/>
          </p:nvSpPr>
          <p:spPr>
            <a:xfrm>
              <a:off x="2457625" y="4007025"/>
              <a:ext cx="115025" cy="122100"/>
            </a:xfrm>
            <a:custGeom>
              <a:avLst/>
              <a:gdLst/>
              <a:ahLst/>
              <a:cxnLst/>
              <a:rect l="l" t="t" r="r" b="b"/>
              <a:pathLst>
                <a:path w="4601" h="4884" extrusionOk="0">
                  <a:moveTo>
                    <a:pt x="2427" y="0"/>
                  </a:moveTo>
                  <a:cubicBezTo>
                    <a:pt x="1104" y="0"/>
                    <a:pt x="1" y="1103"/>
                    <a:pt x="1" y="2458"/>
                  </a:cubicBezTo>
                  <a:cubicBezTo>
                    <a:pt x="1" y="3781"/>
                    <a:pt x="1104" y="4884"/>
                    <a:pt x="2427" y="4884"/>
                  </a:cubicBezTo>
                  <a:cubicBezTo>
                    <a:pt x="3404" y="4884"/>
                    <a:pt x="4254" y="4348"/>
                    <a:pt x="4601" y="3497"/>
                  </a:cubicBezTo>
                  <a:lnTo>
                    <a:pt x="2427" y="3497"/>
                  </a:lnTo>
                  <a:cubicBezTo>
                    <a:pt x="1828" y="3497"/>
                    <a:pt x="1419" y="3025"/>
                    <a:pt x="1419" y="2489"/>
                  </a:cubicBezTo>
                  <a:cubicBezTo>
                    <a:pt x="1356" y="1859"/>
                    <a:pt x="1828" y="1386"/>
                    <a:pt x="2427" y="1386"/>
                  </a:cubicBezTo>
                  <a:lnTo>
                    <a:pt x="4601" y="1386"/>
                  </a:lnTo>
                  <a:cubicBezTo>
                    <a:pt x="4191" y="567"/>
                    <a:pt x="3372" y="0"/>
                    <a:pt x="24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11" name="Google Shape;7311;p72"/>
          <p:cNvGrpSpPr/>
          <p:nvPr/>
        </p:nvGrpSpPr>
        <p:grpSpPr>
          <a:xfrm>
            <a:off x="5764954" y="2883111"/>
            <a:ext cx="349163" cy="350079"/>
            <a:chOff x="4263650" y="3235150"/>
            <a:chExt cx="295400" cy="29617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7312" name="Google Shape;7312;p72"/>
            <p:cNvSpPr/>
            <p:nvPr/>
          </p:nvSpPr>
          <p:spPr>
            <a:xfrm>
              <a:off x="4393625" y="3391100"/>
              <a:ext cx="35450" cy="35475"/>
            </a:xfrm>
            <a:custGeom>
              <a:avLst/>
              <a:gdLst/>
              <a:ahLst/>
              <a:cxnLst/>
              <a:rect l="l" t="t" r="r" b="b"/>
              <a:pathLst>
                <a:path w="1418" h="1419" extrusionOk="0">
                  <a:moveTo>
                    <a:pt x="725" y="1"/>
                  </a:moveTo>
                  <a:cubicBezTo>
                    <a:pt x="315" y="1"/>
                    <a:pt x="0" y="316"/>
                    <a:pt x="0" y="694"/>
                  </a:cubicBezTo>
                  <a:cubicBezTo>
                    <a:pt x="63" y="1103"/>
                    <a:pt x="315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3" name="Google Shape;7313;p72"/>
            <p:cNvSpPr/>
            <p:nvPr/>
          </p:nvSpPr>
          <p:spPr>
            <a:xfrm>
              <a:off x="4377075" y="3443875"/>
              <a:ext cx="70125" cy="34675"/>
            </a:xfrm>
            <a:custGeom>
              <a:avLst/>
              <a:gdLst/>
              <a:ahLst/>
              <a:cxnLst/>
              <a:rect l="l" t="t" r="r" b="b"/>
              <a:pathLst>
                <a:path w="2805" h="1387" extrusionOk="0">
                  <a:moveTo>
                    <a:pt x="1387" y="0"/>
                  </a:moveTo>
                  <a:cubicBezTo>
                    <a:pt x="631" y="0"/>
                    <a:pt x="1" y="630"/>
                    <a:pt x="1" y="1387"/>
                  </a:cubicBezTo>
                  <a:lnTo>
                    <a:pt x="2805" y="1387"/>
                  </a:lnTo>
                  <a:cubicBezTo>
                    <a:pt x="2805" y="630"/>
                    <a:pt x="2174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4" name="Google Shape;7314;p72"/>
            <p:cNvSpPr/>
            <p:nvPr/>
          </p:nvSpPr>
          <p:spPr>
            <a:xfrm>
              <a:off x="4333750" y="3357225"/>
              <a:ext cx="156775" cy="174100"/>
            </a:xfrm>
            <a:custGeom>
              <a:avLst/>
              <a:gdLst/>
              <a:ahLst/>
              <a:cxnLst/>
              <a:rect l="l" t="t" r="r" b="b"/>
              <a:pathLst>
                <a:path w="6271" h="6964" extrusionOk="0">
                  <a:moveTo>
                    <a:pt x="3088" y="725"/>
                  </a:moveTo>
                  <a:cubicBezTo>
                    <a:pt x="3813" y="725"/>
                    <a:pt x="4506" y="1356"/>
                    <a:pt x="4506" y="2080"/>
                  </a:cubicBezTo>
                  <a:cubicBezTo>
                    <a:pt x="4506" y="2458"/>
                    <a:pt x="4348" y="2805"/>
                    <a:pt x="4096" y="3025"/>
                  </a:cubicBezTo>
                  <a:cubicBezTo>
                    <a:pt x="4727" y="3372"/>
                    <a:pt x="5168" y="4065"/>
                    <a:pt x="5168" y="4853"/>
                  </a:cubicBezTo>
                  <a:lnTo>
                    <a:pt x="5168" y="5199"/>
                  </a:lnTo>
                  <a:cubicBezTo>
                    <a:pt x="5168" y="5388"/>
                    <a:pt x="5010" y="5546"/>
                    <a:pt x="4821" y="5546"/>
                  </a:cubicBezTo>
                  <a:lnTo>
                    <a:pt x="1293" y="5546"/>
                  </a:lnTo>
                  <a:cubicBezTo>
                    <a:pt x="1103" y="5546"/>
                    <a:pt x="946" y="5388"/>
                    <a:pt x="946" y="5199"/>
                  </a:cubicBezTo>
                  <a:lnTo>
                    <a:pt x="946" y="4853"/>
                  </a:lnTo>
                  <a:lnTo>
                    <a:pt x="1040" y="4853"/>
                  </a:lnTo>
                  <a:cubicBezTo>
                    <a:pt x="1040" y="4065"/>
                    <a:pt x="1450" y="3403"/>
                    <a:pt x="2080" y="3025"/>
                  </a:cubicBezTo>
                  <a:cubicBezTo>
                    <a:pt x="1860" y="2805"/>
                    <a:pt x="1702" y="2458"/>
                    <a:pt x="1702" y="2080"/>
                  </a:cubicBezTo>
                  <a:cubicBezTo>
                    <a:pt x="1702" y="1356"/>
                    <a:pt x="2332" y="725"/>
                    <a:pt x="3088" y="725"/>
                  </a:cubicBezTo>
                  <a:close/>
                  <a:moveTo>
                    <a:pt x="1" y="1"/>
                  </a:moveTo>
                  <a:lnTo>
                    <a:pt x="1" y="6617"/>
                  </a:lnTo>
                  <a:cubicBezTo>
                    <a:pt x="1" y="6806"/>
                    <a:pt x="158" y="6963"/>
                    <a:pt x="347" y="6963"/>
                  </a:cubicBezTo>
                  <a:lnTo>
                    <a:pt x="5924" y="6963"/>
                  </a:lnTo>
                  <a:cubicBezTo>
                    <a:pt x="6113" y="6963"/>
                    <a:pt x="6270" y="6806"/>
                    <a:pt x="6270" y="6617"/>
                  </a:cubicBezTo>
                  <a:lnTo>
                    <a:pt x="627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5" name="Google Shape;7315;p72"/>
            <p:cNvSpPr/>
            <p:nvPr/>
          </p:nvSpPr>
          <p:spPr>
            <a:xfrm>
              <a:off x="4316425" y="3235150"/>
              <a:ext cx="191425" cy="35475"/>
            </a:xfrm>
            <a:custGeom>
              <a:avLst/>
              <a:gdLst/>
              <a:ahLst/>
              <a:cxnLst/>
              <a:rect l="l" t="t" r="r" b="b"/>
              <a:pathLst>
                <a:path w="7657" h="1419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1418"/>
                  </a:lnTo>
                  <a:lnTo>
                    <a:pt x="7625" y="1418"/>
                  </a:lnTo>
                  <a:lnTo>
                    <a:pt x="7625" y="347"/>
                  </a:lnTo>
                  <a:lnTo>
                    <a:pt x="7656" y="347"/>
                  </a:lnTo>
                  <a:cubicBezTo>
                    <a:pt x="7656" y="158"/>
                    <a:pt x="7499" y="1"/>
                    <a:pt x="73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6" name="Google Shape;7316;p72"/>
            <p:cNvSpPr/>
            <p:nvPr/>
          </p:nvSpPr>
          <p:spPr>
            <a:xfrm>
              <a:off x="4263650" y="3288700"/>
              <a:ext cx="295400" cy="137875"/>
            </a:xfrm>
            <a:custGeom>
              <a:avLst/>
              <a:gdLst/>
              <a:ahLst/>
              <a:cxnLst/>
              <a:rect l="l" t="t" r="r" b="b"/>
              <a:pathLst>
                <a:path w="11816" h="5515" extrusionOk="0">
                  <a:moveTo>
                    <a:pt x="10082" y="662"/>
                  </a:moveTo>
                  <a:cubicBezTo>
                    <a:pt x="10303" y="662"/>
                    <a:pt x="10461" y="820"/>
                    <a:pt x="10461" y="1009"/>
                  </a:cubicBezTo>
                  <a:cubicBezTo>
                    <a:pt x="10461" y="1198"/>
                    <a:pt x="10303" y="1356"/>
                    <a:pt x="10082" y="1356"/>
                  </a:cubicBezTo>
                  <a:cubicBezTo>
                    <a:pt x="9893" y="1356"/>
                    <a:pt x="9736" y="1198"/>
                    <a:pt x="9736" y="1009"/>
                  </a:cubicBezTo>
                  <a:cubicBezTo>
                    <a:pt x="9767" y="820"/>
                    <a:pt x="9893" y="662"/>
                    <a:pt x="10082" y="662"/>
                  </a:cubicBezTo>
                  <a:close/>
                  <a:moveTo>
                    <a:pt x="1041" y="1"/>
                  </a:moveTo>
                  <a:cubicBezTo>
                    <a:pt x="442" y="1"/>
                    <a:pt x="1" y="442"/>
                    <a:pt x="1" y="1009"/>
                  </a:cubicBezTo>
                  <a:lnTo>
                    <a:pt x="1" y="4475"/>
                  </a:lnTo>
                  <a:cubicBezTo>
                    <a:pt x="1" y="5073"/>
                    <a:pt x="473" y="5514"/>
                    <a:pt x="1041" y="5514"/>
                  </a:cubicBezTo>
                  <a:lnTo>
                    <a:pt x="2112" y="5514"/>
                  </a:lnTo>
                  <a:lnTo>
                    <a:pt x="2112" y="2395"/>
                  </a:lnTo>
                  <a:cubicBezTo>
                    <a:pt x="2112" y="2206"/>
                    <a:pt x="2269" y="2049"/>
                    <a:pt x="2458" y="2049"/>
                  </a:cubicBezTo>
                  <a:lnTo>
                    <a:pt x="9421" y="2049"/>
                  </a:lnTo>
                  <a:cubicBezTo>
                    <a:pt x="9610" y="2049"/>
                    <a:pt x="9767" y="2206"/>
                    <a:pt x="9767" y="2395"/>
                  </a:cubicBezTo>
                  <a:lnTo>
                    <a:pt x="9767" y="5514"/>
                  </a:lnTo>
                  <a:lnTo>
                    <a:pt x="10807" y="5514"/>
                  </a:lnTo>
                  <a:cubicBezTo>
                    <a:pt x="11406" y="5514"/>
                    <a:pt x="11815" y="5042"/>
                    <a:pt x="11815" y="4475"/>
                  </a:cubicBezTo>
                  <a:lnTo>
                    <a:pt x="11815" y="1009"/>
                  </a:lnTo>
                  <a:cubicBezTo>
                    <a:pt x="11815" y="410"/>
                    <a:pt x="11343" y="1"/>
                    <a:pt x="108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17" name="Google Shape;7317;p72"/>
          <p:cNvGrpSpPr/>
          <p:nvPr/>
        </p:nvGrpSpPr>
        <p:grpSpPr>
          <a:xfrm>
            <a:off x="5762634" y="3342272"/>
            <a:ext cx="353802" cy="327739"/>
            <a:chOff x="4266025" y="3609275"/>
            <a:chExt cx="299325" cy="27727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7318" name="Google Shape;7318;p72"/>
            <p:cNvSpPr/>
            <p:nvPr/>
          </p:nvSpPr>
          <p:spPr>
            <a:xfrm>
              <a:off x="4266025" y="3609275"/>
              <a:ext cx="299325" cy="224500"/>
            </a:xfrm>
            <a:custGeom>
              <a:avLst/>
              <a:gdLst/>
              <a:ahLst/>
              <a:cxnLst/>
              <a:rect l="l" t="t" r="r" b="b"/>
              <a:pathLst>
                <a:path w="11973" h="8980" extrusionOk="0">
                  <a:moveTo>
                    <a:pt x="2017" y="3749"/>
                  </a:moveTo>
                  <a:lnTo>
                    <a:pt x="3119" y="5514"/>
                  </a:lnTo>
                  <a:lnTo>
                    <a:pt x="914" y="5514"/>
                  </a:lnTo>
                  <a:lnTo>
                    <a:pt x="2017" y="3749"/>
                  </a:lnTo>
                  <a:close/>
                  <a:moveTo>
                    <a:pt x="9641" y="3749"/>
                  </a:moveTo>
                  <a:lnTo>
                    <a:pt x="10744" y="5514"/>
                  </a:lnTo>
                  <a:lnTo>
                    <a:pt x="8538" y="5514"/>
                  </a:lnTo>
                  <a:lnTo>
                    <a:pt x="9641" y="3749"/>
                  </a:lnTo>
                  <a:close/>
                  <a:moveTo>
                    <a:pt x="5892" y="0"/>
                  </a:moveTo>
                  <a:cubicBezTo>
                    <a:pt x="5325" y="0"/>
                    <a:pt x="4852" y="473"/>
                    <a:pt x="4852" y="1040"/>
                  </a:cubicBezTo>
                  <a:lnTo>
                    <a:pt x="4852" y="1166"/>
                  </a:lnTo>
                  <a:lnTo>
                    <a:pt x="4537" y="1324"/>
                  </a:lnTo>
                  <a:cubicBezTo>
                    <a:pt x="3812" y="1733"/>
                    <a:pt x="3529" y="1891"/>
                    <a:pt x="3025" y="1954"/>
                  </a:cubicBezTo>
                  <a:cubicBezTo>
                    <a:pt x="2867" y="1607"/>
                    <a:pt x="2521" y="1324"/>
                    <a:pt x="2080" y="1324"/>
                  </a:cubicBezTo>
                  <a:cubicBezTo>
                    <a:pt x="1702" y="1324"/>
                    <a:pt x="1324" y="1576"/>
                    <a:pt x="1166" y="1922"/>
                  </a:cubicBezTo>
                  <a:cubicBezTo>
                    <a:pt x="946" y="1891"/>
                    <a:pt x="693" y="1796"/>
                    <a:pt x="504" y="1733"/>
                  </a:cubicBezTo>
                  <a:cubicBezTo>
                    <a:pt x="454" y="1708"/>
                    <a:pt x="403" y="1696"/>
                    <a:pt x="355" y="1696"/>
                  </a:cubicBezTo>
                  <a:cubicBezTo>
                    <a:pt x="223" y="1696"/>
                    <a:pt x="110" y="1784"/>
                    <a:pt x="63" y="1922"/>
                  </a:cubicBezTo>
                  <a:cubicBezTo>
                    <a:pt x="0" y="2111"/>
                    <a:pt x="63" y="2332"/>
                    <a:pt x="252" y="2363"/>
                  </a:cubicBezTo>
                  <a:cubicBezTo>
                    <a:pt x="536" y="2489"/>
                    <a:pt x="820" y="2552"/>
                    <a:pt x="1135" y="2615"/>
                  </a:cubicBezTo>
                  <a:cubicBezTo>
                    <a:pt x="1198" y="2867"/>
                    <a:pt x="1387" y="3119"/>
                    <a:pt x="1607" y="3277"/>
                  </a:cubicBezTo>
                  <a:lnTo>
                    <a:pt x="95" y="5671"/>
                  </a:lnTo>
                  <a:cubicBezTo>
                    <a:pt x="95" y="5703"/>
                    <a:pt x="63" y="5829"/>
                    <a:pt x="63" y="5860"/>
                  </a:cubicBezTo>
                  <a:lnTo>
                    <a:pt x="63" y="6238"/>
                  </a:lnTo>
                  <a:cubicBezTo>
                    <a:pt x="63" y="7372"/>
                    <a:pt x="1009" y="8318"/>
                    <a:pt x="2143" y="8318"/>
                  </a:cubicBezTo>
                  <a:cubicBezTo>
                    <a:pt x="3308" y="8318"/>
                    <a:pt x="4254" y="7372"/>
                    <a:pt x="4254" y="6238"/>
                  </a:cubicBezTo>
                  <a:lnTo>
                    <a:pt x="4254" y="5860"/>
                  </a:lnTo>
                  <a:cubicBezTo>
                    <a:pt x="4254" y="5829"/>
                    <a:pt x="4191" y="5703"/>
                    <a:pt x="4191" y="5671"/>
                  </a:cubicBezTo>
                  <a:lnTo>
                    <a:pt x="2710" y="3277"/>
                  </a:lnTo>
                  <a:cubicBezTo>
                    <a:pt x="2930" y="3151"/>
                    <a:pt x="3088" y="2930"/>
                    <a:pt x="3182" y="2647"/>
                  </a:cubicBezTo>
                  <a:cubicBezTo>
                    <a:pt x="3844" y="2521"/>
                    <a:pt x="4191" y="2363"/>
                    <a:pt x="4947" y="1922"/>
                  </a:cubicBezTo>
                  <a:lnTo>
                    <a:pt x="4947" y="8979"/>
                  </a:lnTo>
                  <a:lnTo>
                    <a:pt x="7089" y="8979"/>
                  </a:lnTo>
                  <a:lnTo>
                    <a:pt x="7089" y="1922"/>
                  </a:lnTo>
                  <a:cubicBezTo>
                    <a:pt x="7814" y="2332"/>
                    <a:pt x="8192" y="2521"/>
                    <a:pt x="8853" y="2647"/>
                  </a:cubicBezTo>
                  <a:cubicBezTo>
                    <a:pt x="8916" y="2899"/>
                    <a:pt x="9074" y="3119"/>
                    <a:pt x="9326" y="3277"/>
                  </a:cubicBezTo>
                  <a:lnTo>
                    <a:pt x="7814" y="5671"/>
                  </a:lnTo>
                  <a:cubicBezTo>
                    <a:pt x="7814" y="5703"/>
                    <a:pt x="7782" y="5829"/>
                    <a:pt x="7782" y="5860"/>
                  </a:cubicBezTo>
                  <a:lnTo>
                    <a:pt x="7782" y="6238"/>
                  </a:lnTo>
                  <a:cubicBezTo>
                    <a:pt x="7782" y="7372"/>
                    <a:pt x="8727" y="8318"/>
                    <a:pt x="9861" y="8318"/>
                  </a:cubicBezTo>
                  <a:cubicBezTo>
                    <a:pt x="11027" y="8318"/>
                    <a:pt x="11972" y="7372"/>
                    <a:pt x="11972" y="6238"/>
                  </a:cubicBezTo>
                  <a:lnTo>
                    <a:pt x="11972" y="5860"/>
                  </a:lnTo>
                  <a:cubicBezTo>
                    <a:pt x="11972" y="5829"/>
                    <a:pt x="11909" y="5703"/>
                    <a:pt x="11909" y="5671"/>
                  </a:cubicBezTo>
                  <a:lnTo>
                    <a:pt x="10429" y="3277"/>
                  </a:lnTo>
                  <a:cubicBezTo>
                    <a:pt x="10429" y="3151"/>
                    <a:pt x="10618" y="2930"/>
                    <a:pt x="10681" y="2615"/>
                  </a:cubicBezTo>
                  <a:cubicBezTo>
                    <a:pt x="10933" y="2521"/>
                    <a:pt x="11248" y="2458"/>
                    <a:pt x="11531" y="2363"/>
                  </a:cubicBezTo>
                  <a:cubicBezTo>
                    <a:pt x="11720" y="2300"/>
                    <a:pt x="11815" y="2080"/>
                    <a:pt x="11720" y="1922"/>
                  </a:cubicBezTo>
                  <a:cubicBezTo>
                    <a:pt x="11674" y="1784"/>
                    <a:pt x="11560" y="1696"/>
                    <a:pt x="11429" y="1696"/>
                  </a:cubicBezTo>
                  <a:cubicBezTo>
                    <a:pt x="11380" y="1696"/>
                    <a:pt x="11330" y="1708"/>
                    <a:pt x="11279" y="1733"/>
                  </a:cubicBezTo>
                  <a:cubicBezTo>
                    <a:pt x="11059" y="1796"/>
                    <a:pt x="10870" y="1891"/>
                    <a:pt x="10618" y="1922"/>
                  </a:cubicBezTo>
                  <a:cubicBezTo>
                    <a:pt x="10460" y="1576"/>
                    <a:pt x="10113" y="1324"/>
                    <a:pt x="9704" y="1324"/>
                  </a:cubicBezTo>
                  <a:cubicBezTo>
                    <a:pt x="9294" y="1324"/>
                    <a:pt x="8916" y="1576"/>
                    <a:pt x="8790" y="1954"/>
                  </a:cubicBezTo>
                  <a:cubicBezTo>
                    <a:pt x="8255" y="1891"/>
                    <a:pt x="8003" y="1733"/>
                    <a:pt x="7278" y="1324"/>
                  </a:cubicBezTo>
                  <a:lnTo>
                    <a:pt x="6963" y="1166"/>
                  </a:lnTo>
                  <a:lnTo>
                    <a:pt x="6963" y="1040"/>
                  </a:lnTo>
                  <a:cubicBezTo>
                    <a:pt x="6963" y="441"/>
                    <a:pt x="6490" y="0"/>
                    <a:pt x="58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9" name="Google Shape;7319;p72"/>
            <p:cNvSpPr/>
            <p:nvPr/>
          </p:nvSpPr>
          <p:spPr>
            <a:xfrm>
              <a:off x="4332975" y="3851850"/>
              <a:ext cx="157550" cy="34700"/>
            </a:xfrm>
            <a:custGeom>
              <a:avLst/>
              <a:gdLst/>
              <a:ahLst/>
              <a:cxnLst/>
              <a:rect l="l" t="t" r="r" b="b"/>
              <a:pathLst>
                <a:path w="6302" h="1388" extrusionOk="0">
                  <a:moveTo>
                    <a:pt x="693" y="1"/>
                  </a:moveTo>
                  <a:cubicBezTo>
                    <a:pt x="315" y="1"/>
                    <a:pt x="0" y="316"/>
                    <a:pt x="0" y="694"/>
                  </a:cubicBezTo>
                  <a:lnTo>
                    <a:pt x="0" y="1040"/>
                  </a:lnTo>
                  <a:cubicBezTo>
                    <a:pt x="0" y="1261"/>
                    <a:pt x="158" y="1387"/>
                    <a:pt x="347" y="1387"/>
                  </a:cubicBezTo>
                  <a:lnTo>
                    <a:pt x="5955" y="1387"/>
                  </a:lnTo>
                  <a:cubicBezTo>
                    <a:pt x="6144" y="1356"/>
                    <a:pt x="6301" y="1198"/>
                    <a:pt x="6301" y="1040"/>
                  </a:cubicBezTo>
                  <a:lnTo>
                    <a:pt x="6301" y="694"/>
                  </a:lnTo>
                  <a:cubicBezTo>
                    <a:pt x="6301" y="316"/>
                    <a:pt x="5986" y="1"/>
                    <a:pt x="55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20" name="Google Shape;7320;p72"/>
          <p:cNvGrpSpPr/>
          <p:nvPr/>
        </p:nvGrpSpPr>
        <p:grpSpPr>
          <a:xfrm>
            <a:off x="5763092" y="3807659"/>
            <a:ext cx="352886" cy="349133"/>
            <a:chOff x="4263650" y="3963700"/>
            <a:chExt cx="298550" cy="29537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7321" name="Google Shape;7321;p72"/>
            <p:cNvSpPr/>
            <p:nvPr/>
          </p:nvSpPr>
          <p:spPr>
            <a:xfrm>
              <a:off x="4384950" y="3963700"/>
              <a:ext cx="53575" cy="51225"/>
            </a:xfrm>
            <a:custGeom>
              <a:avLst/>
              <a:gdLst/>
              <a:ahLst/>
              <a:cxnLst/>
              <a:rect l="l" t="t" r="r" b="b"/>
              <a:pathLst>
                <a:path w="2143" h="2049" extrusionOk="0">
                  <a:moveTo>
                    <a:pt x="1072" y="1"/>
                  </a:moveTo>
                  <a:cubicBezTo>
                    <a:pt x="473" y="1"/>
                    <a:pt x="1" y="473"/>
                    <a:pt x="1" y="1040"/>
                  </a:cubicBezTo>
                  <a:cubicBezTo>
                    <a:pt x="1" y="1607"/>
                    <a:pt x="473" y="2048"/>
                    <a:pt x="1072" y="2048"/>
                  </a:cubicBezTo>
                  <a:cubicBezTo>
                    <a:pt x="1670" y="2048"/>
                    <a:pt x="2143" y="1576"/>
                    <a:pt x="2143" y="1040"/>
                  </a:cubicBezTo>
                  <a:cubicBezTo>
                    <a:pt x="2143" y="442"/>
                    <a:pt x="1670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2" name="Google Shape;7322;p72"/>
            <p:cNvSpPr/>
            <p:nvPr/>
          </p:nvSpPr>
          <p:spPr>
            <a:xfrm>
              <a:off x="4315650" y="4136975"/>
              <a:ext cx="51200" cy="51225"/>
            </a:xfrm>
            <a:custGeom>
              <a:avLst/>
              <a:gdLst/>
              <a:ahLst/>
              <a:cxnLst/>
              <a:rect l="l" t="t" r="r" b="b"/>
              <a:pathLst>
                <a:path w="2048" h="2049" extrusionOk="0">
                  <a:moveTo>
                    <a:pt x="1040" y="1"/>
                  </a:moveTo>
                  <a:cubicBezTo>
                    <a:pt x="473" y="1"/>
                    <a:pt x="0" y="473"/>
                    <a:pt x="0" y="1040"/>
                  </a:cubicBezTo>
                  <a:cubicBezTo>
                    <a:pt x="0" y="1576"/>
                    <a:pt x="473" y="2048"/>
                    <a:pt x="1040" y="2048"/>
                  </a:cubicBezTo>
                  <a:cubicBezTo>
                    <a:pt x="1607" y="2048"/>
                    <a:pt x="2048" y="1576"/>
                    <a:pt x="2048" y="1040"/>
                  </a:cubicBezTo>
                  <a:cubicBezTo>
                    <a:pt x="2048" y="473"/>
                    <a:pt x="1607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3" name="Google Shape;7323;p72"/>
            <p:cNvSpPr/>
            <p:nvPr/>
          </p:nvSpPr>
          <p:spPr>
            <a:xfrm>
              <a:off x="4455850" y="4136975"/>
              <a:ext cx="51200" cy="51225"/>
            </a:xfrm>
            <a:custGeom>
              <a:avLst/>
              <a:gdLst/>
              <a:ahLst/>
              <a:cxnLst/>
              <a:rect l="l" t="t" r="r" b="b"/>
              <a:pathLst>
                <a:path w="2048" h="2049" extrusionOk="0">
                  <a:moveTo>
                    <a:pt x="1040" y="1"/>
                  </a:moveTo>
                  <a:cubicBezTo>
                    <a:pt x="473" y="1"/>
                    <a:pt x="0" y="473"/>
                    <a:pt x="0" y="1040"/>
                  </a:cubicBezTo>
                  <a:cubicBezTo>
                    <a:pt x="0" y="1576"/>
                    <a:pt x="473" y="2048"/>
                    <a:pt x="1040" y="2048"/>
                  </a:cubicBezTo>
                  <a:cubicBezTo>
                    <a:pt x="1575" y="2048"/>
                    <a:pt x="2048" y="1576"/>
                    <a:pt x="2048" y="1040"/>
                  </a:cubicBezTo>
                  <a:cubicBezTo>
                    <a:pt x="2048" y="473"/>
                    <a:pt x="1575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4" name="Google Shape;7324;p72"/>
            <p:cNvSpPr/>
            <p:nvPr/>
          </p:nvSpPr>
          <p:spPr>
            <a:xfrm>
              <a:off x="4263650" y="4085000"/>
              <a:ext cx="298550" cy="122100"/>
            </a:xfrm>
            <a:custGeom>
              <a:avLst/>
              <a:gdLst/>
              <a:ahLst/>
              <a:cxnLst/>
              <a:rect l="l" t="t" r="r" b="b"/>
              <a:pathLst>
                <a:path w="11942" h="4884" extrusionOk="0">
                  <a:moveTo>
                    <a:pt x="1545" y="0"/>
                  </a:moveTo>
                  <a:cubicBezTo>
                    <a:pt x="1041" y="0"/>
                    <a:pt x="599" y="347"/>
                    <a:pt x="505" y="851"/>
                  </a:cubicBezTo>
                  <a:lnTo>
                    <a:pt x="64" y="3655"/>
                  </a:lnTo>
                  <a:cubicBezTo>
                    <a:pt x="1" y="3970"/>
                    <a:pt x="95" y="4253"/>
                    <a:pt x="284" y="4474"/>
                  </a:cubicBezTo>
                  <a:cubicBezTo>
                    <a:pt x="410" y="4631"/>
                    <a:pt x="599" y="4757"/>
                    <a:pt x="788" y="4789"/>
                  </a:cubicBezTo>
                  <a:cubicBezTo>
                    <a:pt x="1009" y="4442"/>
                    <a:pt x="1324" y="4127"/>
                    <a:pt x="1639" y="3938"/>
                  </a:cubicBezTo>
                  <a:cubicBezTo>
                    <a:pt x="1513" y="3686"/>
                    <a:pt x="1419" y="3434"/>
                    <a:pt x="1419" y="3151"/>
                  </a:cubicBezTo>
                  <a:cubicBezTo>
                    <a:pt x="1419" y="2206"/>
                    <a:pt x="2206" y="1418"/>
                    <a:pt x="3151" y="1418"/>
                  </a:cubicBezTo>
                  <a:cubicBezTo>
                    <a:pt x="4097" y="1418"/>
                    <a:pt x="4884" y="2206"/>
                    <a:pt x="4884" y="3151"/>
                  </a:cubicBezTo>
                  <a:cubicBezTo>
                    <a:pt x="4884" y="3434"/>
                    <a:pt x="4821" y="3686"/>
                    <a:pt x="4695" y="3938"/>
                  </a:cubicBezTo>
                  <a:cubicBezTo>
                    <a:pt x="5042" y="4159"/>
                    <a:pt x="5325" y="4474"/>
                    <a:pt x="5577" y="4883"/>
                  </a:cubicBezTo>
                  <a:lnTo>
                    <a:pt x="6396" y="4883"/>
                  </a:lnTo>
                  <a:cubicBezTo>
                    <a:pt x="6585" y="4537"/>
                    <a:pt x="6900" y="4159"/>
                    <a:pt x="7247" y="3938"/>
                  </a:cubicBezTo>
                  <a:cubicBezTo>
                    <a:pt x="7152" y="3686"/>
                    <a:pt x="7058" y="3434"/>
                    <a:pt x="7058" y="3151"/>
                  </a:cubicBezTo>
                  <a:cubicBezTo>
                    <a:pt x="7058" y="2206"/>
                    <a:pt x="7846" y="1418"/>
                    <a:pt x="8791" y="1418"/>
                  </a:cubicBezTo>
                  <a:cubicBezTo>
                    <a:pt x="9736" y="1418"/>
                    <a:pt x="10524" y="2206"/>
                    <a:pt x="10524" y="3151"/>
                  </a:cubicBezTo>
                  <a:cubicBezTo>
                    <a:pt x="10524" y="3434"/>
                    <a:pt x="10461" y="3686"/>
                    <a:pt x="10334" y="3938"/>
                  </a:cubicBezTo>
                  <a:cubicBezTo>
                    <a:pt x="10681" y="4159"/>
                    <a:pt x="10965" y="4442"/>
                    <a:pt x="11154" y="4789"/>
                  </a:cubicBezTo>
                  <a:cubicBezTo>
                    <a:pt x="11343" y="4757"/>
                    <a:pt x="11563" y="4631"/>
                    <a:pt x="11658" y="4474"/>
                  </a:cubicBezTo>
                  <a:cubicBezTo>
                    <a:pt x="11878" y="4253"/>
                    <a:pt x="11941" y="3938"/>
                    <a:pt x="11910" y="3655"/>
                  </a:cubicBezTo>
                  <a:lnTo>
                    <a:pt x="11343" y="851"/>
                  </a:lnTo>
                  <a:cubicBezTo>
                    <a:pt x="11280" y="347"/>
                    <a:pt x="10839" y="0"/>
                    <a:pt x="103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5" name="Google Shape;7325;p72"/>
            <p:cNvSpPr/>
            <p:nvPr/>
          </p:nvSpPr>
          <p:spPr>
            <a:xfrm>
              <a:off x="4431425" y="4196825"/>
              <a:ext cx="104000" cy="62250"/>
            </a:xfrm>
            <a:custGeom>
              <a:avLst/>
              <a:gdLst/>
              <a:ahLst/>
              <a:cxnLst/>
              <a:rect l="l" t="t" r="r" b="b"/>
              <a:pathLst>
                <a:path w="4160" h="2490" extrusionOk="0">
                  <a:moveTo>
                    <a:pt x="977" y="1"/>
                  </a:moveTo>
                  <a:cubicBezTo>
                    <a:pt x="536" y="284"/>
                    <a:pt x="189" y="694"/>
                    <a:pt x="63" y="1198"/>
                  </a:cubicBezTo>
                  <a:cubicBezTo>
                    <a:pt x="32" y="1387"/>
                    <a:pt x="0" y="1576"/>
                    <a:pt x="0" y="1797"/>
                  </a:cubicBezTo>
                  <a:lnTo>
                    <a:pt x="0" y="2143"/>
                  </a:lnTo>
                  <a:cubicBezTo>
                    <a:pt x="0" y="2332"/>
                    <a:pt x="158" y="2490"/>
                    <a:pt x="347" y="2490"/>
                  </a:cubicBezTo>
                  <a:lnTo>
                    <a:pt x="3813" y="2490"/>
                  </a:lnTo>
                  <a:cubicBezTo>
                    <a:pt x="4002" y="2490"/>
                    <a:pt x="4159" y="2332"/>
                    <a:pt x="4159" y="2143"/>
                  </a:cubicBezTo>
                  <a:lnTo>
                    <a:pt x="4159" y="1797"/>
                  </a:lnTo>
                  <a:cubicBezTo>
                    <a:pt x="4096" y="1576"/>
                    <a:pt x="4065" y="1356"/>
                    <a:pt x="4002" y="1198"/>
                  </a:cubicBezTo>
                  <a:cubicBezTo>
                    <a:pt x="3844" y="694"/>
                    <a:pt x="3529" y="284"/>
                    <a:pt x="3119" y="1"/>
                  </a:cubicBezTo>
                  <a:cubicBezTo>
                    <a:pt x="2804" y="253"/>
                    <a:pt x="2426" y="410"/>
                    <a:pt x="2048" y="410"/>
                  </a:cubicBezTo>
                  <a:cubicBezTo>
                    <a:pt x="1639" y="410"/>
                    <a:pt x="1261" y="253"/>
                    <a:pt x="9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6" name="Google Shape;7326;p72"/>
            <p:cNvSpPr/>
            <p:nvPr/>
          </p:nvSpPr>
          <p:spPr>
            <a:xfrm>
              <a:off x="4359750" y="4022775"/>
              <a:ext cx="104775" cy="44125"/>
            </a:xfrm>
            <a:custGeom>
              <a:avLst/>
              <a:gdLst/>
              <a:ahLst/>
              <a:cxnLst/>
              <a:rect l="l" t="t" r="r" b="b"/>
              <a:pathLst>
                <a:path w="4191" h="1765" extrusionOk="0">
                  <a:moveTo>
                    <a:pt x="1009" y="0"/>
                  </a:moveTo>
                  <a:cubicBezTo>
                    <a:pt x="379" y="347"/>
                    <a:pt x="0" y="1040"/>
                    <a:pt x="0" y="1765"/>
                  </a:cubicBezTo>
                  <a:lnTo>
                    <a:pt x="4191" y="1765"/>
                  </a:lnTo>
                  <a:cubicBezTo>
                    <a:pt x="4191" y="1040"/>
                    <a:pt x="3813" y="347"/>
                    <a:pt x="3214" y="0"/>
                  </a:cubicBezTo>
                  <a:cubicBezTo>
                    <a:pt x="2899" y="252"/>
                    <a:pt x="2521" y="378"/>
                    <a:pt x="2111" y="378"/>
                  </a:cubicBezTo>
                  <a:cubicBezTo>
                    <a:pt x="1733" y="378"/>
                    <a:pt x="1324" y="252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7" name="Google Shape;7327;p72"/>
            <p:cNvSpPr/>
            <p:nvPr/>
          </p:nvSpPr>
          <p:spPr>
            <a:xfrm>
              <a:off x="4291225" y="4196825"/>
              <a:ext cx="102425" cy="62250"/>
            </a:xfrm>
            <a:custGeom>
              <a:avLst/>
              <a:gdLst/>
              <a:ahLst/>
              <a:cxnLst/>
              <a:rect l="l" t="t" r="r" b="b"/>
              <a:pathLst>
                <a:path w="4097" h="2490" extrusionOk="0">
                  <a:moveTo>
                    <a:pt x="1009" y="1"/>
                  </a:moveTo>
                  <a:cubicBezTo>
                    <a:pt x="568" y="284"/>
                    <a:pt x="221" y="694"/>
                    <a:pt x="95" y="1198"/>
                  </a:cubicBezTo>
                  <a:cubicBezTo>
                    <a:pt x="64" y="1387"/>
                    <a:pt x="1" y="1576"/>
                    <a:pt x="1" y="1797"/>
                  </a:cubicBezTo>
                  <a:lnTo>
                    <a:pt x="1" y="2143"/>
                  </a:lnTo>
                  <a:cubicBezTo>
                    <a:pt x="1" y="2332"/>
                    <a:pt x="158" y="2490"/>
                    <a:pt x="379" y="2490"/>
                  </a:cubicBezTo>
                  <a:lnTo>
                    <a:pt x="3844" y="2490"/>
                  </a:lnTo>
                  <a:cubicBezTo>
                    <a:pt x="3939" y="2490"/>
                    <a:pt x="4096" y="2332"/>
                    <a:pt x="4096" y="2143"/>
                  </a:cubicBezTo>
                  <a:lnTo>
                    <a:pt x="4096" y="1797"/>
                  </a:lnTo>
                  <a:cubicBezTo>
                    <a:pt x="4096" y="1576"/>
                    <a:pt x="4065" y="1356"/>
                    <a:pt x="4033" y="1198"/>
                  </a:cubicBezTo>
                  <a:cubicBezTo>
                    <a:pt x="3876" y="694"/>
                    <a:pt x="3561" y="284"/>
                    <a:pt x="3120" y="1"/>
                  </a:cubicBezTo>
                  <a:cubicBezTo>
                    <a:pt x="2804" y="253"/>
                    <a:pt x="2458" y="410"/>
                    <a:pt x="2048" y="410"/>
                  </a:cubicBezTo>
                  <a:cubicBezTo>
                    <a:pt x="1670" y="410"/>
                    <a:pt x="1261" y="253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28" name="Google Shape;7328;p72"/>
          <p:cNvGrpSpPr/>
          <p:nvPr/>
        </p:nvGrpSpPr>
        <p:grpSpPr>
          <a:xfrm>
            <a:off x="8041429" y="2883111"/>
            <a:ext cx="226264" cy="350079"/>
            <a:chOff x="6164975" y="3211525"/>
            <a:chExt cx="191425" cy="29617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7329" name="Google Shape;7329;p72"/>
            <p:cNvSpPr/>
            <p:nvPr/>
          </p:nvSpPr>
          <p:spPr>
            <a:xfrm>
              <a:off x="6269750" y="3371400"/>
              <a:ext cx="68525" cy="84300"/>
            </a:xfrm>
            <a:custGeom>
              <a:avLst/>
              <a:gdLst/>
              <a:ahLst/>
              <a:cxnLst/>
              <a:rect l="l" t="t" r="r" b="b"/>
              <a:pathLst>
                <a:path w="2741" h="3372" extrusionOk="0">
                  <a:moveTo>
                    <a:pt x="1670" y="1"/>
                  </a:moveTo>
                  <a:cubicBezTo>
                    <a:pt x="1166" y="316"/>
                    <a:pt x="599" y="505"/>
                    <a:pt x="0" y="568"/>
                  </a:cubicBezTo>
                  <a:lnTo>
                    <a:pt x="0" y="1482"/>
                  </a:lnTo>
                  <a:lnTo>
                    <a:pt x="1890" y="3372"/>
                  </a:lnTo>
                  <a:lnTo>
                    <a:pt x="2741" y="3372"/>
                  </a:lnTo>
                  <a:lnTo>
                    <a:pt x="2741" y="3340"/>
                  </a:lnTo>
                  <a:lnTo>
                    <a:pt x="2741" y="2301"/>
                  </a:lnTo>
                  <a:cubicBezTo>
                    <a:pt x="2741" y="1356"/>
                    <a:pt x="2300" y="536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0" name="Google Shape;7330;p72"/>
            <p:cNvSpPr/>
            <p:nvPr/>
          </p:nvSpPr>
          <p:spPr>
            <a:xfrm>
              <a:off x="6228775" y="3424175"/>
              <a:ext cx="62250" cy="30750"/>
            </a:xfrm>
            <a:custGeom>
              <a:avLst/>
              <a:gdLst/>
              <a:ahLst/>
              <a:cxnLst/>
              <a:rect l="l" t="t" r="r" b="b"/>
              <a:pathLst>
                <a:path w="2490" h="1230" extrusionOk="0">
                  <a:moveTo>
                    <a:pt x="1229" y="1"/>
                  </a:moveTo>
                  <a:lnTo>
                    <a:pt x="1" y="1229"/>
                  </a:lnTo>
                  <a:lnTo>
                    <a:pt x="2490" y="1229"/>
                  </a:lnTo>
                  <a:lnTo>
                    <a:pt x="122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1" name="Google Shape;7331;p72"/>
            <p:cNvSpPr/>
            <p:nvPr/>
          </p:nvSpPr>
          <p:spPr>
            <a:xfrm>
              <a:off x="6182300" y="3369825"/>
              <a:ext cx="69350" cy="85100"/>
            </a:xfrm>
            <a:custGeom>
              <a:avLst/>
              <a:gdLst/>
              <a:ahLst/>
              <a:cxnLst/>
              <a:rect l="l" t="t" r="r" b="b"/>
              <a:pathLst>
                <a:path w="2774" h="3404" extrusionOk="0">
                  <a:moveTo>
                    <a:pt x="1072" y="1"/>
                  </a:moveTo>
                  <a:cubicBezTo>
                    <a:pt x="411" y="599"/>
                    <a:pt x="1" y="1419"/>
                    <a:pt x="1" y="2332"/>
                  </a:cubicBezTo>
                  <a:lnTo>
                    <a:pt x="1" y="3403"/>
                  </a:lnTo>
                  <a:lnTo>
                    <a:pt x="883" y="3403"/>
                  </a:lnTo>
                  <a:lnTo>
                    <a:pt x="2773" y="1513"/>
                  </a:lnTo>
                  <a:lnTo>
                    <a:pt x="2773" y="599"/>
                  </a:lnTo>
                  <a:cubicBezTo>
                    <a:pt x="2143" y="568"/>
                    <a:pt x="1576" y="316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2" name="Google Shape;7332;p72"/>
            <p:cNvSpPr/>
            <p:nvPr/>
          </p:nvSpPr>
          <p:spPr>
            <a:xfrm>
              <a:off x="6164975" y="3472225"/>
              <a:ext cx="191425" cy="35475"/>
            </a:xfrm>
            <a:custGeom>
              <a:avLst/>
              <a:gdLst/>
              <a:ahLst/>
              <a:cxnLst/>
              <a:rect l="l" t="t" r="r" b="b"/>
              <a:pathLst>
                <a:path w="7657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725"/>
                  </a:cubicBezTo>
                  <a:cubicBezTo>
                    <a:pt x="1" y="1103"/>
                    <a:pt x="316" y="1418"/>
                    <a:pt x="725" y="1418"/>
                  </a:cubicBezTo>
                  <a:lnTo>
                    <a:pt x="6932" y="1418"/>
                  </a:lnTo>
                  <a:cubicBezTo>
                    <a:pt x="7341" y="1418"/>
                    <a:pt x="7657" y="1103"/>
                    <a:pt x="7657" y="725"/>
                  </a:cubicBezTo>
                  <a:cubicBezTo>
                    <a:pt x="7594" y="316"/>
                    <a:pt x="7278" y="1"/>
                    <a:pt x="69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3" name="Google Shape;7333;p72"/>
            <p:cNvSpPr/>
            <p:nvPr/>
          </p:nvSpPr>
          <p:spPr>
            <a:xfrm>
              <a:off x="6164975" y="3211525"/>
              <a:ext cx="191425" cy="35475"/>
            </a:xfrm>
            <a:custGeom>
              <a:avLst/>
              <a:gdLst/>
              <a:ahLst/>
              <a:cxnLst/>
              <a:rect l="l" t="t" r="r" b="b"/>
              <a:pathLst>
                <a:path w="7657" h="1419" extrusionOk="0">
                  <a:moveTo>
                    <a:pt x="725" y="0"/>
                  </a:moveTo>
                  <a:cubicBezTo>
                    <a:pt x="316" y="0"/>
                    <a:pt x="1" y="315"/>
                    <a:pt x="1" y="725"/>
                  </a:cubicBezTo>
                  <a:cubicBezTo>
                    <a:pt x="1" y="1103"/>
                    <a:pt x="316" y="1418"/>
                    <a:pt x="725" y="1418"/>
                  </a:cubicBezTo>
                  <a:lnTo>
                    <a:pt x="6932" y="1418"/>
                  </a:lnTo>
                  <a:cubicBezTo>
                    <a:pt x="7341" y="1418"/>
                    <a:pt x="7657" y="1103"/>
                    <a:pt x="7657" y="725"/>
                  </a:cubicBezTo>
                  <a:cubicBezTo>
                    <a:pt x="7594" y="284"/>
                    <a:pt x="7278" y="0"/>
                    <a:pt x="69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4" name="Google Shape;7334;p72"/>
            <p:cNvSpPr/>
            <p:nvPr/>
          </p:nvSpPr>
          <p:spPr>
            <a:xfrm>
              <a:off x="6183100" y="3262725"/>
              <a:ext cx="155175" cy="35650"/>
            </a:xfrm>
            <a:custGeom>
              <a:avLst/>
              <a:gdLst/>
              <a:ahLst/>
              <a:cxnLst/>
              <a:rect l="l" t="t" r="r" b="b"/>
              <a:pathLst>
                <a:path w="6207" h="1426" extrusionOk="0">
                  <a:moveTo>
                    <a:pt x="0" y="0"/>
                  </a:moveTo>
                  <a:lnTo>
                    <a:pt x="0" y="441"/>
                  </a:lnTo>
                  <a:lnTo>
                    <a:pt x="568" y="788"/>
                  </a:lnTo>
                  <a:cubicBezTo>
                    <a:pt x="1355" y="1213"/>
                    <a:pt x="2237" y="1426"/>
                    <a:pt x="3112" y="1426"/>
                  </a:cubicBezTo>
                  <a:cubicBezTo>
                    <a:pt x="3986" y="1426"/>
                    <a:pt x="4852" y="1213"/>
                    <a:pt x="5608" y="788"/>
                  </a:cubicBezTo>
                  <a:lnTo>
                    <a:pt x="6207" y="441"/>
                  </a:lnTo>
                  <a:lnTo>
                    <a:pt x="62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5" name="Google Shape;7335;p72"/>
            <p:cNvSpPr/>
            <p:nvPr/>
          </p:nvSpPr>
          <p:spPr>
            <a:xfrm>
              <a:off x="6181525" y="3294225"/>
              <a:ext cx="155975" cy="74050"/>
            </a:xfrm>
            <a:custGeom>
              <a:avLst/>
              <a:gdLst/>
              <a:ahLst/>
              <a:cxnLst/>
              <a:rect l="l" t="t" r="r" b="b"/>
              <a:pathLst>
                <a:path w="6239" h="2962" extrusionOk="0">
                  <a:moveTo>
                    <a:pt x="0" y="0"/>
                  </a:moveTo>
                  <a:cubicBezTo>
                    <a:pt x="126" y="1607"/>
                    <a:pt x="1481" y="2962"/>
                    <a:pt x="3119" y="2962"/>
                  </a:cubicBezTo>
                  <a:cubicBezTo>
                    <a:pt x="4758" y="2962"/>
                    <a:pt x="6112" y="1607"/>
                    <a:pt x="6238" y="0"/>
                  </a:cubicBezTo>
                  <a:lnTo>
                    <a:pt x="6238" y="0"/>
                  </a:lnTo>
                  <a:lnTo>
                    <a:pt x="5986" y="126"/>
                  </a:lnTo>
                  <a:cubicBezTo>
                    <a:pt x="5136" y="631"/>
                    <a:pt x="4096" y="883"/>
                    <a:pt x="3119" y="883"/>
                  </a:cubicBezTo>
                  <a:cubicBezTo>
                    <a:pt x="2143" y="883"/>
                    <a:pt x="1166" y="631"/>
                    <a:pt x="252" y="126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36" name="Google Shape;7336;p72"/>
          <p:cNvGrpSpPr/>
          <p:nvPr/>
        </p:nvGrpSpPr>
        <p:grpSpPr>
          <a:xfrm>
            <a:off x="5303466" y="1531387"/>
            <a:ext cx="352886" cy="350049"/>
            <a:chOff x="946175" y="3253275"/>
            <a:chExt cx="298550" cy="29615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7337" name="Google Shape;7337;p72"/>
            <p:cNvSpPr/>
            <p:nvPr/>
          </p:nvSpPr>
          <p:spPr>
            <a:xfrm>
              <a:off x="946175" y="3253275"/>
              <a:ext cx="209550" cy="261500"/>
            </a:xfrm>
            <a:custGeom>
              <a:avLst/>
              <a:gdLst/>
              <a:ahLst/>
              <a:cxnLst/>
              <a:rect l="l" t="t" r="r" b="b"/>
              <a:pathLst>
                <a:path w="8382" h="10460" extrusionOk="0">
                  <a:moveTo>
                    <a:pt x="348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10113"/>
                  </a:lnTo>
                  <a:cubicBezTo>
                    <a:pt x="1" y="10302"/>
                    <a:pt x="158" y="10460"/>
                    <a:pt x="348" y="10460"/>
                  </a:cubicBezTo>
                  <a:lnTo>
                    <a:pt x="694" y="10460"/>
                  </a:lnTo>
                  <a:lnTo>
                    <a:pt x="694" y="3875"/>
                  </a:lnTo>
                  <a:cubicBezTo>
                    <a:pt x="694" y="3623"/>
                    <a:pt x="820" y="3340"/>
                    <a:pt x="1009" y="3151"/>
                  </a:cubicBezTo>
                  <a:lnTo>
                    <a:pt x="3151" y="1008"/>
                  </a:lnTo>
                  <a:cubicBezTo>
                    <a:pt x="3340" y="819"/>
                    <a:pt x="3624" y="693"/>
                    <a:pt x="3908" y="693"/>
                  </a:cubicBezTo>
                  <a:lnTo>
                    <a:pt x="8381" y="693"/>
                  </a:lnTo>
                  <a:lnTo>
                    <a:pt x="8381" y="347"/>
                  </a:lnTo>
                  <a:cubicBezTo>
                    <a:pt x="8381" y="158"/>
                    <a:pt x="8224" y="0"/>
                    <a:pt x="80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8" name="Google Shape;7338;p72"/>
            <p:cNvSpPr/>
            <p:nvPr/>
          </p:nvSpPr>
          <p:spPr>
            <a:xfrm>
              <a:off x="986350" y="3293425"/>
              <a:ext cx="47300" cy="48075"/>
            </a:xfrm>
            <a:custGeom>
              <a:avLst/>
              <a:gdLst/>
              <a:ahLst/>
              <a:cxnLst/>
              <a:rect l="l" t="t" r="r" b="b"/>
              <a:pathLst>
                <a:path w="1892" h="1923" extrusionOk="0">
                  <a:moveTo>
                    <a:pt x="1891" y="1"/>
                  </a:moveTo>
                  <a:lnTo>
                    <a:pt x="1" y="1923"/>
                  </a:lnTo>
                  <a:lnTo>
                    <a:pt x="1891" y="1923"/>
                  </a:lnTo>
                  <a:lnTo>
                    <a:pt x="189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9" name="Google Shape;7339;p72"/>
            <p:cNvSpPr/>
            <p:nvPr/>
          </p:nvSpPr>
          <p:spPr>
            <a:xfrm>
              <a:off x="1051725" y="3359600"/>
              <a:ext cx="122100" cy="121325"/>
            </a:xfrm>
            <a:custGeom>
              <a:avLst/>
              <a:gdLst/>
              <a:ahLst/>
              <a:cxnLst/>
              <a:rect l="l" t="t" r="r" b="b"/>
              <a:pathLst>
                <a:path w="4884" h="4853" extrusionOk="0">
                  <a:moveTo>
                    <a:pt x="2427" y="0"/>
                  </a:moveTo>
                  <a:cubicBezTo>
                    <a:pt x="1103" y="0"/>
                    <a:pt x="1" y="1103"/>
                    <a:pt x="1" y="2426"/>
                  </a:cubicBezTo>
                  <a:cubicBezTo>
                    <a:pt x="1" y="3749"/>
                    <a:pt x="1103" y="4852"/>
                    <a:pt x="2427" y="4852"/>
                  </a:cubicBezTo>
                  <a:cubicBezTo>
                    <a:pt x="3781" y="4852"/>
                    <a:pt x="4884" y="3749"/>
                    <a:pt x="4884" y="2426"/>
                  </a:cubicBezTo>
                  <a:cubicBezTo>
                    <a:pt x="4884" y="1103"/>
                    <a:pt x="3781" y="0"/>
                    <a:pt x="24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0" name="Google Shape;7340;p72"/>
            <p:cNvSpPr/>
            <p:nvPr/>
          </p:nvSpPr>
          <p:spPr>
            <a:xfrm>
              <a:off x="980050" y="3289500"/>
              <a:ext cx="192200" cy="242600"/>
            </a:xfrm>
            <a:custGeom>
              <a:avLst/>
              <a:gdLst/>
              <a:ahLst/>
              <a:cxnLst/>
              <a:rect l="l" t="t" r="r" b="b"/>
              <a:pathLst>
                <a:path w="7688" h="9704" extrusionOk="0">
                  <a:moveTo>
                    <a:pt x="2868" y="0"/>
                  </a:moveTo>
                  <a:lnTo>
                    <a:pt x="2868" y="2426"/>
                  </a:lnTo>
                  <a:cubicBezTo>
                    <a:pt x="2868" y="2647"/>
                    <a:pt x="2679" y="2804"/>
                    <a:pt x="2490" y="2804"/>
                  </a:cubicBezTo>
                  <a:lnTo>
                    <a:pt x="1" y="2804"/>
                  </a:lnTo>
                  <a:lnTo>
                    <a:pt x="1" y="9357"/>
                  </a:lnTo>
                  <a:cubicBezTo>
                    <a:pt x="1" y="9578"/>
                    <a:pt x="190" y="9704"/>
                    <a:pt x="379" y="9704"/>
                  </a:cubicBezTo>
                  <a:lnTo>
                    <a:pt x="7341" y="9704"/>
                  </a:lnTo>
                  <a:cubicBezTo>
                    <a:pt x="7467" y="9704"/>
                    <a:pt x="7593" y="9641"/>
                    <a:pt x="7625" y="9578"/>
                  </a:cubicBezTo>
                  <a:lnTo>
                    <a:pt x="6239" y="8192"/>
                  </a:lnTo>
                  <a:cubicBezTo>
                    <a:pt x="5924" y="8318"/>
                    <a:pt x="5609" y="8349"/>
                    <a:pt x="5262" y="8349"/>
                  </a:cubicBezTo>
                  <a:cubicBezTo>
                    <a:pt x="3529" y="8349"/>
                    <a:pt x="2143" y="6931"/>
                    <a:pt x="2143" y="5230"/>
                  </a:cubicBezTo>
                  <a:cubicBezTo>
                    <a:pt x="2143" y="3529"/>
                    <a:pt x="3561" y="2111"/>
                    <a:pt x="5262" y="2111"/>
                  </a:cubicBezTo>
                  <a:cubicBezTo>
                    <a:pt x="6239" y="2111"/>
                    <a:pt x="7121" y="2584"/>
                    <a:pt x="7688" y="3308"/>
                  </a:cubicBezTo>
                  <a:lnTo>
                    <a:pt x="7688" y="347"/>
                  </a:lnTo>
                  <a:cubicBezTo>
                    <a:pt x="7688" y="158"/>
                    <a:pt x="7530" y="0"/>
                    <a:pt x="73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1" name="Google Shape;7341;p72"/>
            <p:cNvSpPr/>
            <p:nvPr/>
          </p:nvSpPr>
          <p:spPr>
            <a:xfrm>
              <a:off x="1154125" y="3460400"/>
              <a:ext cx="90600" cy="89025"/>
            </a:xfrm>
            <a:custGeom>
              <a:avLst/>
              <a:gdLst/>
              <a:ahLst/>
              <a:cxnLst/>
              <a:rect l="l" t="t" r="r" b="b"/>
              <a:pathLst>
                <a:path w="3624" h="3561" extrusionOk="0">
                  <a:moveTo>
                    <a:pt x="977" y="1"/>
                  </a:moveTo>
                  <a:cubicBezTo>
                    <a:pt x="693" y="410"/>
                    <a:pt x="378" y="757"/>
                    <a:pt x="0" y="1009"/>
                  </a:cubicBezTo>
                  <a:lnTo>
                    <a:pt x="2363" y="3372"/>
                  </a:lnTo>
                  <a:cubicBezTo>
                    <a:pt x="2489" y="3498"/>
                    <a:pt x="2662" y="3561"/>
                    <a:pt x="2840" y="3561"/>
                  </a:cubicBezTo>
                  <a:cubicBezTo>
                    <a:pt x="3017" y="3561"/>
                    <a:pt x="3198" y="3498"/>
                    <a:pt x="3340" y="3372"/>
                  </a:cubicBezTo>
                  <a:cubicBezTo>
                    <a:pt x="3623" y="3088"/>
                    <a:pt x="3623" y="2647"/>
                    <a:pt x="3340" y="2364"/>
                  </a:cubicBezTo>
                  <a:lnTo>
                    <a:pt x="97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42" name="Google Shape;7342;p72"/>
          <p:cNvGrpSpPr/>
          <p:nvPr/>
        </p:nvGrpSpPr>
        <p:grpSpPr>
          <a:xfrm>
            <a:off x="5304397" y="1973351"/>
            <a:ext cx="351024" cy="347301"/>
            <a:chOff x="946175" y="3619500"/>
            <a:chExt cx="296975" cy="29382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7343" name="Google Shape;7343;p72"/>
            <p:cNvSpPr/>
            <p:nvPr/>
          </p:nvSpPr>
          <p:spPr>
            <a:xfrm>
              <a:off x="963525" y="3619500"/>
              <a:ext cx="207950" cy="293825"/>
            </a:xfrm>
            <a:custGeom>
              <a:avLst/>
              <a:gdLst/>
              <a:ahLst/>
              <a:cxnLst/>
              <a:rect l="l" t="t" r="r" b="b"/>
              <a:pathLst>
                <a:path w="8318" h="11753" extrusionOk="0">
                  <a:moveTo>
                    <a:pt x="3828" y="2742"/>
                  </a:moveTo>
                  <a:cubicBezTo>
                    <a:pt x="3915" y="2742"/>
                    <a:pt x="4001" y="2773"/>
                    <a:pt x="4064" y="2836"/>
                  </a:cubicBezTo>
                  <a:cubicBezTo>
                    <a:pt x="4253" y="2994"/>
                    <a:pt x="4253" y="3183"/>
                    <a:pt x="4096" y="3340"/>
                  </a:cubicBezTo>
                  <a:lnTo>
                    <a:pt x="2678" y="4695"/>
                  </a:lnTo>
                  <a:cubicBezTo>
                    <a:pt x="2615" y="4790"/>
                    <a:pt x="2520" y="4821"/>
                    <a:pt x="2457" y="4821"/>
                  </a:cubicBezTo>
                  <a:cubicBezTo>
                    <a:pt x="2363" y="4821"/>
                    <a:pt x="2268" y="4790"/>
                    <a:pt x="2205" y="4695"/>
                  </a:cubicBezTo>
                  <a:lnTo>
                    <a:pt x="1512" y="4002"/>
                  </a:lnTo>
                  <a:cubicBezTo>
                    <a:pt x="1386" y="3876"/>
                    <a:pt x="1386" y="3655"/>
                    <a:pt x="1512" y="3529"/>
                  </a:cubicBezTo>
                  <a:cubicBezTo>
                    <a:pt x="1575" y="3466"/>
                    <a:pt x="1662" y="3435"/>
                    <a:pt x="1749" y="3435"/>
                  </a:cubicBezTo>
                  <a:cubicBezTo>
                    <a:pt x="1835" y="3435"/>
                    <a:pt x="1922" y="3466"/>
                    <a:pt x="1985" y="3529"/>
                  </a:cubicBezTo>
                  <a:lnTo>
                    <a:pt x="2426" y="3971"/>
                  </a:lnTo>
                  <a:lnTo>
                    <a:pt x="3592" y="2836"/>
                  </a:lnTo>
                  <a:cubicBezTo>
                    <a:pt x="3655" y="2773"/>
                    <a:pt x="3741" y="2742"/>
                    <a:pt x="3828" y="2742"/>
                  </a:cubicBezTo>
                  <a:close/>
                  <a:moveTo>
                    <a:pt x="3828" y="4790"/>
                  </a:moveTo>
                  <a:cubicBezTo>
                    <a:pt x="3915" y="4790"/>
                    <a:pt x="4001" y="4821"/>
                    <a:pt x="4064" y="4884"/>
                  </a:cubicBezTo>
                  <a:cubicBezTo>
                    <a:pt x="4253" y="5042"/>
                    <a:pt x="4253" y="5262"/>
                    <a:pt x="4096" y="5388"/>
                  </a:cubicBezTo>
                  <a:lnTo>
                    <a:pt x="2678" y="6774"/>
                  </a:lnTo>
                  <a:cubicBezTo>
                    <a:pt x="2615" y="6837"/>
                    <a:pt x="2520" y="6869"/>
                    <a:pt x="2457" y="6869"/>
                  </a:cubicBezTo>
                  <a:cubicBezTo>
                    <a:pt x="2363" y="6869"/>
                    <a:pt x="2268" y="6837"/>
                    <a:pt x="2205" y="6774"/>
                  </a:cubicBezTo>
                  <a:lnTo>
                    <a:pt x="1512" y="6050"/>
                  </a:lnTo>
                  <a:cubicBezTo>
                    <a:pt x="1386" y="5924"/>
                    <a:pt x="1386" y="5703"/>
                    <a:pt x="1512" y="5577"/>
                  </a:cubicBezTo>
                  <a:cubicBezTo>
                    <a:pt x="1575" y="5514"/>
                    <a:pt x="1662" y="5483"/>
                    <a:pt x="1749" y="5483"/>
                  </a:cubicBezTo>
                  <a:cubicBezTo>
                    <a:pt x="1835" y="5483"/>
                    <a:pt x="1922" y="5514"/>
                    <a:pt x="1985" y="5577"/>
                  </a:cubicBezTo>
                  <a:lnTo>
                    <a:pt x="2426" y="6018"/>
                  </a:lnTo>
                  <a:lnTo>
                    <a:pt x="3592" y="4884"/>
                  </a:lnTo>
                  <a:cubicBezTo>
                    <a:pt x="3655" y="4821"/>
                    <a:pt x="3741" y="4790"/>
                    <a:pt x="3828" y="4790"/>
                  </a:cubicBezTo>
                  <a:close/>
                  <a:moveTo>
                    <a:pt x="3828" y="6869"/>
                  </a:moveTo>
                  <a:cubicBezTo>
                    <a:pt x="3915" y="6869"/>
                    <a:pt x="4001" y="6900"/>
                    <a:pt x="4064" y="6963"/>
                  </a:cubicBezTo>
                  <a:cubicBezTo>
                    <a:pt x="4253" y="7121"/>
                    <a:pt x="4253" y="7342"/>
                    <a:pt x="4096" y="7468"/>
                  </a:cubicBezTo>
                  <a:lnTo>
                    <a:pt x="2678" y="8854"/>
                  </a:lnTo>
                  <a:cubicBezTo>
                    <a:pt x="2615" y="8917"/>
                    <a:pt x="2520" y="8980"/>
                    <a:pt x="2457" y="8980"/>
                  </a:cubicBezTo>
                  <a:cubicBezTo>
                    <a:pt x="2363" y="8980"/>
                    <a:pt x="2268" y="8917"/>
                    <a:pt x="2205" y="8854"/>
                  </a:cubicBezTo>
                  <a:lnTo>
                    <a:pt x="1512" y="8129"/>
                  </a:lnTo>
                  <a:cubicBezTo>
                    <a:pt x="1386" y="8003"/>
                    <a:pt x="1386" y="7783"/>
                    <a:pt x="1512" y="7657"/>
                  </a:cubicBezTo>
                  <a:cubicBezTo>
                    <a:pt x="1575" y="7594"/>
                    <a:pt x="1662" y="7562"/>
                    <a:pt x="1749" y="7562"/>
                  </a:cubicBezTo>
                  <a:cubicBezTo>
                    <a:pt x="1835" y="7562"/>
                    <a:pt x="1922" y="7594"/>
                    <a:pt x="1985" y="7657"/>
                  </a:cubicBezTo>
                  <a:lnTo>
                    <a:pt x="2426" y="8098"/>
                  </a:lnTo>
                  <a:lnTo>
                    <a:pt x="3592" y="6963"/>
                  </a:lnTo>
                  <a:cubicBezTo>
                    <a:pt x="3655" y="6900"/>
                    <a:pt x="3741" y="6869"/>
                    <a:pt x="3828" y="6869"/>
                  </a:cubicBezTo>
                  <a:close/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9673"/>
                  </a:lnTo>
                  <a:lnTo>
                    <a:pt x="6301" y="9673"/>
                  </a:lnTo>
                  <a:lnTo>
                    <a:pt x="6301" y="10397"/>
                  </a:lnTo>
                  <a:lnTo>
                    <a:pt x="6301" y="10744"/>
                  </a:lnTo>
                  <a:lnTo>
                    <a:pt x="6270" y="10744"/>
                  </a:lnTo>
                  <a:cubicBezTo>
                    <a:pt x="6270" y="11343"/>
                    <a:pt x="6742" y="11752"/>
                    <a:pt x="7278" y="11752"/>
                  </a:cubicBezTo>
                  <a:cubicBezTo>
                    <a:pt x="7876" y="11752"/>
                    <a:pt x="8317" y="11280"/>
                    <a:pt x="8317" y="10744"/>
                  </a:cubicBezTo>
                  <a:lnTo>
                    <a:pt x="8317" y="7972"/>
                  </a:lnTo>
                  <a:lnTo>
                    <a:pt x="7498" y="8822"/>
                  </a:lnTo>
                  <a:lnTo>
                    <a:pt x="5608" y="9547"/>
                  </a:lnTo>
                  <a:cubicBezTo>
                    <a:pt x="5497" y="9576"/>
                    <a:pt x="5390" y="9590"/>
                    <a:pt x="5288" y="9590"/>
                  </a:cubicBezTo>
                  <a:cubicBezTo>
                    <a:pt x="4954" y="9590"/>
                    <a:pt x="4674" y="9441"/>
                    <a:pt x="4505" y="9200"/>
                  </a:cubicBezTo>
                  <a:cubicBezTo>
                    <a:pt x="4316" y="8980"/>
                    <a:pt x="4222" y="8665"/>
                    <a:pt x="4316" y="8255"/>
                  </a:cubicBezTo>
                  <a:lnTo>
                    <a:pt x="5041" y="6365"/>
                  </a:lnTo>
                  <a:lnTo>
                    <a:pt x="8317" y="3088"/>
                  </a:lnTo>
                  <a:lnTo>
                    <a:pt x="8317" y="2773"/>
                  </a:lnTo>
                  <a:lnTo>
                    <a:pt x="5891" y="2773"/>
                  </a:lnTo>
                  <a:cubicBezTo>
                    <a:pt x="5671" y="2773"/>
                    <a:pt x="5513" y="2616"/>
                    <a:pt x="5513" y="2427"/>
                  </a:cubicBezTo>
                  <a:lnTo>
                    <a:pt x="551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4" name="Google Shape;7344;p72"/>
            <p:cNvSpPr/>
            <p:nvPr/>
          </p:nvSpPr>
          <p:spPr>
            <a:xfrm>
              <a:off x="1185625" y="3688025"/>
              <a:ext cx="57525" cy="55950"/>
            </a:xfrm>
            <a:custGeom>
              <a:avLst/>
              <a:gdLst/>
              <a:ahLst/>
              <a:cxnLst/>
              <a:rect l="l" t="t" r="r" b="b"/>
              <a:pathLst>
                <a:path w="2301" h="2238" extrusionOk="0">
                  <a:moveTo>
                    <a:pt x="1072" y="1"/>
                  </a:moveTo>
                  <a:cubicBezTo>
                    <a:pt x="890" y="1"/>
                    <a:pt x="709" y="64"/>
                    <a:pt x="568" y="190"/>
                  </a:cubicBezTo>
                  <a:lnTo>
                    <a:pt x="0" y="788"/>
                  </a:lnTo>
                  <a:lnTo>
                    <a:pt x="1450" y="2238"/>
                  </a:lnTo>
                  <a:lnTo>
                    <a:pt x="2048" y="1639"/>
                  </a:lnTo>
                  <a:cubicBezTo>
                    <a:pt x="2300" y="1387"/>
                    <a:pt x="2300" y="946"/>
                    <a:pt x="2048" y="662"/>
                  </a:cubicBezTo>
                  <a:lnTo>
                    <a:pt x="1576" y="190"/>
                  </a:lnTo>
                  <a:cubicBezTo>
                    <a:pt x="1434" y="64"/>
                    <a:pt x="1253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5" name="Google Shape;7345;p72"/>
            <p:cNvSpPr/>
            <p:nvPr/>
          </p:nvSpPr>
          <p:spPr>
            <a:xfrm>
              <a:off x="1088075" y="3795925"/>
              <a:ext cx="46375" cy="45025"/>
            </a:xfrm>
            <a:custGeom>
              <a:avLst/>
              <a:gdLst/>
              <a:ahLst/>
              <a:cxnLst/>
              <a:rect l="l" t="t" r="r" b="b"/>
              <a:pathLst>
                <a:path w="1855" h="1801" extrusionOk="0">
                  <a:moveTo>
                    <a:pt x="594" y="1"/>
                  </a:moveTo>
                  <a:lnTo>
                    <a:pt x="59" y="1387"/>
                  </a:lnTo>
                  <a:cubicBezTo>
                    <a:pt x="0" y="1621"/>
                    <a:pt x="186" y="1800"/>
                    <a:pt x="414" y="1800"/>
                  </a:cubicBezTo>
                  <a:cubicBezTo>
                    <a:pt x="432" y="1800"/>
                    <a:pt x="450" y="1799"/>
                    <a:pt x="468" y="1797"/>
                  </a:cubicBezTo>
                  <a:lnTo>
                    <a:pt x="1855" y="1261"/>
                  </a:lnTo>
                  <a:lnTo>
                    <a:pt x="59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6" name="Google Shape;7346;p72"/>
            <p:cNvSpPr/>
            <p:nvPr/>
          </p:nvSpPr>
          <p:spPr>
            <a:xfrm>
              <a:off x="1112375" y="3720325"/>
              <a:ext cx="97700" cy="97700"/>
            </a:xfrm>
            <a:custGeom>
              <a:avLst/>
              <a:gdLst/>
              <a:ahLst/>
              <a:cxnLst/>
              <a:rect l="l" t="t" r="r" b="b"/>
              <a:pathLst>
                <a:path w="3908" h="3908" extrusionOk="0">
                  <a:moveTo>
                    <a:pt x="2426" y="1"/>
                  </a:moveTo>
                  <a:lnTo>
                    <a:pt x="1" y="2458"/>
                  </a:lnTo>
                  <a:lnTo>
                    <a:pt x="1450" y="3907"/>
                  </a:lnTo>
                  <a:lnTo>
                    <a:pt x="3907" y="1481"/>
                  </a:lnTo>
                  <a:lnTo>
                    <a:pt x="242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7" name="Google Shape;7347;p72"/>
            <p:cNvSpPr/>
            <p:nvPr/>
          </p:nvSpPr>
          <p:spPr>
            <a:xfrm>
              <a:off x="1120250" y="3623450"/>
              <a:ext cx="47275" cy="47275"/>
            </a:xfrm>
            <a:custGeom>
              <a:avLst/>
              <a:gdLst/>
              <a:ahLst/>
              <a:cxnLst/>
              <a:rect l="l" t="t" r="r" b="b"/>
              <a:pathLst>
                <a:path w="1891" h="1891" extrusionOk="0">
                  <a:moveTo>
                    <a:pt x="1" y="0"/>
                  </a:moveTo>
                  <a:lnTo>
                    <a:pt x="1" y="1891"/>
                  </a:lnTo>
                  <a:lnTo>
                    <a:pt x="1891" y="1891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8" name="Google Shape;7348;p72"/>
            <p:cNvSpPr/>
            <p:nvPr/>
          </p:nvSpPr>
          <p:spPr>
            <a:xfrm>
              <a:off x="946175" y="3879425"/>
              <a:ext cx="166225" cy="33900"/>
            </a:xfrm>
            <a:custGeom>
              <a:avLst/>
              <a:gdLst/>
              <a:ahLst/>
              <a:cxnLst/>
              <a:rect l="l" t="t" r="r" b="b"/>
              <a:pathLst>
                <a:path w="6649" h="1356" extrusionOk="0">
                  <a:moveTo>
                    <a:pt x="348" y="0"/>
                  </a:moveTo>
                  <a:cubicBezTo>
                    <a:pt x="158" y="0"/>
                    <a:pt x="1" y="190"/>
                    <a:pt x="1" y="347"/>
                  </a:cubicBezTo>
                  <a:lnTo>
                    <a:pt x="1" y="694"/>
                  </a:lnTo>
                  <a:cubicBezTo>
                    <a:pt x="1" y="1040"/>
                    <a:pt x="316" y="1355"/>
                    <a:pt x="694" y="1355"/>
                  </a:cubicBezTo>
                  <a:lnTo>
                    <a:pt x="6649" y="1355"/>
                  </a:lnTo>
                  <a:cubicBezTo>
                    <a:pt x="6428" y="1103"/>
                    <a:pt x="6302" y="725"/>
                    <a:pt x="6302" y="347"/>
                  </a:cubicBezTo>
                  <a:lnTo>
                    <a:pt x="630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49" name="Google Shape;7349;p72"/>
          <p:cNvGrpSpPr/>
          <p:nvPr/>
        </p:nvGrpSpPr>
        <p:grpSpPr>
          <a:xfrm>
            <a:off x="5303939" y="2417985"/>
            <a:ext cx="351940" cy="350995"/>
            <a:chOff x="944600" y="3981825"/>
            <a:chExt cx="297750" cy="29695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7350" name="Google Shape;7350;p72"/>
            <p:cNvSpPr/>
            <p:nvPr/>
          </p:nvSpPr>
          <p:spPr>
            <a:xfrm>
              <a:off x="944600" y="3981825"/>
              <a:ext cx="297750" cy="296950"/>
            </a:xfrm>
            <a:custGeom>
              <a:avLst/>
              <a:gdLst/>
              <a:ahLst/>
              <a:cxnLst/>
              <a:rect l="l" t="t" r="r" b="b"/>
              <a:pathLst>
                <a:path w="11910" h="11878" extrusionOk="0">
                  <a:moveTo>
                    <a:pt x="6333" y="1418"/>
                  </a:moveTo>
                  <a:cubicBezTo>
                    <a:pt x="8539" y="1575"/>
                    <a:pt x="10303" y="3340"/>
                    <a:pt x="10461" y="5545"/>
                  </a:cubicBezTo>
                  <a:lnTo>
                    <a:pt x="10146" y="5545"/>
                  </a:lnTo>
                  <a:cubicBezTo>
                    <a:pt x="9957" y="5545"/>
                    <a:pt x="9799" y="5702"/>
                    <a:pt x="9799" y="5892"/>
                  </a:cubicBezTo>
                  <a:cubicBezTo>
                    <a:pt x="9799" y="6081"/>
                    <a:pt x="9957" y="6238"/>
                    <a:pt x="10146" y="6238"/>
                  </a:cubicBezTo>
                  <a:lnTo>
                    <a:pt x="10461" y="6238"/>
                  </a:lnTo>
                  <a:cubicBezTo>
                    <a:pt x="10303" y="8443"/>
                    <a:pt x="8539" y="10239"/>
                    <a:pt x="6333" y="10397"/>
                  </a:cubicBezTo>
                  <a:lnTo>
                    <a:pt x="6333" y="10082"/>
                  </a:lnTo>
                  <a:cubicBezTo>
                    <a:pt x="6333" y="9861"/>
                    <a:pt x="6176" y="9704"/>
                    <a:pt x="5955" y="9704"/>
                  </a:cubicBezTo>
                  <a:cubicBezTo>
                    <a:pt x="5766" y="9704"/>
                    <a:pt x="5609" y="9861"/>
                    <a:pt x="5609" y="10082"/>
                  </a:cubicBezTo>
                  <a:lnTo>
                    <a:pt x="5609" y="10397"/>
                  </a:lnTo>
                  <a:cubicBezTo>
                    <a:pt x="3403" y="10239"/>
                    <a:pt x="1639" y="8443"/>
                    <a:pt x="1482" y="6238"/>
                  </a:cubicBezTo>
                  <a:lnTo>
                    <a:pt x="1797" y="6238"/>
                  </a:lnTo>
                  <a:cubicBezTo>
                    <a:pt x="1986" y="6238"/>
                    <a:pt x="2143" y="6081"/>
                    <a:pt x="2143" y="5892"/>
                  </a:cubicBezTo>
                  <a:cubicBezTo>
                    <a:pt x="2143" y="5702"/>
                    <a:pt x="1986" y="5545"/>
                    <a:pt x="1797" y="5545"/>
                  </a:cubicBezTo>
                  <a:lnTo>
                    <a:pt x="1482" y="5545"/>
                  </a:lnTo>
                  <a:cubicBezTo>
                    <a:pt x="1639" y="3340"/>
                    <a:pt x="3403" y="1575"/>
                    <a:pt x="5609" y="1418"/>
                  </a:cubicBezTo>
                  <a:lnTo>
                    <a:pt x="5609" y="1733"/>
                  </a:lnTo>
                  <a:cubicBezTo>
                    <a:pt x="5609" y="1922"/>
                    <a:pt x="5766" y="2079"/>
                    <a:pt x="5955" y="2079"/>
                  </a:cubicBezTo>
                  <a:cubicBezTo>
                    <a:pt x="6176" y="2079"/>
                    <a:pt x="6333" y="1922"/>
                    <a:pt x="6333" y="1733"/>
                  </a:cubicBezTo>
                  <a:lnTo>
                    <a:pt x="6333" y="1418"/>
                  </a:lnTo>
                  <a:close/>
                  <a:moveTo>
                    <a:pt x="5955" y="0"/>
                  </a:moveTo>
                  <a:cubicBezTo>
                    <a:pt x="5766" y="0"/>
                    <a:pt x="5609" y="126"/>
                    <a:pt x="5609" y="347"/>
                  </a:cubicBezTo>
                  <a:lnTo>
                    <a:pt x="5609" y="725"/>
                  </a:lnTo>
                  <a:cubicBezTo>
                    <a:pt x="2994" y="882"/>
                    <a:pt x="946" y="2962"/>
                    <a:pt x="757" y="5576"/>
                  </a:cubicBezTo>
                  <a:lnTo>
                    <a:pt x="379" y="5576"/>
                  </a:lnTo>
                  <a:cubicBezTo>
                    <a:pt x="158" y="5576"/>
                    <a:pt x="1" y="5734"/>
                    <a:pt x="1" y="5923"/>
                  </a:cubicBezTo>
                  <a:cubicBezTo>
                    <a:pt x="1" y="6112"/>
                    <a:pt x="158" y="6270"/>
                    <a:pt x="379" y="6270"/>
                  </a:cubicBezTo>
                  <a:lnTo>
                    <a:pt x="757" y="6270"/>
                  </a:lnTo>
                  <a:cubicBezTo>
                    <a:pt x="915" y="8884"/>
                    <a:pt x="2994" y="10932"/>
                    <a:pt x="5609" y="11121"/>
                  </a:cubicBezTo>
                  <a:lnTo>
                    <a:pt x="5609" y="11531"/>
                  </a:lnTo>
                  <a:cubicBezTo>
                    <a:pt x="5609" y="11720"/>
                    <a:pt x="5766" y="11877"/>
                    <a:pt x="5955" y="11877"/>
                  </a:cubicBezTo>
                  <a:cubicBezTo>
                    <a:pt x="6176" y="11877"/>
                    <a:pt x="6333" y="11720"/>
                    <a:pt x="6333" y="11531"/>
                  </a:cubicBezTo>
                  <a:lnTo>
                    <a:pt x="6333" y="11121"/>
                  </a:lnTo>
                  <a:cubicBezTo>
                    <a:pt x="8917" y="10964"/>
                    <a:pt x="10965" y="8884"/>
                    <a:pt x="11154" y="6270"/>
                  </a:cubicBezTo>
                  <a:lnTo>
                    <a:pt x="11563" y="6270"/>
                  </a:lnTo>
                  <a:cubicBezTo>
                    <a:pt x="11752" y="6270"/>
                    <a:pt x="11910" y="6112"/>
                    <a:pt x="11910" y="5923"/>
                  </a:cubicBezTo>
                  <a:cubicBezTo>
                    <a:pt x="11910" y="5734"/>
                    <a:pt x="11752" y="5576"/>
                    <a:pt x="11563" y="5576"/>
                  </a:cubicBezTo>
                  <a:lnTo>
                    <a:pt x="11154" y="5576"/>
                  </a:lnTo>
                  <a:cubicBezTo>
                    <a:pt x="10996" y="2962"/>
                    <a:pt x="8917" y="914"/>
                    <a:pt x="6333" y="725"/>
                  </a:cubicBezTo>
                  <a:lnTo>
                    <a:pt x="6333" y="347"/>
                  </a:lnTo>
                  <a:cubicBezTo>
                    <a:pt x="6333" y="126"/>
                    <a:pt x="6176" y="0"/>
                    <a:pt x="59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1" name="Google Shape;7351;p72"/>
            <p:cNvSpPr/>
            <p:nvPr/>
          </p:nvSpPr>
          <p:spPr>
            <a:xfrm>
              <a:off x="1058025" y="4155875"/>
              <a:ext cx="72500" cy="52000"/>
            </a:xfrm>
            <a:custGeom>
              <a:avLst/>
              <a:gdLst/>
              <a:ahLst/>
              <a:cxnLst/>
              <a:rect l="l" t="t" r="r" b="b"/>
              <a:pathLst>
                <a:path w="2900" h="2080" extrusionOk="0">
                  <a:moveTo>
                    <a:pt x="1418" y="1"/>
                  </a:moveTo>
                  <a:cubicBezTo>
                    <a:pt x="851" y="1"/>
                    <a:pt x="316" y="347"/>
                    <a:pt x="127" y="914"/>
                  </a:cubicBezTo>
                  <a:cubicBezTo>
                    <a:pt x="1" y="1166"/>
                    <a:pt x="1" y="1450"/>
                    <a:pt x="95" y="1765"/>
                  </a:cubicBezTo>
                  <a:cubicBezTo>
                    <a:pt x="473" y="1954"/>
                    <a:pt x="946" y="2080"/>
                    <a:pt x="1418" y="2080"/>
                  </a:cubicBezTo>
                  <a:cubicBezTo>
                    <a:pt x="1891" y="2080"/>
                    <a:pt x="2332" y="1954"/>
                    <a:pt x="2773" y="1765"/>
                  </a:cubicBezTo>
                  <a:cubicBezTo>
                    <a:pt x="2899" y="1387"/>
                    <a:pt x="2805" y="946"/>
                    <a:pt x="2616" y="599"/>
                  </a:cubicBezTo>
                  <a:cubicBezTo>
                    <a:pt x="2332" y="221"/>
                    <a:pt x="1891" y="1"/>
                    <a:pt x="1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2" name="Google Shape;7352;p72"/>
            <p:cNvSpPr/>
            <p:nvPr/>
          </p:nvSpPr>
          <p:spPr>
            <a:xfrm>
              <a:off x="1076150" y="41039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693" y="0"/>
                  </a:moveTo>
                  <a:cubicBezTo>
                    <a:pt x="315" y="0"/>
                    <a:pt x="0" y="315"/>
                    <a:pt x="0" y="693"/>
                  </a:cubicBezTo>
                  <a:cubicBezTo>
                    <a:pt x="0" y="1103"/>
                    <a:pt x="315" y="1418"/>
                    <a:pt x="693" y="1418"/>
                  </a:cubicBezTo>
                  <a:cubicBezTo>
                    <a:pt x="1103" y="1355"/>
                    <a:pt x="1418" y="1040"/>
                    <a:pt x="1418" y="693"/>
                  </a:cubicBezTo>
                  <a:cubicBezTo>
                    <a:pt x="1418" y="315"/>
                    <a:pt x="1103" y="0"/>
                    <a:pt x="6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3" name="Google Shape;7353;p72"/>
            <p:cNvSpPr/>
            <p:nvPr/>
          </p:nvSpPr>
          <p:spPr>
            <a:xfrm>
              <a:off x="1016275" y="4051125"/>
              <a:ext cx="155975" cy="137075"/>
            </a:xfrm>
            <a:custGeom>
              <a:avLst/>
              <a:gdLst/>
              <a:ahLst/>
              <a:cxnLst/>
              <a:rect l="l" t="t" r="r" b="b"/>
              <a:pathLst>
                <a:path w="6239" h="5483" extrusionOk="0">
                  <a:moveTo>
                    <a:pt x="3088" y="1"/>
                  </a:moveTo>
                  <a:cubicBezTo>
                    <a:pt x="1356" y="1"/>
                    <a:pt x="1" y="1387"/>
                    <a:pt x="1" y="3120"/>
                  </a:cubicBezTo>
                  <a:cubicBezTo>
                    <a:pt x="1" y="4033"/>
                    <a:pt x="379" y="4852"/>
                    <a:pt x="1041" y="5451"/>
                  </a:cubicBezTo>
                  <a:cubicBezTo>
                    <a:pt x="1041" y="5262"/>
                    <a:pt x="1104" y="5041"/>
                    <a:pt x="1167" y="4852"/>
                  </a:cubicBezTo>
                  <a:cubicBezTo>
                    <a:pt x="1324" y="4380"/>
                    <a:pt x="1671" y="4002"/>
                    <a:pt x="2112" y="3750"/>
                  </a:cubicBezTo>
                  <a:cubicBezTo>
                    <a:pt x="1891" y="3498"/>
                    <a:pt x="1734" y="3151"/>
                    <a:pt x="1734" y="2804"/>
                  </a:cubicBezTo>
                  <a:cubicBezTo>
                    <a:pt x="1734" y="2048"/>
                    <a:pt x="2364" y="1418"/>
                    <a:pt x="3088" y="1418"/>
                  </a:cubicBezTo>
                  <a:cubicBezTo>
                    <a:pt x="3845" y="1418"/>
                    <a:pt x="4475" y="2048"/>
                    <a:pt x="4475" y="2804"/>
                  </a:cubicBezTo>
                  <a:cubicBezTo>
                    <a:pt x="4475" y="3151"/>
                    <a:pt x="4317" y="3529"/>
                    <a:pt x="4097" y="3750"/>
                  </a:cubicBezTo>
                  <a:cubicBezTo>
                    <a:pt x="4349" y="3907"/>
                    <a:pt x="4632" y="4128"/>
                    <a:pt x="4790" y="4411"/>
                  </a:cubicBezTo>
                  <a:cubicBezTo>
                    <a:pt x="4979" y="4726"/>
                    <a:pt x="5105" y="5073"/>
                    <a:pt x="5136" y="5482"/>
                  </a:cubicBezTo>
                  <a:cubicBezTo>
                    <a:pt x="5766" y="4884"/>
                    <a:pt x="6207" y="4096"/>
                    <a:pt x="6207" y="3151"/>
                  </a:cubicBezTo>
                  <a:cubicBezTo>
                    <a:pt x="6239" y="1418"/>
                    <a:pt x="4821" y="1"/>
                    <a:pt x="30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54" name="Google Shape;7354;p72"/>
          <p:cNvGrpSpPr/>
          <p:nvPr/>
        </p:nvGrpSpPr>
        <p:grpSpPr>
          <a:xfrm>
            <a:off x="7520875" y="1531845"/>
            <a:ext cx="350079" cy="349133"/>
            <a:chOff x="2768750" y="3227275"/>
            <a:chExt cx="296175" cy="29537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7355" name="Google Shape;7355;p72"/>
            <p:cNvSpPr/>
            <p:nvPr/>
          </p:nvSpPr>
          <p:spPr>
            <a:xfrm>
              <a:off x="2882950" y="3227275"/>
              <a:ext cx="68550" cy="69325"/>
            </a:xfrm>
            <a:custGeom>
              <a:avLst/>
              <a:gdLst/>
              <a:ahLst/>
              <a:cxnLst/>
              <a:rect l="l" t="t" r="r" b="b"/>
              <a:pathLst>
                <a:path w="2742" h="2773" extrusionOk="0">
                  <a:moveTo>
                    <a:pt x="1355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1" y="2143"/>
                    <a:pt x="631" y="2773"/>
                    <a:pt x="1355" y="2773"/>
                  </a:cubicBezTo>
                  <a:cubicBezTo>
                    <a:pt x="2111" y="2773"/>
                    <a:pt x="2742" y="2174"/>
                    <a:pt x="2742" y="1387"/>
                  </a:cubicBezTo>
                  <a:cubicBezTo>
                    <a:pt x="2742" y="631"/>
                    <a:pt x="2111" y="1"/>
                    <a:pt x="13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6" name="Google Shape;7356;p72"/>
            <p:cNvSpPr/>
            <p:nvPr/>
          </p:nvSpPr>
          <p:spPr>
            <a:xfrm>
              <a:off x="2856175" y="3436000"/>
              <a:ext cx="17350" cy="34675"/>
            </a:xfrm>
            <a:custGeom>
              <a:avLst/>
              <a:gdLst/>
              <a:ahLst/>
              <a:cxnLst/>
              <a:rect l="l" t="t" r="r" b="b"/>
              <a:pathLst>
                <a:path w="694" h="1387" extrusionOk="0">
                  <a:moveTo>
                    <a:pt x="0" y="0"/>
                  </a:moveTo>
                  <a:lnTo>
                    <a:pt x="0" y="1386"/>
                  </a:lnTo>
                  <a:lnTo>
                    <a:pt x="694" y="1386"/>
                  </a:lnTo>
                  <a:lnTo>
                    <a:pt x="6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7" name="Google Shape;7357;p72"/>
            <p:cNvSpPr/>
            <p:nvPr/>
          </p:nvSpPr>
          <p:spPr>
            <a:xfrm>
              <a:off x="2890050" y="3436000"/>
              <a:ext cx="18125" cy="34675"/>
            </a:xfrm>
            <a:custGeom>
              <a:avLst/>
              <a:gdLst/>
              <a:ahLst/>
              <a:cxnLst/>
              <a:rect l="l" t="t" r="r" b="b"/>
              <a:pathLst>
                <a:path w="725" h="1387" extrusionOk="0">
                  <a:moveTo>
                    <a:pt x="0" y="0"/>
                  </a:moveTo>
                  <a:lnTo>
                    <a:pt x="0" y="1386"/>
                  </a:lnTo>
                  <a:lnTo>
                    <a:pt x="725" y="1386"/>
                  </a:ln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8" name="Google Shape;7358;p72"/>
            <p:cNvSpPr/>
            <p:nvPr/>
          </p:nvSpPr>
          <p:spPr>
            <a:xfrm>
              <a:off x="2821525" y="3436000"/>
              <a:ext cx="17350" cy="34675"/>
            </a:xfrm>
            <a:custGeom>
              <a:avLst/>
              <a:gdLst/>
              <a:ahLst/>
              <a:cxnLst/>
              <a:rect l="l" t="t" r="r" b="b"/>
              <a:pathLst>
                <a:path w="694" h="1387" extrusionOk="0">
                  <a:moveTo>
                    <a:pt x="0" y="0"/>
                  </a:moveTo>
                  <a:lnTo>
                    <a:pt x="0" y="1386"/>
                  </a:lnTo>
                  <a:lnTo>
                    <a:pt x="693" y="1386"/>
                  </a:lnTo>
                  <a:lnTo>
                    <a:pt x="69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9" name="Google Shape;7359;p72"/>
            <p:cNvSpPr/>
            <p:nvPr/>
          </p:nvSpPr>
          <p:spPr>
            <a:xfrm>
              <a:off x="2924700" y="3436000"/>
              <a:ext cx="34675" cy="34675"/>
            </a:xfrm>
            <a:custGeom>
              <a:avLst/>
              <a:gdLst/>
              <a:ahLst/>
              <a:cxnLst/>
              <a:rect l="l" t="t" r="r" b="b"/>
              <a:pathLst>
                <a:path w="1387" h="1387" extrusionOk="0">
                  <a:moveTo>
                    <a:pt x="0" y="0"/>
                  </a:moveTo>
                  <a:lnTo>
                    <a:pt x="0" y="1386"/>
                  </a:lnTo>
                  <a:lnTo>
                    <a:pt x="1387" y="1386"/>
                  </a:lnTo>
                  <a:lnTo>
                    <a:pt x="138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0" name="Google Shape;7360;p72"/>
            <p:cNvSpPr/>
            <p:nvPr/>
          </p:nvSpPr>
          <p:spPr>
            <a:xfrm>
              <a:off x="2768750" y="3384800"/>
              <a:ext cx="244175" cy="137850"/>
            </a:xfrm>
            <a:custGeom>
              <a:avLst/>
              <a:gdLst/>
              <a:ahLst/>
              <a:cxnLst/>
              <a:rect l="l" t="t" r="r" b="b"/>
              <a:pathLst>
                <a:path w="9767" h="5514" extrusionOk="0">
                  <a:moveTo>
                    <a:pt x="7971" y="1387"/>
                  </a:moveTo>
                  <a:cubicBezTo>
                    <a:pt x="8192" y="1387"/>
                    <a:pt x="8349" y="1544"/>
                    <a:pt x="8349" y="1733"/>
                  </a:cubicBezTo>
                  <a:lnTo>
                    <a:pt x="8349" y="3813"/>
                  </a:lnTo>
                  <a:cubicBezTo>
                    <a:pt x="8349" y="4033"/>
                    <a:pt x="8192" y="4191"/>
                    <a:pt x="7971" y="4191"/>
                  </a:cubicBezTo>
                  <a:lnTo>
                    <a:pt x="1765" y="4191"/>
                  </a:lnTo>
                  <a:cubicBezTo>
                    <a:pt x="1576" y="4191"/>
                    <a:pt x="1418" y="4033"/>
                    <a:pt x="1418" y="3813"/>
                  </a:cubicBezTo>
                  <a:lnTo>
                    <a:pt x="1418" y="1733"/>
                  </a:lnTo>
                  <a:cubicBezTo>
                    <a:pt x="1418" y="1544"/>
                    <a:pt x="1576" y="1387"/>
                    <a:pt x="1765" y="1387"/>
                  </a:cubicBezTo>
                  <a:close/>
                  <a:moveTo>
                    <a:pt x="1040" y="0"/>
                  </a:moveTo>
                  <a:cubicBezTo>
                    <a:pt x="473" y="0"/>
                    <a:pt x="32" y="473"/>
                    <a:pt x="32" y="1040"/>
                  </a:cubicBezTo>
                  <a:lnTo>
                    <a:pt x="32" y="4506"/>
                  </a:lnTo>
                  <a:cubicBezTo>
                    <a:pt x="0" y="5073"/>
                    <a:pt x="473" y="5514"/>
                    <a:pt x="1040" y="5514"/>
                  </a:cubicBezTo>
                  <a:lnTo>
                    <a:pt x="8727" y="5514"/>
                  </a:lnTo>
                  <a:cubicBezTo>
                    <a:pt x="9326" y="5514"/>
                    <a:pt x="9767" y="5041"/>
                    <a:pt x="9767" y="4506"/>
                  </a:cubicBezTo>
                  <a:lnTo>
                    <a:pt x="9767" y="1040"/>
                  </a:lnTo>
                  <a:cubicBezTo>
                    <a:pt x="9767" y="442"/>
                    <a:pt x="9294" y="0"/>
                    <a:pt x="87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1" name="Google Shape;7361;p72"/>
            <p:cNvSpPr/>
            <p:nvPr/>
          </p:nvSpPr>
          <p:spPr>
            <a:xfrm>
              <a:off x="3030250" y="3419450"/>
              <a:ext cx="34675" cy="68550"/>
            </a:xfrm>
            <a:custGeom>
              <a:avLst/>
              <a:gdLst/>
              <a:ahLst/>
              <a:cxnLst/>
              <a:rect l="l" t="t" r="r" b="b"/>
              <a:pathLst>
                <a:path w="1387" h="2742" extrusionOk="0">
                  <a:moveTo>
                    <a:pt x="0" y="1"/>
                  </a:moveTo>
                  <a:lnTo>
                    <a:pt x="0" y="2742"/>
                  </a:lnTo>
                  <a:lnTo>
                    <a:pt x="1040" y="2742"/>
                  </a:lnTo>
                  <a:cubicBezTo>
                    <a:pt x="1229" y="2742"/>
                    <a:pt x="1386" y="2584"/>
                    <a:pt x="1386" y="2395"/>
                  </a:cubicBezTo>
                  <a:lnTo>
                    <a:pt x="1386" y="347"/>
                  </a:lnTo>
                  <a:cubicBezTo>
                    <a:pt x="1386" y="158"/>
                    <a:pt x="1229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2" name="Google Shape;7362;p72"/>
            <p:cNvSpPr/>
            <p:nvPr/>
          </p:nvSpPr>
          <p:spPr>
            <a:xfrm>
              <a:off x="2856175" y="3294225"/>
              <a:ext cx="122100" cy="73275"/>
            </a:xfrm>
            <a:custGeom>
              <a:avLst/>
              <a:gdLst/>
              <a:ahLst/>
              <a:cxnLst/>
              <a:rect l="l" t="t" r="r" b="b"/>
              <a:pathLst>
                <a:path w="4884" h="2931" extrusionOk="0">
                  <a:moveTo>
                    <a:pt x="820" y="0"/>
                  </a:moveTo>
                  <a:cubicBezTo>
                    <a:pt x="316" y="473"/>
                    <a:pt x="0" y="1103"/>
                    <a:pt x="0" y="1828"/>
                  </a:cubicBezTo>
                  <a:lnTo>
                    <a:pt x="0" y="2552"/>
                  </a:lnTo>
                  <a:cubicBezTo>
                    <a:pt x="0" y="2773"/>
                    <a:pt x="158" y="2930"/>
                    <a:pt x="347" y="2930"/>
                  </a:cubicBezTo>
                  <a:lnTo>
                    <a:pt x="4506" y="2930"/>
                  </a:lnTo>
                  <a:cubicBezTo>
                    <a:pt x="4726" y="2930"/>
                    <a:pt x="4884" y="2773"/>
                    <a:pt x="4884" y="2552"/>
                  </a:cubicBezTo>
                  <a:lnTo>
                    <a:pt x="4884" y="1828"/>
                  </a:lnTo>
                  <a:cubicBezTo>
                    <a:pt x="4884" y="1103"/>
                    <a:pt x="4569" y="441"/>
                    <a:pt x="4033" y="0"/>
                  </a:cubicBezTo>
                  <a:cubicBezTo>
                    <a:pt x="3655" y="473"/>
                    <a:pt x="3088" y="788"/>
                    <a:pt x="2426" y="788"/>
                  </a:cubicBezTo>
                  <a:cubicBezTo>
                    <a:pt x="1765" y="788"/>
                    <a:pt x="1198" y="473"/>
                    <a:pt x="8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63" name="Google Shape;7363;p72"/>
          <p:cNvGrpSpPr/>
          <p:nvPr/>
        </p:nvGrpSpPr>
        <p:grpSpPr>
          <a:xfrm>
            <a:off x="7541826" y="1972717"/>
            <a:ext cx="308177" cy="348572"/>
            <a:chOff x="2786075" y="3591800"/>
            <a:chExt cx="260725" cy="29490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7364" name="Google Shape;7364;p72"/>
            <p:cNvSpPr/>
            <p:nvPr/>
          </p:nvSpPr>
          <p:spPr>
            <a:xfrm>
              <a:off x="2898700" y="36770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694" y="1"/>
                  </a:moveTo>
                  <a:cubicBezTo>
                    <a:pt x="316" y="1"/>
                    <a:pt x="1" y="316"/>
                    <a:pt x="1" y="725"/>
                  </a:cubicBezTo>
                  <a:cubicBezTo>
                    <a:pt x="1" y="1103"/>
                    <a:pt x="316" y="1418"/>
                    <a:pt x="694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6"/>
                    <a:pt x="1103" y="1"/>
                    <a:pt x="6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5" name="Google Shape;7365;p72"/>
            <p:cNvSpPr/>
            <p:nvPr/>
          </p:nvSpPr>
          <p:spPr>
            <a:xfrm>
              <a:off x="2883750" y="3729775"/>
              <a:ext cx="66975" cy="33900"/>
            </a:xfrm>
            <a:custGeom>
              <a:avLst/>
              <a:gdLst/>
              <a:ahLst/>
              <a:cxnLst/>
              <a:rect l="l" t="t" r="r" b="b"/>
              <a:pathLst>
                <a:path w="2679" h="1356" extrusionOk="0">
                  <a:moveTo>
                    <a:pt x="1323" y="1"/>
                  </a:moveTo>
                  <a:cubicBezTo>
                    <a:pt x="693" y="1"/>
                    <a:pt x="189" y="379"/>
                    <a:pt x="0" y="977"/>
                  </a:cubicBezTo>
                  <a:cubicBezTo>
                    <a:pt x="378" y="1198"/>
                    <a:pt x="819" y="1355"/>
                    <a:pt x="1323" y="1355"/>
                  </a:cubicBezTo>
                  <a:cubicBezTo>
                    <a:pt x="1796" y="1355"/>
                    <a:pt x="2269" y="1198"/>
                    <a:pt x="2678" y="977"/>
                  </a:cubicBezTo>
                  <a:cubicBezTo>
                    <a:pt x="2489" y="410"/>
                    <a:pt x="1922" y="1"/>
                    <a:pt x="132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6" name="Google Shape;7366;p72"/>
            <p:cNvSpPr/>
            <p:nvPr/>
          </p:nvSpPr>
          <p:spPr>
            <a:xfrm>
              <a:off x="2855375" y="3643150"/>
              <a:ext cx="122125" cy="98475"/>
            </a:xfrm>
            <a:custGeom>
              <a:avLst/>
              <a:gdLst/>
              <a:ahLst/>
              <a:cxnLst/>
              <a:rect l="l" t="t" r="r" b="b"/>
              <a:pathLst>
                <a:path w="4885" h="3939" extrusionOk="0">
                  <a:moveTo>
                    <a:pt x="2458" y="0"/>
                  </a:moveTo>
                  <a:cubicBezTo>
                    <a:pt x="1198" y="0"/>
                    <a:pt x="222" y="977"/>
                    <a:pt x="64" y="2079"/>
                  </a:cubicBezTo>
                  <a:cubicBezTo>
                    <a:pt x="1" y="2741"/>
                    <a:pt x="159" y="3371"/>
                    <a:pt x="600" y="3938"/>
                  </a:cubicBezTo>
                  <a:cubicBezTo>
                    <a:pt x="820" y="3529"/>
                    <a:pt x="1135" y="3214"/>
                    <a:pt x="1482" y="3025"/>
                  </a:cubicBezTo>
                  <a:cubicBezTo>
                    <a:pt x="1230" y="2772"/>
                    <a:pt x="1072" y="2426"/>
                    <a:pt x="1072" y="2079"/>
                  </a:cubicBezTo>
                  <a:cubicBezTo>
                    <a:pt x="1072" y="1323"/>
                    <a:pt x="1734" y="693"/>
                    <a:pt x="2458" y="693"/>
                  </a:cubicBezTo>
                  <a:cubicBezTo>
                    <a:pt x="3214" y="693"/>
                    <a:pt x="3845" y="1323"/>
                    <a:pt x="3845" y="2079"/>
                  </a:cubicBezTo>
                  <a:cubicBezTo>
                    <a:pt x="3845" y="2426"/>
                    <a:pt x="3687" y="2772"/>
                    <a:pt x="3435" y="3025"/>
                  </a:cubicBezTo>
                  <a:cubicBezTo>
                    <a:pt x="3845" y="3214"/>
                    <a:pt x="4128" y="3529"/>
                    <a:pt x="4317" y="3938"/>
                  </a:cubicBezTo>
                  <a:cubicBezTo>
                    <a:pt x="4695" y="3466"/>
                    <a:pt x="4853" y="2930"/>
                    <a:pt x="4853" y="2394"/>
                  </a:cubicBezTo>
                  <a:cubicBezTo>
                    <a:pt x="4884" y="1103"/>
                    <a:pt x="3813" y="0"/>
                    <a:pt x="24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7" name="Google Shape;7367;p72"/>
            <p:cNvSpPr/>
            <p:nvPr/>
          </p:nvSpPr>
          <p:spPr>
            <a:xfrm>
              <a:off x="2801050" y="3591800"/>
              <a:ext cx="229225" cy="258500"/>
            </a:xfrm>
            <a:custGeom>
              <a:avLst/>
              <a:gdLst/>
              <a:ahLst/>
              <a:cxnLst/>
              <a:rect l="l" t="t" r="r" b="b"/>
              <a:pathLst>
                <a:path w="9169" h="10340" extrusionOk="0">
                  <a:moveTo>
                    <a:pt x="4679" y="1327"/>
                  </a:moveTo>
                  <a:cubicBezTo>
                    <a:pt x="6369" y="1327"/>
                    <a:pt x="7750" y="2741"/>
                    <a:pt x="7750" y="4448"/>
                  </a:cubicBezTo>
                  <a:cubicBezTo>
                    <a:pt x="7750" y="6244"/>
                    <a:pt x="6301" y="7599"/>
                    <a:pt x="4631" y="7599"/>
                  </a:cubicBezTo>
                  <a:cubicBezTo>
                    <a:pt x="2836" y="7599"/>
                    <a:pt x="1292" y="5961"/>
                    <a:pt x="1575" y="4039"/>
                  </a:cubicBezTo>
                  <a:cubicBezTo>
                    <a:pt x="1764" y="2716"/>
                    <a:pt x="2867" y="1550"/>
                    <a:pt x="4222" y="1361"/>
                  </a:cubicBezTo>
                  <a:cubicBezTo>
                    <a:pt x="4376" y="1338"/>
                    <a:pt x="4529" y="1327"/>
                    <a:pt x="4679" y="1327"/>
                  </a:cubicBezTo>
                  <a:close/>
                  <a:moveTo>
                    <a:pt x="4597" y="0"/>
                  </a:moveTo>
                  <a:cubicBezTo>
                    <a:pt x="4401" y="0"/>
                    <a:pt x="4202" y="13"/>
                    <a:pt x="4001" y="38"/>
                  </a:cubicBezTo>
                  <a:cubicBezTo>
                    <a:pt x="1985" y="290"/>
                    <a:pt x="378" y="1928"/>
                    <a:pt x="158" y="3913"/>
                  </a:cubicBezTo>
                  <a:cubicBezTo>
                    <a:pt x="0" y="5110"/>
                    <a:pt x="315" y="6244"/>
                    <a:pt x="1008" y="7189"/>
                  </a:cubicBezTo>
                  <a:cubicBezTo>
                    <a:pt x="1197" y="7473"/>
                    <a:pt x="1449" y="7756"/>
                    <a:pt x="1670" y="7945"/>
                  </a:cubicBezTo>
                  <a:lnTo>
                    <a:pt x="4411" y="10277"/>
                  </a:lnTo>
                  <a:cubicBezTo>
                    <a:pt x="4474" y="10308"/>
                    <a:pt x="4568" y="10340"/>
                    <a:pt x="4631" y="10340"/>
                  </a:cubicBezTo>
                  <a:cubicBezTo>
                    <a:pt x="4726" y="10340"/>
                    <a:pt x="4789" y="10308"/>
                    <a:pt x="4883" y="10277"/>
                  </a:cubicBezTo>
                  <a:lnTo>
                    <a:pt x="7593" y="7945"/>
                  </a:lnTo>
                  <a:cubicBezTo>
                    <a:pt x="7845" y="7756"/>
                    <a:pt x="8065" y="7473"/>
                    <a:pt x="8254" y="7189"/>
                  </a:cubicBezTo>
                  <a:cubicBezTo>
                    <a:pt x="8853" y="6402"/>
                    <a:pt x="9168" y="5457"/>
                    <a:pt x="9168" y="4480"/>
                  </a:cubicBezTo>
                  <a:cubicBezTo>
                    <a:pt x="9139" y="1996"/>
                    <a:pt x="7104" y="0"/>
                    <a:pt x="45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8" name="Google Shape;7368;p72"/>
            <p:cNvSpPr/>
            <p:nvPr/>
          </p:nvSpPr>
          <p:spPr>
            <a:xfrm>
              <a:off x="2786075" y="3800675"/>
              <a:ext cx="260725" cy="86025"/>
            </a:xfrm>
            <a:custGeom>
              <a:avLst/>
              <a:gdLst/>
              <a:ahLst/>
              <a:cxnLst/>
              <a:rect l="l" t="t" r="r" b="b"/>
              <a:pathLst>
                <a:path w="10429" h="3441" extrusionOk="0">
                  <a:moveTo>
                    <a:pt x="1702" y="0"/>
                  </a:moveTo>
                  <a:cubicBezTo>
                    <a:pt x="1576" y="0"/>
                    <a:pt x="1513" y="63"/>
                    <a:pt x="1418" y="189"/>
                  </a:cubicBezTo>
                  <a:lnTo>
                    <a:pt x="32" y="2930"/>
                  </a:lnTo>
                  <a:cubicBezTo>
                    <a:pt x="1" y="3056"/>
                    <a:pt x="1" y="3213"/>
                    <a:pt x="32" y="3308"/>
                  </a:cubicBezTo>
                  <a:cubicBezTo>
                    <a:pt x="95" y="3371"/>
                    <a:pt x="190" y="3434"/>
                    <a:pt x="316" y="3434"/>
                  </a:cubicBezTo>
                  <a:lnTo>
                    <a:pt x="10019" y="3434"/>
                  </a:lnTo>
                  <a:cubicBezTo>
                    <a:pt x="10045" y="3438"/>
                    <a:pt x="10070" y="3440"/>
                    <a:pt x="10093" y="3440"/>
                  </a:cubicBezTo>
                  <a:cubicBezTo>
                    <a:pt x="10241" y="3440"/>
                    <a:pt x="10338" y="3362"/>
                    <a:pt x="10366" y="3308"/>
                  </a:cubicBezTo>
                  <a:cubicBezTo>
                    <a:pt x="10429" y="3182"/>
                    <a:pt x="10429" y="3056"/>
                    <a:pt x="10366" y="2930"/>
                  </a:cubicBezTo>
                  <a:lnTo>
                    <a:pt x="8979" y="189"/>
                  </a:lnTo>
                  <a:cubicBezTo>
                    <a:pt x="8948" y="63"/>
                    <a:pt x="8822" y="32"/>
                    <a:pt x="8696" y="0"/>
                  </a:cubicBezTo>
                  <a:lnTo>
                    <a:pt x="8601" y="95"/>
                  </a:lnTo>
                  <a:lnTo>
                    <a:pt x="5860" y="2426"/>
                  </a:lnTo>
                  <a:cubicBezTo>
                    <a:pt x="5671" y="2583"/>
                    <a:pt x="5451" y="2678"/>
                    <a:pt x="5199" y="2678"/>
                  </a:cubicBezTo>
                  <a:cubicBezTo>
                    <a:pt x="4978" y="2678"/>
                    <a:pt x="4726" y="2583"/>
                    <a:pt x="4537" y="2426"/>
                  </a:cubicBezTo>
                  <a:lnTo>
                    <a:pt x="1828" y="95"/>
                  </a:lnTo>
                  <a:lnTo>
                    <a:pt x="170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69" name="Google Shape;7369;p72"/>
          <p:cNvGrpSpPr/>
          <p:nvPr/>
        </p:nvGrpSpPr>
        <p:grpSpPr>
          <a:xfrm>
            <a:off x="7582324" y="2418444"/>
            <a:ext cx="227180" cy="350079"/>
            <a:chOff x="2819150" y="3955025"/>
            <a:chExt cx="192200" cy="29617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7370" name="Google Shape;7370;p72"/>
            <p:cNvSpPr/>
            <p:nvPr/>
          </p:nvSpPr>
          <p:spPr>
            <a:xfrm>
              <a:off x="2856175" y="4007025"/>
              <a:ext cx="122100" cy="70125"/>
            </a:xfrm>
            <a:custGeom>
              <a:avLst/>
              <a:gdLst/>
              <a:ahLst/>
              <a:cxnLst/>
              <a:rect l="l" t="t" r="r" b="b"/>
              <a:pathLst>
                <a:path w="4884" h="2805" extrusionOk="0">
                  <a:moveTo>
                    <a:pt x="1324" y="0"/>
                  </a:moveTo>
                  <a:cubicBezTo>
                    <a:pt x="631" y="0"/>
                    <a:pt x="127" y="725"/>
                    <a:pt x="347" y="1386"/>
                  </a:cubicBezTo>
                  <a:lnTo>
                    <a:pt x="599" y="2080"/>
                  </a:lnTo>
                  <a:lnTo>
                    <a:pt x="379" y="2080"/>
                  </a:lnTo>
                  <a:cubicBezTo>
                    <a:pt x="158" y="2080"/>
                    <a:pt x="0" y="2237"/>
                    <a:pt x="0" y="2458"/>
                  </a:cubicBezTo>
                  <a:cubicBezTo>
                    <a:pt x="0" y="2647"/>
                    <a:pt x="158" y="2804"/>
                    <a:pt x="347" y="2804"/>
                  </a:cubicBezTo>
                  <a:lnTo>
                    <a:pt x="4506" y="2804"/>
                  </a:lnTo>
                  <a:cubicBezTo>
                    <a:pt x="4726" y="2804"/>
                    <a:pt x="4884" y="2647"/>
                    <a:pt x="4884" y="2458"/>
                  </a:cubicBezTo>
                  <a:cubicBezTo>
                    <a:pt x="4884" y="2237"/>
                    <a:pt x="4726" y="2080"/>
                    <a:pt x="4506" y="2080"/>
                  </a:cubicBezTo>
                  <a:lnTo>
                    <a:pt x="4317" y="2080"/>
                  </a:lnTo>
                  <a:lnTo>
                    <a:pt x="4569" y="1386"/>
                  </a:lnTo>
                  <a:cubicBezTo>
                    <a:pt x="4789" y="725"/>
                    <a:pt x="4285" y="0"/>
                    <a:pt x="35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1" name="Google Shape;7371;p72"/>
            <p:cNvSpPr/>
            <p:nvPr/>
          </p:nvSpPr>
          <p:spPr>
            <a:xfrm>
              <a:off x="2819150" y="4180300"/>
              <a:ext cx="192200" cy="70900"/>
            </a:xfrm>
            <a:custGeom>
              <a:avLst/>
              <a:gdLst/>
              <a:ahLst/>
              <a:cxnLst/>
              <a:rect l="l" t="t" r="r" b="b"/>
              <a:pathLst>
                <a:path w="7688" h="2836" extrusionOk="0">
                  <a:moveTo>
                    <a:pt x="1418" y="0"/>
                  </a:moveTo>
                  <a:cubicBezTo>
                    <a:pt x="1040" y="0"/>
                    <a:pt x="725" y="315"/>
                    <a:pt x="725" y="725"/>
                  </a:cubicBezTo>
                  <a:lnTo>
                    <a:pt x="725" y="1418"/>
                  </a:lnTo>
                  <a:cubicBezTo>
                    <a:pt x="316" y="1418"/>
                    <a:pt x="1" y="1733"/>
                    <a:pt x="1" y="2143"/>
                  </a:cubicBezTo>
                  <a:lnTo>
                    <a:pt x="1" y="2489"/>
                  </a:lnTo>
                  <a:cubicBezTo>
                    <a:pt x="1" y="2678"/>
                    <a:pt x="158" y="2836"/>
                    <a:pt x="379" y="2836"/>
                  </a:cubicBezTo>
                  <a:lnTo>
                    <a:pt x="7310" y="2836"/>
                  </a:lnTo>
                  <a:cubicBezTo>
                    <a:pt x="7530" y="2804"/>
                    <a:pt x="7688" y="2678"/>
                    <a:pt x="7688" y="2489"/>
                  </a:cubicBezTo>
                  <a:lnTo>
                    <a:pt x="7688" y="2143"/>
                  </a:lnTo>
                  <a:cubicBezTo>
                    <a:pt x="7688" y="1733"/>
                    <a:pt x="7373" y="1418"/>
                    <a:pt x="6995" y="1418"/>
                  </a:cubicBezTo>
                  <a:lnTo>
                    <a:pt x="6995" y="725"/>
                  </a:lnTo>
                  <a:cubicBezTo>
                    <a:pt x="6995" y="315"/>
                    <a:pt x="6680" y="0"/>
                    <a:pt x="62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2" name="Google Shape;7372;p72"/>
            <p:cNvSpPr/>
            <p:nvPr/>
          </p:nvSpPr>
          <p:spPr>
            <a:xfrm>
              <a:off x="2882950" y="3955025"/>
              <a:ext cx="68550" cy="35475"/>
            </a:xfrm>
            <a:custGeom>
              <a:avLst/>
              <a:gdLst/>
              <a:ahLst/>
              <a:cxnLst/>
              <a:rect l="l" t="t" r="r" b="b"/>
              <a:pathLst>
                <a:path w="2742" h="1419" extrusionOk="0">
                  <a:moveTo>
                    <a:pt x="1355" y="1"/>
                  </a:moveTo>
                  <a:cubicBezTo>
                    <a:pt x="1166" y="1"/>
                    <a:pt x="1009" y="158"/>
                    <a:pt x="1009" y="348"/>
                  </a:cubicBezTo>
                  <a:lnTo>
                    <a:pt x="1009" y="726"/>
                  </a:lnTo>
                  <a:cubicBezTo>
                    <a:pt x="568" y="820"/>
                    <a:pt x="221" y="1072"/>
                    <a:pt x="1" y="1419"/>
                  </a:cubicBezTo>
                  <a:lnTo>
                    <a:pt x="2742" y="1419"/>
                  </a:lnTo>
                  <a:cubicBezTo>
                    <a:pt x="2521" y="1104"/>
                    <a:pt x="2111" y="852"/>
                    <a:pt x="1733" y="726"/>
                  </a:cubicBezTo>
                  <a:lnTo>
                    <a:pt x="1733" y="348"/>
                  </a:lnTo>
                  <a:cubicBezTo>
                    <a:pt x="1670" y="158"/>
                    <a:pt x="1513" y="1"/>
                    <a:pt x="13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3" name="Google Shape;7373;p72"/>
            <p:cNvSpPr/>
            <p:nvPr/>
          </p:nvSpPr>
          <p:spPr>
            <a:xfrm>
              <a:off x="2856975" y="4093650"/>
              <a:ext cx="118950" cy="70125"/>
            </a:xfrm>
            <a:custGeom>
              <a:avLst/>
              <a:gdLst/>
              <a:ahLst/>
              <a:cxnLst/>
              <a:rect l="l" t="t" r="r" b="b"/>
              <a:pathLst>
                <a:path w="4758" h="2805" extrusionOk="0">
                  <a:moveTo>
                    <a:pt x="473" y="1"/>
                  </a:moveTo>
                  <a:lnTo>
                    <a:pt x="0" y="2805"/>
                  </a:lnTo>
                  <a:lnTo>
                    <a:pt x="4757" y="2805"/>
                  </a:lnTo>
                  <a:lnTo>
                    <a:pt x="428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74" name="Google Shape;7374;p72"/>
          <p:cNvGrpSpPr/>
          <p:nvPr/>
        </p:nvGrpSpPr>
        <p:grpSpPr>
          <a:xfrm>
            <a:off x="6206097" y="2884042"/>
            <a:ext cx="349133" cy="348217"/>
            <a:chOff x="4629125" y="3235150"/>
            <a:chExt cx="295375" cy="29460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7375" name="Google Shape;7375;p72"/>
            <p:cNvSpPr/>
            <p:nvPr/>
          </p:nvSpPr>
          <p:spPr>
            <a:xfrm>
              <a:off x="4696850" y="33911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64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6" name="Google Shape;7376;p72"/>
            <p:cNvSpPr/>
            <p:nvPr/>
          </p:nvSpPr>
          <p:spPr>
            <a:xfrm>
              <a:off x="4680300" y="3443875"/>
              <a:ext cx="69350" cy="34675"/>
            </a:xfrm>
            <a:custGeom>
              <a:avLst/>
              <a:gdLst/>
              <a:ahLst/>
              <a:cxnLst/>
              <a:rect l="l" t="t" r="r" b="b"/>
              <a:pathLst>
                <a:path w="2774" h="1387" extrusionOk="0">
                  <a:moveTo>
                    <a:pt x="1387" y="0"/>
                  </a:moveTo>
                  <a:cubicBezTo>
                    <a:pt x="631" y="0"/>
                    <a:pt x="1" y="630"/>
                    <a:pt x="1" y="1387"/>
                  </a:cubicBezTo>
                  <a:lnTo>
                    <a:pt x="2773" y="1387"/>
                  </a:lnTo>
                  <a:cubicBezTo>
                    <a:pt x="2773" y="630"/>
                    <a:pt x="2175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7" name="Google Shape;7377;p72"/>
            <p:cNvSpPr/>
            <p:nvPr/>
          </p:nvSpPr>
          <p:spPr>
            <a:xfrm>
              <a:off x="4629125" y="3339900"/>
              <a:ext cx="295375" cy="189850"/>
            </a:xfrm>
            <a:custGeom>
              <a:avLst/>
              <a:gdLst/>
              <a:ahLst/>
              <a:cxnLst/>
              <a:rect l="l" t="t" r="r" b="b"/>
              <a:pathLst>
                <a:path w="11815" h="7594" extrusionOk="0">
                  <a:moveTo>
                    <a:pt x="10050" y="2080"/>
                  </a:moveTo>
                  <a:cubicBezTo>
                    <a:pt x="10239" y="2080"/>
                    <a:pt x="10397" y="2238"/>
                    <a:pt x="10397" y="2427"/>
                  </a:cubicBezTo>
                  <a:cubicBezTo>
                    <a:pt x="10397" y="2616"/>
                    <a:pt x="10239" y="2773"/>
                    <a:pt x="10050" y="2773"/>
                  </a:cubicBezTo>
                  <a:lnTo>
                    <a:pt x="6553" y="2773"/>
                  </a:lnTo>
                  <a:cubicBezTo>
                    <a:pt x="6333" y="2773"/>
                    <a:pt x="6175" y="2616"/>
                    <a:pt x="6175" y="2427"/>
                  </a:cubicBezTo>
                  <a:cubicBezTo>
                    <a:pt x="6175" y="2238"/>
                    <a:pt x="6333" y="2080"/>
                    <a:pt x="6553" y="2080"/>
                  </a:cubicBezTo>
                  <a:close/>
                  <a:moveTo>
                    <a:pt x="10050" y="3466"/>
                  </a:moveTo>
                  <a:cubicBezTo>
                    <a:pt x="10239" y="3466"/>
                    <a:pt x="10397" y="3624"/>
                    <a:pt x="10397" y="3813"/>
                  </a:cubicBezTo>
                  <a:cubicBezTo>
                    <a:pt x="10397" y="4002"/>
                    <a:pt x="10239" y="4159"/>
                    <a:pt x="10050" y="4159"/>
                  </a:cubicBezTo>
                  <a:lnTo>
                    <a:pt x="6553" y="4159"/>
                  </a:lnTo>
                  <a:cubicBezTo>
                    <a:pt x="6333" y="4159"/>
                    <a:pt x="6175" y="4002"/>
                    <a:pt x="6175" y="3813"/>
                  </a:cubicBezTo>
                  <a:cubicBezTo>
                    <a:pt x="6175" y="3624"/>
                    <a:pt x="6333" y="3466"/>
                    <a:pt x="6553" y="3466"/>
                  </a:cubicBezTo>
                  <a:close/>
                  <a:moveTo>
                    <a:pt x="10050" y="4821"/>
                  </a:moveTo>
                  <a:cubicBezTo>
                    <a:pt x="10239" y="4821"/>
                    <a:pt x="10397" y="4978"/>
                    <a:pt x="10397" y="5199"/>
                  </a:cubicBezTo>
                  <a:cubicBezTo>
                    <a:pt x="10397" y="5388"/>
                    <a:pt x="10239" y="5546"/>
                    <a:pt x="10050" y="5546"/>
                  </a:cubicBezTo>
                  <a:lnTo>
                    <a:pt x="6553" y="5546"/>
                  </a:lnTo>
                  <a:cubicBezTo>
                    <a:pt x="6333" y="5546"/>
                    <a:pt x="6175" y="5388"/>
                    <a:pt x="6175" y="5199"/>
                  </a:cubicBezTo>
                  <a:cubicBezTo>
                    <a:pt x="6175" y="4978"/>
                    <a:pt x="6333" y="4821"/>
                    <a:pt x="6553" y="4821"/>
                  </a:cubicBezTo>
                  <a:close/>
                  <a:moveTo>
                    <a:pt x="3403" y="1418"/>
                  </a:moveTo>
                  <a:cubicBezTo>
                    <a:pt x="4127" y="1418"/>
                    <a:pt x="4757" y="2049"/>
                    <a:pt x="4757" y="2773"/>
                  </a:cubicBezTo>
                  <a:cubicBezTo>
                    <a:pt x="4757" y="3151"/>
                    <a:pt x="4600" y="3498"/>
                    <a:pt x="4379" y="3718"/>
                  </a:cubicBezTo>
                  <a:cubicBezTo>
                    <a:pt x="5009" y="4065"/>
                    <a:pt x="5451" y="4758"/>
                    <a:pt x="5451" y="5546"/>
                  </a:cubicBezTo>
                  <a:lnTo>
                    <a:pt x="5451" y="5892"/>
                  </a:lnTo>
                  <a:lnTo>
                    <a:pt x="5514" y="5892"/>
                  </a:lnTo>
                  <a:cubicBezTo>
                    <a:pt x="5514" y="6081"/>
                    <a:pt x="5356" y="6239"/>
                    <a:pt x="5167" y="6239"/>
                  </a:cubicBezTo>
                  <a:lnTo>
                    <a:pt x="1701" y="6239"/>
                  </a:lnTo>
                  <a:cubicBezTo>
                    <a:pt x="1512" y="6239"/>
                    <a:pt x="1355" y="6081"/>
                    <a:pt x="1355" y="5892"/>
                  </a:cubicBezTo>
                  <a:lnTo>
                    <a:pt x="1355" y="5546"/>
                  </a:lnTo>
                  <a:cubicBezTo>
                    <a:pt x="1355" y="4758"/>
                    <a:pt x="1764" y="4096"/>
                    <a:pt x="2395" y="3718"/>
                  </a:cubicBezTo>
                  <a:cubicBezTo>
                    <a:pt x="2174" y="3498"/>
                    <a:pt x="2016" y="3151"/>
                    <a:pt x="2016" y="2773"/>
                  </a:cubicBezTo>
                  <a:cubicBezTo>
                    <a:pt x="2016" y="2049"/>
                    <a:pt x="2647" y="1418"/>
                    <a:pt x="3403" y="1418"/>
                  </a:cubicBezTo>
                  <a:close/>
                  <a:moveTo>
                    <a:pt x="1040" y="1"/>
                  </a:moveTo>
                  <a:cubicBezTo>
                    <a:pt x="441" y="1"/>
                    <a:pt x="0" y="473"/>
                    <a:pt x="0" y="1009"/>
                  </a:cubicBezTo>
                  <a:lnTo>
                    <a:pt x="0" y="6554"/>
                  </a:lnTo>
                  <a:cubicBezTo>
                    <a:pt x="0" y="7152"/>
                    <a:pt x="473" y="7593"/>
                    <a:pt x="1040" y="7593"/>
                  </a:cubicBezTo>
                  <a:lnTo>
                    <a:pt x="10806" y="7593"/>
                  </a:lnTo>
                  <a:cubicBezTo>
                    <a:pt x="11373" y="7593"/>
                    <a:pt x="11815" y="7121"/>
                    <a:pt x="11815" y="6554"/>
                  </a:cubicBezTo>
                  <a:lnTo>
                    <a:pt x="11815" y="1009"/>
                  </a:lnTo>
                  <a:cubicBezTo>
                    <a:pt x="11783" y="473"/>
                    <a:pt x="11310" y="1"/>
                    <a:pt x="10743" y="1"/>
                  </a:cubicBezTo>
                  <a:lnTo>
                    <a:pt x="7593" y="1"/>
                  </a:lnTo>
                  <a:lnTo>
                    <a:pt x="7593" y="347"/>
                  </a:lnTo>
                  <a:cubicBezTo>
                    <a:pt x="7593" y="946"/>
                    <a:pt x="7120" y="1355"/>
                    <a:pt x="6585" y="1355"/>
                  </a:cubicBezTo>
                  <a:lnTo>
                    <a:pt x="5198" y="1355"/>
                  </a:lnTo>
                  <a:cubicBezTo>
                    <a:pt x="4600" y="1355"/>
                    <a:pt x="4190" y="883"/>
                    <a:pt x="4190" y="347"/>
                  </a:cubicBezTo>
                  <a:lnTo>
                    <a:pt x="419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8" name="Google Shape;7378;p72"/>
            <p:cNvSpPr/>
            <p:nvPr/>
          </p:nvSpPr>
          <p:spPr>
            <a:xfrm>
              <a:off x="4714975" y="3287125"/>
              <a:ext cx="122100" cy="70125"/>
            </a:xfrm>
            <a:custGeom>
              <a:avLst/>
              <a:gdLst/>
              <a:ahLst/>
              <a:cxnLst/>
              <a:rect l="l" t="t" r="r" b="b"/>
              <a:pathLst>
                <a:path w="4884" h="2805" extrusionOk="0">
                  <a:moveTo>
                    <a:pt x="693" y="1"/>
                  </a:moveTo>
                  <a:cubicBezTo>
                    <a:pt x="315" y="1"/>
                    <a:pt x="0" y="316"/>
                    <a:pt x="0" y="725"/>
                  </a:cubicBezTo>
                  <a:cubicBezTo>
                    <a:pt x="0" y="1104"/>
                    <a:pt x="315" y="1419"/>
                    <a:pt x="693" y="1419"/>
                  </a:cubicBezTo>
                  <a:lnTo>
                    <a:pt x="1418" y="1419"/>
                  </a:lnTo>
                  <a:lnTo>
                    <a:pt x="1418" y="2458"/>
                  </a:lnTo>
                  <a:cubicBezTo>
                    <a:pt x="1386" y="2647"/>
                    <a:pt x="1544" y="2805"/>
                    <a:pt x="1733" y="2805"/>
                  </a:cubicBezTo>
                  <a:lnTo>
                    <a:pt x="3119" y="2805"/>
                  </a:lnTo>
                  <a:cubicBezTo>
                    <a:pt x="3308" y="2805"/>
                    <a:pt x="3466" y="2647"/>
                    <a:pt x="3466" y="2458"/>
                  </a:cubicBezTo>
                  <a:lnTo>
                    <a:pt x="3466" y="1419"/>
                  </a:lnTo>
                  <a:lnTo>
                    <a:pt x="4159" y="1419"/>
                  </a:lnTo>
                  <a:cubicBezTo>
                    <a:pt x="4568" y="1419"/>
                    <a:pt x="4883" y="1104"/>
                    <a:pt x="4883" y="725"/>
                  </a:cubicBezTo>
                  <a:cubicBezTo>
                    <a:pt x="4883" y="316"/>
                    <a:pt x="4568" y="1"/>
                    <a:pt x="415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9" name="Google Shape;7379;p72"/>
            <p:cNvSpPr/>
            <p:nvPr/>
          </p:nvSpPr>
          <p:spPr>
            <a:xfrm>
              <a:off x="4732300" y="3235150"/>
              <a:ext cx="86650" cy="35475"/>
            </a:xfrm>
            <a:custGeom>
              <a:avLst/>
              <a:gdLst/>
              <a:ahLst/>
              <a:cxnLst/>
              <a:rect l="l" t="t" r="r" b="b"/>
              <a:pathLst>
                <a:path w="3466" h="1419" extrusionOk="0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418"/>
                  </a:lnTo>
                  <a:lnTo>
                    <a:pt x="3466" y="1418"/>
                  </a:lnTo>
                  <a:lnTo>
                    <a:pt x="3466" y="347"/>
                  </a:lnTo>
                  <a:cubicBezTo>
                    <a:pt x="3466" y="158"/>
                    <a:pt x="3308" y="1"/>
                    <a:pt x="31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80" name="Google Shape;7380;p72"/>
          <p:cNvGrpSpPr/>
          <p:nvPr/>
        </p:nvGrpSpPr>
        <p:grpSpPr>
          <a:xfrm>
            <a:off x="6206082" y="3331575"/>
            <a:ext cx="349163" cy="349133"/>
            <a:chOff x="4628325" y="3599825"/>
            <a:chExt cx="295400" cy="29537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7381" name="Google Shape;7381;p72"/>
            <p:cNvSpPr/>
            <p:nvPr/>
          </p:nvSpPr>
          <p:spPr>
            <a:xfrm>
              <a:off x="4679525" y="3686450"/>
              <a:ext cx="17350" cy="86675"/>
            </a:xfrm>
            <a:custGeom>
              <a:avLst/>
              <a:gdLst/>
              <a:ahLst/>
              <a:cxnLst/>
              <a:rect l="l" t="t" r="r" b="b"/>
              <a:pathLst>
                <a:path w="694" h="3467" extrusionOk="0">
                  <a:moveTo>
                    <a:pt x="0" y="1"/>
                  </a:moveTo>
                  <a:lnTo>
                    <a:pt x="0" y="3466"/>
                  </a:lnTo>
                  <a:lnTo>
                    <a:pt x="694" y="3466"/>
                  </a:lnTo>
                  <a:lnTo>
                    <a:pt x="69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2" name="Google Shape;7382;p72"/>
            <p:cNvSpPr/>
            <p:nvPr/>
          </p:nvSpPr>
          <p:spPr>
            <a:xfrm>
              <a:off x="4854375" y="3686450"/>
              <a:ext cx="18150" cy="86675"/>
            </a:xfrm>
            <a:custGeom>
              <a:avLst/>
              <a:gdLst/>
              <a:ahLst/>
              <a:cxnLst/>
              <a:rect l="l" t="t" r="r" b="b"/>
              <a:pathLst>
                <a:path w="726" h="3467" extrusionOk="0">
                  <a:moveTo>
                    <a:pt x="1" y="1"/>
                  </a:moveTo>
                  <a:lnTo>
                    <a:pt x="1" y="3466"/>
                  </a:lnTo>
                  <a:lnTo>
                    <a:pt x="725" y="3466"/>
                  </a:ln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3" name="Google Shape;7383;p72"/>
            <p:cNvSpPr/>
            <p:nvPr/>
          </p:nvSpPr>
          <p:spPr>
            <a:xfrm>
              <a:off x="4679525" y="3790425"/>
              <a:ext cx="17350" cy="104000"/>
            </a:xfrm>
            <a:custGeom>
              <a:avLst/>
              <a:gdLst/>
              <a:ahLst/>
              <a:cxnLst/>
              <a:rect l="l" t="t" r="r" b="b"/>
              <a:pathLst>
                <a:path w="694" h="4160" extrusionOk="0">
                  <a:moveTo>
                    <a:pt x="0" y="0"/>
                  </a:moveTo>
                  <a:lnTo>
                    <a:pt x="0" y="4159"/>
                  </a:lnTo>
                  <a:lnTo>
                    <a:pt x="694" y="4159"/>
                  </a:lnTo>
                  <a:lnTo>
                    <a:pt x="6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4" name="Google Shape;7384;p72"/>
            <p:cNvSpPr/>
            <p:nvPr/>
          </p:nvSpPr>
          <p:spPr>
            <a:xfrm>
              <a:off x="4854375" y="3790425"/>
              <a:ext cx="18150" cy="104000"/>
            </a:xfrm>
            <a:custGeom>
              <a:avLst/>
              <a:gdLst/>
              <a:ahLst/>
              <a:cxnLst/>
              <a:rect l="l" t="t" r="r" b="b"/>
              <a:pathLst>
                <a:path w="726" h="4160" extrusionOk="0">
                  <a:moveTo>
                    <a:pt x="1" y="0"/>
                  </a:moveTo>
                  <a:lnTo>
                    <a:pt x="1" y="4159"/>
                  </a:lnTo>
                  <a:lnTo>
                    <a:pt x="725" y="4159"/>
                  </a:ln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5" name="Google Shape;7385;p72"/>
            <p:cNvSpPr/>
            <p:nvPr/>
          </p:nvSpPr>
          <p:spPr>
            <a:xfrm>
              <a:off x="4628325" y="3686450"/>
              <a:ext cx="34675" cy="86675"/>
            </a:xfrm>
            <a:custGeom>
              <a:avLst/>
              <a:gdLst/>
              <a:ahLst/>
              <a:cxnLst/>
              <a:rect l="l" t="t" r="r" b="b"/>
              <a:pathLst>
                <a:path w="1387" h="3467" extrusionOk="0">
                  <a:moveTo>
                    <a:pt x="1009" y="1"/>
                  </a:moveTo>
                  <a:cubicBezTo>
                    <a:pt x="442" y="1"/>
                    <a:pt x="1" y="442"/>
                    <a:pt x="1" y="1009"/>
                  </a:cubicBezTo>
                  <a:lnTo>
                    <a:pt x="1" y="2049"/>
                  </a:lnTo>
                  <a:cubicBezTo>
                    <a:pt x="1" y="2427"/>
                    <a:pt x="158" y="2773"/>
                    <a:pt x="442" y="3025"/>
                  </a:cubicBezTo>
                  <a:cubicBezTo>
                    <a:pt x="662" y="3340"/>
                    <a:pt x="1009" y="3466"/>
                    <a:pt x="1387" y="3466"/>
                  </a:cubicBezTo>
                  <a:lnTo>
                    <a:pt x="138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6" name="Google Shape;7386;p72"/>
            <p:cNvSpPr/>
            <p:nvPr/>
          </p:nvSpPr>
          <p:spPr>
            <a:xfrm>
              <a:off x="4714975" y="3686450"/>
              <a:ext cx="122100" cy="86675"/>
            </a:xfrm>
            <a:custGeom>
              <a:avLst/>
              <a:gdLst/>
              <a:ahLst/>
              <a:cxnLst/>
              <a:rect l="l" t="t" r="r" b="b"/>
              <a:pathLst>
                <a:path w="4884" h="3467" extrusionOk="0">
                  <a:moveTo>
                    <a:pt x="0" y="1"/>
                  </a:moveTo>
                  <a:lnTo>
                    <a:pt x="0" y="3466"/>
                  </a:lnTo>
                  <a:lnTo>
                    <a:pt x="4883" y="3466"/>
                  </a:lnTo>
                  <a:lnTo>
                    <a:pt x="488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7" name="Google Shape;7387;p72"/>
            <p:cNvSpPr/>
            <p:nvPr/>
          </p:nvSpPr>
          <p:spPr>
            <a:xfrm>
              <a:off x="4889025" y="3777825"/>
              <a:ext cx="34700" cy="117375"/>
            </a:xfrm>
            <a:custGeom>
              <a:avLst/>
              <a:gdLst/>
              <a:ahLst/>
              <a:cxnLst/>
              <a:rect l="l" t="t" r="r" b="b"/>
              <a:pathLst>
                <a:path w="1388" h="4695" extrusionOk="0">
                  <a:moveTo>
                    <a:pt x="1387" y="0"/>
                  </a:moveTo>
                  <a:cubicBezTo>
                    <a:pt x="977" y="315"/>
                    <a:pt x="505" y="504"/>
                    <a:pt x="1" y="504"/>
                  </a:cubicBezTo>
                  <a:lnTo>
                    <a:pt x="1" y="4695"/>
                  </a:lnTo>
                  <a:lnTo>
                    <a:pt x="347" y="4695"/>
                  </a:lnTo>
                  <a:cubicBezTo>
                    <a:pt x="946" y="4695"/>
                    <a:pt x="1387" y="4222"/>
                    <a:pt x="1387" y="3655"/>
                  </a:cubicBezTo>
                  <a:lnTo>
                    <a:pt x="138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8" name="Google Shape;7388;p72"/>
            <p:cNvSpPr/>
            <p:nvPr/>
          </p:nvSpPr>
          <p:spPr>
            <a:xfrm>
              <a:off x="4628325" y="3777825"/>
              <a:ext cx="34675" cy="116600"/>
            </a:xfrm>
            <a:custGeom>
              <a:avLst/>
              <a:gdLst/>
              <a:ahLst/>
              <a:cxnLst/>
              <a:rect l="l" t="t" r="r" b="b"/>
              <a:pathLst>
                <a:path w="1387" h="4664" extrusionOk="0">
                  <a:moveTo>
                    <a:pt x="1" y="0"/>
                  </a:moveTo>
                  <a:lnTo>
                    <a:pt x="1" y="3655"/>
                  </a:lnTo>
                  <a:cubicBezTo>
                    <a:pt x="1" y="4222"/>
                    <a:pt x="442" y="4663"/>
                    <a:pt x="1009" y="4663"/>
                  </a:cubicBezTo>
                  <a:lnTo>
                    <a:pt x="1387" y="4663"/>
                  </a:lnTo>
                  <a:lnTo>
                    <a:pt x="1387" y="504"/>
                  </a:lnTo>
                  <a:cubicBezTo>
                    <a:pt x="851" y="504"/>
                    <a:pt x="379" y="31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9" name="Google Shape;7389;p72"/>
            <p:cNvSpPr/>
            <p:nvPr/>
          </p:nvSpPr>
          <p:spPr>
            <a:xfrm>
              <a:off x="4766950" y="37904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1" y="0"/>
                  </a:moveTo>
                  <a:lnTo>
                    <a:pt x="1" y="347"/>
                  </a:lnTo>
                  <a:cubicBezTo>
                    <a:pt x="1" y="568"/>
                    <a:pt x="158" y="725"/>
                    <a:pt x="347" y="725"/>
                  </a:cubicBezTo>
                  <a:cubicBezTo>
                    <a:pt x="568" y="725"/>
                    <a:pt x="694" y="568"/>
                    <a:pt x="694" y="347"/>
                  </a:cubicBezTo>
                  <a:lnTo>
                    <a:pt x="6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0" name="Google Shape;7390;p72"/>
            <p:cNvSpPr/>
            <p:nvPr/>
          </p:nvSpPr>
          <p:spPr>
            <a:xfrm>
              <a:off x="4889025" y="3686450"/>
              <a:ext cx="34700" cy="86675"/>
            </a:xfrm>
            <a:custGeom>
              <a:avLst/>
              <a:gdLst/>
              <a:ahLst/>
              <a:cxnLst/>
              <a:rect l="l" t="t" r="r" b="b"/>
              <a:pathLst>
                <a:path w="1388" h="3467" extrusionOk="0">
                  <a:moveTo>
                    <a:pt x="1" y="1"/>
                  </a:moveTo>
                  <a:lnTo>
                    <a:pt x="1" y="3466"/>
                  </a:lnTo>
                  <a:cubicBezTo>
                    <a:pt x="347" y="3466"/>
                    <a:pt x="662" y="3340"/>
                    <a:pt x="946" y="3088"/>
                  </a:cubicBezTo>
                  <a:cubicBezTo>
                    <a:pt x="1229" y="2836"/>
                    <a:pt x="1387" y="2458"/>
                    <a:pt x="1387" y="2080"/>
                  </a:cubicBezTo>
                  <a:lnTo>
                    <a:pt x="1387" y="1040"/>
                  </a:lnTo>
                  <a:cubicBezTo>
                    <a:pt x="1387" y="442"/>
                    <a:pt x="914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1" name="Google Shape;7391;p72"/>
            <p:cNvSpPr/>
            <p:nvPr/>
          </p:nvSpPr>
          <p:spPr>
            <a:xfrm>
              <a:off x="4714975" y="3790425"/>
              <a:ext cx="122100" cy="104000"/>
            </a:xfrm>
            <a:custGeom>
              <a:avLst/>
              <a:gdLst/>
              <a:ahLst/>
              <a:cxnLst/>
              <a:rect l="l" t="t" r="r" b="b"/>
              <a:pathLst>
                <a:path w="4884" h="4160" extrusionOk="0">
                  <a:moveTo>
                    <a:pt x="0" y="0"/>
                  </a:moveTo>
                  <a:lnTo>
                    <a:pt x="0" y="4159"/>
                  </a:lnTo>
                  <a:lnTo>
                    <a:pt x="4883" y="4159"/>
                  </a:lnTo>
                  <a:lnTo>
                    <a:pt x="4883" y="0"/>
                  </a:lnTo>
                  <a:lnTo>
                    <a:pt x="3466" y="0"/>
                  </a:lnTo>
                  <a:lnTo>
                    <a:pt x="3466" y="347"/>
                  </a:lnTo>
                  <a:cubicBezTo>
                    <a:pt x="3466" y="946"/>
                    <a:pt x="2993" y="1387"/>
                    <a:pt x="2426" y="1387"/>
                  </a:cubicBezTo>
                  <a:cubicBezTo>
                    <a:pt x="1827" y="1387"/>
                    <a:pt x="1418" y="914"/>
                    <a:pt x="1418" y="347"/>
                  </a:cubicBezTo>
                  <a:lnTo>
                    <a:pt x="14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2" name="Google Shape;7392;p72"/>
            <p:cNvSpPr/>
            <p:nvPr/>
          </p:nvSpPr>
          <p:spPr>
            <a:xfrm>
              <a:off x="4714175" y="3599825"/>
              <a:ext cx="122100" cy="69325"/>
            </a:xfrm>
            <a:custGeom>
              <a:avLst/>
              <a:gdLst/>
              <a:ahLst/>
              <a:cxnLst/>
              <a:rect l="l" t="t" r="r" b="b"/>
              <a:pathLst>
                <a:path w="4884" h="2773" extrusionOk="0">
                  <a:moveTo>
                    <a:pt x="2427" y="0"/>
                  </a:moveTo>
                  <a:cubicBezTo>
                    <a:pt x="1103" y="0"/>
                    <a:pt x="1" y="1103"/>
                    <a:pt x="1" y="2426"/>
                  </a:cubicBezTo>
                  <a:lnTo>
                    <a:pt x="1" y="2773"/>
                  </a:lnTo>
                  <a:lnTo>
                    <a:pt x="1355" y="2773"/>
                  </a:lnTo>
                  <a:lnTo>
                    <a:pt x="1355" y="2426"/>
                  </a:lnTo>
                  <a:cubicBezTo>
                    <a:pt x="1355" y="1828"/>
                    <a:pt x="1828" y="1418"/>
                    <a:pt x="2395" y="1418"/>
                  </a:cubicBezTo>
                  <a:cubicBezTo>
                    <a:pt x="2994" y="1418"/>
                    <a:pt x="3403" y="1891"/>
                    <a:pt x="3403" y="2426"/>
                  </a:cubicBezTo>
                  <a:lnTo>
                    <a:pt x="3403" y="2773"/>
                  </a:lnTo>
                  <a:lnTo>
                    <a:pt x="4884" y="2773"/>
                  </a:lnTo>
                  <a:lnTo>
                    <a:pt x="4884" y="2426"/>
                  </a:lnTo>
                  <a:cubicBezTo>
                    <a:pt x="4884" y="1103"/>
                    <a:pt x="3781" y="0"/>
                    <a:pt x="24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93" name="Google Shape;7393;p72"/>
          <p:cNvGrpSpPr/>
          <p:nvPr/>
        </p:nvGrpSpPr>
        <p:grpSpPr>
          <a:xfrm>
            <a:off x="6227033" y="3807186"/>
            <a:ext cx="307261" cy="350079"/>
            <a:chOff x="4645650" y="3962900"/>
            <a:chExt cx="259950" cy="29617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7394" name="Google Shape;7394;p72"/>
            <p:cNvSpPr/>
            <p:nvPr/>
          </p:nvSpPr>
          <p:spPr>
            <a:xfrm>
              <a:off x="4853600" y="4155100"/>
              <a:ext cx="52000" cy="103975"/>
            </a:xfrm>
            <a:custGeom>
              <a:avLst/>
              <a:gdLst/>
              <a:ahLst/>
              <a:cxnLst/>
              <a:rect l="l" t="t" r="r" b="b"/>
              <a:pathLst>
                <a:path w="2080" h="4159" extrusionOk="0">
                  <a:moveTo>
                    <a:pt x="0" y="0"/>
                  </a:moveTo>
                  <a:lnTo>
                    <a:pt x="0" y="4159"/>
                  </a:lnTo>
                  <a:lnTo>
                    <a:pt x="1733" y="4159"/>
                  </a:lnTo>
                  <a:cubicBezTo>
                    <a:pt x="1922" y="4159"/>
                    <a:pt x="2079" y="4001"/>
                    <a:pt x="2079" y="3812"/>
                  </a:cubicBezTo>
                  <a:lnTo>
                    <a:pt x="2079" y="1733"/>
                  </a:lnTo>
                  <a:cubicBezTo>
                    <a:pt x="2079" y="788"/>
                    <a:pt x="1292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5" name="Google Shape;7395;p72"/>
            <p:cNvSpPr/>
            <p:nvPr/>
          </p:nvSpPr>
          <p:spPr>
            <a:xfrm>
              <a:off x="4714975" y="4155100"/>
              <a:ext cx="121300" cy="50625"/>
            </a:xfrm>
            <a:custGeom>
              <a:avLst/>
              <a:gdLst/>
              <a:ahLst/>
              <a:cxnLst/>
              <a:rect l="l" t="t" r="r" b="b"/>
              <a:pathLst>
                <a:path w="4852" h="2025" extrusionOk="0">
                  <a:moveTo>
                    <a:pt x="0" y="0"/>
                  </a:moveTo>
                  <a:lnTo>
                    <a:pt x="0" y="1481"/>
                  </a:lnTo>
                  <a:cubicBezTo>
                    <a:pt x="772" y="1843"/>
                    <a:pt x="1599" y="2024"/>
                    <a:pt x="2426" y="2024"/>
                  </a:cubicBezTo>
                  <a:cubicBezTo>
                    <a:pt x="3253" y="2024"/>
                    <a:pt x="4080" y="1843"/>
                    <a:pt x="4852" y="1481"/>
                  </a:cubicBezTo>
                  <a:lnTo>
                    <a:pt x="4852" y="0"/>
                  </a:lnTo>
                  <a:lnTo>
                    <a:pt x="4789" y="0"/>
                  </a:lnTo>
                  <a:cubicBezTo>
                    <a:pt x="4348" y="410"/>
                    <a:pt x="3781" y="693"/>
                    <a:pt x="3119" y="693"/>
                  </a:cubicBezTo>
                  <a:lnTo>
                    <a:pt x="1733" y="693"/>
                  </a:lnTo>
                  <a:cubicBezTo>
                    <a:pt x="1071" y="693"/>
                    <a:pt x="473" y="410"/>
                    <a:pt x="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6" name="Google Shape;7396;p72"/>
            <p:cNvSpPr/>
            <p:nvPr/>
          </p:nvSpPr>
          <p:spPr>
            <a:xfrm>
              <a:off x="4714975" y="4211025"/>
              <a:ext cx="121300" cy="48050"/>
            </a:xfrm>
            <a:custGeom>
              <a:avLst/>
              <a:gdLst/>
              <a:ahLst/>
              <a:cxnLst/>
              <a:rect l="l" t="t" r="r" b="b"/>
              <a:pathLst>
                <a:path w="4852" h="1922" extrusionOk="0">
                  <a:moveTo>
                    <a:pt x="0" y="0"/>
                  </a:moveTo>
                  <a:lnTo>
                    <a:pt x="0" y="1922"/>
                  </a:lnTo>
                  <a:lnTo>
                    <a:pt x="4852" y="1922"/>
                  </a:lnTo>
                  <a:lnTo>
                    <a:pt x="4852" y="0"/>
                  </a:lnTo>
                  <a:cubicBezTo>
                    <a:pt x="4080" y="315"/>
                    <a:pt x="3253" y="473"/>
                    <a:pt x="2426" y="473"/>
                  </a:cubicBezTo>
                  <a:cubicBezTo>
                    <a:pt x="1599" y="473"/>
                    <a:pt x="772" y="315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7" name="Google Shape;7397;p72"/>
            <p:cNvSpPr/>
            <p:nvPr/>
          </p:nvSpPr>
          <p:spPr>
            <a:xfrm>
              <a:off x="4645650" y="4154300"/>
              <a:ext cx="52025" cy="104775"/>
            </a:xfrm>
            <a:custGeom>
              <a:avLst/>
              <a:gdLst/>
              <a:ahLst/>
              <a:cxnLst/>
              <a:rect l="l" t="t" r="r" b="b"/>
              <a:pathLst>
                <a:path w="2081" h="4191" extrusionOk="0">
                  <a:moveTo>
                    <a:pt x="1734" y="1"/>
                  </a:moveTo>
                  <a:cubicBezTo>
                    <a:pt x="757" y="32"/>
                    <a:pt x="1" y="757"/>
                    <a:pt x="1" y="1765"/>
                  </a:cubicBezTo>
                  <a:lnTo>
                    <a:pt x="1" y="3844"/>
                  </a:lnTo>
                  <a:cubicBezTo>
                    <a:pt x="1" y="4033"/>
                    <a:pt x="158" y="4191"/>
                    <a:pt x="379" y="4191"/>
                  </a:cubicBezTo>
                  <a:lnTo>
                    <a:pt x="2080" y="4191"/>
                  </a:lnTo>
                  <a:lnTo>
                    <a:pt x="208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8" name="Google Shape;7398;p72"/>
            <p:cNvSpPr/>
            <p:nvPr/>
          </p:nvSpPr>
          <p:spPr>
            <a:xfrm>
              <a:off x="4722850" y="4049550"/>
              <a:ext cx="103975" cy="105575"/>
            </a:xfrm>
            <a:custGeom>
              <a:avLst/>
              <a:gdLst/>
              <a:ahLst/>
              <a:cxnLst/>
              <a:rect l="l" t="t" r="r" b="b"/>
              <a:pathLst>
                <a:path w="4159" h="4223" extrusionOk="0">
                  <a:moveTo>
                    <a:pt x="2080" y="1"/>
                  </a:moveTo>
                  <a:cubicBezTo>
                    <a:pt x="1765" y="442"/>
                    <a:pt x="1260" y="694"/>
                    <a:pt x="693" y="694"/>
                  </a:cubicBezTo>
                  <a:lnTo>
                    <a:pt x="0" y="694"/>
                  </a:lnTo>
                  <a:lnTo>
                    <a:pt x="0" y="3498"/>
                  </a:lnTo>
                  <a:cubicBezTo>
                    <a:pt x="347" y="3939"/>
                    <a:pt x="851" y="4222"/>
                    <a:pt x="1418" y="4222"/>
                  </a:cubicBezTo>
                  <a:lnTo>
                    <a:pt x="2804" y="4222"/>
                  </a:lnTo>
                  <a:cubicBezTo>
                    <a:pt x="3340" y="4222"/>
                    <a:pt x="3844" y="3939"/>
                    <a:pt x="4159" y="3498"/>
                  </a:cubicBezTo>
                  <a:lnTo>
                    <a:pt x="4159" y="694"/>
                  </a:lnTo>
                  <a:lnTo>
                    <a:pt x="3466" y="694"/>
                  </a:lnTo>
                  <a:cubicBezTo>
                    <a:pt x="2899" y="694"/>
                    <a:pt x="2395" y="442"/>
                    <a:pt x="208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9" name="Google Shape;7399;p72"/>
            <p:cNvSpPr/>
            <p:nvPr/>
          </p:nvSpPr>
          <p:spPr>
            <a:xfrm>
              <a:off x="4678725" y="3962900"/>
              <a:ext cx="190650" cy="174100"/>
            </a:xfrm>
            <a:custGeom>
              <a:avLst/>
              <a:gdLst/>
              <a:ahLst/>
              <a:cxnLst/>
              <a:rect l="l" t="t" r="r" b="b"/>
              <a:pathLst>
                <a:path w="7626" h="6964" extrusionOk="0">
                  <a:moveTo>
                    <a:pt x="3813" y="1"/>
                  </a:moveTo>
                  <a:cubicBezTo>
                    <a:pt x="1734" y="1"/>
                    <a:pt x="1" y="1702"/>
                    <a:pt x="1" y="3813"/>
                  </a:cubicBezTo>
                  <a:lnTo>
                    <a:pt x="1" y="5955"/>
                  </a:lnTo>
                  <a:lnTo>
                    <a:pt x="64" y="5955"/>
                  </a:lnTo>
                  <a:cubicBezTo>
                    <a:pt x="64" y="6522"/>
                    <a:pt x="537" y="6964"/>
                    <a:pt x="1104" y="6964"/>
                  </a:cubicBezTo>
                  <a:lnTo>
                    <a:pt x="1104" y="3813"/>
                  </a:lnTo>
                  <a:cubicBezTo>
                    <a:pt x="1104" y="3624"/>
                    <a:pt x="1261" y="3467"/>
                    <a:pt x="1450" y="3467"/>
                  </a:cubicBezTo>
                  <a:lnTo>
                    <a:pt x="2458" y="3467"/>
                  </a:lnTo>
                  <a:cubicBezTo>
                    <a:pt x="3057" y="3467"/>
                    <a:pt x="3498" y="2994"/>
                    <a:pt x="3498" y="2427"/>
                  </a:cubicBezTo>
                  <a:lnTo>
                    <a:pt x="3498" y="1734"/>
                  </a:lnTo>
                  <a:cubicBezTo>
                    <a:pt x="3498" y="1545"/>
                    <a:pt x="3656" y="1387"/>
                    <a:pt x="3845" y="1387"/>
                  </a:cubicBezTo>
                  <a:cubicBezTo>
                    <a:pt x="4034" y="1387"/>
                    <a:pt x="4191" y="1545"/>
                    <a:pt x="4191" y="1734"/>
                  </a:cubicBezTo>
                  <a:lnTo>
                    <a:pt x="4191" y="2427"/>
                  </a:lnTo>
                  <a:cubicBezTo>
                    <a:pt x="4191" y="3025"/>
                    <a:pt x="4664" y="3467"/>
                    <a:pt x="5231" y="3467"/>
                  </a:cubicBezTo>
                  <a:lnTo>
                    <a:pt x="6239" y="3467"/>
                  </a:lnTo>
                  <a:cubicBezTo>
                    <a:pt x="6459" y="3467"/>
                    <a:pt x="6617" y="3624"/>
                    <a:pt x="6617" y="3813"/>
                  </a:cubicBezTo>
                  <a:lnTo>
                    <a:pt x="6617" y="6964"/>
                  </a:lnTo>
                  <a:cubicBezTo>
                    <a:pt x="7184" y="6964"/>
                    <a:pt x="7625" y="6491"/>
                    <a:pt x="7625" y="5955"/>
                  </a:cubicBezTo>
                  <a:lnTo>
                    <a:pt x="7625" y="3813"/>
                  </a:lnTo>
                  <a:cubicBezTo>
                    <a:pt x="7625" y="1734"/>
                    <a:pt x="5924" y="1"/>
                    <a:pt x="38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00" name="Google Shape;7400;p72"/>
          <p:cNvGrpSpPr/>
          <p:nvPr/>
        </p:nvGrpSpPr>
        <p:grpSpPr>
          <a:xfrm>
            <a:off x="7979994" y="3332048"/>
            <a:ext cx="349133" cy="348188"/>
            <a:chOff x="6143725" y="3582500"/>
            <a:chExt cx="295375" cy="29457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7401" name="Google Shape;7401;p72"/>
            <p:cNvSpPr/>
            <p:nvPr/>
          </p:nvSpPr>
          <p:spPr>
            <a:xfrm>
              <a:off x="6143725" y="3720325"/>
              <a:ext cx="295375" cy="156750"/>
            </a:xfrm>
            <a:custGeom>
              <a:avLst/>
              <a:gdLst/>
              <a:ahLst/>
              <a:cxnLst/>
              <a:rect l="l" t="t" r="r" b="b"/>
              <a:pathLst>
                <a:path w="11815" h="6270" extrusionOk="0">
                  <a:moveTo>
                    <a:pt x="7309" y="1418"/>
                  </a:moveTo>
                  <a:cubicBezTo>
                    <a:pt x="7908" y="1418"/>
                    <a:pt x="8349" y="1891"/>
                    <a:pt x="8349" y="2458"/>
                  </a:cubicBezTo>
                  <a:cubicBezTo>
                    <a:pt x="8349" y="2993"/>
                    <a:pt x="7845" y="3466"/>
                    <a:pt x="7309" y="3466"/>
                  </a:cubicBezTo>
                  <a:lnTo>
                    <a:pt x="4474" y="3466"/>
                  </a:lnTo>
                  <a:cubicBezTo>
                    <a:pt x="3875" y="3466"/>
                    <a:pt x="3434" y="2993"/>
                    <a:pt x="3434" y="2458"/>
                  </a:cubicBezTo>
                  <a:cubicBezTo>
                    <a:pt x="3434" y="1859"/>
                    <a:pt x="3907" y="1418"/>
                    <a:pt x="4474" y="1418"/>
                  </a:cubicBezTo>
                  <a:close/>
                  <a:moveTo>
                    <a:pt x="1008" y="1"/>
                  </a:moveTo>
                  <a:cubicBezTo>
                    <a:pt x="410" y="1"/>
                    <a:pt x="0" y="473"/>
                    <a:pt x="0" y="1040"/>
                  </a:cubicBezTo>
                  <a:lnTo>
                    <a:pt x="0" y="5262"/>
                  </a:lnTo>
                  <a:cubicBezTo>
                    <a:pt x="0" y="5829"/>
                    <a:pt x="473" y="6270"/>
                    <a:pt x="1008" y="6270"/>
                  </a:cubicBezTo>
                  <a:lnTo>
                    <a:pt x="10775" y="6270"/>
                  </a:lnTo>
                  <a:cubicBezTo>
                    <a:pt x="11373" y="6270"/>
                    <a:pt x="11815" y="5797"/>
                    <a:pt x="11815" y="5262"/>
                  </a:cubicBezTo>
                  <a:lnTo>
                    <a:pt x="11815" y="1040"/>
                  </a:lnTo>
                  <a:cubicBezTo>
                    <a:pt x="11783" y="473"/>
                    <a:pt x="11342" y="1"/>
                    <a:pt x="107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2" name="Google Shape;7402;p72"/>
            <p:cNvSpPr/>
            <p:nvPr/>
          </p:nvSpPr>
          <p:spPr>
            <a:xfrm>
              <a:off x="6246900" y="3773100"/>
              <a:ext cx="88225" cy="17350"/>
            </a:xfrm>
            <a:custGeom>
              <a:avLst/>
              <a:gdLst/>
              <a:ahLst/>
              <a:cxnLst/>
              <a:rect l="l" t="t" r="r" b="b"/>
              <a:pathLst>
                <a:path w="3529" h="694" extrusionOk="0">
                  <a:moveTo>
                    <a:pt x="347" y="0"/>
                  </a:moveTo>
                  <a:cubicBezTo>
                    <a:pt x="158" y="0"/>
                    <a:pt x="0" y="126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lnTo>
                    <a:pt x="3182" y="693"/>
                  </a:lnTo>
                  <a:cubicBezTo>
                    <a:pt x="3371" y="693"/>
                    <a:pt x="3529" y="536"/>
                    <a:pt x="3529" y="347"/>
                  </a:cubicBezTo>
                  <a:cubicBezTo>
                    <a:pt x="3529" y="126"/>
                    <a:pt x="3371" y="0"/>
                    <a:pt x="31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3" name="Google Shape;7403;p72"/>
            <p:cNvSpPr/>
            <p:nvPr/>
          </p:nvSpPr>
          <p:spPr>
            <a:xfrm>
              <a:off x="6161050" y="3582500"/>
              <a:ext cx="86650" cy="34675"/>
            </a:xfrm>
            <a:custGeom>
              <a:avLst/>
              <a:gdLst/>
              <a:ahLst/>
              <a:cxnLst/>
              <a:rect l="l" t="t" r="r" b="b"/>
              <a:pathLst>
                <a:path w="3466" h="1387" extrusionOk="0">
                  <a:moveTo>
                    <a:pt x="1008" y="0"/>
                  </a:moveTo>
                  <a:cubicBezTo>
                    <a:pt x="441" y="0"/>
                    <a:pt x="0" y="473"/>
                    <a:pt x="0" y="1040"/>
                  </a:cubicBezTo>
                  <a:lnTo>
                    <a:pt x="0" y="1386"/>
                  </a:lnTo>
                  <a:lnTo>
                    <a:pt x="3466" y="1386"/>
                  </a:lnTo>
                  <a:lnTo>
                    <a:pt x="3466" y="1040"/>
                  </a:lnTo>
                  <a:lnTo>
                    <a:pt x="3434" y="1040"/>
                  </a:lnTo>
                  <a:cubicBezTo>
                    <a:pt x="3434" y="441"/>
                    <a:pt x="2962" y="0"/>
                    <a:pt x="23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4" name="Google Shape;7404;p72"/>
            <p:cNvSpPr/>
            <p:nvPr/>
          </p:nvSpPr>
          <p:spPr>
            <a:xfrm>
              <a:off x="6160250" y="3633675"/>
              <a:ext cx="86675" cy="69350"/>
            </a:xfrm>
            <a:custGeom>
              <a:avLst/>
              <a:gdLst/>
              <a:ahLst/>
              <a:cxnLst/>
              <a:rect l="l" t="t" r="r" b="b"/>
              <a:pathLst>
                <a:path w="3467" h="2774" extrusionOk="0">
                  <a:moveTo>
                    <a:pt x="2112" y="726"/>
                  </a:moveTo>
                  <a:cubicBezTo>
                    <a:pt x="2332" y="726"/>
                    <a:pt x="2458" y="883"/>
                    <a:pt x="2458" y="1072"/>
                  </a:cubicBezTo>
                  <a:cubicBezTo>
                    <a:pt x="2458" y="1261"/>
                    <a:pt x="2332" y="1419"/>
                    <a:pt x="2112" y="1419"/>
                  </a:cubicBezTo>
                  <a:lnTo>
                    <a:pt x="1419" y="1419"/>
                  </a:lnTo>
                  <a:cubicBezTo>
                    <a:pt x="1230" y="1419"/>
                    <a:pt x="1072" y="1261"/>
                    <a:pt x="1072" y="1072"/>
                  </a:cubicBezTo>
                  <a:cubicBezTo>
                    <a:pt x="1072" y="883"/>
                    <a:pt x="1230" y="726"/>
                    <a:pt x="1419" y="726"/>
                  </a:cubicBezTo>
                  <a:close/>
                  <a:moveTo>
                    <a:pt x="1" y="1"/>
                  </a:moveTo>
                  <a:lnTo>
                    <a:pt x="1" y="2773"/>
                  </a:lnTo>
                  <a:lnTo>
                    <a:pt x="3466" y="2773"/>
                  </a:lnTo>
                  <a:lnTo>
                    <a:pt x="346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5" name="Google Shape;7405;p72"/>
            <p:cNvSpPr/>
            <p:nvPr/>
          </p:nvSpPr>
          <p:spPr>
            <a:xfrm>
              <a:off x="6336675" y="3599025"/>
              <a:ext cx="85875" cy="69350"/>
            </a:xfrm>
            <a:custGeom>
              <a:avLst/>
              <a:gdLst/>
              <a:ahLst/>
              <a:cxnLst/>
              <a:rect l="l" t="t" r="r" b="b"/>
              <a:pathLst>
                <a:path w="3435" h="2774" extrusionOk="0">
                  <a:moveTo>
                    <a:pt x="1986" y="1387"/>
                  </a:moveTo>
                  <a:cubicBezTo>
                    <a:pt x="2206" y="1387"/>
                    <a:pt x="2364" y="1545"/>
                    <a:pt x="2364" y="1765"/>
                  </a:cubicBezTo>
                  <a:cubicBezTo>
                    <a:pt x="2364" y="1954"/>
                    <a:pt x="2206" y="2112"/>
                    <a:pt x="1986" y="2112"/>
                  </a:cubicBezTo>
                  <a:lnTo>
                    <a:pt x="1293" y="2112"/>
                  </a:lnTo>
                  <a:cubicBezTo>
                    <a:pt x="1104" y="2112"/>
                    <a:pt x="946" y="1954"/>
                    <a:pt x="946" y="1765"/>
                  </a:cubicBezTo>
                  <a:cubicBezTo>
                    <a:pt x="946" y="1545"/>
                    <a:pt x="1104" y="1387"/>
                    <a:pt x="1293" y="1387"/>
                  </a:cubicBezTo>
                  <a:close/>
                  <a:moveTo>
                    <a:pt x="1009" y="1"/>
                  </a:moveTo>
                  <a:cubicBezTo>
                    <a:pt x="410" y="1"/>
                    <a:pt x="1" y="473"/>
                    <a:pt x="1" y="1040"/>
                  </a:cubicBezTo>
                  <a:lnTo>
                    <a:pt x="1" y="2773"/>
                  </a:lnTo>
                  <a:lnTo>
                    <a:pt x="3435" y="2773"/>
                  </a:lnTo>
                  <a:lnTo>
                    <a:pt x="3435" y="1040"/>
                  </a:lnTo>
                  <a:lnTo>
                    <a:pt x="3403" y="1040"/>
                  </a:lnTo>
                  <a:cubicBezTo>
                    <a:pt x="3403" y="442"/>
                    <a:pt x="2931" y="1"/>
                    <a:pt x="2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6" name="Google Shape;7406;p72"/>
            <p:cNvSpPr/>
            <p:nvPr/>
          </p:nvSpPr>
          <p:spPr>
            <a:xfrm>
              <a:off x="6335100" y="3686450"/>
              <a:ext cx="86675" cy="17350"/>
            </a:xfrm>
            <a:custGeom>
              <a:avLst/>
              <a:gdLst/>
              <a:ahLst/>
              <a:cxnLst/>
              <a:rect l="l" t="t" r="r" b="b"/>
              <a:pathLst>
                <a:path w="3467" h="694" extrusionOk="0">
                  <a:moveTo>
                    <a:pt x="1" y="1"/>
                  </a:moveTo>
                  <a:lnTo>
                    <a:pt x="1" y="694"/>
                  </a:lnTo>
                  <a:lnTo>
                    <a:pt x="3466" y="694"/>
                  </a:lnTo>
                  <a:lnTo>
                    <a:pt x="346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7" name="Google Shape;7407;p72"/>
            <p:cNvSpPr/>
            <p:nvPr/>
          </p:nvSpPr>
          <p:spPr>
            <a:xfrm>
              <a:off x="6264225" y="3617150"/>
              <a:ext cx="53575" cy="86650"/>
            </a:xfrm>
            <a:custGeom>
              <a:avLst/>
              <a:gdLst/>
              <a:ahLst/>
              <a:cxnLst/>
              <a:rect l="l" t="t" r="r" b="b"/>
              <a:pathLst>
                <a:path w="2143" h="3466" extrusionOk="0">
                  <a:moveTo>
                    <a:pt x="1072" y="0"/>
                  </a:moveTo>
                  <a:cubicBezTo>
                    <a:pt x="473" y="0"/>
                    <a:pt x="0" y="441"/>
                    <a:pt x="0" y="1040"/>
                  </a:cubicBezTo>
                  <a:lnTo>
                    <a:pt x="0" y="3466"/>
                  </a:lnTo>
                  <a:lnTo>
                    <a:pt x="2143" y="3466"/>
                  </a:lnTo>
                  <a:lnTo>
                    <a:pt x="2143" y="1040"/>
                  </a:lnTo>
                  <a:cubicBezTo>
                    <a:pt x="2143" y="441"/>
                    <a:pt x="1670" y="0"/>
                    <a:pt x="1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08" name="Google Shape;7408;p72"/>
          <p:cNvGrpSpPr/>
          <p:nvPr/>
        </p:nvGrpSpPr>
        <p:grpSpPr>
          <a:xfrm>
            <a:off x="5748820" y="1531387"/>
            <a:ext cx="350995" cy="350049"/>
            <a:chOff x="1310075" y="3253275"/>
            <a:chExt cx="296950" cy="29615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7409" name="Google Shape;7409;p72"/>
            <p:cNvSpPr/>
            <p:nvPr/>
          </p:nvSpPr>
          <p:spPr>
            <a:xfrm>
              <a:off x="1423475" y="3359600"/>
              <a:ext cx="69350" cy="68550"/>
            </a:xfrm>
            <a:custGeom>
              <a:avLst/>
              <a:gdLst/>
              <a:ahLst/>
              <a:cxnLst/>
              <a:rect l="l" t="t" r="r" b="b"/>
              <a:pathLst>
                <a:path w="2774" h="2742" extrusionOk="0">
                  <a:moveTo>
                    <a:pt x="1387" y="0"/>
                  </a:moveTo>
                  <a:cubicBezTo>
                    <a:pt x="631" y="0"/>
                    <a:pt x="1" y="630"/>
                    <a:pt x="1" y="1355"/>
                  </a:cubicBezTo>
                  <a:cubicBezTo>
                    <a:pt x="1" y="2111"/>
                    <a:pt x="631" y="2741"/>
                    <a:pt x="1387" y="2741"/>
                  </a:cubicBezTo>
                  <a:cubicBezTo>
                    <a:pt x="2143" y="2741"/>
                    <a:pt x="2773" y="2111"/>
                    <a:pt x="2773" y="1355"/>
                  </a:cubicBezTo>
                  <a:cubicBezTo>
                    <a:pt x="2773" y="630"/>
                    <a:pt x="2143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0" name="Google Shape;7410;p72"/>
            <p:cNvSpPr/>
            <p:nvPr/>
          </p:nvSpPr>
          <p:spPr>
            <a:xfrm>
              <a:off x="1310075" y="3253275"/>
              <a:ext cx="296950" cy="296150"/>
            </a:xfrm>
            <a:custGeom>
              <a:avLst/>
              <a:gdLst/>
              <a:ahLst/>
              <a:cxnLst/>
              <a:rect l="l" t="t" r="r" b="b"/>
              <a:pathLst>
                <a:path w="11878" h="11846" extrusionOk="0">
                  <a:moveTo>
                    <a:pt x="5923" y="2111"/>
                  </a:moveTo>
                  <a:cubicBezTo>
                    <a:pt x="8003" y="2111"/>
                    <a:pt x="9735" y="3812"/>
                    <a:pt x="9735" y="5923"/>
                  </a:cubicBezTo>
                  <a:cubicBezTo>
                    <a:pt x="9735" y="8034"/>
                    <a:pt x="8034" y="9767"/>
                    <a:pt x="5923" y="9767"/>
                  </a:cubicBezTo>
                  <a:cubicBezTo>
                    <a:pt x="3844" y="9767"/>
                    <a:pt x="2080" y="8065"/>
                    <a:pt x="2080" y="5923"/>
                  </a:cubicBezTo>
                  <a:cubicBezTo>
                    <a:pt x="2111" y="3844"/>
                    <a:pt x="3844" y="2111"/>
                    <a:pt x="5923" y="2111"/>
                  </a:cubicBezTo>
                  <a:close/>
                  <a:moveTo>
                    <a:pt x="5262" y="0"/>
                  </a:moveTo>
                  <a:cubicBezTo>
                    <a:pt x="5104" y="0"/>
                    <a:pt x="4947" y="95"/>
                    <a:pt x="4884" y="252"/>
                  </a:cubicBezTo>
                  <a:lnTo>
                    <a:pt x="4726" y="1166"/>
                  </a:lnTo>
                  <a:cubicBezTo>
                    <a:pt x="4253" y="1292"/>
                    <a:pt x="3844" y="1481"/>
                    <a:pt x="3434" y="1733"/>
                  </a:cubicBezTo>
                  <a:lnTo>
                    <a:pt x="2678" y="1197"/>
                  </a:lnTo>
                  <a:cubicBezTo>
                    <a:pt x="2641" y="1160"/>
                    <a:pt x="2584" y="1142"/>
                    <a:pt x="2523" y="1142"/>
                  </a:cubicBezTo>
                  <a:cubicBezTo>
                    <a:pt x="2429" y="1142"/>
                    <a:pt x="2326" y="1184"/>
                    <a:pt x="2269" y="1260"/>
                  </a:cubicBezTo>
                  <a:lnTo>
                    <a:pt x="1260" y="2237"/>
                  </a:lnTo>
                  <a:cubicBezTo>
                    <a:pt x="1166" y="2363"/>
                    <a:pt x="1166" y="2552"/>
                    <a:pt x="1229" y="2678"/>
                  </a:cubicBezTo>
                  <a:lnTo>
                    <a:pt x="1733" y="3403"/>
                  </a:lnTo>
                  <a:cubicBezTo>
                    <a:pt x="1512" y="3812"/>
                    <a:pt x="1323" y="4253"/>
                    <a:pt x="1197" y="4726"/>
                  </a:cubicBezTo>
                  <a:lnTo>
                    <a:pt x="284" y="4883"/>
                  </a:lnTo>
                  <a:cubicBezTo>
                    <a:pt x="126" y="4915"/>
                    <a:pt x="0" y="5041"/>
                    <a:pt x="0" y="5230"/>
                  </a:cubicBezTo>
                  <a:lnTo>
                    <a:pt x="0" y="6616"/>
                  </a:lnTo>
                  <a:cubicBezTo>
                    <a:pt x="0" y="6805"/>
                    <a:pt x="126" y="6963"/>
                    <a:pt x="284" y="6963"/>
                  </a:cubicBezTo>
                  <a:lnTo>
                    <a:pt x="1197" y="7120"/>
                  </a:lnTo>
                  <a:cubicBezTo>
                    <a:pt x="1292" y="7593"/>
                    <a:pt x="1512" y="8002"/>
                    <a:pt x="1733" y="8412"/>
                  </a:cubicBezTo>
                  <a:lnTo>
                    <a:pt x="1229" y="9168"/>
                  </a:lnTo>
                  <a:cubicBezTo>
                    <a:pt x="1103" y="9263"/>
                    <a:pt x="1166" y="9483"/>
                    <a:pt x="1260" y="9578"/>
                  </a:cubicBezTo>
                  <a:lnTo>
                    <a:pt x="2269" y="10586"/>
                  </a:lnTo>
                  <a:cubicBezTo>
                    <a:pt x="2321" y="10638"/>
                    <a:pt x="2411" y="10661"/>
                    <a:pt x="2497" y="10661"/>
                  </a:cubicBezTo>
                  <a:cubicBezTo>
                    <a:pt x="2568" y="10661"/>
                    <a:pt x="2636" y="10646"/>
                    <a:pt x="2678" y="10617"/>
                  </a:cubicBezTo>
                  <a:lnTo>
                    <a:pt x="3434" y="10113"/>
                  </a:lnTo>
                  <a:cubicBezTo>
                    <a:pt x="3844" y="10334"/>
                    <a:pt x="4253" y="10554"/>
                    <a:pt x="4726" y="10649"/>
                  </a:cubicBezTo>
                  <a:lnTo>
                    <a:pt x="4884" y="11562"/>
                  </a:lnTo>
                  <a:cubicBezTo>
                    <a:pt x="4947" y="11720"/>
                    <a:pt x="5041" y="11846"/>
                    <a:pt x="5262" y="11846"/>
                  </a:cubicBezTo>
                  <a:lnTo>
                    <a:pt x="6616" y="11846"/>
                  </a:lnTo>
                  <a:cubicBezTo>
                    <a:pt x="6774" y="11846"/>
                    <a:pt x="6931" y="11720"/>
                    <a:pt x="6994" y="11562"/>
                  </a:cubicBezTo>
                  <a:lnTo>
                    <a:pt x="7152" y="10649"/>
                  </a:lnTo>
                  <a:cubicBezTo>
                    <a:pt x="7624" y="10523"/>
                    <a:pt x="8034" y="10334"/>
                    <a:pt x="8444" y="10113"/>
                  </a:cubicBezTo>
                  <a:lnTo>
                    <a:pt x="9200" y="10617"/>
                  </a:lnTo>
                  <a:cubicBezTo>
                    <a:pt x="9242" y="10646"/>
                    <a:pt x="9310" y="10661"/>
                    <a:pt x="9381" y="10661"/>
                  </a:cubicBezTo>
                  <a:cubicBezTo>
                    <a:pt x="9467" y="10661"/>
                    <a:pt x="9557" y="10638"/>
                    <a:pt x="9609" y="10586"/>
                  </a:cubicBezTo>
                  <a:lnTo>
                    <a:pt x="10617" y="9578"/>
                  </a:lnTo>
                  <a:cubicBezTo>
                    <a:pt x="10712" y="9483"/>
                    <a:pt x="10712" y="9263"/>
                    <a:pt x="10649" y="9168"/>
                  </a:cubicBezTo>
                  <a:lnTo>
                    <a:pt x="10145" y="8412"/>
                  </a:lnTo>
                  <a:cubicBezTo>
                    <a:pt x="10365" y="8002"/>
                    <a:pt x="10554" y="7593"/>
                    <a:pt x="10680" y="7120"/>
                  </a:cubicBezTo>
                  <a:lnTo>
                    <a:pt x="11594" y="6963"/>
                  </a:lnTo>
                  <a:cubicBezTo>
                    <a:pt x="11752" y="6900"/>
                    <a:pt x="11878" y="6805"/>
                    <a:pt x="11878" y="6616"/>
                  </a:cubicBezTo>
                  <a:lnTo>
                    <a:pt x="11878" y="5230"/>
                  </a:lnTo>
                  <a:cubicBezTo>
                    <a:pt x="11878" y="5072"/>
                    <a:pt x="11752" y="4915"/>
                    <a:pt x="11594" y="4883"/>
                  </a:cubicBezTo>
                  <a:lnTo>
                    <a:pt x="10680" y="4726"/>
                  </a:lnTo>
                  <a:cubicBezTo>
                    <a:pt x="10554" y="4253"/>
                    <a:pt x="10365" y="3812"/>
                    <a:pt x="10145" y="3403"/>
                  </a:cubicBezTo>
                  <a:lnTo>
                    <a:pt x="10649" y="2678"/>
                  </a:lnTo>
                  <a:cubicBezTo>
                    <a:pt x="10775" y="2552"/>
                    <a:pt x="10712" y="2363"/>
                    <a:pt x="10617" y="2237"/>
                  </a:cubicBezTo>
                  <a:lnTo>
                    <a:pt x="9609" y="1260"/>
                  </a:lnTo>
                  <a:cubicBezTo>
                    <a:pt x="9554" y="1187"/>
                    <a:pt x="9455" y="1156"/>
                    <a:pt x="9364" y="1156"/>
                  </a:cubicBezTo>
                  <a:cubicBezTo>
                    <a:pt x="9300" y="1156"/>
                    <a:pt x="9239" y="1171"/>
                    <a:pt x="9200" y="1197"/>
                  </a:cubicBezTo>
                  <a:lnTo>
                    <a:pt x="8444" y="1733"/>
                  </a:lnTo>
                  <a:cubicBezTo>
                    <a:pt x="8034" y="1481"/>
                    <a:pt x="7624" y="1292"/>
                    <a:pt x="7152" y="1166"/>
                  </a:cubicBezTo>
                  <a:lnTo>
                    <a:pt x="6994" y="252"/>
                  </a:lnTo>
                  <a:cubicBezTo>
                    <a:pt x="6931" y="95"/>
                    <a:pt x="6837" y="0"/>
                    <a:pt x="66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1" name="Google Shape;7411;p72"/>
            <p:cNvSpPr/>
            <p:nvPr/>
          </p:nvSpPr>
          <p:spPr>
            <a:xfrm>
              <a:off x="1399850" y="3426550"/>
              <a:ext cx="116600" cy="52800"/>
            </a:xfrm>
            <a:custGeom>
              <a:avLst/>
              <a:gdLst/>
              <a:ahLst/>
              <a:cxnLst/>
              <a:rect l="l" t="t" r="r" b="b"/>
              <a:pathLst>
                <a:path w="4664" h="2112" extrusionOk="0">
                  <a:moveTo>
                    <a:pt x="725" y="0"/>
                  </a:moveTo>
                  <a:cubicBezTo>
                    <a:pt x="410" y="252"/>
                    <a:pt x="127" y="662"/>
                    <a:pt x="1" y="1103"/>
                  </a:cubicBezTo>
                  <a:cubicBezTo>
                    <a:pt x="599" y="1733"/>
                    <a:pt x="1387" y="2111"/>
                    <a:pt x="2332" y="2111"/>
                  </a:cubicBezTo>
                  <a:cubicBezTo>
                    <a:pt x="3246" y="2111"/>
                    <a:pt x="4065" y="1733"/>
                    <a:pt x="4664" y="1103"/>
                  </a:cubicBezTo>
                  <a:cubicBezTo>
                    <a:pt x="4538" y="662"/>
                    <a:pt x="4254" y="252"/>
                    <a:pt x="3939" y="0"/>
                  </a:cubicBezTo>
                  <a:cubicBezTo>
                    <a:pt x="3561" y="473"/>
                    <a:pt x="2994" y="788"/>
                    <a:pt x="2332" y="788"/>
                  </a:cubicBezTo>
                  <a:cubicBezTo>
                    <a:pt x="1702" y="788"/>
                    <a:pt x="1103" y="473"/>
                    <a:pt x="7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12" name="Google Shape;7412;p72"/>
          <p:cNvSpPr/>
          <p:nvPr/>
        </p:nvSpPr>
        <p:spPr>
          <a:xfrm>
            <a:off x="5750241" y="1973475"/>
            <a:ext cx="348217" cy="347272"/>
          </a:xfrm>
          <a:custGeom>
            <a:avLst/>
            <a:gdLst/>
            <a:ahLst/>
            <a:cxnLst/>
            <a:rect l="l" t="t" r="r" b="b"/>
            <a:pathLst>
              <a:path w="11784" h="11752" extrusionOk="0">
                <a:moveTo>
                  <a:pt x="1040" y="0"/>
                </a:moveTo>
                <a:cubicBezTo>
                  <a:pt x="441" y="0"/>
                  <a:pt x="0" y="473"/>
                  <a:pt x="0" y="1040"/>
                </a:cubicBezTo>
                <a:cubicBezTo>
                  <a:pt x="0" y="1639"/>
                  <a:pt x="473" y="2048"/>
                  <a:pt x="1040" y="2048"/>
                </a:cubicBezTo>
                <a:lnTo>
                  <a:pt x="1386" y="2048"/>
                </a:lnTo>
                <a:lnTo>
                  <a:pt x="1386" y="2426"/>
                </a:lnTo>
                <a:cubicBezTo>
                  <a:pt x="1386" y="2993"/>
                  <a:pt x="1859" y="3434"/>
                  <a:pt x="2426" y="3434"/>
                </a:cubicBezTo>
                <a:lnTo>
                  <a:pt x="5577" y="3434"/>
                </a:lnTo>
                <a:lnTo>
                  <a:pt x="5577" y="4159"/>
                </a:lnTo>
                <a:lnTo>
                  <a:pt x="4537" y="4159"/>
                </a:lnTo>
                <a:cubicBezTo>
                  <a:pt x="3938" y="4159"/>
                  <a:pt x="3466" y="4632"/>
                  <a:pt x="3466" y="5167"/>
                </a:cubicBezTo>
                <a:lnTo>
                  <a:pt x="3466" y="6585"/>
                </a:lnTo>
                <a:cubicBezTo>
                  <a:pt x="3466" y="7183"/>
                  <a:pt x="3938" y="7625"/>
                  <a:pt x="4537" y="7625"/>
                </a:cubicBezTo>
                <a:lnTo>
                  <a:pt x="5577" y="7625"/>
                </a:lnTo>
                <a:lnTo>
                  <a:pt x="5577" y="8318"/>
                </a:lnTo>
                <a:lnTo>
                  <a:pt x="2426" y="8318"/>
                </a:lnTo>
                <a:cubicBezTo>
                  <a:pt x="1828" y="8318"/>
                  <a:pt x="1386" y="8790"/>
                  <a:pt x="1386" y="9357"/>
                </a:cubicBezTo>
                <a:lnTo>
                  <a:pt x="1386" y="9704"/>
                </a:lnTo>
                <a:lnTo>
                  <a:pt x="1040" y="9704"/>
                </a:lnTo>
                <a:cubicBezTo>
                  <a:pt x="441" y="9704"/>
                  <a:pt x="0" y="10176"/>
                  <a:pt x="0" y="10744"/>
                </a:cubicBezTo>
                <a:cubicBezTo>
                  <a:pt x="0" y="11311"/>
                  <a:pt x="473" y="11752"/>
                  <a:pt x="1040" y="11752"/>
                </a:cubicBezTo>
                <a:lnTo>
                  <a:pt x="2426" y="11752"/>
                </a:lnTo>
                <a:cubicBezTo>
                  <a:pt x="2993" y="11752"/>
                  <a:pt x="3434" y="11279"/>
                  <a:pt x="3434" y="10744"/>
                </a:cubicBezTo>
                <a:cubicBezTo>
                  <a:pt x="3434" y="10145"/>
                  <a:pt x="2962" y="9704"/>
                  <a:pt x="2426" y="9704"/>
                </a:cubicBezTo>
                <a:lnTo>
                  <a:pt x="2048" y="9704"/>
                </a:lnTo>
                <a:lnTo>
                  <a:pt x="2048" y="9357"/>
                </a:lnTo>
                <a:cubicBezTo>
                  <a:pt x="2048" y="9168"/>
                  <a:pt x="2206" y="9011"/>
                  <a:pt x="2426" y="9011"/>
                </a:cubicBezTo>
                <a:lnTo>
                  <a:pt x="5577" y="9011"/>
                </a:lnTo>
                <a:lnTo>
                  <a:pt x="5577" y="9704"/>
                </a:lnTo>
                <a:lnTo>
                  <a:pt x="5199" y="9704"/>
                </a:lnTo>
                <a:cubicBezTo>
                  <a:pt x="4631" y="9704"/>
                  <a:pt x="4190" y="10176"/>
                  <a:pt x="4190" y="10744"/>
                </a:cubicBezTo>
                <a:cubicBezTo>
                  <a:pt x="4190" y="11311"/>
                  <a:pt x="4663" y="11752"/>
                  <a:pt x="5199" y="11752"/>
                </a:cubicBezTo>
                <a:lnTo>
                  <a:pt x="6585" y="11752"/>
                </a:lnTo>
                <a:cubicBezTo>
                  <a:pt x="7183" y="11752"/>
                  <a:pt x="7593" y="11279"/>
                  <a:pt x="7593" y="10744"/>
                </a:cubicBezTo>
                <a:cubicBezTo>
                  <a:pt x="7593" y="10145"/>
                  <a:pt x="7120" y="9704"/>
                  <a:pt x="6585" y="9704"/>
                </a:cubicBezTo>
                <a:lnTo>
                  <a:pt x="6238" y="9704"/>
                </a:lnTo>
                <a:lnTo>
                  <a:pt x="6238" y="9011"/>
                </a:lnTo>
                <a:lnTo>
                  <a:pt x="9389" y="9011"/>
                </a:lnTo>
                <a:cubicBezTo>
                  <a:pt x="9578" y="9011"/>
                  <a:pt x="9735" y="9168"/>
                  <a:pt x="9735" y="9357"/>
                </a:cubicBezTo>
                <a:lnTo>
                  <a:pt x="9735" y="9704"/>
                </a:lnTo>
                <a:lnTo>
                  <a:pt x="9389" y="9704"/>
                </a:lnTo>
                <a:cubicBezTo>
                  <a:pt x="8790" y="9704"/>
                  <a:pt x="8349" y="10176"/>
                  <a:pt x="8349" y="10744"/>
                </a:cubicBezTo>
                <a:cubicBezTo>
                  <a:pt x="8349" y="11311"/>
                  <a:pt x="8822" y="11752"/>
                  <a:pt x="9389" y="11752"/>
                </a:cubicBezTo>
                <a:lnTo>
                  <a:pt x="10743" y="11752"/>
                </a:lnTo>
                <a:cubicBezTo>
                  <a:pt x="11342" y="11752"/>
                  <a:pt x="11783" y="11279"/>
                  <a:pt x="11783" y="10744"/>
                </a:cubicBezTo>
                <a:cubicBezTo>
                  <a:pt x="11783" y="10145"/>
                  <a:pt x="11311" y="9704"/>
                  <a:pt x="10743" y="9704"/>
                </a:cubicBezTo>
                <a:lnTo>
                  <a:pt x="10397" y="9704"/>
                </a:lnTo>
                <a:lnTo>
                  <a:pt x="10397" y="9357"/>
                </a:lnTo>
                <a:cubicBezTo>
                  <a:pt x="10397" y="8759"/>
                  <a:pt x="9924" y="8318"/>
                  <a:pt x="9389" y="8318"/>
                </a:cubicBezTo>
                <a:lnTo>
                  <a:pt x="6238" y="8318"/>
                </a:lnTo>
                <a:lnTo>
                  <a:pt x="6238" y="7625"/>
                </a:lnTo>
                <a:lnTo>
                  <a:pt x="7246" y="7625"/>
                </a:lnTo>
                <a:cubicBezTo>
                  <a:pt x="7845" y="7625"/>
                  <a:pt x="8318" y="7152"/>
                  <a:pt x="8318" y="6585"/>
                </a:cubicBezTo>
                <a:lnTo>
                  <a:pt x="8318" y="5167"/>
                </a:lnTo>
                <a:cubicBezTo>
                  <a:pt x="8318" y="4569"/>
                  <a:pt x="7845" y="4159"/>
                  <a:pt x="7246" y="4159"/>
                </a:cubicBezTo>
                <a:lnTo>
                  <a:pt x="6238" y="4159"/>
                </a:lnTo>
                <a:lnTo>
                  <a:pt x="6238" y="3434"/>
                </a:lnTo>
                <a:lnTo>
                  <a:pt x="9389" y="3434"/>
                </a:lnTo>
                <a:cubicBezTo>
                  <a:pt x="9956" y="3434"/>
                  <a:pt x="10397" y="2962"/>
                  <a:pt x="10397" y="2426"/>
                </a:cubicBezTo>
                <a:lnTo>
                  <a:pt x="10397" y="2048"/>
                </a:lnTo>
                <a:lnTo>
                  <a:pt x="10743" y="2048"/>
                </a:lnTo>
                <a:cubicBezTo>
                  <a:pt x="11342" y="2048"/>
                  <a:pt x="11783" y="1576"/>
                  <a:pt x="11783" y="1040"/>
                </a:cubicBezTo>
                <a:cubicBezTo>
                  <a:pt x="11783" y="441"/>
                  <a:pt x="11311" y="0"/>
                  <a:pt x="10743" y="0"/>
                </a:cubicBezTo>
                <a:lnTo>
                  <a:pt x="9389" y="0"/>
                </a:lnTo>
                <a:cubicBezTo>
                  <a:pt x="8790" y="0"/>
                  <a:pt x="8349" y="473"/>
                  <a:pt x="8349" y="1040"/>
                </a:cubicBezTo>
                <a:cubicBezTo>
                  <a:pt x="8349" y="1639"/>
                  <a:pt x="8822" y="2048"/>
                  <a:pt x="9389" y="2048"/>
                </a:cubicBezTo>
                <a:lnTo>
                  <a:pt x="9735" y="2048"/>
                </a:lnTo>
                <a:lnTo>
                  <a:pt x="9735" y="2426"/>
                </a:lnTo>
                <a:cubicBezTo>
                  <a:pt x="9735" y="2615"/>
                  <a:pt x="9578" y="2773"/>
                  <a:pt x="9389" y="2773"/>
                </a:cubicBezTo>
                <a:lnTo>
                  <a:pt x="6238" y="2773"/>
                </a:lnTo>
                <a:lnTo>
                  <a:pt x="6238" y="2048"/>
                </a:lnTo>
                <a:lnTo>
                  <a:pt x="6585" y="2048"/>
                </a:lnTo>
                <a:cubicBezTo>
                  <a:pt x="7183" y="2048"/>
                  <a:pt x="7593" y="1576"/>
                  <a:pt x="7593" y="1040"/>
                </a:cubicBezTo>
                <a:cubicBezTo>
                  <a:pt x="7593" y="441"/>
                  <a:pt x="7120" y="0"/>
                  <a:pt x="6585" y="0"/>
                </a:cubicBezTo>
                <a:lnTo>
                  <a:pt x="5199" y="0"/>
                </a:lnTo>
                <a:cubicBezTo>
                  <a:pt x="4631" y="0"/>
                  <a:pt x="4190" y="473"/>
                  <a:pt x="4190" y="1040"/>
                </a:cubicBezTo>
                <a:cubicBezTo>
                  <a:pt x="4190" y="1639"/>
                  <a:pt x="4663" y="2048"/>
                  <a:pt x="5199" y="2048"/>
                </a:cubicBezTo>
                <a:lnTo>
                  <a:pt x="5577" y="2048"/>
                </a:lnTo>
                <a:lnTo>
                  <a:pt x="5577" y="2773"/>
                </a:lnTo>
                <a:lnTo>
                  <a:pt x="2426" y="2773"/>
                </a:lnTo>
                <a:cubicBezTo>
                  <a:pt x="2206" y="2773"/>
                  <a:pt x="2048" y="2615"/>
                  <a:pt x="2048" y="2426"/>
                </a:cubicBezTo>
                <a:lnTo>
                  <a:pt x="2048" y="2048"/>
                </a:lnTo>
                <a:lnTo>
                  <a:pt x="2426" y="2048"/>
                </a:lnTo>
                <a:cubicBezTo>
                  <a:pt x="2993" y="2048"/>
                  <a:pt x="3434" y="1576"/>
                  <a:pt x="3434" y="1040"/>
                </a:cubicBezTo>
                <a:cubicBezTo>
                  <a:pt x="3434" y="441"/>
                  <a:pt x="2962" y="0"/>
                  <a:pt x="242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413" name="Google Shape;7413;p72"/>
          <p:cNvGrpSpPr/>
          <p:nvPr/>
        </p:nvGrpSpPr>
        <p:grpSpPr>
          <a:xfrm>
            <a:off x="5748347" y="2417646"/>
            <a:ext cx="351941" cy="351675"/>
            <a:chOff x="1310075" y="3980250"/>
            <a:chExt cx="297750" cy="29752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7414" name="Google Shape;7414;p72"/>
            <p:cNvSpPr/>
            <p:nvPr/>
          </p:nvSpPr>
          <p:spPr>
            <a:xfrm>
              <a:off x="1310075" y="3980250"/>
              <a:ext cx="297750" cy="297525"/>
            </a:xfrm>
            <a:custGeom>
              <a:avLst/>
              <a:gdLst/>
              <a:ahLst/>
              <a:cxnLst/>
              <a:rect l="l" t="t" r="r" b="b"/>
              <a:pathLst>
                <a:path w="11910" h="11901" extrusionOk="0">
                  <a:moveTo>
                    <a:pt x="3844" y="4946"/>
                  </a:moveTo>
                  <a:cubicBezTo>
                    <a:pt x="4033" y="4946"/>
                    <a:pt x="4190" y="5104"/>
                    <a:pt x="4190" y="5293"/>
                  </a:cubicBezTo>
                  <a:lnTo>
                    <a:pt x="4190" y="6679"/>
                  </a:lnTo>
                  <a:cubicBezTo>
                    <a:pt x="4190" y="6868"/>
                    <a:pt x="4033" y="7026"/>
                    <a:pt x="3844" y="7026"/>
                  </a:cubicBezTo>
                  <a:lnTo>
                    <a:pt x="2458" y="7026"/>
                  </a:lnTo>
                  <a:cubicBezTo>
                    <a:pt x="2269" y="7026"/>
                    <a:pt x="2111" y="6868"/>
                    <a:pt x="2111" y="6679"/>
                  </a:cubicBezTo>
                  <a:lnTo>
                    <a:pt x="2111" y="5293"/>
                  </a:lnTo>
                  <a:cubicBezTo>
                    <a:pt x="2111" y="5104"/>
                    <a:pt x="2269" y="4946"/>
                    <a:pt x="2458" y="4946"/>
                  </a:cubicBezTo>
                  <a:close/>
                  <a:moveTo>
                    <a:pt x="6616" y="3560"/>
                  </a:moveTo>
                  <a:cubicBezTo>
                    <a:pt x="6837" y="3560"/>
                    <a:pt x="6994" y="3718"/>
                    <a:pt x="6994" y="3907"/>
                  </a:cubicBezTo>
                  <a:lnTo>
                    <a:pt x="6994" y="6679"/>
                  </a:lnTo>
                  <a:cubicBezTo>
                    <a:pt x="6994" y="6868"/>
                    <a:pt x="6837" y="7026"/>
                    <a:pt x="6616" y="7026"/>
                  </a:cubicBezTo>
                  <a:lnTo>
                    <a:pt x="5262" y="7026"/>
                  </a:lnTo>
                  <a:cubicBezTo>
                    <a:pt x="5041" y="7026"/>
                    <a:pt x="4884" y="6868"/>
                    <a:pt x="4884" y="6679"/>
                  </a:cubicBezTo>
                  <a:lnTo>
                    <a:pt x="4884" y="3907"/>
                  </a:lnTo>
                  <a:cubicBezTo>
                    <a:pt x="4884" y="3718"/>
                    <a:pt x="5041" y="3560"/>
                    <a:pt x="5262" y="3560"/>
                  </a:cubicBezTo>
                  <a:close/>
                  <a:moveTo>
                    <a:pt x="9389" y="2174"/>
                  </a:moveTo>
                  <a:cubicBezTo>
                    <a:pt x="9578" y="2174"/>
                    <a:pt x="9735" y="2331"/>
                    <a:pt x="9735" y="2520"/>
                  </a:cubicBezTo>
                  <a:lnTo>
                    <a:pt x="9735" y="6679"/>
                  </a:lnTo>
                  <a:cubicBezTo>
                    <a:pt x="9735" y="6868"/>
                    <a:pt x="9578" y="7026"/>
                    <a:pt x="9389" y="7026"/>
                  </a:cubicBezTo>
                  <a:lnTo>
                    <a:pt x="8003" y="7026"/>
                  </a:lnTo>
                  <a:cubicBezTo>
                    <a:pt x="7813" y="7026"/>
                    <a:pt x="7656" y="6868"/>
                    <a:pt x="7656" y="6679"/>
                  </a:cubicBezTo>
                  <a:lnTo>
                    <a:pt x="7656" y="2520"/>
                  </a:lnTo>
                  <a:cubicBezTo>
                    <a:pt x="7656" y="2331"/>
                    <a:pt x="7813" y="2174"/>
                    <a:pt x="8003" y="2174"/>
                  </a:cubicBezTo>
                  <a:close/>
                  <a:moveTo>
                    <a:pt x="5577" y="8412"/>
                  </a:moveTo>
                  <a:lnTo>
                    <a:pt x="5577" y="9105"/>
                  </a:lnTo>
                  <a:lnTo>
                    <a:pt x="5167" y="9105"/>
                  </a:lnTo>
                  <a:lnTo>
                    <a:pt x="5451" y="8412"/>
                  </a:lnTo>
                  <a:close/>
                  <a:moveTo>
                    <a:pt x="6396" y="8412"/>
                  </a:moveTo>
                  <a:lnTo>
                    <a:pt x="6679" y="9105"/>
                  </a:lnTo>
                  <a:lnTo>
                    <a:pt x="6270" y="9105"/>
                  </a:lnTo>
                  <a:lnTo>
                    <a:pt x="6270" y="8412"/>
                  </a:lnTo>
                  <a:close/>
                  <a:moveTo>
                    <a:pt x="5955" y="0"/>
                  </a:moveTo>
                  <a:cubicBezTo>
                    <a:pt x="5766" y="0"/>
                    <a:pt x="5608" y="158"/>
                    <a:pt x="5608" y="378"/>
                  </a:cubicBezTo>
                  <a:lnTo>
                    <a:pt x="5608" y="725"/>
                  </a:lnTo>
                  <a:lnTo>
                    <a:pt x="347" y="725"/>
                  </a:lnTo>
                  <a:cubicBezTo>
                    <a:pt x="158" y="725"/>
                    <a:pt x="0" y="882"/>
                    <a:pt x="0" y="1071"/>
                  </a:cubicBezTo>
                  <a:cubicBezTo>
                    <a:pt x="0" y="1260"/>
                    <a:pt x="158" y="1418"/>
                    <a:pt x="347" y="1418"/>
                  </a:cubicBezTo>
                  <a:lnTo>
                    <a:pt x="725" y="1418"/>
                  </a:lnTo>
                  <a:lnTo>
                    <a:pt x="725" y="7719"/>
                  </a:lnTo>
                  <a:lnTo>
                    <a:pt x="378" y="7719"/>
                  </a:lnTo>
                  <a:cubicBezTo>
                    <a:pt x="158" y="7719"/>
                    <a:pt x="0" y="7876"/>
                    <a:pt x="0" y="8097"/>
                  </a:cubicBezTo>
                  <a:cubicBezTo>
                    <a:pt x="0" y="8286"/>
                    <a:pt x="158" y="8443"/>
                    <a:pt x="378" y="8443"/>
                  </a:cubicBezTo>
                  <a:lnTo>
                    <a:pt x="4726" y="8443"/>
                  </a:lnTo>
                  <a:lnTo>
                    <a:pt x="3560" y="11436"/>
                  </a:lnTo>
                  <a:cubicBezTo>
                    <a:pt x="3466" y="11625"/>
                    <a:pt x="3560" y="11814"/>
                    <a:pt x="3749" y="11877"/>
                  </a:cubicBezTo>
                  <a:cubicBezTo>
                    <a:pt x="3788" y="11893"/>
                    <a:pt x="3831" y="11901"/>
                    <a:pt x="3876" y="11901"/>
                  </a:cubicBezTo>
                  <a:cubicBezTo>
                    <a:pt x="4016" y="11901"/>
                    <a:pt x="4167" y="11824"/>
                    <a:pt x="4190" y="11657"/>
                  </a:cubicBezTo>
                  <a:lnTo>
                    <a:pt x="4947" y="9830"/>
                  </a:lnTo>
                  <a:lnTo>
                    <a:pt x="5608" y="9830"/>
                  </a:lnTo>
                  <a:lnTo>
                    <a:pt x="5608" y="10838"/>
                  </a:lnTo>
                  <a:cubicBezTo>
                    <a:pt x="5608" y="11027"/>
                    <a:pt x="5766" y="11184"/>
                    <a:pt x="5955" y="11184"/>
                  </a:cubicBezTo>
                  <a:cubicBezTo>
                    <a:pt x="6144" y="11184"/>
                    <a:pt x="6301" y="11027"/>
                    <a:pt x="6301" y="10838"/>
                  </a:cubicBezTo>
                  <a:lnTo>
                    <a:pt x="6301" y="9830"/>
                  </a:lnTo>
                  <a:lnTo>
                    <a:pt x="6994" y="9830"/>
                  </a:lnTo>
                  <a:lnTo>
                    <a:pt x="7719" y="11657"/>
                  </a:lnTo>
                  <a:cubicBezTo>
                    <a:pt x="7791" y="11824"/>
                    <a:pt x="7916" y="11901"/>
                    <a:pt x="8042" y="11901"/>
                  </a:cubicBezTo>
                  <a:cubicBezTo>
                    <a:pt x="8082" y="11901"/>
                    <a:pt x="8122" y="11893"/>
                    <a:pt x="8160" y="11877"/>
                  </a:cubicBezTo>
                  <a:cubicBezTo>
                    <a:pt x="8349" y="11783"/>
                    <a:pt x="8444" y="11594"/>
                    <a:pt x="8349" y="11436"/>
                  </a:cubicBezTo>
                  <a:lnTo>
                    <a:pt x="7183" y="8443"/>
                  </a:lnTo>
                  <a:lnTo>
                    <a:pt x="11531" y="8443"/>
                  </a:lnTo>
                  <a:cubicBezTo>
                    <a:pt x="11752" y="8443"/>
                    <a:pt x="11909" y="8286"/>
                    <a:pt x="11909" y="8097"/>
                  </a:cubicBezTo>
                  <a:cubicBezTo>
                    <a:pt x="11909" y="7876"/>
                    <a:pt x="11752" y="7719"/>
                    <a:pt x="11531" y="7719"/>
                  </a:cubicBezTo>
                  <a:lnTo>
                    <a:pt x="11185" y="7719"/>
                  </a:lnTo>
                  <a:lnTo>
                    <a:pt x="11185" y="1418"/>
                  </a:lnTo>
                  <a:lnTo>
                    <a:pt x="11531" y="1418"/>
                  </a:lnTo>
                  <a:cubicBezTo>
                    <a:pt x="11752" y="1418"/>
                    <a:pt x="11909" y="1260"/>
                    <a:pt x="11909" y="1071"/>
                  </a:cubicBezTo>
                  <a:cubicBezTo>
                    <a:pt x="11909" y="882"/>
                    <a:pt x="11752" y="725"/>
                    <a:pt x="11531" y="725"/>
                  </a:cubicBezTo>
                  <a:lnTo>
                    <a:pt x="6301" y="725"/>
                  </a:lnTo>
                  <a:lnTo>
                    <a:pt x="6301" y="378"/>
                  </a:lnTo>
                  <a:cubicBezTo>
                    <a:pt x="6301" y="158"/>
                    <a:pt x="6144" y="0"/>
                    <a:pt x="59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5" name="Google Shape;7415;p72"/>
            <p:cNvSpPr/>
            <p:nvPr/>
          </p:nvSpPr>
          <p:spPr>
            <a:xfrm>
              <a:off x="1449475" y="4086575"/>
              <a:ext cx="17350" cy="52000"/>
            </a:xfrm>
            <a:custGeom>
              <a:avLst/>
              <a:gdLst/>
              <a:ahLst/>
              <a:cxnLst/>
              <a:rect l="l" t="t" r="r" b="b"/>
              <a:pathLst>
                <a:path w="694" h="2080" extrusionOk="0">
                  <a:moveTo>
                    <a:pt x="1" y="0"/>
                  </a:moveTo>
                  <a:lnTo>
                    <a:pt x="1" y="2080"/>
                  </a:lnTo>
                  <a:lnTo>
                    <a:pt x="694" y="2080"/>
                  </a:lnTo>
                  <a:lnTo>
                    <a:pt x="6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6" name="Google Shape;7416;p72"/>
            <p:cNvSpPr/>
            <p:nvPr/>
          </p:nvSpPr>
          <p:spPr>
            <a:xfrm>
              <a:off x="1380175" y="4121225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0" y="0"/>
                  </a:moveTo>
                  <a:lnTo>
                    <a:pt x="0" y="694"/>
                  </a:lnTo>
                  <a:lnTo>
                    <a:pt x="693" y="694"/>
                  </a:lnTo>
                  <a:lnTo>
                    <a:pt x="69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7" name="Google Shape;7417;p72"/>
            <p:cNvSpPr/>
            <p:nvPr/>
          </p:nvSpPr>
          <p:spPr>
            <a:xfrm>
              <a:off x="1518800" y="4051925"/>
              <a:ext cx="18125" cy="86650"/>
            </a:xfrm>
            <a:custGeom>
              <a:avLst/>
              <a:gdLst/>
              <a:ahLst/>
              <a:cxnLst/>
              <a:rect l="l" t="t" r="r" b="b"/>
              <a:pathLst>
                <a:path w="725" h="3466" extrusionOk="0">
                  <a:moveTo>
                    <a:pt x="0" y="0"/>
                  </a:moveTo>
                  <a:lnTo>
                    <a:pt x="0" y="3466"/>
                  </a:lnTo>
                  <a:lnTo>
                    <a:pt x="725" y="3466"/>
                  </a:ln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18" name="Google Shape;7418;p72"/>
          <p:cNvGrpSpPr/>
          <p:nvPr/>
        </p:nvGrpSpPr>
        <p:grpSpPr>
          <a:xfrm>
            <a:off x="8013136" y="1531845"/>
            <a:ext cx="266305" cy="349133"/>
            <a:chOff x="3167275" y="3227275"/>
            <a:chExt cx="225300" cy="29537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7419" name="Google Shape;7419;p72"/>
            <p:cNvSpPr/>
            <p:nvPr/>
          </p:nvSpPr>
          <p:spPr>
            <a:xfrm>
              <a:off x="3167275" y="3227275"/>
              <a:ext cx="225300" cy="207950"/>
            </a:xfrm>
            <a:custGeom>
              <a:avLst/>
              <a:gdLst/>
              <a:ahLst/>
              <a:cxnLst/>
              <a:rect l="l" t="t" r="r" b="b"/>
              <a:pathLst>
                <a:path w="9012" h="8318" extrusionOk="0">
                  <a:moveTo>
                    <a:pt x="4538" y="1"/>
                  </a:moveTo>
                  <a:cubicBezTo>
                    <a:pt x="2112" y="1"/>
                    <a:pt x="1" y="1985"/>
                    <a:pt x="32" y="4537"/>
                  </a:cubicBezTo>
                  <a:cubicBezTo>
                    <a:pt x="32" y="5860"/>
                    <a:pt x="631" y="7184"/>
                    <a:pt x="1797" y="8066"/>
                  </a:cubicBezTo>
                  <a:cubicBezTo>
                    <a:pt x="1923" y="8192"/>
                    <a:pt x="2017" y="8223"/>
                    <a:pt x="2049" y="8318"/>
                  </a:cubicBezTo>
                  <a:lnTo>
                    <a:pt x="4160" y="8318"/>
                  </a:lnTo>
                  <a:lnTo>
                    <a:pt x="4160" y="6900"/>
                  </a:lnTo>
                  <a:lnTo>
                    <a:pt x="2427" y="6900"/>
                  </a:lnTo>
                  <a:cubicBezTo>
                    <a:pt x="2238" y="6900"/>
                    <a:pt x="2080" y="6743"/>
                    <a:pt x="2080" y="6554"/>
                  </a:cubicBezTo>
                  <a:lnTo>
                    <a:pt x="2080" y="5829"/>
                  </a:lnTo>
                  <a:cubicBezTo>
                    <a:pt x="2080" y="4852"/>
                    <a:pt x="2679" y="4033"/>
                    <a:pt x="3498" y="3624"/>
                  </a:cubicBezTo>
                  <a:cubicBezTo>
                    <a:pt x="3277" y="3403"/>
                    <a:pt x="3151" y="3088"/>
                    <a:pt x="3151" y="2678"/>
                  </a:cubicBezTo>
                  <a:cubicBezTo>
                    <a:pt x="3151" y="1922"/>
                    <a:pt x="3782" y="1292"/>
                    <a:pt x="4538" y="1292"/>
                  </a:cubicBezTo>
                  <a:cubicBezTo>
                    <a:pt x="5262" y="1292"/>
                    <a:pt x="5892" y="1922"/>
                    <a:pt x="5892" y="2678"/>
                  </a:cubicBezTo>
                  <a:cubicBezTo>
                    <a:pt x="5892" y="3025"/>
                    <a:pt x="5735" y="3340"/>
                    <a:pt x="5546" y="3624"/>
                  </a:cubicBezTo>
                  <a:cubicBezTo>
                    <a:pt x="6365" y="4033"/>
                    <a:pt x="6964" y="4852"/>
                    <a:pt x="6964" y="5829"/>
                  </a:cubicBezTo>
                  <a:lnTo>
                    <a:pt x="6964" y="6554"/>
                  </a:lnTo>
                  <a:cubicBezTo>
                    <a:pt x="6964" y="6743"/>
                    <a:pt x="6806" y="6900"/>
                    <a:pt x="6617" y="6900"/>
                  </a:cubicBezTo>
                  <a:lnTo>
                    <a:pt x="4884" y="6900"/>
                  </a:lnTo>
                  <a:lnTo>
                    <a:pt x="4884" y="8318"/>
                  </a:lnTo>
                  <a:lnTo>
                    <a:pt x="6995" y="8318"/>
                  </a:lnTo>
                  <a:cubicBezTo>
                    <a:pt x="7027" y="8286"/>
                    <a:pt x="7121" y="8192"/>
                    <a:pt x="7247" y="8129"/>
                  </a:cubicBezTo>
                  <a:cubicBezTo>
                    <a:pt x="8413" y="7184"/>
                    <a:pt x="9011" y="5829"/>
                    <a:pt x="9011" y="4506"/>
                  </a:cubicBezTo>
                  <a:cubicBezTo>
                    <a:pt x="9011" y="2017"/>
                    <a:pt x="6995" y="1"/>
                    <a:pt x="45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0" name="Google Shape;7420;p72"/>
            <p:cNvSpPr/>
            <p:nvPr/>
          </p:nvSpPr>
          <p:spPr>
            <a:xfrm>
              <a:off x="3262600" y="3278475"/>
              <a:ext cx="35450" cy="35475"/>
            </a:xfrm>
            <a:custGeom>
              <a:avLst/>
              <a:gdLst/>
              <a:ahLst/>
              <a:cxnLst/>
              <a:rect l="l" t="t" r="r" b="b"/>
              <a:pathLst>
                <a:path w="1418" h="1419" extrusionOk="0">
                  <a:moveTo>
                    <a:pt x="725" y="0"/>
                  </a:moveTo>
                  <a:cubicBezTo>
                    <a:pt x="315" y="0"/>
                    <a:pt x="0" y="315"/>
                    <a:pt x="0" y="725"/>
                  </a:cubicBezTo>
                  <a:cubicBezTo>
                    <a:pt x="0" y="1103"/>
                    <a:pt x="315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5"/>
                    <a:pt x="1103" y="0"/>
                    <a:pt x="7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1" name="Google Shape;7421;p72"/>
            <p:cNvSpPr/>
            <p:nvPr/>
          </p:nvSpPr>
          <p:spPr>
            <a:xfrm>
              <a:off x="3220050" y="3452525"/>
              <a:ext cx="121325" cy="35475"/>
            </a:xfrm>
            <a:custGeom>
              <a:avLst/>
              <a:gdLst/>
              <a:ahLst/>
              <a:cxnLst/>
              <a:rect l="l" t="t" r="r" b="b"/>
              <a:pathLst>
                <a:path w="4853" h="1419" extrusionOk="0">
                  <a:moveTo>
                    <a:pt x="1" y="1"/>
                  </a:moveTo>
                  <a:lnTo>
                    <a:pt x="1" y="347"/>
                  </a:lnTo>
                  <a:cubicBezTo>
                    <a:pt x="1" y="946"/>
                    <a:pt x="473" y="1419"/>
                    <a:pt x="1040" y="1419"/>
                  </a:cubicBezTo>
                  <a:lnTo>
                    <a:pt x="3781" y="1419"/>
                  </a:lnTo>
                  <a:cubicBezTo>
                    <a:pt x="4380" y="1419"/>
                    <a:pt x="4853" y="946"/>
                    <a:pt x="4853" y="347"/>
                  </a:cubicBezTo>
                  <a:lnTo>
                    <a:pt x="485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2" name="Google Shape;7422;p72"/>
            <p:cNvSpPr/>
            <p:nvPr/>
          </p:nvSpPr>
          <p:spPr>
            <a:xfrm>
              <a:off x="3237375" y="3332025"/>
              <a:ext cx="86675" cy="52000"/>
            </a:xfrm>
            <a:custGeom>
              <a:avLst/>
              <a:gdLst/>
              <a:ahLst/>
              <a:cxnLst/>
              <a:rect l="l" t="t" r="r" b="b"/>
              <a:pathLst>
                <a:path w="3467" h="2080" extrusionOk="0">
                  <a:moveTo>
                    <a:pt x="1734" y="1"/>
                  </a:moveTo>
                  <a:cubicBezTo>
                    <a:pt x="789" y="1"/>
                    <a:pt x="1" y="725"/>
                    <a:pt x="1" y="1733"/>
                  </a:cubicBezTo>
                  <a:lnTo>
                    <a:pt x="1" y="2080"/>
                  </a:lnTo>
                  <a:lnTo>
                    <a:pt x="3466" y="2080"/>
                  </a:lnTo>
                  <a:lnTo>
                    <a:pt x="3466" y="1733"/>
                  </a:lnTo>
                  <a:cubicBezTo>
                    <a:pt x="3466" y="788"/>
                    <a:pt x="2679" y="1"/>
                    <a:pt x="17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3" name="Google Shape;7423;p72"/>
            <p:cNvSpPr/>
            <p:nvPr/>
          </p:nvSpPr>
          <p:spPr>
            <a:xfrm>
              <a:off x="3237375" y="3505300"/>
              <a:ext cx="87450" cy="17350"/>
            </a:xfrm>
            <a:custGeom>
              <a:avLst/>
              <a:gdLst/>
              <a:ahLst/>
              <a:cxnLst/>
              <a:rect l="l" t="t" r="r" b="b"/>
              <a:pathLst>
                <a:path w="3498" h="694" extrusionOk="0">
                  <a:moveTo>
                    <a:pt x="32" y="1"/>
                  </a:moveTo>
                  <a:cubicBezTo>
                    <a:pt x="1" y="379"/>
                    <a:pt x="284" y="694"/>
                    <a:pt x="694" y="694"/>
                  </a:cubicBezTo>
                  <a:lnTo>
                    <a:pt x="2773" y="694"/>
                  </a:lnTo>
                  <a:cubicBezTo>
                    <a:pt x="3183" y="694"/>
                    <a:pt x="3498" y="379"/>
                    <a:pt x="34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24" name="Google Shape;7424;p72"/>
          <p:cNvSpPr/>
          <p:nvPr/>
        </p:nvSpPr>
        <p:spPr>
          <a:xfrm>
            <a:off x="7962474" y="1971731"/>
            <a:ext cx="367779" cy="350758"/>
          </a:xfrm>
          <a:custGeom>
            <a:avLst/>
            <a:gdLst/>
            <a:ahLst/>
            <a:cxnLst/>
            <a:rect l="l" t="t" r="r" b="b"/>
            <a:pathLst>
              <a:path w="12446" h="11870" extrusionOk="0">
                <a:moveTo>
                  <a:pt x="9421" y="1410"/>
                </a:moveTo>
                <a:cubicBezTo>
                  <a:pt x="9775" y="1410"/>
                  <a:pt x="10130" y="1544"/>
                  <a:pt x="10397" y="1812"/>
                </a:cubicBezTo>
                <a:cubicBezTo>
                  <a:pt x="10901" y="2316"/>
                  <a:pt x="10901" y="3198"/>
                  <a:pt x="10366" y="3734"/>
                </a:cubicBezTo>
                <a:lnTo>
                  <a:pt x="9169" y="4931"/>
                </a:lnTo>
                <a:cubicBezTo>
                  <a:pt x="8948" y="5152"/>
                  <a:pt x="8633" y="5278"/>
                  <a:pt x="8318" y="5309"/>
                </a:cubicBezTo>
                <a:lnTo>
                  <a:pt x="8476" y="5152"/>
                </a:lnTo>
                <a:cubicBezTo>
                  <a:pt x="8854" y="4773"/>
                  <a:pt x="8854" y="4112"/>
                  <a:pt x="8476" y="3702"/>
                </a:cubicBezTo>
                <a:cubicBezTo>
                  <a:pt x="8271" y="3513"/>
                  <a:pt x="8003" y="3419"/>
                  <a:pt x="7739" y="3419"/>
                </a:cubicBezTo>
                <a:cubicBezTo>
                  <a:pt x="7475" y="3419"/>
                  <a:pt x="7215" y="3513"/>
                  <a:pt x="7026" y="3702"/>
                </a:cubicBezTo>
                <a:lnTo>
                  <a:pt x="6869" y="3860"/>
                </a:lnTo>
                <a:cubicBezTo>
                  <a:pt x="6900" y="3545"/>
                  <a:pt x="7026" y="3230"/>
                  <a:pt x="7247" y="3009"/>
                </a:cubicBezTo>
                <a:lnTo>
                  <a:pt x="8444" y="1812"/>
                </a:lnTo>
                <a:cubicBezTo>
                  <a:pt x="8712" y="1544"/>
                  <a:pt x="9066" y="1410"/>
                  <a:pt x="9421" y="1410"/>
                </a:cubicBezTo>
                <a:close/>
                <a:moveTo>
                  <a:pt x="4128" y="6475"/>
                </a:moveTo>
                <a:lnTo>
                  <a:pt x="3970" y="6601"/>
                </a:lnTo>
                <a:cubicBezTo>
                  <a:pt x="3592" y="7010"/>
                  <a:pt x="3592" y="7672"/>
                  <a:pt x="3970" y="8081"/>
                </a:cubicBezTo>
                <a:cubicBezTo>
                  <a:pt x="4175" y="8270"/>
                  <a:pt x="4443" y="8365"/>
                  <a:pt x="4711" y="8365"/>
                </a:cubicBezTo>
                <a:cubicBezTo>
                  <a:pt x="4978" y="8365"/>
                  <a:pt x="5246" y="8270"/>
                  <a:pt x="5451" y="8081"/>
                </a:cubicBezTo>
                <a:lnTo>
                  <a:pt x="5577" y="7924"/>
                </a:lnTo>
                <a:lnTo>
                  <a:pt x="5577" y="7924"/>
                </a:lnTo>
                <a:cubicBezTo>
                  <a:pt x="5640" y="8270"/>
                  <a:pt x="5483" y="8586"/>
                  <a:pt x="5231" y="8838"/>
                </a:cubicBezTo>
                <a:lnTo>
                  <a:pt x="4065" y="10003"/>
                </a:lnTo>
                <a:cubicBezTo>
                  <a:pt x="3781" y="10271"/>
                  <a:pt x="3427" y="10405"/>
                  <a:pt x="3072" y="10405"/>
                </a:cubicBezTo>
                <a:cubicBezTo>
                  <a:pt x="2718" y="10405"/>
                  <a:pt x="2364" y="10271"/>
                  <a:pt x="2080" y="10003"/>
                </a:cubicBezTo>
                <a:cubicBezTo>
                  <a:pt x="1544" y="9468"/>
                  <a:pt x="1544" y="8586"/>
                  <a:pt x="2080" y="8050"/>
                </a:cubicBezTo>
                <a:lnTo>
                  <a:pt x="3277" y="6853"/>
                </a:lnTo>
                <a:cubicBezTo>
                  <a:pt x="3498" y="6601"/>
                  <a:pt x="3813" y="6506"/>
                  <a:pt x="4128" y="6475"/>
                </a:cubicBezTo>
                <a:close/>
                <a:moveTo>
                  <a:pt x="9373" y="0"/>
                </a:moveTo>
                <a:cubicBezTo>
                  <a:pt x="8665" y="0"/>
                  <a:pt x="7956" y="268"/>
                  <a:pt x="7404" y="804"/>
                </a:cubicBezTo>
                <a:lnTo>
                  <a:pt x="6239" y="1970"/>
                </a:lnTo>
                <a:cubicBezTo>
                  <a:pt x="5451" y="2757"/>
                  <a:pt x="5199" y="3986"/>
                  <a:pt x="5640" y="4994"/>
                </a:cubicBezTo>
                <a:lnTo>
                  <a:pt x="5325" y="5309"/>
                </a:lnTo>
                <a:cubicBezTo>
                  <a:pt x="4994" y="5170"/>
                  <a:pt x="4634" y="5100"/>
                  <a:pt x="4270" y="5100"/>
                </a:cubicBezTo>
                <a:cubicBezTo>
                  <a:pt x="3562" y="5100"/>
                  <a:pt x="2842" y="5366"/>
                  <a:pt x="2301" y="5908"/>
                </a:cubicBezTo>
                <a:lnTo>
                  <a:pt x="1103" y="7105"/>
                </a:lnTo>
                <a:cubicBezTo>
                  <a:pt x="1" y="8144"/>
                  <a:pt x="1" y="9940"/>
                  <a:pt x="1103" y="11043"/>
                </a:cubicBezTo>
                <a:cubicBezTo>
                  <a:pt x="1655" y="11594"/>
                  <a:pt x="2364" y="11870"/>
                  <a:pt x="3072" y="11870"/>
                </a:cubicBezTo>
                <a:cubicBezTo>
                  <a:pt x="3781" y="11870"/>
                  <a:pt x="4490" y="11594"/>
                  <a:pt x="5041" y="11043"/>
                </a:cubicBezTo>
                <a:lnTo>
                  <a:pt x="6239" y="9846"/>
                </a:lnTo>
                <a:cubicBezTo>
                  <a:pt x="7026" y="9058"/>
                  <a:pt x="7247" y="7829"/>
                  <a:pt x="6806" y="6821"/>
                </a:cubicBezTo>
                <a:lnTo>
                  <a:pt x="7121" y="6506"/>
                </a:lnTo>
                <a:cubicBezTo>
                  <a:pt x="7473" y="6656"/>
                  <a:pt x="7840" y="6729"/>
                  <a:pt x="8204" y="6729"/>
                </a:cubicBezTo>
                <a:cubicBezTo>
                  <a:pt x="8914" y="6729"/>
                  <a:pt x="9614" y="6449"/>
                  <a:pt x="10177" y="5908"/>
                </a:cubicBezTo>
                <a:lnTo>
                  <a:pt x="11342" y="4742"/>
                </a:lnTo>
                <a:cubicBezTo>
                  <a:pt x="12445" y="3639"/>
                  <a:pt x="12445" y="1907"/>
                  <a:pt x="11342" y="804"/>
                </a:cubicBezTo>
                <a:cubicBezTo>
                  <a:pt x="10791" y="268"/>
                  <a:pt x="10082" y="0"/>
                  <a:pt x="9373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425" name="Google Shape;7425;p72"/>
          <p:cNvGrpSpPr/>
          <p:nvPr/>
        </p:nvGrpSpPr>
        <p:grpSpPr>
          <a:xfrm>
            <a:off x="7970318" y="2418902"/>
            <a:ext cx="351940" cy="349163"/>
            <a:chOff x="3133425" y="3955025"/>
            <a:chExt cx="297750" cy="29540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7426" name="Google Shape;7426;p72"/>
            <p:cNvSpPr/>
            <p:nvPr/>
          </p:nvSpPr>
          <p:spPr>
            <a:xfrm>
              <a:off x="3133425" y="4058225"/>
              <a:ext cx="297750" cy="192200"/>
            </a:xfrm>
            <a:custGeom>
              <a:avLst/>
              <a:gdLst/>
              <a:ahLst/>
              <a:cxnLst/>
              <a:rect l="l" t="t" r="r" b="b"/>
              <a:pathLst>
                <a:path w="11910" h="7688" extrusionOk="0">
                  <a:moveTo>
                    <a:pt x="5923" y="0"/>
                  </a:moveTo>
                  <a:cubicBezTo>
                    <a:pt x="5325" y="0"/>
                    <a:pt x="4821" y="347"/>
                    <a:pt x="4631" y="914"/>
                  </a:cubicBezTo>
                  <a:cubicBezTo>
                    <a:pt x="4505" y="1166"/>
                    <a:pt x="4505" y="1449"/>
                    <a:pt x="4568" y="1764"/>
                  </a:cubicBezTo>
                  <a:cubicBezTo>
                    <a:pt x="4884" y="1922"/>
                    <a:pt x="5199" y="2016"/>
                    <a:pt x="5577" y="2048"/>
                  </a:cubicBezTo>
                  <a:lnTo>
                    <a:pt x="5577" y="2741"/>
                  </a:lnTo>
                  <a:lnTo>
                    <a:pt x="2458" y="2741"/>
                  </a:lnTo>
                  <a:cubicBezTo>
                    <a:pt x="1859" y="2741"/>
                    <a:pt x="1418" y="3214"/>
                    <a:pt x="1418" y="3781"/>
                  </a:cubicBezTo>
                  <a:lnTo>
                    <a:pt x="1418" y="4190"/>
                  </a:lnTo>
                  <a:cubicBezTo>
                    <a:pt x="630" y="4316"/>
                    <a:pt x="0" y="5041"/>
                    <a:pt x="0" y="5891"/>
                  </a:cubicBezTo>
                  <a:cubicBezTo>
                    <a:pt x="0" y="6837"/>
                    <a:pt x="788" y="7687"/>
                    <a:pt x="1765" y="7687"/>
                  </a:cubicBezTo>
                  <a:cubicBezTo>
                    <a:pt x="2710" y="7687"/>
                    <a:pt x="3497" y="6900"/>
                    <a:pt x="3497" y="5891"/>
                  </a:cubicBezTo>
                  <a:cubicBezTo>
                    <a:pt x="3497" y="5072"/>
                    <a:pt x="2930" y="4316"/>
                    <a:pt x="2143" y="4190"/>
                  </a:cubicBezTo>
                  <a:lnTo>
                    <a:pt x="2143" y="3781"/>
                  </a:lnTo>
                  <a:cubicBezTo>
                    <a:pt x="2143" y="3592"/>
                    <a:pt x="2300" y="3434"/>
                    <a:pt x="2489" y="3434"/>
                  </a:cubicBezTo>
                  <a:lnTo>
                    <a:pt x="5608" y="3434"/>
                  </a:lnTo>
                  <a:lnTo>
                    <a:pt x="5608" y="4127"/>
                  </a:lnTo>
                  <a:cubicBezTo>
                    <a:pt x="4821" y="4285"/>
                    <a:pt x="4222" y="5009"/>
                    <a:pt x="4222" y="5860"/>
                  </a:cubicBezTo>
                  <a:cubicBezTo>
                    <a:pt x="4222" y="6805"/>
                    <a:pt x="5010" y="7656"/>
                    <a:pt x="5955" y="7656"/>
                  </a:cubicBezTo>
                  <a:cubicBezTo>
                    <a:pt x="6900" y="7656"/>
                    <a:pt x="7687" y="6868"/>
                    <a:pt x="7687" y="5860"/>
                  </a:cubicBezTo>
                  <a:cubicBezTo>
                    <a:pt x="7687" y="5041"/>
                    <a:pt x="7089" y="4285"/>
                    <a:pt x="6301" y="4127"/>
                  </a:cubicBezTo>
                  <a:lnTo>
                    <a:pt x="6301" y="3434"/>
                  </a:lnTo>
                  <a:lnTo>
                    <a:pt x="9452" y="3434"/>
                  </a:lnTo>
                  <a:cubicBezTo>
                    <a:pt x="9641" y="3434"/>
                    <a:pt x="9798" y="3592"/>
                    <a:pt x="9798" y="3781"/>
                  </a:cubicBezTo>
                  <a:lnTo>
                    <a:pt x="9798" y="4190"/>
                  </a:lnTo>
                  <a:cubicBezTo>
                    <a:pt x="9011" y="4316"/>
                    <a:pt x="8444" y="5041"/>
                    <a:pt x="8444" y="5891"/>
                  </a:cubicBezTo>
                  <a:cubicBezTo>
                    <a:pt x="8444" y="6837"/>
                    <a:pt x="9231" y="7687"/>
                    <a:pt x="10176" y="7687"/>
                  </a:cubicBezTo>
                  <a:cubicBezTo>
                    <a:pt x="11121" y="7687"/>
                    <a:pt x="11909" y="6900"/>
                    <a:pt x="11909" y="5891"/>
                  </a:cubicBezTo>
                  <a:cubicBezTo>
                    <a:pt x="11783" y="5135"/>
                    <a:pt x="11185" y="4379"/>
                    <a:pt x="10397" y="4222"/>
                  </a:cubicBezTo>
                  <a:lnTo>
                    <a:pt x="10397" y="3812"/>
                  </a:lnTo>
                  <a:cubicBezTo>
                    <a:pt x="10397" y="3245"/>
                    <a:pt x="9924" y="2804"/>
                    <a:pt x="9389" y="2804"/>
                  </a:cubicBezTo>
                  <a:lnTo>
                    <a:pt x="6238" y="2804"/>
                  </a:lnTo>
                  <a:lnTo>
                    <a:pt x="6238" y="2079"/>
                  </a:lnTo>
                  <a:cubicBezTo>
                    <a:pt x="6585" y="2048"/>
                    <a:pt x="6900" y="1922"/>
                    <a:pt x="7215" y="1827"/>
                  </a:cubicBezTo>
                  <a:cubicBezTo>
                    <a:pt x="7341" y="1418"/>
                    <a:pt x="7246" y="977"/>
                    <a:pt x="7057" y="630"/>
                  </a:cubicBezTo>
                  <a:cubicBezTo>
                    <a:pt x="6774" y="221"/>
                    <a:pt x="6396" y="0"/>
                    <a:pt x="59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7" name="Google Shape;7427;p72"/>
            <p:cNvSpPr/>
            <p:nvPr/>
          </p:nvSpPr>
          <p:spPr>
            <a:xfrm>
              <a:off x="3263375" y="4007025"/>
              <a:ext cx="35475" cy="35450"/>
            </a:xfrm>
            <a:custGeom>
              <a:avLst/>
              <a:gdLst/>
              <a:ahLst/>
              <a:cxnLst/>
              <a:rect l="l" t="t" r="r" b="b"/>
              <a:pathLst>
                <a:path w="1419" h="1418" extrusionOk="0">
                  <a:moveTo>
                    <a:pt x="725" y="0"/>
                  </a:moveTo>
                  <a:cubicBezTo>
                    <a:pt x="284" y="0"/>
                    <a:pt x="1" y="315"/>
                    <a:pt x="1" y="725"/>
                  </a:cubicBezTo>
                  <a:cubicBezTo>
                    <a:pt x="1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5"/>
                    <a:pt x="1103" y="0"/>
                    <a:pt x="7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8" name="Google Shape;7428;p72"/>
            <p:cNvSpPr/>
            <p:nvPr/>
          </p:nvSpPr>
          <p:spPr>
            <a:xfrm>
              <a:off x="3203525" y="3955025"/>
              <a:ext cx="155175" cy="135500"/>
            </a:xfrm>
            <a:custGeom>
              <a:avLst/>
              <a:gdLst/>
              <a:ahLst/>
              <a:cxnLst/>
              <a:rect l="l" t="t" r="r" b="b"/>
              <a:pathLst>
                <a:path w="6207" h="5420" extrusionOk="0">
                  <a:moveTo>
                    <a:pt x="3119" y="1"/>
                  </a:moveTo>
                  <a:cubicBezTo>
                    <a:pt x="1386" y="1"/>
                    <a:pt x="0" y="1387"/>
                    <a:pt x="0" y="3120"/>
                  </a:cubicBezTo>
                  <a:cubicBezTo>
                    <a:pt x="0" y="4002"/>
                    <a:pt x="410" y="4853"/>
                    <a:pt x="1071" y="5420"/>
                  </a:cubicBezTo>
                  <a:cubicBezTo>
                    <a:pt x="1071" y="5231"/>
                    <a:pt x="1103" y="5042"/>
                    <a:pt x="1197" y="4853"/>
                  </a:cubicBezTo>
                  <a:cubicBezTo>
                    <a:pt x="1323" y="4380"/>
                    <a:pt x="1701" y="3971"/>
                    <a:pt x="2111" y="3750"/>
                  </a:cubicBezTo>
                  <a:cubicBezTo>
                    <a:pt x="1890" y="3498"/>
                    <a:pt x="1733" y="3151"/>
                    <a:pt x="1733" y="2805"/>
                  </a:cubicBezTo>
                  <a:cubicBezTo>
                    <a:pt x="1733" y="2049"/>
                    <a:pt x="2363" y="1419"/>
                    <a:pt x="3119" y="1419"/>
                  </a:cubicBezTo>
                  <a:cubicBezTo>
                    <a:pt x="3844" y="1419"/>
                    <a:pt x="4474" y="2049"/>
                    <a:pt x="4474" y="2805"/>
                  </a:cubicBezTo>
                  <a:cubicBezTo>
                    <a:pt x="4474" y="3151"/>
                    <a:pt x="4348" y="3498"/>
                    <a:pt x="4096" y="3750"/>
                  </a:cubicBezTo>
                  <a:cubicBezTo>
                    <a:pt x="4379" y="3876"/>
                    <a:pt x="4600" y="4097"/>
                    <a:pt x="4789" y="4380"/>
                  </a:cubicBezTo>
                  <a:cubicBezTo>
                    <a:pt x="5009" y="4695"/>
                    <a:pt x="5135" y="5042"/>
                    <a:pt x="5167" y="5420"/>
                  </a:cubicBezTo>
                  <a:cubicBezTo>
                    <a:pt x="5797" y="4853"/>
                    <a:pt x="6207" y="4065"/>
                    <a:pt x="6207" y="3120"/>
                  </a:cubicBezTo>
                  <a:cubicBezTo>
                    <a:pt x="6207" y="1387"/>
                    <a:pt x="4852" y="1"/>
                    <a:pt x="31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29" name="Google Shape;7429;p72"/>
          <p:cNvGrpSpPr/>
          <p:nvPr/>
        </p:nvGrpSpPr>
        <p:grpSpPr>
          <a:xfrm>
            <a:off x="6650491" y="2882490"/>
            <a:ext cx="350079" cy="351320"/>
            <a:chOff x="4991425" y="3234750"/>
            <a:chExt cx="296175" cy="29722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7430" name="Google Shape;7430;p72"/>
            <p:cNvSpPr/>
            <p:nvPr/>
          </p:nvSpPr>
          <p:spPr>
            <a:xfrm>
              <a:off x="5077275" y="3304450"/>
              <a:ext cx="122100" cy="99275"/>
            </a:xfrm>
            <a:custGeom>
              <a:avLst/>
              <a:gdLst/>
              <a:ahLst/>
              <a:cxnLst/>
              <a:rect l="l" t="t" r="r" b="b"/>
              <a:pathLst>
                <a:path w="4884" h="3971" extrusionOk="0">
                  <a:moveTo>
                    <a:pt x="2426" y="1"/>
                  </a:moveTo>
                  <a:cubicBezTo>
                    <a:pt x="1103" y="1"/>
                    <a:pt x="0" y="1104"/>
                    <a:pt x="0" y="2427"/>
                  </a:cubicBezTo>
                  <a:cubicBezTo>
                    <a:pt x="0" y="3025"/>
                    <a:pt x="190" y="3530"/>
                    <a:pt x="536" y="3971"/>
                  </a:cubicBezTo>
                  <a:cubicBezTo>
                    <a:pt x="820" y="3624"/>
                    <a:pt x="1103" y="3309"/>
                    <a:pt x="1481" y="3057"/>
                  </a:cubicBezTo>
                  <a:cubicBezTo>
                    <a:pt x="1261" y="2805"/>
                    <a:pt x="1103" y="2458"/>
                    <a:pt x="1103" y="2112"/>
                  </a:cubicBezTo>
                  <a:cubicBezTo>
                    <a:pt x="1103" y="1356"/>
                    <a:pt x="1733" y="726"/>
                    <a:pt x="2489" y="726"/>
                  </a:cubicBezTo>
                  <a:cubicBezTo>
                    <a:pt x="3214" y="726"/>
                    <a:pt x="3844" y="1356"/>
                    <a:pt x="3844" y="2112"/>
                  </a:cubicBezTo>
                  <a:cubicBezTo>
                    <a:pt x="3844" y="2458"/>
                    <a:pt x="3687" y="2805"/>
                    <a:pt x="3466" y="3057"/>
                  </a:cubicBezTo>
                  <a:cubicBezTo>
                    <a:pt x="3844" y="3246"/>
                    <a:pt x="4128" y="3561"/>
                    <a:pt x="4317" y="3971"/>
                  </a:cubicBezTo>
                  <a:cubicBezTo>
                    <a:pt x="4695" y="3530"/>
                    <a:pt x="4884" y="3025"/>
                    <a:pt x="4884" y="2427"/>
                  </a:cubicBezTo>
                  <a:cubicBezTo>
                    <a:pt x="4884" y="1104"/>
                    <a:pt x="3781" y="1"/>
                    <a:pt x="24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1" name="Google Shape;7431;p72"/>
            <p:cNvSpPr/>
            <p:nvPr/>
          </p:nvSpPr>
          <p:spPr>
            <a:xfrm>
              <a:off x="5121375" y="33399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1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2" name="Google Shape;7432;p72"/>
            <p:cNvSpPr/>
            <p:nvPr/>
          </p:nvSpPr>
          <p:spPr>
            <a:xfrm>
              <a:off x="5009550" y="3234750"/>
              <a:ext cx="259150" cy="261125"/>
            </a:xfrm>
            <a:custGeom>
              <a:avLst/>
              <a:gdLst/>
              <a:ahLst/>
              <a:cxnLst/>
              <a:rect l="l" t="t" r="r" b="b"/>
              <a:pathLst>
                <a:path w="10366" h="10445" extrusionOk="0">
                  <a:moveTo>
                    <a:pt x="5198" y="2159"/>
                  </a:moveTo>
                  <a:cubicBezTo>
                    <a:pt x="6931" y="2159"/>
                    <a:pt x="8286" y="3514"/>
                    <a:pt x="8286" y="5246"/>
                  </a:cubicBezTo>
                  <a:cubicBezTo>
                    <a:pt x="8286" y="6916"/>
                    <a:pt x="6931" y="8365"/>
                    <a:pt x="5198" y="8365"/>
                  </a:cubicBezTo>
                  <a:cubicBezTo>
                    <a:pt x="3340" y="8365"/>
                    <a:pt x="2079" y="6822"/>
                    <a:pt x="2079" y="5246"/>
                  </a:cubicBezTo>
                  <a:cubicBezTo>
                    <a:pt x="2079" y="3514"/>
                    <a:pt x="3497" y="2159"/>
                    <a:pt x="5198" y="2159"/>
                  </a:cubicBezTo>
                  <a:close/>
                  <a:moveTo>
                    <a:pt x="5167" y="1"/>
                  </a:moveTo>
                  <a:cubicBezTo>
                    <a:pt x="5088" y="1"/>
                    <a:pt x="5009" y="17"/>
                    <a:pt x="4946" y="48"/>
                  </a:cubicBezTo>
                  <a:lnTo>
                    <a:pt x="4001" y="836"/>
                  </a:lnTo>
                  <a:lnTo>
                    <a:pt x="2773" y="678"/>
                  </a:lnTo>
                  <a:cubicBezTo>
                    <a:pt x="2756" y="675"/>
                    <a:pt x="2739" y="673"/>
                    <a:pt x="2723" y="673"/>
                  </a:cubicBezTo>
                  <a:cubicBezTo>
                    <a:pt x="2583" y="673"/>
                    <a:pt x="2454" y="786"/>
                    <a:pt x="2426" y="899"/>
                  </a:cubicBezTo>
                  <a:lnTo>
                    <a:pt x="1953" y="2033"/>
                  </a:lnTo>
                  <a:lnTo>
                    <a:pt x="819" y="2505"/>
                  </a:lnTo>
                  <a:cubicBezTo>
                    <a:pt x="662" y="2568"/>
                    <a:pt x="567" y="2694"/>
                    <a:pt x="630" y="2852"/>
                  </a:cubicBezTo>
                  <a:lnTo>
                    <a:pt x="788" y="4081"/>
                  </a:lnTo>
                  <a:lnTo>
                    <a:pt x="32" y="5026"/>
                  </a:lnTo>
                  <a:cubicBezTo>
                    <a:pt x="0" y="5183"/>
                    <a:pt x="0" y="5341"/>
                    <a:pt x="63" y="5467"/>
                  </a:cubicBezTo>
                  <a:lnTo>
                    <a:pt x="819" y="6381"/>
                  </a:lnTo>
                  <a:lnTo>
                    <a:pt x="662" y="7609"/>
                  </a:lnTo>
                  <a:cubicBezTo>
                    <a:pt x="630" y="7767"/>
                    <a:pt x="725" y="7924"/>
                    <a:pt x="851" y="7956"/>
                  </a:cubicBezTo>
                  <a:lnTo>
                    <a:pt x="1985" y="8428"/>
                  </a:lnTo>
                  <a:lnTo>
                    <a:pt x="2457" y="9594"/>
                  </a:lnTo>
                  <a:cubicBezTo>
                    <a:pt x="2536" y="9725"/>
                    <a:pt x="2637" y="9791"/>
                    <a:pt x="2741" y="9791"/>
                  </a:cubicBezTo>
                  <a:cubicBezTo>
                    <a:pt x="2762" y="9791"/>
                    <a:pt x="2783" y="9788"/>
                    <a:pt x="2804" y="9783"/>
                  </a:cubicBezTo>
                  <a:lnTo>
                    <a:pt x="4033" y="9626"/>
                  </a:lnTo>
                  <a:lnTo>
                    <a:pt x="4978" y="10382"/>
                  </a:lnTo>
                  <a:cubicBezTo>
                    <a:pt x="5072" y="10413"/>
                    <a:pt x="5104" y="10445"/>
                    <a:pt x="5167" y="10445"/>
                  </a:cubicBezTo>
                  <a:cubicBezTo>
                    <a:pt x="5261" y="10445"/>
                    <a:pt x="5324" y="10413"/>
                    <a:pt x="5387" y="10382"/>
                  </a:cubicBezTo>
                  <a:lnTo>
                    <a:pt x="6333" y="9626"/>
                  </a:lnTo>
                  <a:lnTo>
                    <a:pt x="7530" y="9783"/>
                  </a:lnTo>
                  <a:cubicBezTo>
                    <a:pt x="7687" y="9783"/>
                    <a:pt x="7876" y="9689"/>
                    <a:pt x="7908" y="9594"/>
                  </a:cubicBezTo>
                  <a:lnTo>
                    <a:pt x="8380" y="8428"/>
                  </a:lnTo>
                  <a:lnTo>
                    <a:pt x="9515" y="7956"/>
                  </a:lnTo>
                  <a:cubicBezTo>
                    <a:pt x="9672" y="7893"/>
                    <a:pt x="9735" y="7767"/>
                    <a:pt x="9704" y="7609"/>
                  </a:cubicBezTo>
                  <a:lnTo>
                    <a:pt x="9546" y="6381"/>
                  </a:lnTo>
                  <a:lnTo>
                    <a:pt x="10302" y="5467"/>
                  </a:lnTo>
                  <a:cubicBezTo>
                    <a:pt x="10365" y="5341"/>
                    <a:pt x="10365" y="5120"/>
                    <a:pt x="10302" y="5026"/>
                  </a:cubicBezTo>
                  <a:lnTo>
                    <a:pt x="9546" y="4081"/>
                  </a:lnTo>
                  <a:lnTo>
                    <a:pt x="9704" y="2852"/>
                  </a:lnTo>
                  <a:cubicBezTo>
                    <a:pt x="9735" y="2694"/>
                    <a:pt x="9641" y="2537"/>
                    <a:pt x="9515" y="2505"/>
                  </a:cubicBezTo>
                  <a:lnTo>
                    <a:pt x="8380" y="2033"/>
                  </a:lnTo>
                  <a:lnTo>
                    <a:pt x="7908" y="899"/>
                  </a:lnTo>
                  <a:cubicBezTo>
                    <a:pt x="7826" y="762"/>
                    <a:pt x="7719" y="672"/>
                    <a:pt x="7589" y="672"/>
                  </a:cubicBezTo>
                  <a:cubicBezTo>
                    <a:pt x="7570" y="672"/>
                    <a:pt x="7550" y="674"/>
                    <a:pt x="7530" y="678"/>
                  </a:cubicBezTo>
                  <a:lnTo>
                    <a:pt x="6333" y="836"/>
                  </a:lnTo>
                  <a:lnTo>
                    <a:pt x="5387" y="48"/>
                  </a:lnTo>
                  <a:cubicBezTo>
                    <a:pt x="5324" y="17"/>
                    <a:pt x="5246" y="1"/>
                    <a:pt x="5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3" name="Google Shape;7433;p72"/>
            <p:cNvSpPr/>
            <p:nvPr/>
          </p:nvSpPr>
          <p:spPr>
            <a:xfrm>
              <a:off x="5105625" y="3391900"/>
              <a:ext cx="66975" cy="34675"/>
            </a:xfrm>
            <a:custGeom>
              <a:avLst/>
              <a:gdLst/>
              <a:ahLst/>
              <a:cxnLst/>
              <a:rect l="l" t="t" r="r" b="b"/>
              <a:pathLst>
                <a:path w="2679" h="1387" extrusionOk="0">
                  <a:moveTo>
                    <a:pt x="1355" y="0"/>
                  </a:moveTo>
                  <a:cubicBezTo>
                    <a:pt x="725" y="0"/>
                    <a:pt x="190" y="441"/>
                    <a:pt x="1" y="977"/>
                  </a:cubicBezTo>
                  <a:cubicBezTo>
                    <a:pt x="410" y="1229"/>
                    <a:pt x="820" y="1386"/>
                    <a:pt x="1355" y="1386"/>
                  </a:cubicBezTo>
                  <a:cubicBezTo>
                    <a:pt x="1859" y="1386"/>
                    <a:pt x="2301" y="1229"/>
                    <a:pt x="2679" y="977"/>
                  </a:cubicBezTo>
                  <a:cubicBezTo>
                    <a:pt x="2521" y="410"/>
                    <a:pt x="1985" y="0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4" name="Google Shape;7434;p72"/>
            <p:cNvSpPr/>
            <p:nvPr/>
          </p:nvSpPr>
          <p:spPr>
            <a:xfrm>
              <a:off x="5192275" y="3443075"/>
              <a:ext cx="95325" cy="86975"/>
            </a:xfrm>
            <a:custGeom>
              <a:avLst/>
              <a:gdLst/>
              <a:ahLst/>
              <a:cxnLst/>
              <a:rect l="l" t="t" r="r" b="b"/>
              <a:pathLst>
                <a:path w="3813" h="3479" extrusionOk="0">
                  <a:moveTo>
                    <a:pt x="2867" y="1"/>
                  </a:moveTo>
                  <a:cubicBezTo>
                    <a:pt x="2741" y="127"/>
                    <a:pt x="2647" y="221"/>
                    <a:pt x="2489" y="284"/>
                  </a:cubicBezTo>
                  <a:lnTo>
                    <a:pt x="1607" y="631"/>
                  </a:lnTo>
                  <a:lnTo>
                    <a:pt x="1260" y="1482"/>
                  </a:lnTo>
                  <a:cubicBezTo>
                    <a:pt x="1103" y="1891"/>
                    <a:pt x="693" y="2112"/>
                    <a:pt x="284" y="2112"/>
                  </a:cubicBezTo>
                  <a:lnTo>
                    <a:pt x="158" y="2112"/>
                  </a:lnTo>
                  <a:lnTo>
                    <a:pt x="0" y="2080"/>
                  </a:lnTo>
                  <a:lnTo>
                    <a:pt x="1166" y="3372"/>
                  </a:lnTo>
                  <a:cubicBezTo>
                    <a:pt x="1237" y="3443"/>
                    <a:pt x="1343" y="3478"/>
                    <a:pt x="1445" y="3478"/>
                  </a:cubicBezTo>
                  <a:cubicBezTo>
                    <a:pt x="1479" y="3478"/>
                    <a:pt x="1512" y="3474"/>
                    <a:pt x="1544" y="3466"/>
                  </a:cubicBezTo>
                  <a:cubicBezTo>
                    <a:pt x="1638" y="3403"/>
                    <a:pt x="1764" y="3340"/>
                    <a:pt x="1764" y="3183"/>
                  </a:cubicBezTo>
                  <a:lnTo>
                    <a:pt x="2080" y="1639"/>
                  </a:lnTo>
                  <a:lnTo>
                    <a:pt x="3497" y="1324"/>
                  </a:lnTo>
                  <a:cubicBezTo>
                    <a:pt x="3532" y="1338"/>
                    <a:pt x="3563" y="1344"/>
                    <a:pt x="3592" y="1344"/>
                  </a:cubicBezTo>
                  <a:cubicBezTo>
                    <a:pt x="3693" y="1344"/>
                    <a:pt x="3756" y="1265"/>
                    <a:pt x="3781" y="1167"/>
                  </a:cubicBezTo>
                  <a:cubicBezTo>
                    <a:pt x="3812" y="1072"/>
                    <a:pt x="3781" y="946"/>
                    <a:pt x="3686" y="820"/>
                  </a:cubicBezTo>
                  <a:lnTo>
                    <a:pt x="286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5" name="Google Shape;7435;p72"/>
            <p:cNvSpPr/>
            <p:nvPr/>
          </p:nvSpPr>
          <p:spPr>
            <a:xfrm>
              <a:off x="4991425" y="3444650"/>
              <a:ext cx="95325" cy="87325"/>
            </a:xfrm>
            <a:custGeom>
              <a:avLst/>
              <a:gdLst/>
              <a:ahLst/>
              <a:cxnLst/>
              <a:rect l="l" t="t" r="r" b="b"/>
              <a:pathLst>
                <a:path w="3813" h="3493" extrusionOk="0">
                  <a:moveTo>
                    <a:pt x="946" y="1"/>
                  </a:moveTo>
                  <a:lnTo>
                    <a:pt x="126" y="851"/>
                  </a:lnTo>
                  <a:cubicBezTo>
                    <a:pt x="0" y="851"/>
                    <a:pt x="0" y="1009"/>
                    <a:pt x="32" y="1104"/>
                  </a:cubicBezTo>
                  <a:cubicBezTo>
                    <a:pt x="95" y="1230"/>
                    <a:pt x="158" y="1324"/>
                    <a:pt x="315" y="1356"/>
                  </a:cubicBezTo>
                  <a:lnTo>
                    <a:pt x="1733" y="1671"/>
                  </a:lnTo>
                  <a:lnTo>
                    <a:pt x="2048" y="3214"/>
                  </a:lnTo>
                  <a:cubicBezTo>
                    <a:pt x="2080" y="3309"/>
                    <a:pt x="2174" y="3435"/>
                    <a:pt x="2300" y="3466"/>
                  </a:cubicBezTo>
                  <a:cubicBezTo>
                    <a:pt x="2328" y="3485"/>
                    <a:pt x="2361" y="3492"/>
                    <a:pt x="2396" y="3492"/>
                  </a:cubicBezTo>
                  <a:cubicBezTo>
                    <a:pt x="2482" y="3492"/>
                    <a:pt x="2580" y="3448"/>
                    <a:pt x="2647" y="3403"/>
                  </a:cubicBezTo>
                  <a:lnTo>
                    <a:pt x="3813" y="2112"/>
                  </a:lnTo>
                  <a:lnTo>
                    <a:pt x="3813" y="2112"/>
                  </a:lnTo>
                  <a:lnTo>
                    <a:pt x="3624" y="2143"/>
                  </a:lnTo>
                  <a:lnTo>
                    <a:pt x="3561" y="2143"/>
                  </a:lnTo>
                  <a:cubicBezTo>
                    <a:pt x="3119" y="2143"/>
                    <a:pt x="2773" y="1891"/>
                    <a:pt x="2552" y="1513"/>
                  </a:cubicBezTo>
                  <a:lnTo>
                    <a:pt x="2206" y="631"/>
                  </a:lnTo>
                  <a:lnTo>
                    <a:pt x="1355" y="284"/>
                  </a:lnTo>
                  <a:cubicBezTo>
                    <a:pt x="1198" y="221"/>
                    <a:pt x="1072" y="127"/>
                    <a:pt x="9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36" name="Google Shape;7436;p72"/>
          <p:cNvGrpSpPr/>
          <p:nvPr/>
        </p:nvGrpSpPr>
        <p:grpSpPr>
          <a:xfrm>
            <a:off x="6650491" y="3352053"/>
            <a:ext cx="350079" cy="308177"/>
            <a:chOff x="4991425" y="3617150"/>
            <a:chExt cx="296175" cy="26072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7437" name="Google Shape;7437;p72"/>
            <p:cNvSpPr/>
            <p:nvPr/>
          </p:nvSpPr>
          <p:spPr>
            <a:xfrm>
              <a:off x="5069400" y="3738450"/>
              <a:ext cx="139425" cy="139425"/>
            </a:xfrm>
            <a:custGeom>
              <a:avLst/>
              <a:gdLst/>
              <a:ahLst/>
              <a:cxnLst/>
              <a:rect l="l" t="t" r="r" b="b"/>
              <a:pathLst>
                <a:path w="5577" h="5577" extrusionOk="0">
                  <a:moveTo>
                    <a:pt x="2804" y="0"/>
                  </a:moveTo>
                  <a:cubicBezTo>
                    <a:pt x="1607" y="0"/>
                    <a:pt x="1450" y="725"/>
                    <a:pt x="1009" y="3308"/>
                  </a:cubicBezTo>
                  <a:cubicBezTo>
                    <a:pt x="946" y="3749"/>
                    <a:pt x="851" y="4285"/>
                    <a:pt x="757" y="4883"/>
                  </a:cubicBezTo>
                  <a:lnTo>
                    <a:pt x="347" y="4883"/>
                  </a:lnTo>
                  <a:cubicBezTo>
                    <a:pt x="158" y="4883"/>
                    <a:pt x="0" y="5041"/>
                    <a:pt x="0" y="5230"/>
                  </a:cubicBezTo>
                  <a:cubicBezTo>
                    <a:pt x="0" y="5419"/>
                    <a:pt x="158" y="5576"/>
                    <a:pt x="347" y="5576"/>
                  </a:cubicBezTo>
                  <a:lnTo>
                    <a:pt x="5230" y="5576"/>
                  </a:lnTo>
                  <a:cubicBezTo>
                    <a:pt x="5419" y="5545"/>
                    <a:pt x="5577" y="5387"/>
                    <a:pt x="5577" y="5198"/>
                  </a:cubicBezTo>
                  <a:cubicBezTo>
                    <a:pt x="5577" y="5009"/>
                    <a:pt x="5419" y="4852"/>
                    <a:pt x="5230" y="4852"/>
                  </a:cubicBezTo>
                  <a:lnTo>
                    <a:pt x="4852" y="4852"/>
                  </a:lnTo>
                  <a:cubicBezTo>
                    <a:pt x="4726" y="4253"/>
                    <a:pt x="4632" y="3749"/>
                    <a:pt x="4569" y="3277"/>
                  </a:cubicBezTo>
                  <a:cubicBezTo>
                    <a:pt x="4128" y="756"/>
                    <a:pt x="3970" y="0"/>
                    <a:pt x="28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8" name="Google Shape;7438;p72"/>
            <p:cNvSpPr/>
            <p:nvPr/>
          </p:nvSpPr>
          <p:spPr>
            <a:xfrm>
              <a:off x="5200150" y="3617150"/>
              <a:ext cx="69325" cy="69325"/>
            </a:xfrm>
            <a:custGeom>
              <a:avLst/>
              <a:gdLst/>
              <a:ahLst/>
              <a:cxnLst/>
              <a:rect l="l" t="t" r="r" b="b"/>
              <a:pathLst>
                <a:path w="2773" h="2773" extrusionOk="0">
                  <a:moveTo>
                    <a:pt x="1386" y="0"/>
                  </a:moveTo>
                  <a:cubicBezTo>
                    <a:pt x="630" y="0"/>
                    <a:pt x="0" y="630"/>
                    <a:pt x="0" y="1387"/>
                  </a:cubicBezTo>
                  <a:cubicBezTo>
                    <a:pt x="0" y="2111"/>
                    <a:pt x="630" y="2773"/>
                    <a:pt x="1386" y="2773"/>
                  </a:cubicBezTo>
                  <a:cubicBezTo>
                    <a:pt x="2143" y="2773"/>
                    <a:pt x="2773" y="2111"/>
                    <a:pt x="2773" y="1387"/>
                  </a:cubicBezTo>
                  <a:cubicBezTo>
                    <a:pt x="2773" y="630"/>
                    <a:pt x="2143" y="0"/>
                    <a:pt x="13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9" name="Google Shape;7439;p72"/>
            <p:cNvSpPr/>
            <p:nvPr/>
          </p:nvSpPr>
          <p:spPr>
            <a:xfrm>
              <a:off x="5009550" y="3617150"/>
              <a:ext cx="68525" cy="69325"/>
            </a:xfrm>
            <a:custGeom>
              <a:avLst/>
              <a:gdLst/>
              <a:ahLst/>
              <a:cxnLst/>
              <a:rect l="l" t="t" r="r" b="b"/>
              <a:pathLst>
                <a:path w="2741" h="2773" extrusionOk="0">
                  <a:moveTo>
                    <a:pt x="1355" y="0"/>
                  </a:moveTo>
                  <a:cubicBezTo>
                    <a:pt x="599" y="0"/>
                    <a:pt x="0" y="630"/>
                    <a:pt x="0" y="1387"/>
                  </a:cubicBezTo>
                  <a:cubicBezTo>
                    <a:pt x="0" y="2143"/>
                    <a:pt x="599" y="2773"/>
                    <a:pt x="1355" y="2773"/>
                  </a:cubicBezTo>
                  <a:cubicBezTo>
                    <a:pt x="2111" y="2773"/>
                    <a:pt x="2741" y="2143"/>
                    <a:pt x="2741" y="1387"/>
                  </a:cubicBezTo>
                  <a:cubicBezTo>
                    <a:pt x="2741" y="630"/>
                    <a:pt x="2111" y="0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0" name="Google Shape;7440;p72"/>
            <p:cNvSpPr/>
            <p:nvPr/>
          </p:nvSpPr>
          <p:spPr>
            <a:xfrm>
              <a:off x="4991425" y="3686450"/>
              <a:ext cx="104775" cy="52025"/>
            </a:xfrm>
            <a:custGeom>
              <a:avLst/>
              <a:gdLst/>
              <a:ahLst/>
              <a:cxnLst/>
              <a:rect l="l" t="t" r="r" b="b"/>
              <a:pathLst>
                <a:path w="4191" h="2081" extrusionOk="0">
                  <a:moveTo>
                    <a:pt x="568" y="1"/>
                  </a:moveTo>
                  <a:cubicBezTo>
                    <a:pt x="252" y="347"/>
                    <a:pt x="0" y="851"/>
                    <a:pt x="0" y="1356"/>
                  </a:cubicBezTo>
                  <a:lnTo>
                    <a:pt x="0" y="1734"/>
                  </a:lnTo>
                  <a:cubicBezTo>
                    <a:pt x="0" y="1923"/>
                    <a:pt x="158" y="2080"/>
                    <a:pt x="347" y="2080"/>
                  </a:cubicBezTo>
                  <a:lnTo>
                    <a:pt x="3813" y="2080"/>
                  </a:lnTo>
                  <a:cubicBezTo>
                    <a:pt x="4033" y="2080"/>
                    <a:pt x="4191" y="1923"/>
                    <a:pt x="4191" y="1734"/>
                  </a:cubicBezTo>
                  <a:lnTo>
                    <a:pt x="4191" y="1356"/>
                  </a:lnTo>
                  <a:cubicBezTo>
                    <a:pt x="4191" y="820"/>
                    <a:pt x="3970" y="347"/>
                    <a:pt x="3624" y="1"/>
                  </a:cubicBezTo>
                  <a:cubicBezTo>
                    <a:pt x="3245" y="410"/>
                    <a:pt x="2678" y="694"/>
                    <a:pt x="2080" y="694"/>
                  </a:cubicBezTo>
                  <a:cubicBezTo>
                    <a:pt x="1513" y="694"/>
                    <a:pt x="946" y="410"/>
                    <a:pt x="5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1" name="Google Shape;7441;p72"/>
            <p:cNvSpPr/>
            <p:nvPr/>
          </p:nvSpPr>
          <p:spPr>
            <a:xfrm>
              <a:off x="5183600" y="3686450"/>
              <a:ext cx="104000" cy="52025"/>
            </a:xfrm>
            <a:custGeom>
              <a:avLst/>
              <a:gdLst/>
              <a:ahLst/>
              <a:cxnLst/>
              <a:rect l="l" t="t" r="r" b="b"/>
              <a:pathLst>
                <a:path w="4160" h="2081" extrusionOk="0">
                  <a:moveTo>
                    <a:pt x="536" y="1"/>
                  </a:moveTo>
                  <a:cubicBezTo>
                    <a:pt x="221" y="347"/>
                    <a:pt x="1" y="851"/>
                    <a:pt x="1" y="1356"/>
                  </a:cubicBezTo>
                  <a:lnTo>
                    <a:pt x="1" y="1702"/>
                  </a:lnTo>
                  <a:cubicBezTo>
                    <a:pt x="1" y="1923"/>
                    <a:pt x="158" y="2080"/>
                    <a:pt x="347" y="2080"/>
                  </a:cubicBezTo>
                  <a:lnTo>
                    <a:pt x="3813" y="2080"/>
                  </a:lnTo>
                  <a:cubicBezTo>
                    <a:pt x="4002" y="2080"/>
                    <a:pt x="4159" y="1923"/>
                    <a:pt x="4159" y="1702"/>
                  </a:cubicBezTo>
                  <a:lnTo>
                    <a:pt x="4159" y="1356"/>
                  </a:lnTo>
                  <a:cubicBezTo>
                    <a:pt x="4159" y="820"/>
                    <a:pt x="3970" y="347"/>
                    <a:pt x="3624" y="1"/>
                  </a:cubicBezTo>
                  <a:cubicBezTo>
                    <a:pt x="3214" y="410"/>
                    <a:pt x="2679" y="694"/>
                    <a:pt x="2080" y="694"/>
                  </a:cubicBezTo>
                  <a:cubicBezTo>
                    <a:pt x="1450" y="694"/>
                    <a:pt x="946" y="410"/>
                    <a:pt x="5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2" name="Google Shape;7442;p72"/>
            <p:cNvSpPr/>
            <p:nvPr/>
          </p:nvSpPr>
          <p:spPr>
            <a:xfrm>
              <a:off x="5187550" y="3755775"/>
              <a:ext cx="100050" cy="52800"/>
            </a:xfrm>
            <a:custGeom>
              <a:avLst/>
              <a:gdLst/>
              <a:ahLst/>
              <a:cxnLst/>
              <a:rect l="l" t="t" r="r" b="b"/>
              <a:pathLst>
                <a:path w="4002" h="2112" extrusionOk="0">
                  <a:moveTo>
                    <a:pt x="0" y="0"/>
                  </a:moveTo>
                  <a:cubicBezTo>
                    <a:pt x="189" y="567"/>
                    <a:pt x="315" y="1229"/>
                    <a:pt x="473" y="2111"/>
                  </a:cubicBezTo>
                  <a:lnTo>
                    <a:pt x="3655" y="2111"/>
                  </a:lnTo>
                  <a:cubicBezTo>
                    <a:pt x="3844" y="2111"/>
                    <a:pt x="4001" y="1954"/>
                    <a:pt x="4001" y="1733"/>
                  </a:cubicBezTo>
                  <a:lnTo>
                    <a:pt x="4001" y="378"/>
                  </a:lnTo>
                  <a:cubicBezTo>
                    <a:pt x="3970" y="158"/>
                    <a:pt x="3844" y="0"/>
                    <a:pt x="36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3" name="Google Shape;7443;p72"/>
            <p:cNvSpPr/>
            <p:nvPr/>
          </p:nvSpPr>
          <p:spPr>
            <a:xfrm>
              <a:off x="4991425" y="3755775"/>
              <a:ext cx="100850" cy="52000"/>
            </a:xfrm>
            <a:custGeom>
              <a:avLst/>
              <a:gdLst/>
              <a:ahLst/>
              <a:cxnLst/>
              <a:rect l="l" t="t" r="r" b="b"/>
              <a:pathLst>
                <a:path w="4034" h="2080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733"/>
                  </a:lnTo>
                  <a:cubicBezTo>
                    <a:pt x="0" y="1954"/>
                    <a:pt x="158" y="2080"/>
                    <a:pt x="347" y="2080"/>
                  </a:cubicBezTo>
                  <a:lnTo>
                    <a:pt x="3561" y="2080"/>
                  </a:lnTo>
                  <a:cubicBezTo>
                    <a:pt x="3718" y="1229"/>
                    <a:pt x="3813" y="567"/>
                    <a:pt x="40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44" name="Google Shape;7444;p72"/>
          <p:cNvGrpSpPr/>
          <p:nvPr/>
        </p:nvGrpSpPr>
        <p:grpSpPr>
          <a:xfrm>
            <a:off x="6727764" y="3807644"/>
            <a:ext cx="195532" cy="349163"/>
            <a:chOff x="5056800" y="3962900"/>
            <a:chExt cx="165425" cy="29540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7445" name="Google Shape;7445;p72"/>
            <p:cNvSpPr/>
            <p:nvPr/>
          </p:nvSpPr>
          <p:spPr>
            <a:xfrm>
              <a:off x="5155250" y="4042450"/>
              <a:ext cx="66975" cy="104800"/>
            </a:xfrm>
            <a:custGeom>
              <a:avLst/>
              <a:gdLst/>
              <a:ahLst/>
              <a:cxnLst/>
              <a:rect l="l" t="t" r="r" b="b"/>
              <a:pathLst>
                <a:path w="2679" h="4192" extrusionOk="0">
                  <a:moveTo>
                    <a:pt x="0" y="1"/>
                  </a:moveTo>
                  <a:lnTo>
                    <a:pt x="505" y="3467"/>
                  </a:lnTo>
                  <a:lnTo>
                    <a:pt x="1103" y="4065"/>
                  </a:lnTo>
                  <a:cubicBezTo>
                    <a:pt x="1166" y="4128"/>
                    <a:pt x="1261" y="4191"/>
                    <a:pt x="1324" y="4191"/>
                  </a:cubicBezTo>
                  <a:lnTo>
                    <a:pt x="2300" y="4191"/>
                  </a:lnTo>
                  <a:cubicBezTo>
                    <a:pt x="2521" y="4191"/>
                    <a:pt x="2678" y="4034"/>
                    <a:pt x="2678" y="3813"/>
                  </a:cubicBezTo>
                  <a:lnTo>
                    <a:pt x="2678" y="2805"/>
                  </a:lnTo>
                  <a:cubicBezTo>
                    <a:pt x="2678" y="2710"/>
                    <a:pt x="2615" y="2616"/>
                    <a:pt x="2552" y="2553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6" name="Google Shape;7446;p72"/>
            <p:cNvSpPr/>
            <p:nvPr/>
          </p:nvSpPr>
          <p:spPr>
            <a:xfrm>
              <a:off x="5065450" y="3962900"/>
              <a:ext cx="88250" cy="52025"/>
            </a:xfrm>
            <a:custGeom>
              <a:avLst/>
              <a:gdLst/>
              <a:ahLst/>
              <a:cxnLst/>
              <a:rect l="l" t="t" r="r" b="b"/>
              <a:pathLst>
                <a:path w="3530" h="2081" extrusionOk="0">
                  <a:moveTo>
                    <a:pt x="347" y="1"/>
                  </a:moveTo>
                  <a:cubicBezTo>
                    <a:pt x="221" y="1"/>
                    <a:pt x="158" y="33"/>
                    <a:pt x="64" y="159"/>
                  </a:cubicBezTo>
                  <a:cubicBezTo>
                    <a:pt x="1" y="222"/>
                    <a:pt x="1" y="348"/>
                    <a:pt x="32" y="474"/>
                  </a:cubicBezTo>
                  <a:lnTo>
                    <a:pt x="568" y="2080"/>
                  </a:lnTo>
                  <a:lnTo>
                    <a:pt x="2931" y="2080"/>
                  </a:lnTo>
                  <a:lnTo>
                    <a:pt x="3498" y="474"/>
                  </a:lnTo>
                  <a:cubicBezTo>
                    <a:pt x="3529" y="348"/>
                    <a:pt x="3498" y="222"/>
                    <a:pt x="3466" y="159"/>
                  </a:cubicBezTo>
                  <a:cubicBezTo>
                    <a:pt x="3340" y="64"/>
                    <a:pt x="3214" y="1"/>
                    <a:pt x="31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7" name="Google Shape;7447;p72"/>
            <p:cNvSpPr/>
            <p:nvPr/>
          </p:nvSpPr>
          <p:spPr>
            <a:xfrm>
              <a:off x="5056800" y="4032225"/>
              <a:ext cx="104000" cy="226075"/>
            </a:xfrm>
            <a:custGeom>
              <a:avLst/>
              <a:gdLst/>
              <a:ahLst/>
              <a:cxnLst/>
              <a:rect l="l" t="t" r="r" b="b"/>
              <a:pathLst>
                <a:path w="4160" h="9043" extrusionOk="0">
                  <a:moveTo>
                    <a:pt x="977" y="0"/>
                  </a:moveTo>
                  <a:lnTo>
                    <a:pt x="0" y="6553"/>
                  </a:lnTo>
                  <a:cubicBezTo>
                    <a:pt x="0" y="6648"/>
                    <a:pt x="0" y="6742"/>
                    <a:pt x="63" y="6837"/>
                  </a:cubicBezTo>
                  <a:lnTo>
                    <a:pt x="1796" y="8916"/>
                  </a:lnTo>
                  <a:cubicBezTo>
                    <a:pt x="1859" y="9011"/>
                    <a:pt x="1954" y="9042"/>
                    <a:pt x="2080" y="9042"/>
                  </a:cubicBezTo>
                  <a:cubicBezTo>
                    <a:pt x="2174" y="9042"/>
                    <a:pt x="2269" y="9011"/>
                    <a:pt x="2332" y="8916"/>
                  </a:cubicBezTo>
                  <a:lnTo>
                    <a:pt x="4065" y="6837"/>
                  </a:lnTo>
                  <a:cubicBezTo>
                    <a:pt x="4159" y="6742"/>
                    <a:pt x="4159" y="6679"/>
                    <a:pt x="4159" y="6553"/>
                  </a:cubicBezTo>
                  <a:lnTo>
                    <a:pt x="318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48" name="Google Shape;7448;p72"/>
          <p:cNvGrpSpPr/>
          <p:nvPr/>
        </p:nvGrpSpPr>
        <p:grpSpPr>
          <a:xfrm>
            <a:off x="7979062" y="3807660"/>
            <a:ext cx="350995" cy="349133"/>
            <a:chOff x="6168925" y="3936925"/>
            <a:chExt cx="296950" cy="29537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7449" name="Google Shape;7449;p72"/>
            <p:cNvSpPr/>
            <p:nvPr/>
          </p:nvSpPr>
          <p:spPr>
            <a:xfrm>
              <a:off x="6220900" y="4164550"/>
              <a:ext cx="18150" cy="18125"/>
            </a:xfrm>
            <a:custGeom>
              <a:avLst/>
              <a:gdLst/>
              <a:ahLst/>
              <a:cxnLst/>
              <a:rect l="l" t="t" r="r" b="b"/>
              <a:pathLst>
                <a:path w="726" h="725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67"/>
                    <a:pt x="158" y="725"/>
                    <a:pt x="379" y="725"/>
                  </a:cubicBezTo>
                  <a:cubicBezTo>
                    <a:pt x="568" y="725"/>
                    <a:pt x="725" y="567"/>
                    <a:pt x="725" y="347"/>
                  </a:cubicBezTo>
                  <a:cubicBezTo>
                    <a:pt x="725" y="158"/>
                    <a:pt x="568" y="0"/>
                    <a:pt x="3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0" name="Google Shape;7450;p72"/>
            <p:cNvSpPr/>
            <p:nvPr/>
          </p:nvSpPr>
          <p:spPr>
            <a:xfrm>
              <a:off x="6168925" y="3972375"/>
              <a:ext cx="227650" cy="259925"/>
            </a:xfrm>
            <a:custGeom>
              <a:avLst/>
              <a:gdLst/>
              <a:ahLst/>
              <a:cxnLst/>
              <a:rect l="l" t="t" r="r" b="b"/>
              <a:pathLst>
                <a:path w="9106" h="10397" extrusionOk="0">
                  <a:moveTo>
                    <a:pt x="3115" y="2135"/>
                  </a:moveTo>
                  <a:cubicBezTo>
                    <a:pt x="3206" y="2135"/>
                    <a:pt x="3293" y="2158"/>
                    <a:pt x="3340" y="2205"/>
                  </a:cubicBezTo>
                  <a:cubicBezTo>
                    <a:pt x="3466" y="2331"/>
                    <a:pt x="3466" y="2583"/>
                    <a:pt x="3340" y="2678"/>
                  </a:cubicBezTo>
                  <a:lnTo>
                    <a:pt x="2930" y="3119"/>
                  </a:lnTo>
                  <a:lnTo>
                    <a:pt x="3340" y="3560"/>
                  </a:lnTo>
                  <a:cubicBezTo>
                    <a:pt x="3466" y="3686"/>
                    <a:pt x="3466" y="3907"/>
                    <a:pt x="3340" y="4033"/>
                  </a:cubicBezTo>
                  <a:cubicBezTo>
                    <a:pt x="3293" y="4096"/>
                    <a:pt x="3206" y="4127"/>
                    <a:pt x="3115" y="4127"/>
                  </a:cubicBezTo>
                  <a:cubicBezTo>
                    <a:pt x="3025" y="4127"/>
                    <a:pt x="2930" y="4096"/>
                    <a:pt x="2867" y="4033"/>
                  </a:cubicBezTo>
                  <a:lnTo>
                    <a:pt x="2458" y="3592"/>
                  </a:lnTo>
                  <a:lnTo>
                    <a:pt x="2017" y="4033"/>
                  </a:lnTo>
                  <a:cubicBezTo>
                    <a:pt x="1954" y="4096"/>
                    <a:pt x="1867" y="4127"/>
                    <a:pt x="1780" y="4127"/>
                  </a:cubicBezTo>
                  <a:cubicBezTo>
                    <a:pt x="1694" y="4127"/>
                    <a:pt x="1607" y="4096"/>
                    <a:pt x="1544" y="4033"/>
                  </a:cubicBezTo>
                  <a:cubicBezTo>
                    <a:pt x="1418" y="3907"/>
                    <a:pt x="1418" y="3686"/>
                    <a:pt x="1544" y="3560"/>
                  </a:cubicBezTo>
                  <a:lnTo>
                    <a:pt x="1985" y="3119"/>
                  </a:lnTo>
                  <a:lnTo>
                    <a:pt x="1544" y="2678"/>
                  </a:lnTo>
                  <a:cubicBezTo>
                    <a:pt x="1418" y="2583"/>
                    <a:pt x="1418" y="2331"/>
                    <a:pt x="1544" y="2205"/>
                  </a:cubicBezTo>
                  <a:cubicBezTo>
                    <a:pt x="1591" y="2158"/>
                    <a:pt x="1678" y="2135"/>
                    <a:pt x="1769" y="2135"/>
                  </a:cubicBezTo>
                  <a:cubicBezTo>
                    <a:pt x="1859" y="2135"/>
                    <a:pt x="1954" y="2158"/>
                    <a:pt x="2017" y="2205"/>
                  </a:cubicBezTo>
                  <a:lnTo>
                    <a:pt x="2458" y="2646"/>
                  </a:lnTo>
                  <a:lnTo>
                    <a:pt x="2867" y="2205"/>
                  </a:lnTo>
                  <a:cubicBezTo>
                    <a:pt x="2930" y="2158"/>
                    <a:pt x="3025" y="2135"/>
                    <a:pt x="3115" y="2135"/>
                  </a:cubicBezTo>
                  <a:close/>
                  <a:moveTo>
                    <a:pt x="6727" y="2079"/>
                  </a:moveTo>
                  <a:cubicBezTo>
                    <a:pt x="6813" y="2079"/>
                    <a:pt x="6900" y="2111"/>
                    <a:pt x="6963" y="2174"/>
                  </a:cubicBezTo>
                  <a:lnTo>
                    <a:pt x="7688" y="2898"/>
                  </a:lnTo>
                  <a:cubicBezTo>
                    <a:pt x="7719" y="2993"/>
                    <a:pt x="7719" y="3245"/>
                    <a:pt x="7593" y="3371"/>
                  </a:cubicBezTo>
                  <a:cubicBezTo>
                    <a:pt x="7546" y="3418"/>
                    <a:pt x="7459" y="3442"/>
                    <a:pt x="7369" y="3442"/>
                  </a:cubicBezTo>
                  <a:cubicBezTo>
                    <a:pt x="7278" y="3442"/>
                    <a:pt x="7183" y="3418"/>
                    <a:pt x="7120" y="3371"/>
                  </a:cubicBezTo>
                  <a:lnTo>
                    <a:pt x="7026" y="3245"/>
                  </a:lnTo>
                  <a:lnTo>
                    <a:pt x="7026" y="4505"/>
                  </a:lnTo>
                  <a:cubicBezTo>
                    <a:pt x="7026" y="5104"/>
                    <a:pt x="6553" y="5513"/>
                    <a:pt x="5986" y="5513"/>
                  </a:cubicBezTo>
                  <a:lnTo>
                    <a:pt x="3151" y="5513"/>
                  </a:lnTo>
                  <a:cubicBezTo>
                    <a:pt x="2962" y="5513"/>
                    <a:pt x="2804" y="5671"/>
                    <a:pt x="2804" y="5891"/>
                  </a:cubicBezTo>
                  <a:lnTo>
                    <a:pt x="2804" y="7026"/>
                  </a:lnTo>
                  <a:cubicBezTo>
                    <a:pt x="3182" y="7183"/>
                    <a:pt x="3497" y="7530"/>
                    <a:pt x="3497" y="8002"/>
                  </a:cubicBezTo>
                  <a:cubicBezTo>
                    <a:pt x="3497" y="8601"/>
                    <a:pt x="3025" y="9042"/>
                    <a:pt x="2489" y="9042"/>
                  </a:cubicBezTo>
                  <a:cubicBezTo>
                    <a:pt x="1922" y="9042"/>
                    <a:pt x="1450" y="8569"/>
                    <a:pt x="1450" y="8002"/>
                  </a:cubicBezTo>
                  <a:cubicBezTo>
                    <a:pt x="1450" y="7561"/>
                    <a:pt x="1733" y="7183"/>
                    <a:pt x="2174" y="7026"/>
                  </a:cubicBezTo>
                  <a:lnTo>
                    <a:pt x="2174" y="5891"/>
                  </a:lnTo>
                  <a:cubicBezTo>
                    <a:pt x="2174" y="5293"/>
                    <a:pt x="2647" y="4852"/>
                    <a:pt x="3182" y="4852"/>
                  </a:cubicBezTo>
                  <a:lnTo>
                    <a:pt x="6018" y="4852"/>
                  </a:lnTo>
                  <a:cubicBezTo>
                    <a:pt x="6207" y="4852"/>
                    <a:pt x="6364" y="4694"/>
                    <a:pt x="6364" y="4505"/>
                  </a:cubicBezTo>
                  <a:lnTo>
                    <a:pt x="6364" y="3245"/>
                  </a:lnTo>
                  <a:lnTo>
                    <a:pt x="6270" y="3371"/>
                  </a:lnTo>
                  <a:cubicBezTo>
                    <a:pt x="6207" y="3418"/>
                    <a:pt x="6120" y="3442"/>
                    <a:pt x="6034" y="3442"/>
                  </a:cubicBezTo>
                  <a:cubicBezTo>
                    <a:pt x="5947" y="3442"/>
                    <a:pt x="5860" y="3418"/>
                    <a:pt x="5797" y="3371"/>
                  </a:cubicBezTo>
                  <a:cubicBezTo>
                    <a:pt x="5671" y="3245"/>
                    <a:pt x="5671" y="2993"/>
                    <a:pt x="5797" y="2898"/>
                  </a:cubicBezTo>
                  <a:lnTo>
                    <a:pt x="6490" y="2174"/>
                  </a:lnTo>
                  <a:cubicBezTo>
                    <a:pt x="6553" y="2111"/>
                    <a:pt x="6640" y="2079"/>
                    <a:pt x="6727" y="2079"/>
                  </a:cubicBezTo>
                  <a:close/>
                  <a:moveTo>
                    <a:pt x="7369" y="7057"/>
                  </a:moveTo>
                  <a:cubicBezTo>
                    <a:pt x="7459" y="7057"/>
                    <a:pt x="7546" y="7089"/>
                    <a:pt x="7593" y="7152"/>
                  </a:cubicBezTo>
                  <a:cubicBezTo>
                    <a:pt x="7719" y="7246"/>
                    <a:pt x="7719" y="7498"/>
                    <a:pt x="7593" y="7624"/>
                  </a:cubicBezTo>
                  <a:lnTo>
                    <a:pt x="7183" y="8034"/>
                  </a:lnTo>
                  <a:lnTo>
                    <a:pt x="7593" y="8475"/>
                  </a:lnTo>
                  <a:cubicBezTo>
                    <a:pt x="7719" y="8601"/>
                    <a:pt x="7719" y="8821"/>
                    <a:pt x="7593" y="8947"/>
                  </a:cubicBezTo>
                  <a:cubicBezTo>
                    <a:pt x="7546" y="9010"/>
                    <a:pt x="7459" y="9042"/>
                    <a:pt x="7369" y="9042"/>
                  </a:cubicBezTo>
                  <a:cubicBezTo>
                    <a:pt x="7278" y="9042"/>
                    <a:pt x="7183" y="9010"/>
                    <a:pt x="7120" y="8947"/>
                  </a:cubicBezTo>
                  <a:lnTo>
                    <a:pt x="6711" y="8506"/>
                  </a:lnTo>
                  <a:lnTo>
                    <a:pt x="6270" y="8947"/>
                  </a:lnTo>
                  <a:cubicBezTo>
                    <a:pt x="6207" y="9010"/>
                    <a:pt x="6120" y="9042"/>
                    <a:pt x="6034" y="9042"/>
                  </a:cubicBezTo>
                  <a:cubicBezTo>
                    <a:pt x="5947" y="9042"/>
                    <a:pt x="5860" y="9010"/>
                    <a:pt x="5797" y="8947"/>
                  </a:cubicBezTo>
                  <a:cubicBezTo>
                    <a:pt x="5671" y="8821"/>
                    <a:pt x="5671" y="8601"/>
                    <a:pt x="5797" y="8475"/>
                  </a:cubicBezTo>
                  <a:lnTo>
                    <a:pt x="6207" y="8034"/>
                  </a:lnTo>
                  <a:lnTo>
                    <a:pt x="5797" y="7624"/>
                  </a:lnTo>
                  <a:cubicBezTo>
                    <a:pt x="5671" y="7498"/>
                    <a:pt x="5671" y="7246"/>
                    <a:pt x="5797" y="7152"/>
                  </a:cubicBezTo>
                  <a:cubicBezTo>
                    <a:pt x="5845" y="7089"/>
                    <a:pt x="5931" y="7057"/>
                    <a:pt x="6022" y="7057"/>
                  </a:cubicBezTo>
                  <a:cubicBezTo>
                    <a:pt x="6112" y="7057"/>
                    <a:pt x="6207" y="7089"/>
                    <a:pt x="6270" y="7152"/>
                  </a:cubicBezTo>
                  <a:lnTo>
                    <a:pt x="6711" y="7561"/>
                  </a:lnTo>
                  <a:lnTo>
                    <a:pt x="7120" y="7152"/>
                  </a:lnTo>
                  <a:cubicBezTo>
                    <a:pt x="7183" y="7089"/>
                    <a:pt x="7278" y="7057"/>
                    <a:pt x="7369" y="7057"/>
                  </a:cubicBezTo>
                  <a:close/>
                  <a:moveTo>
                    <a:pt x="1040" y="0"/>
                  </a:moveTo>
                  <a:cubicBezTo>
                    <a:pt x="441" y="0"/>
                    <a:pt x="0" y="473"/>
                    <a:pt x="0" y="1040"/>
                  </a:cubicBezTo>
                  <a:lnTo>
                    <a:pt x="0" y="9388"/>
                  </a:lnTo>
                  <a:cubicBezTo>
                    <a:pt x="0" y="9987"/>
                    <a:pt x="473" y="10397"/>
                    <a:pt x="1040" y="10397"/>
                  </a:cubicBezTo>
                  <a:lnTo>
                    <a:pt x="8003" y="10397"/>
                  </a:lnTo>
                  <a:cubicBezTo>
                    <a:pt x="8601" y="10397"/>
                    <a:pt x="9011" y="9924"/>
                    <a:pt x="9011" y="9388"/>
                  </a:cubicBezTo>
                  <a:lnTo>
                    <a:pt x="9011" y="1040"/>
                  </a:lnTo>
                  <a:cubicBezTo>
                    <a:pt x="9105" y="473"/>
                    <a:pt x="8633" y="0"/>
                    <a:pt x="8034" y="0"/>
                  </a:cubicBezTo>
                  <a:lnTo>
                    <a:pt x="7341" y="0"/>
                  </a:lnTo>
                  <a:cubicBezTo>
                    <a:pt x="7341" y="756"/>
                    <a:pt x="6711" y="1386"/>
                    <a:pt x="5955" y="1386"/>
                  </a:cubicBezTo>
                  <a:lnTo>
                    <a:pt x="3119" y="1386"/>
                  </a:lnTo>
                  <a:cubicBezTo>
                    <a:pt x="2363" y="1386"/>
                    <a:pt x="1733" y="756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1" name="Google Shape;7451;p72"/>
            <p:cNvSpPr/>
            <p:nvPr/>
          </p:nvSpPr>
          <p:spPr>
            <a:xfrm>
              <a:off x="6228775" y="3936925"/>
              <a:ext cx="106350" cy="53575"/>
            </a:xfrm>
            <a:custGeom>
              <a:avLst/>
              <a:gdLst/>
              <a:ahLst/>
              <a:cxnLst/>
              <a:rect l="l" t="t" r="r" b="b"/>
              <a:pathLst>
                <a:path w="4254" h="2143" extrusionOk="0">
                  <a:moveTo>
                    <a:pt x="2143" y="0"/>
                  </a:moveTo>
                  <a:cubicBezTo>
                    <a:pt x="1860" y="0"/>
                    <a:pt x="1576" y="221"/>
                    <a:pt x="1450" y="473"/>
                  </a:cubicBezTo>
                  <a:lnTo>
                    <a:pt x="1387" y="725"/>
                  </a:lnTo>
                  <a:lnTo>
                    <a:pt x="725" y="725"/>
                  </a:lnTo>
                  <a:cubicBezTo>
                    <a:pt x="316" y="725"/>
                    <a:pt x="1" y="1040"/>
                    <a:pt x="1" y="1418"/>
                  </a:cubicBezTo>
                  <a:cubicBezTo>
                    <a:pt x="1" y="1828"/>
                    <a:pt x="316" y="2143"/>
                    <a:pt x="725" y="2143"/>
                  </a:cubicBezTo>
                  <a:lnTo>
                    <a:pt x="3561" y="2143"/>
                  </a:lnTo>
                  <a:cubicBezTo>
                    <a:pt x="3939" y="2143"/>
                    <a:pt x="4254" y="1828"/>
                    <a:pt x="4254" y="1418"/>
                  </a:cubicBezTo>
                  <a:cubicBezTo>
                    <a:pt x="4254" y="1040"/>
                    <a:pt x="3939" y="725"/>
                    <a:pt x="3561" y="725"/>
                  </a:cubicBezTo>
                  <a:lnTo>
                    <a:pt x="2868" y="725"/>
                  </a:lnTo>
                  <a:lnTo>
                    <a:pt x="2805" y="473"/>
                  </a:lnTo>
                  <a:cubicBezTo>
                    <a:pt x="2710" y="221"/>
                    <a:pt x="2458" y="0"/>
                    <a:pt x="21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2" name="Google Shape;7452;p72"/>
            <p:cNvSpPr/>
            <p:nvPr/>
          </p:nvSpPr>
          <p:spPr>
            <a:xfrm>
              <a:off x="6412300" y="4059000"/>
              <a:ext cx="52000" cy="105575"/>
            </a:xfrm>
            <a:custGeom>
              <a:avLst/>
              <a:gdLst/>
              <a:ahLst/>
              <a:cxnLst/>
              <a:rect l="l" t="t" r="r" b="b"/>
              <a:pathLst>
                <a:path w="2080" h="4223" extrusionOk="0">
                  <a:moveTo>
                    <a:pt x="0" y="1"/>
                  </a:moveTo>
                  <a:lnTo>
                    <a:pt x="0" y="4222"/>
                  </a:lnTo>
                  <a:lnTo>
                    <a:pt x="32" y="4222"/>
                  </a:lnTo>
                  <a:cubicBezTo>
                    <a:pt x="315" y="4002"/>
                    <a:pt x="662" y="3876"/>
                    <a:pt x="1072" y="3876"/>
                  </a:cubicBezTo>
                  <a:cubicBezTo>
                    <a:pt x="1450" y="3876"/>
                    <a:pt x="1796" y="4002"/>
                    <a:pt x="2080" y="4222"/>
                  </a:cubicBezTo>
                  <a:lnTo>
                    <a:pt x="208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3" name="Google Shape;7453;p72"/>
            <p:cNvSpPr/>
            <p:nvPr/>
          </p:nvSpPr>
          <p:spPr>
            <a:xfrm>
              <a:off x="6413875" y="4007025"/>
              <a:ext cx="52000" cy="34675"/>
            </a:xfrm>
            <a:custGeom>
              <a:avLst/>
              <a:gdLst/>
              <a:ahLst/>
              <a:cxnLst/>
              <a:rect l="l" t="t" r="r" b="b"/>
              <a:pathLst>
                <a:path w="2080" h="1387" extrusionOk="0">
                  <a:moveTo>
                    <a:pt x="1040" y="0"/>
                  </a:moveTo>
                  <a:cubicBezTo>
                    <a:pt x="441" y="0"/>
                    <a:pt x="0" y="473"/>
                    <a:pt x="0" y="1040"/>
                  </a:cubicBezTo>
                  <a:lnTo>
                    <a:pt x="0" y="1386"/>
                  </a:lnTo>
                  <a:lnTo>
                    <a:pt x="2080" y="1386"/>
                  </a:lnTo>
                  <a:lnTo>
                    <a:pt x="2080" y="1040"/>
                  </a:lnTo>
                  <a:cubicBezTo>
                    <a:pt x="2048" y="473"/>
                    <a:pt x="1576" y="0"/>
                    <a:pt x="10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4" name="Google Shape;7454;p72"/>
            <p:cNvSpPr/>
            <p:nvPr/>
          </p:nvSpPr>
          <p:spPr>
            <a:xfrm>
              <a:off x="6417800" y="4173200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3" y="1"/>
                  </a:moveTo>
                  <a:cubicBezTo>
                    <a:pt x="537" y="1"/>
                    <a:pt x="190" y="221"/>
                    <a:pt x="1" y="442"/>
                  </a:cubicBezTo>
                  <a:lnTo>
                    <a:pt x="568" y="1545"/>
                  </a:lnTo>
                  <a:cubicBezTo>
                    <a:pt x="600" y="1671"/>
                    <a:pt x="757" y="1734"/>
                    <a:pt x="883" y="1734"/>
                  </a:cubicBezTo>
                  <a:cubicBezTo>
                    <a:pt x="978" y="1734"/>
                    <a:pt x="1104" y="1671"/>
                    <a:pt x="1198" y="1545"/>
                  </a:cubicBezTo>
                  <a:lnTo>
                    <a:pt x="1734" y="442"/>
                  </a:lnTo>
                  <a:cubicBezTo>
                    <a:pt x="1545" y="158"/>
                    <a:pt x="1230" y="1"/>
                    <a:pt x="8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55" name="Google Shape;7455;p72"/>
          <p:cNvGrpSpPr/>
          <p:nvPr/>
        </p:nvGrpSpPr>
        <p:grpSpPr>
          <a:xfrm>
            <a:off x="6192756" y="1531845"/>
            <a:ext cx="348188" cy="349133"/>
            <a:chOff x="1674750" y="3254050"/>
            <a:chExt cx="294575" cy="29537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7456" name="Google Shape;7456;p72"/>
            <p:cNvSpPr/>
            <p:nvPr/>
          </p:nvSpPr>
          <p:spPr>
            <a:xfrm>
              <a:off x="1691275" y="3351700"/>
              <a:ext cx="278050" cy="197725"/>
            </a:xfrm>
            <a:custGeom>
              <a:avLst/>
              <a:gdLst/>
              <a:ahLst/>
              <a:cxnLst/>
              <a:rect l="l" t="t" r="r" b="b"/>
              <a:pathLst>
                <a:path w="11122" h="7909" extrusionOk="0">
                  <a:moveTo>
                    <a:pt x="10535" y="0"/>
                  </a:moveTo>
                  <a:cubicBezTo>
                    <a:pt x="10489" y="0"/>
                    <a:pt x="10442" y="10"/>
                    <a:pt x="10397" y="33"/>
                  </a:cubicBezTo>
                  <a:cubicBezTo>
                    <a:pt x="10208" y="64"/>
                    <a:pt x="10114" y="253"/>
                    <a:pt x="10177" y="474"/>
                  </a:cubicBezTo>
                  <a:cubicBezTo>
                    <a:pt x="10334" y="978"/>
                    <a:pt x="10429" y="1482"/>
                    <a:pt x="10429" y="1986"/>
                  </a:cubicBezTo>
                  <a:cubicBezTo>
                    <a:pt x="10429" y="4885"/>
                    <a:pt x="8066" y="7247"/>
                    <a:pt x="5199" y="7247"/>
                  </a:cubicBezTo>
                  <a:cubicBezTo>
                    <a:pt x="3561" y="7247"/>
                    <a:pt x="2017" y="6397"/>
                    <a:pt x="1072" y="5137"/>
                  </a:cubicBezTo>
                  <a:lnTo>
                    <a:pt x="1733" y="5137"/>
                  </a:lnTo>
                  <a:cubicBezTo>
                    <a:pt x="1922" y="5137"/>
                    <a:pt x="2080" y="4979"/>
                    <a:pt x="2080" y="4790"/>
                  </a:cubicBezTo>
                  <a:cubicBezTo>
                    <a:pt x="2080" y="4601"/>
                    <a:pt x="1922" y="4443"/>
                    <a:pt x="1733" y="4443"/>
                  </a:cubicBezTo>
                  <a:lnTo>
                    <a:pt x="347" y="4443"/>
                  </a:lnTo>
                  <a:cubicBezTo>
                    <a:pt x="158" y="4443"/>
                    <a:pt x="1" y="4601"/>
                    <a:pt x="1" y="4790"/>
                  </a:cubicBezTo>
                  <a:lnTo>
                    <a:pt x="1" y="6176"/>
                  </a:lnTo>
                  <a:cubicBezTo>
                    <a:pt x="1" y="6365"/>
                    <a:pt x="158" y="6523"/>
                    <a:pt x="347" y="6523"/>
                  </a:cubicBezTo>
                  <a:cubicBezTo>
                    <a:pt x="536" y="6523"/>
                    <a:pt x="694" y="6365"/>
                    <a:pt x="694" y="6176"/>
                  </a:cubicBezTo>
                  <a:lnTo>
                    <a:pt x="694" y="5767"/>
                  </a:lnTo>
                  <a:cubicBezTo>
                    <a:pt x="1796" y="7090"/>
                    <a:pt x="3466" y="7909"/>
                    <a:pt x="5199" y="7909"/>
                  </a:cubicBezTo>
                  <a:cubicBezTo>
                    <a:pt x="8412" y="7909"/>
                    <a:pt x="11122" y="5231"/>
                    <a:pt x="11122" y="1986"/>
                  </a:cubicBezTo>
                  <a:cubicBezTo>
                    <a:pt x="11122" y="1419"/>
                    <a:pt x="10996" y="820"/>
                    <a:pt x="10838" y="222"/>
                  </a:cubicBezTo>
                  <a:cubicBezTo>
                    <a:pt x="10814" y="102"/>
                    <a:pt x="10681" y="0"/>
                    <a:pt x="105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7" name="Google Shape;7457;p72"/>
            <p:cNvSpPr/>
            <p:nvPr/>
          </p:nvSpPr>
          <p:spPr>
            <a:xfrm>
              <a:off x="1674750" y="3254050"/>
              <a:ext cx="277250" cy="197900"/>
            </a:xfrm>
            <a:custGeom>
              <a:avLst/>
              <a:gdLst/>
              <a:ahLst/>
              <a:cxnLst/>
              <a:rect l="l" t="t" r="r" b="b"/>
              <a:pathLst>
                <a:path w="11090" h="7916" extrusionOk="0">
                  <a:moveTo>
                    <a:pt x="5891" y="1"/>
                  </a:moveTo>
                  <a:cubicBezTo>
                    <a:pt x="2678" y="1"/>
                    <a:pt x="0" y="2679"/>
                    <a:pt x="0" y="5892"/>
                  </a:cubicBezTo>
                  <a:cubicBezTo>
                    <a:pt x="0" y="6491"/>
                    <a:pt x="126" y="7089"/>
                    <a:pt x="284" y="7656"/>
                  </a:cubicBezTo>
                  <a:cubicBezTo>
                    <a:pt x="310" y="7842"/>
                    <a:pt x="448" y="7916"/>
                    <a:pt x="604" y="7916"/>
                  </a:cubicBezTo>
                  <a:cubicBezTo>
                    <a:pt x="633" y="7916"/>
                    <a:pt x="663" y="7913"/>
                    <a:pt x="693" y="7908"/>
                  </a:cubicBezTo>
                  <a:cubicBezTo>
                    <a:pt x="882" y="7877"/>
                    <a:pt x="977" y="7656"/>
                    <a:pt x="945" y="7467"/>
                  </a:cubicBezTo>
                  <a:cubicBezTo>
                    <a:pt x="788" y="6963"/>
                    <a:pt x="662" y="6459"/>
                    <a:pt x="662" y="5892"/>
                  </a:cubicBezTo>
                  <a:cubicBezTo>
                    <a:pt x="662" y="3025"/>
                    <a:pt x="3025" y="662"/>
                    <a:pt x="5891" y="662"/>
                  </a:cubicBezTo>
                  <a:cubicBezTo>
                    <a:pt x="7561" y="662"/>
                    <a:pt x="9105" y="1481"/>
                    <a:pt x="10050" y="2742"/>
                  </a:cubicBezTo>
                  <a:lnTo>
                    <a:pt x="9357" y="2742"/>
                  </a:lnTo>
                  <a:cubicBezTo>
                    <a:pt x="9168" y="2742"/>
                    <a:pt x="9010" y="2899"/>
                    <a:pt x="9010" y="3088"/>
                  </a:cubicBezTo>
                  <a:cubicBezTo>
                    <a:pt x="9010" y="3309"/>
                    <a:pt x="9168" y="3466"/>
                    <a:pt x="9357" y="3466"/>
                  </a:cubicBezTo>
                  <a:lnTo>
                    <a:pt x="10743" y="3466"/>
                  </a:lnTo>
                  <a:cubicBezTo>
                    <a:pt x="10932" y="3466"/>
                    <a:pt x="11090" y="3309"/>
                    <a:pt x="11090" y="3088"/>
                  </a:cubicBezTo>
                  <a:lnTo>
                    <a:pt x="11090" y="1733"/>
                  </a:lnTo>
                  <a:cubicBezTo>
                    <a:pt x="11090" y="1513"/>
                    <a:pt x="10932" y="1355"/>
                    <a:pt x="10743" y="1355"/>
                  </a:cubicBezTo>
                  <a:cubicBezTo>
                    <a:pt x="10554" y="1355"/>
                    <a:pt x="10397" y="1513"/>
                    <a:pt x="10397" y="1733"/>
                  </a:cubicBezTo>
                  <a:lnTo>
                    <a:pt x="10397" y="2111"/>
                  </a:lnTo>
                  <a:cubicBezTo>
                    <a:pt x="9294" y="820"/>
                    <a:pt x="7624" y="1"/>
                    <a:pt x="58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8" name="Google Shape;7458;p72"/>
            <p:cNvSpPr/>
            <p:nvPr/>
          </p:nvSpPr>
          <p:spPr>
            <a:xfrm>
              <a:off x="1727500" y="3306825"/>
              <a:ext cx="189075" cy="189050"/>
            </a:xfrm>
            <a:custGeom>
              <a:avLst/>
              <a:gdLst/>
              <a:ahLst/>
              <a:cxnLst/>
              <a:rect l="l" t="t" r="r" b="b"/>
              <a:pathLst>
                <a:path w="7563" h="7562" extrusionOk="0">
                  <a:moveTo>
                    <a:pt x="3750" y="2048"/>
                  </a:moveTo>
                  <a:cubicBezTo>
                    <a:pt x="3939" y="2048"/>
                    <a:pt x="4097" y="2206"/>
                    <a:pt x="4097" y="2426"/>
                  </a:cubicBezTo>
                  <a:lnTo>
                    <a:pt x="4097" y="3435"/>
                  </a:lnTo>
                  <a:lnTo>
                    <a:pt x="4475" y="3435"/>
                  </a:lnTo>
                  <a:cubicBezTo>
                    <a:pt x="4664" y="3435"/>
                    <a:pt x="4821" y="3592"/>
                    <a:pt x="4821" y="3781"/>
                  </a:cubicBezTo>
                  <a:cubicBezTo>
                    <a:pt x="4821" y="4002"/>
                    <a:pt x="4664" y="4159"/>
                    <a:pt x="4475" y="4159"/>
                  </a:cubicBezTo>
                  <a:lnTo>
                    <a:pt x="3750" y="4159"/>
                  </a:lnTo>
                  <a:cubicBezTo>
                    <a:pt x="3561" y="4159"/>
                    <a:pt x="3403" y="4002"/>
                    <a:pt x="3403" y="3781"/>
                  </a:cubicBezTo>
                  <a:lnTo>
                    <a:pt x="3403" y="2426"/>
                  </a:lnTo>
                  <a:cubicBezTo>
                    <a:pt x="3403" y="2206"/>
                    <a:pt x="3561" y="2048"/>
                    <a:pt x="3750" y="2048"/>
                  </a:cubicBezTo>
                  <a:close/>
                  <a:moveTo>
                    <a:pt x="3435" y="0"/>
                  </a:moveTo>
                  <a:cubicBezTo>
                    <a:pt x="2647" y="95"/>
                    <a:pt x="1923" y="410"/>
                    <a:pt x="1356" y="883"/>
                  </a:cubicBezTo>
                  <a:lnTo>
                    <a:pt x="2049" y="1576"/>
                  </a:lnTo>
                  <a:cubicBezTo>
                    <a:pt x="2175" y="1702"/>
                    <a:pt x="2175" y="1954"/>
                    <a:pt x="2049" y="2048"/>
                  </a:cubicBezTo>
                  <a:cubicBezTo>
                    <a:pt x="1986" y="2111"/>
                    <a:pt x="1899" y="2143"/>
                    <a:pt x="1812" y="2143"/>
                  </a:cubicBezTo>
                  <a:cubicBezTo>
                    <a:pt x="1726" y="2143"/>
                    <a:pt x="1639" y="2111"/>
                    <a:pt x="1576" y="2048"/>
                  </a:cubicBezTo>
                  <a:lnTo>
                    <a:pt x="883" y="1355"/>
                  </a:lnTo>
                  <a:cubicBezTo>
                    <a:pt x="410" y="1922"/>
                    <a:pt x="95" y="2647"/>
                    <a:pt x="1" y="3435"/>
                  </a:cubicBezTo>
                  <a:lnTo>
                    <a:pt x="1041" y="3435"/>
                  </a:lnTo>
                  <a:cubicBezTo>
                    <a:pt x="1230" y="3435"/>
                    <a:pt x="1387" y="3592"/>
                    <a:pt x="1387" y="3781"/>
                  </a:cubicBezTo>
                  <a:cubicBezTo>
                    <a:pt x="1387" y="3970"/>
                    <a:pt x="1230" y="4128"/>
                    <a:pt x="1041" y="4128"/>
                  </a:cubicBezTo>
                  <a:lnTo>
                    <a:pt x="1" y="4128"/>
                  </a:lnTo>
                  <a:cubicBezTo>
                    <a:pt x="95" y="4915"/>
                    <a:pt x="410" y="5640"/>
                    <a:pt x="883" y="6238"/>
                  </a:cubicBezTo>
                  <a:lnTo>
                    <a:pt x="1576" y="5514"/>
                  </a:lnTo>
                  <a:cubicBezTo>
                    <a:pt x="1639" y="5451"/>
                    <a:pt x="1734" y="5419"/>
                    <a:pt x="1824" y="5419"/>
                  </a:cubicBezTo>
                  <a:cubicBezTo>
                    <a:pt x="1915" y="5419"/>
                    <a:pt x="2001" y="5451"/>
                    <a:pt x="2049" y="5514"/>
                  </a:cubicBezTo>
                  <a:cubicBezTo>
                    <a:pt x="2175" y="5640"/>
                    <a:pt x="2175" y="5860"/>
                    <a:pt x="2049" y="5986"/>
                  </a:cubicBezTo>
                  <a:lnTo>
                    <a:pt x="1356" y="6711"/>
                  </a:lnTo>
                  <a:cubicBezTo>
                    <a:pt x="1923" y="7184"/>
                    <a:pt x="2647" y="7499"/>
                    <a:pt x="3435" y="7562"/>
                  </a:cubicBezTo>
                  <a:lnTo>
                    <a:pt x="3435" y="6553"/>
                  </a:lnTo>
                  <a:cubicBezTo>
                    <a:pt x="3435" y="6333"/>
                    <a:pt x="3592" y="6175"/>
                    <a:pt x="3781" y="6175"/>
                  </a:cubicBezTo>
                  <a:cubicBezTo>
                    <a:pt x="4002" y="6175"/>
                    <a:pt x="4160" y="6333"/>
                    <a:pt x="4160" y="6553"/>
                  </a:cubicBezTo>
                  <a:lnTo>
                    <a:pt x="4160" y="7562"/>
                  </a:lnTo>
                  <a:cubicBezTo>
                    <a:pt x="4947" y="7499"/>
                    <a:pt x="5640" y="7184"/>
                    <a:pt x="6239" y="6711"/>
                  </a:cubicBezTo>
                  <a:lnTo>
                    <a:pt x="5514" y="5986"/>
                  </a:lnTo>
                  <a:cubicBezTo>
                    <a:pt x="5420" y="5860"/>
                    <a:pt x="5420" y="5640"/>
                    <a:pt x="5514" y="5514"/>
                  </a:cubicBezTo>
                  <a:cubicBezTo>
                    <a:pt x="5577" y="5451"/>
                    <a:pt x="5672" y="5419"/>
                    <a:pt x="5762" y="5419"/>
                  </a:cubicBezTo>
                  <a:cubicBezTo>
                    <a:pt x="5853" y="5419"/>
                    <a:pt x="5940" y="5451"/>
                    <a:pt x="5987" y="5514"/>
                  </a:cubicBezTo>
                  <a:lnTo>
                    <a:pt x="6711" y="6238"/>
                  </a:lnTo>
                  <a:cubicBezTo>
                    <a:pt x="7184" y="5640"/>
                    <a:pt x="7499" y="4915"/>
                    <a:pt x="7562" y="4128"/>
                  </a:cubicBezTo>
                  <a:lnTo>
                    <a:pt x="6554" y="4128"/>
                  </a:lnTo>
                  <a:cubicBezTo>
                    <a:pt x="6365" y="4128"/>
                    <a:pt x="6207" y="3970"/>
                    <a:pt x="6207" y="3781"/>
                  </a:cubicBezTo>
                  <a:cubicBezTo>
                    <a:pt x="6207" y="3592"/>
                    <a:pt x="6365" y="3435"/>
                    <a:pt x="6554" y="3435"/>
                  </a:cubicBezTo>
                  <a:lnTo>
                    <a:pt x="7562" y="3435"/>
                  </a:lnTo>
                  <a:cubicBezTo>
                    <a:pt x="7499" y="2647"/>
                    <a:pt x="7184" y="1922"/>
                    <a:pt x="6711" y="1355"/>
                  </a:cubicBezTo>
                  <a:lnTo>
                    <a:pt x="5987" y="2048"/>
                  </a:lnTo>
                  <a:cubicBezTo>
                    <a:pt x="5940" y="2111"/>
                    <a:pt x="5853" y="2143"/>
                    <a:pt x="5762" y="2143"/>
                  </a:cubicBezTo>
                  <a:cubicBezTo>
                    <a:pt x="5672" y="2143"/>
                    <a:pt x="5577" y="2111"/>
                    <a:pt x="5514" y="2048"/>
                  </a:cubicBezTo>
                  <a:cubicBezTo>
                    <a:pt x="5420" y="1922"/>
                    <a:pt x="5420" y="1702"/>
                    <a:pt x="5514" y="1576"/>
                  </a:cubicBezTo>
                  <a:lnTo>
                    <a:pt x="6239" y="883"/>
                  </a:lnTo>
                  <a:cubicBezTo>
                    <a:pt x="5640" y="410"/>
                    <a:pt x="4947" y="95"/>
                    <a:pt x="4160" y="0"/>
                  </a:cubicBezTo>
                  <a:lnTo>
                    <a:pt x="4160" y="1040"/>
                  </a:lnTo>
                  <a:cubicBezTo>
                    <a:pt x="4160" y="1229"/>
                    <a:pt x="4002" y="1387"/>
                    <a:pt x="3781" y="1387"/>
                  </a:cubicBezTo>
                  <a:cubicBezTo>
                    <a:pt x="3592" y="1387"/>
                    <a:pt x="3435" y="1229"/>
                    <a:pt x="3435" y="1040"/>
                  </a:cubicBezTo>
                  <a:lnTo>
                    <a:pt x="343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59" name="Google Shape;7459;p72"/>
          <p:cNvGrpSpPr/>
          <p:nvPr/>
        </p:nvGrpSpPr>
        <p:grpSpPr>
          <a:xfrm>
            <a:off x="6207177" y="1972435"/>
            <a:ext cx="319347" cy="349133"/>
            <a:chOff x="1687350" y="3618725"/>
            <a:chExt cx="270175" cy="29537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7460" name="Google Shape;7460;p72"/>
            <p:cNvSpPr/>
            <p:nvPr/>
          </p:nvSpPr>
          <p:spPr>
            <a:xfrm>
              <a:off x="1829900" y="3808550"/>
              <a:ext cx="18150" cy="35450"/>
            </a:xfrm>
            <a:custGeom>
              <a:avLst/>
              <a:gdLst/>
              <a:ahLst/>
              <a:cxnLst/>
              <a:rect l="l" t="t" r="r" b="b"/>
              <a:pathLst>
                <a:path w="726" h="1418" extrusionOk="0">
                  <a:moveTo>
                    <a:pt x="1" y="0"/>
                  </a:moveTo>
                  <a:lnTo>
                    <a:pt x="1" y="1418"/>
                  </a:lnTo>
                  <a:lnTo>
                    <a:pt x="379" y="1418"/>
                  </a:lnTo>
                  <a:cubicBezTo>
                    <a:pt x="568" y="1418"/>
                    <a:pt x="725" y="1260"/>
                    <a:pt x="725" y="1040"/>
                  </a:cubicBezTo>
                  <a:lnTo>
                    <a:pt x="725" y="347"/>
                  </a:lnTo>
                  <a:cubicBezTo>
                    <a:pt x="725" y="158"/>
                    <a:pt x="568" y="0"/>
                    <a:pt x="3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1" name="Google Shape;7461;p72"/>
            <p:cNvSpPr/>
            <p:nvPr/>
          </p:nvSpPr>
          <p:spPr>
            <a:xfrm>
              <a:off x="1795250" y="3755775"/>
              <a:ext cx="18125" cy="35450"/>
            </a:xfrm>
            <a:custGeom>
              <a:avLst/>
              <a:gdLst/>
              <a:ahLst/>
              <a:cxnLst/>
              <a:rect l="l" t="t" r="r" b="b"/>
              <a:pathLst>
                <a:path w="725" h="1418" extrusionOk="0">
                  <a:moveTo>
                    <a:pt x="378" y="0"/>
                  </a:moveTo>
                  <a:cubicBezTo>
                    <a:pt x="189" y="0"/>
                    <a:pt x="0" y="158"/>
                    <a:pt x="0" y="378"/>
                  </a:cubicBezTo>
                  <a:lnTo>
                    <a:pt x="0" y="1071"/>
                  </a:lnTo>
                  <a:cubicBezTo>
                    <a:pt x="0" y="1260"/>
                    <a:pt x="189" y="1418"/>
                    <a:pt x="378" y="1418"/>
                  </a:cubicBezTo>
                  <a:lnTo>
                    <a:pt x="725" y="1418"/>
                  </a:ln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2" name="Google Shape;7462;p72"/>
            <p:cNvSpPr/>
            <p:nvPr/>
          </p:nvSpPr>
          <p:spPr>
            <a:xfrm>
              <a:off x="1687350" y="3618725"/>
              <a:ext cx="270175" cy="295375"/>
            </a:xfrm>
            <a:custGeom>
              <a:avLst/>
              <a:gdLst/>
              <a:ahLst/>
              <a:cxnLst/>
              <a:rect l="l" t="t" r="r" b="b"/>
              <a:pathLst>
                <a:path w="10807" h="11815" extrusionOk="0">
                  <a:moveTo>
                    <a:pt x="6459" y="662"/>
                  </a:moveTo>
                  <a:cubicBezTo>
                    <a:pt x="6868" y="662"/>
                    <a:pt x="7183" y="977"/>
                    <a:pt x="7183" y="1355"/>
                  </a:cubicBezTo>
                  <a:cubicBezTo>
                    <a:pt x="7183" y="1765"/>
                    <a:pt x="6868" y="2080"/>
                    <a:pt x="6459" y="2080"/>
                  </a:cubicBezTo>
                  <a:lnTo>
                    <a:pt x="6459" y="1702"/>
                  </a:lnTo>
                  <a:cubicBezTo>
                    <a:pt x="6459" y="1513"/>
                    <a:pt x="6301" y="1355"/>
                    <a:pt x="6112" y="1355"/>
                  </a:cubicBezTo>
                  <a:lnTo>
                    <a:pt x="4726" y="1355"/>
                  </a:lnTo>
                  <a:cubicBezTo>
                    <a:pt x="4537" y="1355"/>
                    <a:pt x="4379" y="1513"/>
                    <a:pt x="4379" y="1702"/>
                  </a:cubicBezTo>
                  <a:lnTo>
                    <a:pt x="4379" y="2080"/>
                  </a:lnTo>
                  <a:cubicBezTo>
                    <a:pt x="3970" y="2017"/>
                    <a:pt x="3655" y="1702"/>
                    <a:pt x="3655" y="1355"/>
                  </a:cubicBezTo>
                  <a:cubicBezTo>
                    <a:pt x="3655" y="977"/>
                    <a:pt x="3970" y="662"/>
                    <a:pt x="4379" y="662"/>
                  </a:cubicBezTo>
                  <a:close/>
                  <a:moveTo>
                    <a:pt x="5387" y="4128"/>
                  </a:moveTo>
                  <a:cubicBezTo>
                    <a:pt x="5608" y="4128"/>
                    <a:pt x="5766" y="4285"/>
                    <a:pt x="5766" y="4474"/>
                  </a:cubicBezTo>
                  <a:lnTo>
                    <a:pt x="5766" y="4821"/>
                  </a:lnTo>
                  <a:lnTo>
                    <a:pt x="6112" y="4821"/>
                  </a:lnTo>
                  <a:cubicBezTo>
                    <a:pt x="6711" y="4821"/>
                    <a:pt x="7120" y="5293"/>
                    <a:pt x="7120" y="5860"/>
                  </a:cubicBezTo>
                  <a:cubicBezTo>
                    <a:pt x="7120" y="6049"/>
                    <a:pt x="6963" y="6207"/>
                    <a:pt x="6774" y="6207"/>
                  </a:cubicBezTo>
                  <a:cubicBezTo>
                    <a:pt x="6585" y="6207"/>
                    <a:pt x="6427" y="6049"/>
                    <a:pt x="6427" y="5860"/>
                  </a:cubicBezTo>
                  <a:cubicBezTo>
                    <a:pt x="6427" y="5640"/>
                    <a:pt x="6270" y="5482"/>
                    <a:pt x="6081" y="5482"/>
                  </a:cubicBezTo>
                  <a:lnTo>
                    <a:pt x="5703" y="5482"/>
                  </a:lnTo>
                  <a:lnTo>
                    <a:pt x="5703" y="6868"/>
                  </a:lnTo>
                  <a:lnTo>
                    <a:pt x="6081" y="6868"/>
                  </a:lnTo>
                  <a:cubicBezTo>
                    <a:pt x="6648" y="6868"/>
                    <a:pt x="7089" y="7341"/>
                    <a:pt x="7089" y="7908"/>
                  </a:cubicBezTo>
                  <a:lnTo>
                    <a:pt x="7089" y="8601"/>
                  </a:lnTo>
                  <a:cubicBezTo>
                    <a:pt x="7089" y="9200"/>
                    <a:pt x="6616" y="9641"/>
                    <a:pt x="6081" y="9641"/>
                  </a:cubicBezTo>
                  <a:lnTo>
                    <a:pt x="5703" y="9641"/>
                  </a:lnTo>
                  <a:lnTo>
                    <a:pt x="5703" y="9987"/>
                  </a:lnTo>
                  <a:cubicBezTo>
                    <a:pt x="5703" y="10176"/>
                    <a:pt x="5545" y="10334"/>
                    <a:pt x="5356" y="10334"/>
                  </a:cubicBezTo>
                  <a:cubicBezTo>
                    <a:pt x="5167" y="10334"/>
                    <a:pt x="5009" y="10176"/>
                    <a:pt x="5009" y="9987"/>
                  </a:cubicBezTo>
                  <a:lnTo>
                    <a:pt x="5009" y="9704"/>
                  </a:lnTo>
                  <a:lnTo>
                    <a:pt x="4631" y="9704"/>
                  </a:lnTo>
                  <a:cubicBezTo>
                    <a:pt x="4064" y="9704"/>
                    <a:pt x="3623" y="9231"/>
                    <a:pt x="3623" y="8664"/>
                  </a:cubicBezTo>
                  <a:cubicBezTo>
                    <a:pt x="3623" y="8475"/>
                    <a:pt x="3781" y="8318"/>
                    <a:pt x="3970" y="8318"/>
                  </a:cubicBezTo>
                  <a:cubicBezTo>
                    <a:pt x="4159" y="8318"/>
                    <a:pt x="4316" y="8475"/>
                    <a:pt x="4316" y="8664"/>
                  </a:cubicBezTo>
                  <a:cubicBezTo>
                    <a:pt x="4316" y="8885"/>
                    <a:pt x="4505" y="9042"/>
                    <a:pt x="4694" y="9042"/>
                  </a:cubicBezTo>
                  <a:lnTo>
                    <a:pt x="5041" y="9042"/>
                  </a:lnTo>
                  <a:lnTo>
                    <a:pt x="5041" y="7625"/>
                  </a:lnTo>
                  <a:lnTo>
                    <a:pt x="4694" y="7625"/>
                  </a:lnTo>
                  <a:lnTo>
                    <a:pt x="4694" y="7593"/>
                  </a:lnTo>
                  <a:cubicBezTo>
                    <a:pt x="4096" y="7593"/>
                    <a:pt x="3655" y="7120"/>
                    <a:pt x="3655" y="6553"/>
                  </a:cubicBezTo>
                  <a:lnTo>
                    <a:pt x="3655" y="5860"/>
                  </a:lnTo>
                  <a:cubicBezTo>
                    <a:pt x="3655" y="5262"/>
                    <a:pt x="4127" y="4821"/>
                    <a:pt x="4694" y="4821"/>
                  </a:cubicBezTo>
                  <a:lnTo>
                    <a:pt x="5041" y="4821"/>
                  </a:lnTo>
                  <a:lnTo>
                    <a:pt x="5041" y="4474"/>
                  </a:lnTo>
                  <a:cubicBezTo>
                    <a:pt x="5041" y="4285"/>
                    <a:pt x="5198" y="4128"/>
                    <a:pt x="5387" y="4128"/>
                  </a:cubicBezTo>
                  <a:close/>
                  <a:moveTo>
                    <a:pt x="4379" y="0"/>
                  </a:moveTo>
                  <a:cubicBezTo>
                    <a:pt x="3623" y="0"/>
                    <a:pt x="2993" y="662"/>
                    <a:pt x="2993" y="1387"/>
                  </a:cubicBezTo>
                  <a:cubicBezTo>
                    <a:pt x="2993" y="2143"/>
                    <a:pt x="3623" y="2773"/>
                    <a:pt x="4379" y="2773"/>
                  </a:cubicBezTo>
                  <a:lnTo>
                    <a:pt x="4379" y="2899"/>
                  </a:lnTo>
                  <a:cubicBezTo>
                    <a:pt x="3781" y="3025"/>
                    <a:pt x="3277" y="3277"/>
                    <a:pt x="2804" y="3592"/>
                  </a:cubicBezTo>
                  <a:lnTo>
                    <a:pt x="2332" y="3056"/>
                  </a:lnTo>
                  <a:lnTo>
                    <a:pt x="2584" y="2804"/>
                  </a:lnTo>
                  <a:cubicBezTo>
                    <a:pt x="2710" y="2710"/>
                    <a:pt x="2710" y="2458"/>
                    <a:pt x="2615" y="2332"/>
                  </a:cubicBezTo>
                  <a:lnTo>
                    <a:pt x="1701" y="1292"/>
                  </a:lnTo>
                  <a:cubicBezTo>
                    <a:pt x="1630" y="1203"/>
                    <a:pt x="1529" y="1165"/>
                    <a:pt x="1432" y="1165"/>
                  </a:cubicBezTo>
                  <a:cubicBezTo>
                    <a:pt x="1357" y="1165"/>
                    <a:pt x="1284" y="1188"/>
                    <a:pt x="1229" y="1229"/>
                  </a:cubicBezTo>
                  <a:lnTo>
                    <a:pt x="158" y="2143"/>
                  </a:lnTo>
                  <a:cubicBezTo>
                    <a:pt x="0" y="2269"/>
                    <a:pt x="0" y="2489"/>
                    <a:pt x="126" y="2615"/>
                  </a:cubicBezTo>
                  <a:lnTo>
                    <a:pt x="1040" y="3686"/>
                  </a:lnTo>
                  <a:cubicBezTo>
                    <a:pt x="1090" y="3770"/>
                    <a:pt x="1183" y="3809"/>
                    <a:pt x="1279" y="3809"/>
                  </a:cubicBezTo>
                  <a:cubicBezTo>
                    <a:pt x="1365" y="3809"/>
                    <a:pt x="1453" y="3777"/>
                    <a:pt x="1512" y="3718"/>
                  </a:cubicBezTo>
                  <a:lnTo>
                    <a:pt x="1764" y="3497"/>
                  </a:lnTo>
                  <a:lnTo>
                    <a:pt x="2237" y="4033"/>
                  </a:lnTo>
                  <a:cubicBezTo>
                    <a:pt x="1418" y="4852"/>
                    <a:pt x="914" y="5986"/>
                    <a:pt x="914" y="7247"/>
                  </a:cubicBezTo>
                  <a:cubicBezTo>
                    <a:pt x="914" y="9735"/>
                    <a:pt x="2930" y="11815"/>
                    <a:pt x="5387" y="11815"/>
                  </a:cubicBezTo>
                  <a:cubicBezTo>
                    <a:pt x="7876" y="11815"/>
                    <a:pt x="9893" y="9798"/>
                    <a:pt x="9893" y="7247"/>
                  </a:cubicBezTo>
                  <a:cubicBezTo>
                    <a:pt x="9893" y="5986"/>
                    <a:pt x="9389" y="4852"/>
                    <a:pt x="8538" y="4033"/>
                  </a:cubicBezTo>
                  <a:lnTo>
                    <a:pt x="9011" y="3497"/>
                  </a:lnTo>
                  <a:lnTo>
                    <a:pt x="9294" y="3718"/>
                  </a:lnTo>
                  <a:cubicBezTo>
                    <a:pt x="9368" y="3777"/>
                    <a:pt x="9450" y="3809"/>
                    <a:pt x="9528" y="3809"/>
                  </a:cubicBezTo>
                  <a:cubicBezTo>
                    <a:pt x="9616" y="3809"/>
                    <a:pt x="9700" y="3770"/>
                    <a:pt x="9767" y="3686"/>
                  </a:cubicBezTo>
                  <a:lnTo>
                    <a:pt x="10680" y="2615"/>
                  </a:lnTo>
                  <a:cubicBezTo>
                    <a:pt x="10806" y="2458"/>
                    <a:pt x="10806" y="2269"/>
                    <a:pt x="10649" y="2143"/>
                  </a:cubicBezTo>
                  <a:lnTo>
                    <a:pt x="9578" y="1229"/>
                  </a:lnTo>
                  <a:cubicBezTo>
                    <a:pt x="9509" y="1188"/>
                    <a:pt x="9434" y="1165"/>
                    <a:pt x="9361" y="1165"/>
                  </a:cubicBezTo>
                  <a:cubicBezTo>
                    <a:pt x="9267" y="1165"/>
                    <a:pt x="9176" y="1203"/>
                    <a:pt x="9105" y="1292"/>
                  </a:cubicBezTo>
                  <a:lnTo>
                    <a:pt x="8191" y="2332"/>
                  </a:lnTo>
                  <a:cubicBezTo>
                    <a:pt x="8065" y="2489"/>
                    <a:pt x="8065" y="2710"/>
                    <a:pt x="8223" y="2804"/>
                  </a:cubicBezTo>
                  <a:lnTo>
                    <a:pt x="8506" y="3056"/>
                  </a:lnTo>
                  <a:lnTo>
                    <a:pt x="8034" y="3592"/>
                  </a:lnTo>
                  <a:cubicBezTo>
                    <a:pt x="7561" y="3245"/>
                    <a:pt x="7057" y="3025"/>
                    <a:pt x="6459" y="2899"/>
                  </a:cubicBezTo>
                  <a:lnTo>
                    <a:pt x="6459" y="2773"/>
                  </a:lnTo>
                  <a:cubicBezTo>
                    <a:pt x="7215" y="2773"/>
                    <a:pt x="7845" y="2143"/>
                    <a:pt x="7845" y="1387"/>
                  </a:cubicBezTo>
                  <a:cubicBezTo>
                    <a:pt x="7845" y="662"/>
                    <a:pt x="7215" y="0"/>
                    <a:pt x="64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63" name="Google Shape;7463;p72"/>
          <p:cNvGrpSpPr/>
          <p:nvPr/>
        </p:nvGrpSpPr>
        <p:grpSpPr>
          <a:xfrm>
            <a:off x="6190880" y="2418916"/>
            <a:ext cx="351940" cy="349133"/>
            <a:chOff x="1672375" y="3982600"/>
            <a:chExt cx="297750" cy="29537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7464" name="Google Shape;7464;p72"/>
            <p:cNvSpPr/>
            <p:nvPr/>
          </p:nvSpPr>
          <p:spPr>
            <a:xfrm>
              <a:off x="1796825" y="3982600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08" y="1"/>
                  </a:moveTo>
                  <a:cubicBezTo>
                    <a:pt x="441" y="1"/>
                    <a:pt x="0" y="442"/>
                    <a:pt x="0" y="1009"/>
                  </a:cubicBezTo>
                  <a:cubicBezTo>
                    <a:pt x="0" y="1576"/>
                    <a:pt x="441" y="2048"/>
                    <a:pt x="1008" y="2048"/>
                  </a:cubicBezTo>
                  <a:cubicBezTo>
                    <a:pt x="1576" y="2048"/>
                    <a:pt x="2048" y="1576"/>
                    <a:pt x="2048" y="1009"/>
                  </a:cubicBezTo>
                  <a:cubicBezTo>
                    <a:pt x="2048" y="442"/>
                    <a:pt x="1576" y="1"/>
                    <a:pt x="10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5" name="Google Shape;7465;p72"/>
            <p:cNvSpPr/>
            <p:nvPr/>
          </p:nvSpPr>
          <p:spPr>
            <a:xfrm>
              <a:off x="1672375" y="4092075"/>
              <a:ext cx="297750" cy="185900"/>
            </a:xfrm>
            <a:custGeom>
              <a:avLst/>
              <a:gdLst/>
              <a:ahLst/>
              <a:cxnLst/>
              <a:rect l="l" t="t" r="r" b="b"/>
              <a:pathLst>
                <a:path w="11910" h="7436" extrusionOk="0">
                  <a:moveTo>
                    <a:pt x="3498" y="1"/>
                  </a:moveTo>
                  <a:cubicBezTo>
                    <a:pt x="2174" y="316"/>
                    <a:pt x="1418" y="820"/>
                    <a:pt x="1418" y="1482"/>
                  </a:cubicBezTo>
                  <a:cubicBezTo>
                    <a:pt x="1418" y="2112"/>
                    <a:pt x="2080" y="2553"/>
                    <a:pt x="3088" y="2868"/>
                  </a:cubicBezTo>
                  <a:lnTo>
                    <a:pt x="1891" y="5357"/>
                  </a:lnTo>
                  <a:lnTo>
                    <a:pt x="1765" y="5357"/>
                  </a:lnTo>
                  <a:cubicBezTo>
                    <a:pt x="788" y="5357"/>
                    <a:pt x="1" y="5766"/>
                    <a:pt x="1" y="6365"/>
                  </a:cubicBezTo>
                  <a:cubicBezTo>
                    <a:pt x="1" y="6963"/>
                    <a:pt x="757" y="7404"/>
                    <a:pt x="1765" y="7404"/>
                  </a:cubicBezTo>
                  <a:cubicBezTo>
                    <a:pt x="2804" y="7404"/>
                    <a:pt x="3498" y="6963"/>
                    <a:pt x="3498" y="6365"/>
                  </a:cubicBezTo>
                  <a:cubicBezTo>
                    <a:pt x="3498" y="5987"/>
                    <a:pt x="3151" y="5609"/>
                    <a:pt x="2615" y="5451"/>
                  </a:cubicBezTo>
                  <a:lnTo>
                    <a:pt x="3781" y="3025"/>
                  </a:lnTo>
                  <a:cubicBezTo>
                    <a:pt x="4348" y="3151"/>
                    <a:pt x="4978" y="3183"/>
                    <a:pt x="5608" y="3214"/>
                  </a:cubicBezTo>
                  <a:lnTo>
                    <a:pt x="5608" y="5388"/>
                  </a:lnTo>
                  <a:cubicBezTo>
                    <a:pt x="4758" y="5451"/>
                    <a:pt x="4222" y="5892"/>
                    <a:pt x="4222" y="6396"/>
                  </a:cubicBezTo>
                  <a:cubicBezTo>
                    <a:pt x="4222" y="6995"/>
                    <a:pt x="4978" y="7436"/>
                    <a:pt x="5955" y="7436"/>
                  </a:cubicBezTo>
                  <a:cubicBezTo>
                    <a:pt x="6932" y="7436"/>
                    <a:pt x="7688" y="6995"/>
                    <a:pt x="7688" y="6396"/>
                  </a:cubicBezTo>
                  <a:cubicBezTo>
                    <a:pt x="7688" y="5892"/>
                    <a:pt x="7089" y="5451"/>
                    <a:pt x="6302" y="5388"/>
                  </a:cubicBezTo>
                  <a:lnTo>
                    <a:pt x="6302" y="3214"/>
                  </a:lnTo>
                  <a:cubicBezTo>
                    <a:pt x="6932" y="3214"/>
                    <a:pt x="7562" y="3151"/>
                    <a:pt x="8129" y="3025"/>
                  </a:cubicBezTo>
                  <a:lnTo>
                    <a:pt x="9295" y="5451"/>
                  </a:lnTo>
                  <a:cubicBezTo>
                    <a:pt x="8759" y="5609"/>
                    <a:pt x="8381" y="5987"/>
                    <a:pt x="8381" y="6365"/>
                  </a:cubicBezTo>
                  <a:cubicBezTo>
                    <a:pt x="8381" y="6963"/>
                    <a:pt x="9137" y="7404"/>
                    <a:pt x="10114" y="7404"/>
                  </a:cubicBezTo>
                  <a:cubicBezTo>
                    <a:pt x="11122" y="7404"/>
                    <a:pt x="11909" y="6963"/>
                    <a:pt x="11909" y="6365"/>
                  </a:cubicBezTo>
                  <a:cubicBezTo>
                    <a:pt x="11909" y="5766"/>
                    <a:pt x="11122" y="5357"/>
                    <a:pt x="10145" y="5357"/>
                  </a:cubicBezTo>
                  <a:lnTo>
                    <a:pt x="10019" y="5357"/>
                  </a:lnTo>
                  <a:lnTo>
                    <a:pt x="8822" y="2868"/>
                  </a:lnTo>
                  <a:cubicBezTo>
                    <a:pt x="9830" y="2584"/>
                    <a:pt x="10492" y="2112"/>
                    <a:pt x="10492" y="1482"/>
                  </a:cubicBezTo>
                  <a:cubicBezTo>
                    <a:pt x="10492" y="820"/>
                    <a:pt x="9736" y="316"/>
                    <a:pt x="8381" y="1"/>
                  </a:cubicBezTo>
                  <a:lnTo>
                    <a:pt x="8381" y="64"/>
                  </a:lnTo>
                  <a:lnTo>
                    <a:pt x="8381" y="1450"/>
                  </a:lnTo>
                  <a:cubicBezTo>
                    <a:pt x="8381" y="1639"/>
                    <a:pt x="8223" y="1797"/>
                    <a:pt x="8034" y="1797"/>
                  </a:cubicBezTo>
                  <a:lnTo>
                    <a:pt x="3876" y="1797"/>
                  </a:lnTo>
                  <a:cubicBezTo>
                    <a:pt x="3655" y="1797"/>
                    <a:pt x="3498" y="1639"/>
                    <a:pt x="3498" y="1450"/>
                  </a:cubicBezTo>
                  <a:lnTo>
                    <a:pt x="3498" y="64"/>
                  </a:lnTo>
                  <a:lnTo>
                    <a:pt x="349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6" name="Google Shape;7466;p72"/>
            <p:cNvSpPr/>
            <p:nvPr/>
          </p:nvSpPr>
          <p:spPr>
            <a:xfrm>
              <a:off x="1778700" y="4051125"/>
              <a:ext cx="86675" cy="69325"/>
            </a:xfrm>
            <a:custGeom>
              <a:avLst/>
              <a:gdLst/>
              <a:ahLst/>
              <a:cxnLst/>
              <a:rect l="l" t="t" r="r" b="b"/>
              <a:pathLst>
                <a:path w="3467" h="2773" extrusionOk="0">
                  <a:moveTo>
                    <a:pt x="1733" y="1"/>
                  </a:moveTo>
                  <a:cubicBezTo>
                    <a:pt x="788" y="1"/>
                    <a:pt x="1" y="757"/>
                    <a:pt x="1" y="1733"/>
                  </a:cubicBezTo>
                  <a:lnTo>
                    <a:pt x="1" y="2773"/>
                  </a:lnTo>
                  <a:lnTo>
                    <a:pt x="3466" y="2773"/>
                  </a:lnTo>
                  <a:lnTo>
                    <a:pt x="3466" y="1733"/>
                  </a:lnTo>
                  <a:cubicBezTo>
                    <a:pt x="3466" y="788"/>
                    <a:pt x="2679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67" name="Google Shape;7467;p72"/>
          <p:cNvGrpSpPr/>
          <p:nvPr/>
        </p:nvGrpSpPr>
        <p:grpSpPr>
          <a:xfrm>
            <a:off x="4882872" y="2883111"/>
            <a:ext cx="350079" cy="350079"/>
            <a:chOff x="3497300" y="3227275"/>
            <a:chExt cx="296175" cy="29617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7468" name="Google Shape;7468;p72"/>
            <p:cNvSpPr/>
            <p:nvPr/>
          </p:nvSpPr>
          <p:spPr>
            <a:xfrm>
              <a:off x="3609925" y="3339900"/>
              <a:ext cx="69350" cy="68550"/>
            </a:xfrm>
            <a:custGeom>
              <a:avLst/>
              <a:gdLst/>
              <a:ahLst/>
              <a:cxnLst/>
              <a:rect l="l" t="t" r="r" b="b"/>
              <a:pathLst>
                <a:path w="2774" h="2742" extrusionOk="0">
                  <a:moveTo>
                    <a:pt x="1387" y="1"/>
                  </a:moveTo>
                  <a:cubicBezTo>
                    <a:pt x="631" y="1"/>
                    <a:pt x="1" y="631"/>
                    <a:pt x="1" y="1355"/>
                  </a:cubicBezTo>
                  <a:cubicBezTo>
                    <a:pt x="1" y="2112"/>
                    <a:pt x="631" y="2742"/>
                    <a:pt x="1387" y="2742"/>
                  </a:cubicBezTo>
                  <a:cubicBezTo>
                    <a:pt x="2143" y="2742"/>
                    <a:pt x="2773" y="2112"/>
                    <a:pt x="2773" y="1355"/>
                  </a:cubicBezTo>
                  <a:cubicBezTo>
                    <a:pt x="2773" y="631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9" name="Google Shape;7469;p72"/>
            <p:cNvSpPr/>
            <p:nvPr/>
          </p:nvSpPr>
          <p:spPr>
            <a:xfrm>
              <a:off x="3531175" y="3227275"/>
              <a:ext cx="86650" cy="86675"/>
            </a:xfrm>
            <a:custGeom>
              <a:avLst/>
              <a:gdLst/>
              <a:ahLst/>
              <a:cxnLst/>
              <a:rect l="l" t="t" r="r" b="b"/>
              <a:pathLst>
                <a:path w="3466" h="3467" extrusionOk="0"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cubicBezTo>
                    <a:pt x="0" y="2678"/>
                    <a:pt x="788" y="3466"/>
                    <a:pt x="1733" y="3466"/>
                  </a:cubicBezTo>
                  <a:cubicBezTo>
                    <a:pt x="2741" y="3466"/>
                    <a:pt x="3466" y="2678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0" name="Google Shape;7470;p72"/>
            <p:cNvSpPr/>
            <p:nvPr/>
          </p:nvSpPr>
          <p:spPr>
            <a:xfrm>
              <a:off x="3670575" y="3227275"/>
              <a:ext cx="86675" cy="86675"/>
            </a:xfrm>
            <a:custGeom>
              <a:avLst/>
              <a:gdLst/>
              <a:ahLst/>
              <a:cxnLst/>
              <a:rect l="l" t="t" r="r" b="b"/>
              <a:pathLst>
                <a:path w="3467" h="3467" extrusionOk="0">
                  <a:moveTo>
                    <a:pt x="1733" y="1"/>
                  </a:moveTo>
                  <a:cubicBezTo>
                    <a:pt x="788" y="1"/>
                    <a:pt x="1" y="788"/>
                    <a:pt x="1" y="1733"/>
                  </a:cubicBezTo>
                  <a:cubicBezTo>
                    <a:pt x="1" y="2678"/>
                    <a:pt x="788" y="3466"/>
                    <a:pt x="1733" y="3466"/>
                  </a:cubicBezTo>
                  <a:cubicBezTo>
                    <a:pt x="2679" y="3466"/>
                    <a:pt x="3466" y="2678"/>
                    <a:pt x="3466" y="1733"/>
                  </a:cubicBezTo>
                  <a:cubicBezTo>
                    <a:pt x="3466" y="788"/>
                    <a:pt x="2679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1" name="Google Shape;7471;p72"/>
            <p:cNvSpPr/>
            <p:nvPr/>
          </p:nvSpPr>
          <p:spPr>
            <a:xfrm>
              <a:off x="3622525" y="3421825"/>
              <a:ext cx="41775" cy="25225"/>
            </a:xfrm>
            <a:custGeom>
              <a:avLst/>
              <a:gdLst/>
              <a:ahLst/>
              <a:cxnLst/>
              <a:rect l="l" t="t" r="r" b="b"/>
              <a:pathLst>
                <a:path w="1671" h="1009" extrusionOk="0">
                  <a:moveTo>
                    <a:pt x="1" y="0"/>
                  </a:moveTo>
                  <a:lnTo>
                    <a:pt x="851" y="1008"/>
                  </a:lnTo>
                  <a:lnTo>
                    <a:pt x="1671" y="0"/>
                  </a:lnTo>
                  <a:lnTo>
                    <a:pt x="1671" y="0"/>
                  </a:lnTo>
                  <a:cubicBezTo>
                    <a:pt x="1450" y="126"/>
                    <a:pt x="1167" y="158"/>
                    <a:pt x="851" y="158"/>
                  </a:cubicBezTo>
                  <a:cubicBezTo>
                    <a:pt x="568" y="158"/>
                    <a:pt x="284" y="9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2" name="Google Shape;7472;p72"/>
            <p:cNvSpPr/>
            <p:nvPr/>
          </p:nvSpPr>
          <p:spPr>
            <a:xfrm>
              <a:off x="3566600" y="3416300"/>
              <a:ext cx="70125" cy="106350"/>
            </a:xfrm>
            <a:custGeom>
              <a:avLst/>
              <a:gdLst/>
              <a:ahLst/>
              <a:cxnLst/>
              <a:rect l="l" t="t" r="r" b="b"/>
              <a:pathLst>
                <a:path w="2805" h="4254" extrusionOk="0">
                  <a:moveTo>
                    <a:pt x="1261" y="1"/>
                  </a:moveTo>
                  <a:cubicBezTo>
                    <a:pt x="474" y="599"/>
                    <a:pt x="1" y="1513"/>
                    <a:pt x="1" y="2490"/>
                  </a:cubicBezTo>
                  <a:lnTo>
                    <a:pt x="1" y="3907"/>
                  </a:lnTo>
                  <a:cubicBezTo>
                    <a:pt x="1" y="4096"/>
                    <a:pt x="158" y="4254"/>
                    <a:pt x="379" y="4254"/>
                  </a:cubicBezTo>
                  <a:lnTo>
                    <a:pt x="2805" y="4254"/>
                  </a:lnTo>
                  <a:lnTo>
                    <a:pt x="2805" y="1891"/>
                  </a:lnTo>
                  <a:lnTo>
                    <a:pt x="126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3" name="Google Shape;7473;p72"/>
            <p:cNvSpPr/>
            <p:nvPr/>
          </p:nvSpPr>
          <p:spPr>
            <a:xfrm>
              <a:off x="3653250" y="3417100"/>
              <a:ext cx="70125" cy="106350"/>
            </a:xfrm>
            <a:custGeom>
              <a:avLst/>
              <a:gdLst/>
              <a:ahLst/>
              <a:cxnLst/>
              <a:rect l="l" t="t" r="r" b="b"/>
              <a:pathLst>
                <a:path w="2805" h="4254" extrusionOk="0">
                  <a:moveTo>
                    <a:pt x="1544" y="0"/>
                  </a:moveTo>
                  <a:lnTo>
                    <a:pt x="1" y="1890"/>
                  </a:lnTo>
                  <a:lnTo>
                    <a:pt x="1" y="4253"/>
                  </a:lnTo>
                  <a:lnTo>
                    <a:pt x="2458" y="4253"/>
                  </a:lnTo>
                  <a:cubicBezTo>
                    <a:pt x="2647" y="4253"/>
                    <a:pt x="2804" y="4096"/>
                    <a:pt x="2804" y="3907"/>
                  </a:cubicBezTo>
                  <a:lnTo>
                    <a:pt x="2804" y="2489"/>
                  </a:lnTo>
                  <a:cubicBezTo>
                    <a:pt x="2773" y="1481"/>
                    <a:pt x="2300" y="567"/>
                    <a:pt x="15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4" name="Google Shape;7474;p72"/>
            <p:cNvSpPr/>
            <p:nvPr/>
          </p:nvSpPr>
          <p:spPr>
            <a:xfrm>
              <a:off x="3655625" y="3310775"/>
              <a:ext cx="137850" cy="108700"/>
            </a:xfrm>
            <a:custGeom>
              <a:avLst/>
              <a:gdLst/>
              <a:ahLst/>
              <a:cxnLst/>
              <a:rect l="l" t="t" r="r" b="b"/>
              <a:pathLst>
                <a:path w="5514" h="4348" extrusionOk="0">
                  <a:moveTo>
                    <a:pt x="3686" y="1512"/>
                  </a:moveTo>
                  <a:cubicBezTo>
                    <a:pt x="3907" y="1512"/>
                    <a:pt x="4064" y="1670"/>
                    <a:pt x="4064" y="1859"/>
                  </a:cubicBezTo>
                  <a:cubicBezTo>
                    <a:pt x="4064" y="2048"/>
                    <a:pt x="3907" y="2205"/>
                    <a:pt x="3686" y="2205"/>
                  </a:cubicBezTo>
                  <a:lnTo>
                    <a:pt x="2993" y="2205"/>
                  </a:lnTo>
                  <a:cubicBezTo>
                    <a:pt x="2804" y="2205"/>
                    <a:pt x="2646" y="2048"/>
                    <a:pt x="2646" y="1859"/>
                  </a:cubicBezTo>
                  <a:cubicBezTo>
                    <a:pt x="2646" y="1670"/>
                    <a:pt x="2804" y="1512"/>
                    <a:pt x="2993" y="1512"/>
                  </a:cubicBezTo>
                  <a:close/>
                  <a:moveTo>
                    <a:pt x="4127" y="0"/>
                  </a:moveTo>
                  <a:cubicBezTo>
                    <a:pt x="3686" y="536"/>
                    <a:pt x="3056" y="851"/>
                    <a:pt x="2331" y="851"/>
                  </a:cubicBezTo>
                  <a:cubicBezTo>
                    <a:pt x="1607" y="851"/>
                    <a:pt x="977" y="504"/>
                    <a:pt x="536" y="63"/>
                  </a:cubicBezTo>
                  <a:cubicBezTo>
                    <a:pt x="347" y="221"/>
                    <a:pt x="158" y="378"/>
                    <a:pt x="0" y="567"/>
                  </a:cubicBezTo>
                  <a:cubicBezTo>
                    <a:pt x="945" y="756"/>
                    <a:pt x="1638" y="1575"/>
                    <a:pt x="1638" y="2615"/>
                  </a:cubicBezTo>
                  <a:cubicBezTo>
                    <a:pt x="1638" y="2930"/>
                    <a:pt x="1575" y="3214"/>
                    <a:pt x="1449" y="3466"/>
                  </a:cubicBezTo>
                  <a:cubicBezTo>
                    <a:pt x="1859" y="3718"/>
                    <a:pt x="2205" y="4001"/>
                    <a:pt x="2520" y="4348"/>
                  </a:cubicBezTo>
                  <a:lnTo>
                    <a:pt x="5167" y="4348"/>
                  </a:lnTo>
                  <a:cubicBezTo>
                    <a:pt x="5356" y="4348"/>
                    <a:pt x="5513" y="4190"/>
                    <a:pt x="5513" y="4001"/>
                  </a:cubicBezTo>
                  <a:lnTo>
                    <a:pt x="5513" y="2615"/>
                  </a:lnTo>
                  <a:cubicBezTo>
                    <a:pt x="5482" y="1512"/>
                    <a:pt x="4915" y="567"/>
                    <a:pt x="41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5" name="Google Shape;7475;p72"/>
            <p:cNvSpPr/>
            <p:nvPr/>
          </p:nvSpPr>
          <p:spPr>
            <a:xfrm>
              <a:off x="3497300" y="3309975"/>
              <a:ext cx="136275" cy="108725"/>
            </a:xfrm>
            <a:custGeom>
              <a:avLst/>
              <a:gdLst/>
              <a:ahLst/>
              <a:cxnLst/>
              <a:rect l="l" t="t" r="r" b="b"/>
              <a:pathLst>
                <a:path w="5451" h="4349" extrusionOk="0">
                  <a:moveTo>
                    <a:pt x="2426" y="1544"/>
                  </a:moveTo>
                  <a:cubicBezTo>
                    <a:pt x="2615" y="1544"/>
                    <a:pt x="2773" y="1702"/>
                    <a:pt x="2773" y="1891"/>
                  </a:cubicBezTo>
                  <a:cubicBezTo>
                    <a:pt x="2773" y="2080"/>
                    <a:pt x="2615" y="2237"/>
                    <a:pt x="2426" y="2237"/>
                  </a:cubicBezTo>
                  <a:lnTo>
                    <a:pt x="1733" y="2237"/>
                  </a:lnTo>
                  <a:cubicBezTo>
                    <a:pt x="1513" y="2237"/>
                    <a:pt x="1355" y="2080"/>
                    <a:pt x="1355" y="1891"/>
                  </a:cubicBezTo>
                  <a:cubicBezTo>
                    <a:pt x="1355" y="1702"/>
                    <a:pt x="1513" y="1544"/>
                    <a:pt x="1733" y="1544"/>
                  </a:cubicBezTo>
                  <a:close/>
                  <a:moveTo>
                    <a:pt x="1324" y="1"/>
                  </a:moveTo>
                  <a:cubicBezTo>
                    <a:pt x="536" y="568"/>
                    <a:pt x="1" y="1513"/>
                    <a:pt x="1" y="2552"/>
                  </a:cubicBezTo>
                  <a:lnTo>
                    <a:pt x="1" y="3939"/>
                  </a:lnTo>
                  <a:cubicBezTo>
                    <a:pt x="1" y="4191"/>
                    <a:pt x="95" y="4348"/>
                    <a:pt x="316" y="4348"/>
                  </a:cubicBezTo>
                  <a:lnTo>
                    <a:pt x="2930" y="4348"/>
                  </a:lnTo>
                  <a:cubicBezTo>
                    <a:pt x="3214" y="3970"/>
                    <a:pt x="3561" y="3655"/>
                    <a:pt x="4002" y="3466"/>
                  </a:cubicBezTo>
                  <a:cubicBezTo>
                    <a:pt x="3876" y="3183"/>
                    <a:pt x="3813" y="2930"/>
                    <a:pt x="3813" y="2615"/>
                  </a:cubicBezTo>
                  <a:cubicBezTo>
                    <a:pt x="3813" y="1607"/>
                    <a:pt x="4506" y="757"/>
                    <a:pt x="5451" y="568"/>
                  </a:cubicBezTo>
                  <a:cubicBezTo>
                    <a:pt x="5293" y="347"/>
                    <a:pt x="5104" y="190"/>
                    <a:pt x="4915" y="32"/>
                  </a:cubicBezTo>
                  <a:cubicBezTo>
                    <a:pt x="4474" y="505"/>
                    <a:pt x="3844" y="820"/>
                    <a:pt x="3151" y="820"/>
                  </a:cubicBezTo>
                  <a:cubicBezTo>
                    <a:pt x="2426" y="820"/>
                    <a:pt x="1796" y="505"/>
                    <a:pt x="13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76" name="Google Shape;7476;p72"/>
          <p:cNvGrpSpPr/>
          <p:nvPr/>
        </p:nvGrpSpPr>
        <p:grpSpPr>
          <a:xfrm>
            <a:off x="4883345" y="3332506"/>
            <a:ext cx="349133" cy="347272"/>
            <a:chOff x="3497300" y="3591950"/>
            <a:chExt cx="295375" cy="29380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7477" name="Google Shape;7477;p72"/>
            <p:cNvSpPr/>
            <p:nvPr/>
          </p:nvSpPr>
          <p:spPr>
            <a:xfrm>
              <a:off x="3628825" y="3724275"/>
              <a:ext cx="18150" cy="16550"/>
            </a:xfrm>
            <a:custGeom>
              <a:avLst/>
              <a:gdLst/>
              <a:ahLst/>
              <a:cxnLst/>
              <a:rect l="l" t="t" r="r" b="b"/>
              <a:pathLst>
                <a:path w="726" h="662" extrusionOk="0">
                  <a:moveTo>
                    <a:pt x="375" y="0"/>
                  </a:moveTo>
                  <a:cubicBezTo>
                    <a:pt x="292" y="0"/>
                    <a:pt x="206" y="32"/>
                    <a:pt x="127" y="95"/>
                  </a:cubicBezTo>
                  <a:cubicBezTo>
                    <a:pt x="1" y="221"/>
                    <a:pt x="1" y="441"/>
                    <a:pt x="127" y="567"/>
                  </a:cubicBezTo>
                  <a:cubicBezTo>
                    <a:pt x="190" y="630"/>
                    <a:pt x="277" y="662"/>
                    <a:pt x="363" y="662"/>
                  </a:cubicBezTo>
                  <a:cubicBezTo>
                    <a:pt x="450" y="662"/>
                    <a:pt x="536" y="630"/>
                    <a:pt x="599" y="567"/>
                  </a:cubicBezTo>
                  <a:cubicBezTo>
                    <a:pt x="725" y="441"/>
                    <a:pt x="725" y="221"/>
                    <a:pt x="599" y="95"/>
                  </a:cubicBezTo>
                  <a:cubicBezTo>
                    <a:pt x="536" y="32"/>
                    <a:pt x="458" y="0"/>
                    <a:pt x="3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8" name="Google Shape;7478;p72"/>
            <p:cNvSpPr/>
            <p:nvPr/>
          </p:nvSpPr>
          <p:spPr>
            <a:xfrm>
              <a:off x="3590250" y="3689400"/>
              <a:ext cx="94525" cy="86675"/>
            </a:xfrm>
            <a:custGeom>
              <a:avLst/>
              <a:gdLst/>
              <a:ahLst/>
              <a:cxnLst/>
              <a:rect l="l" t="t" r="r" b="b"/>
              <a:pathLst>
                <a:path w="3781" h="3467" extrusionOk="0">
                  <a:moveTo>
                    <a:pt x="1922" y="710"/>
                  </a:moveTo>
                  <a:cubicBezTo>
                    <a:pt x="2190" y="710"/>
                    <a:pt x="2458" y="812"/>
                    <a:pt x="2647" y="1017"/>
                  </a:cubicBezTo>
                  <a:cubicBezTo>
                    <a:pt x="3088" y="1395"/>
                    <a:pt x="3088" y="2088"/>
                    <a:pt x="2647" y="2466"/>
                  </a:cubicBezTo>
                  <a:cubicBezTo>
                    <a:pt x="2458" y="2671"/>
                    <a:pt x="2190" y="2773"/>
                    <a:pt x="1922" y="2773"/>
                  </a:cubicBezTo>
                  <a:cubicBezTo>
                    <a:pt x="1654" y="2773"/>
                    <a:pt x="1386" y="2671"/>
                    <a:pt x="1197" y="2466"/>
                  </a:cubicBezTo>
                  <a:cubicBezTo>
                    <a:pt x="788" y="2088"/>
                    <a:pt x="788" y="1395"/>
                    <a:pt x="1197" y="1017"/>
                  </a:cubicBezTo>
                  <a:cubicBezTo>
                    <a:pt x="1386" y="812"/>
                    <a:pt x="1654" y="710"/>
                    <a:pt x="1922" y="710"/>
                  </a:cubicBezTo>
                  <a:close/>
                  <a:moveTo>
                    <a:pt x="1930" y="1"/>
                  </a:moveTo>
                  <a:cubicBezTo>
                    <a:pt x="1489" y="1"/>
                    <a:pt x="1040" y="182"/>
                    <a:pt x="693" y="544"/>
                  </a:cubicBezTo>
                  <a:cubicBezTo>
                    <a:pt x="0" y="1206"/>
                    <a:pt x="0" y="2309"/>
                    <a:pt x="693" y="2970"/>
                  </a:cubicBezTo>
                  <a:cubicBezTo>
                    <a:pt x="1024" y="3301"/>
                    <a:pt x="1473" y="3466"/>
                    <a:pt x="1918" y="3466"/>
                  </a:cubicBezTo>
                  <a:cubicBezTo>
                    <a:pt x="2363" y="3466"/>
                    <a:pt x="2804" y="3301"/>
                    <a:pt x="3119" y="2970"/>
                  </a:cubicBezTo>
                  <a:cubicBezTo>
                    <a:pt x="3781" y="2309"/>
                    <a:pt x="3781" y="1206"/>
                    <a:pt x="3119" y="544"/>
                  </a:cubicBezTo>
                  <a:cubicBezTo>
                    <a:pt x="2804" y="182"/>
                    <a:pt x="2371" y="1"/>
                    <a:pt x="19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9" name="Google Shape;7479;p72"/>
            <p:cNvSpPr/>
            <p:nvPr/>
          </p:nvSpPr>
          <p:spPr>
            <a:xfrm>
              <a:off x="3674525" y="3601400"/>
              <a:ext cx="118150" cy="118950"/>
            </a:xfrm>
            <a:custGeom>
              <a:avLst/>
              <a:gdLst/>
              <a:ahLst/>
              <a:cxnLst/>
              <a:rect l="l" t="t" r="r" b="b"/>
              <a:pathLst>
                <a:path w="4726" h="4758" extrusionOk="0">
                  <a:moveTo>
                    <a:pt x="3533" y="0"/>
                  </a:moveTo>
                  <a:cubicBezTo>
                    <a:pt x="3442" y="0"/>
                    <a:pt x="3355" y="32"/>
                    <a:pt x="3308" y="95"/>
                  </a:cubicBezTo>
                  <a:lnTo>
                    <a:pt x="0" y="3308"/>
                  </a:lnTo>
                  <a:cubicBezTo>
                    <a:pt x="410" y="3623"/>
                    <a:pt x="788" y="4127"/>
                    <a:pt x="1953" y="4758"/>
                  </a:cubicBezTo>
                  <a:lnTo>
                    <a:pt x="4600" y="2678"/>
                  </a:lnTo>
                  <a:cubicBezTo>
                    <a:pt x="4663" y="2615"/>
                    <a:pt x="4726" y="2521"/>
                    <a:pt x="4726" y="2395"/>
                  </a:cubicBezTo>
                  <a:cubicBezTo>
                    <a:pt x="4726" y="1544"/>
                    <a:pt x="4348" y="693"/>
                    <a:pt x="3781" y="95"/>
                  </a:cubicBezTo>
                  <a:cubicBezTo>
                    <a:pt x="3718" y="32"/>
                    <a:pt x="3623" y="0"/>
                    <a:pt x="35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0" name="Google Shape;7480;p72"/>
            <p:cNvSpPr/>
            <p:nvPr/>
          </p:nvSpPr>
          <p:spPr>
            <a:xfrm>
              <a:off x="3631200" y="3774675"/>
              <a:ext cx="103200" cy="102400"/>
            </a:xfrm>
            <a:custGeom>
              <a:avLst/>
              <a:gdLst/>
              <a:ahLst/>
              <a:cxnLst/>
              <a:rect l="l" t="t" r="r" b="b"/>
              <a:pathLst>
                <a:path w="4128" h="4096" extrusionOk="0">
                  <a:moveTo>
                    <a:pt x="2048" y="0"/>
                  </a:moveTo>
                  <a:cubicBezTo>
                    <a:pt x="1985" y="32"/>
                    <a:pt x="1985" y="63"/>
                    <a:pt x="1954" y="126"/>
                  </a:cubicBezTo>
                  <a:cubicBezTo>
                    <a:pt x="1506" y="546"/>
                    <a:pt x="859" y="767"/>
                    <a:pt x="235" y="767"/>
                  </a:cubicBezTo>
                  <a:cubicBezTo>
                    <a:pt x="156" y="767"/>
                    <a:pt x="78" y="764"/>
                    <a:pt x="0" y="756"/>
                  </a:cubicBezTo>
                  <a:lnTo>
                    <a:pt x="0" y="756"/>
                  </a:lnTo>
                  <a:cubicBezTo>
                    <a:pt x="567" y="1670"/>
                    <a:pt x="1355" y="3749"/>
                    <a:pt x="1418" y="3875"/>
                  </a:cubicBezTo>
                  <a:cubicBezTo>
                    <a:pt x="1450" y="4001"/>
                    <a:pt x="1607" y="4096"/>
                    <a:pt x="1733" y="4096"/>
                  </a:cubicBezTo>
                  <a:cubicBezTo>
                    <a:pt x="1891" y="4096"/>
                    <a:pt x="1985" y="4033"/>
                    <a:pt x="2048" y="3875"/>
                  </a:cubicBezTo>
                  <a:lnTo>
                    <a:pt x="2426" y="2647"/>
                  </a:lnTo>
                  <a:lnTo>
                    <a:pt x="3182" y="2647"/>
                  </a:lnTo>
                  <a:cubicBezTo>
                    <a:pt x="4128" y="2647"/>
                    <a:pt x="2710" y="630"/>
                    <a:pt x="20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1" name="Google Shape;7481;p72"/>
            <p:cNvSpPr/>
            <p:nvPr/>
          </p:nvSpPr>
          <p:spPr>
            <a:xfrm>
              <a:off x="3691850" y="3726625"/>
              <a:ext cx="89800" cy="89050"/>
            </a:xfrm>
            <a:custGeom>
              <a:avLst/>
              <a:gdLst/>
              <a:ahLst/>
              <a:cxnLst/>
              <a:rect l="l" t="t" r="r" b="b"/>
              <a:pathLst>
                <a:path w="3592" h="3562" extrusionOk="0">
                  <a:moveTo>
                    <a:pt x="252" y="1"/>
                  </a:moveTo>
                  <a:cubicBezTo>
                    <a:pt x="284" y="410"/>
                    <a:pt x="189" y="883"/>
                    <a:pt x="0" y="1292"/>
                  </a:cubicBezTo>
                  <a:cubicBezTo>
                    <a:pt x="630" y="1922"/>
                    <a:pt x="1134" y="2615"/>
                    <a:pt x="1544" y="3466"/>
                  </a:cubicBezTo>
                  <a:cubicBezTo>
                    <a:pt x="1565" y="3530"/>
                    <a:pt x="1634" y="3562"/>
                    <a:pt x="1715" y="3562"/>
                  </a:cubicBezTo>
                  <a:cubicBezTo>
                    <a:pt x="1874" y="3562"/>
                    <a:pt x="2080" y="3443"/>
                    <a:pt x="2080" y="3214"/>
                  </a:cubicBezTo>
                  <a:lnTo>
                    <a:pt x="2080" y="2458"/>
                  </a:lnTo>
                  <a:lnTo>
                    <a:pt x="3308" y="2080"/>
                  </a:lnTo>
                  <a:cubicBezTo>
                    <a:pt x="3497" y="1985"/>
                    <a:pt x="3592" y="1891"/>
                    <a:pt x="3592" y="1733"/>
                  </a:cubicBezTo>
                  <a:cubicBezTo>
                    <a:pt x="3592" y="1576"/>
                    <a:pt x="3497" y="1450"/>
                    <a:pt x="3340" y="1418"/>
                  </a:cubicBezTo>
                  <a:cubicBezTo>
                    <a:pt x="3182" y="1355"/>
                    <a:pt x="1134" y="568"/>
                    <a:pt x="2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2" name="Google Shape;7482;p72"/>
            <p:cNvSpPr/>
            <p:nvPr/>
          </p:nvSpPr>
          <p:spPr>
            <a:xfrm>
              <a:off x="3505175" y="3767575"/>
              <a:ext cx="120525" cy="118175"/>
            </a:xfrm>
            <a:custGeom>
              <a:avLst/>
              <a:gdLst/>
              <a:ahLst/>
              <a:cxnLst/>
              <a:rect l="l" t="t" r="r" b="b"/>
              <a:pathLst>
                <a:path w="4821" h="4727" extrusionOk="0">
                  <a:moveTo>
                    <a:pt x="3372" y="1"/>
                  </a:moveTo>
                  <a:lnTo>
                    <a:pt x="95" y="3277"/>
                  </a:lnTo>
                  <a:cubicBezTo>
                    <a:pt x="1" y="3435"/>
                    <a:pt x="1" y="3687"/>
                    <a:pt x="158" y="3781"/>
                  </a:cubicBezTo>
                  <a:cubicBezTo>
                    <a:pt x="788" y="4411"/>
                    <a:pt x="1607" y="4727"/>
                    <a:pt x="2458" y="4727"/>
                  </a:cubicBezTo>
                  <a:cubicBezTo>
                    <a:pt x="2584" y="4727"/>
                    <a:pt x="2679" y="4695"/>
                    <a:pt x="2742" y="4632"/>
                  </a:cubicBezTo>
                  <a:lnTo>
                    <a:pt x="4821" y="1986"/>
                  </a:lnTo>
                  <a:cubicBezTo>
                    <a:pt x="4254" y="851"/>
                    <a:pt x="3718" y="442"/>
                    <a:pt x="33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3" name="Google Shape;7483;p72"/>
            <p:cNvSpPr/>
            <p:nvPr/>
          </p:nvSpPr>
          <p:spPr>
            <a:xfrm>
              <a:off x="3631200" y="3591950"/>
              <a:ext cx="104000" cy="84300"/>
            </a:xfrm>
            <a:custGeom>
              <a:avLst/>
              <a:gdLst/>
              <a:ahLst/>
              <a:cxnLst/>
              <a:rect l="l" t="t" r="r" b="b"/>
              <a:pathLst>
                <a:path w="4160" h="3372" extrusionOk="0">
                  <a:moveTo>
                    <a:pt x="2836" y="0"/>
                  </a:moveTo>
                  <a:cubicBezTo>
                    <a:pt x="2678" y="0"/>
                    <a:pt x="2584" y="32"/>
                    <a:pt x="2521" y="95"/>
                  </a:cubicBezTo>
                  <a:lnTo>
                    <a:pt x="0" y="3245"/>
                  </a:lnTo>
                  <a:cubicBezTo>
                    <a:pt x="90" y="3238"/>
                    <a:pt x="181" y="3234"/>
                    <a:pt x="272" y="3234"/>
                  </a:cubicBezTo>
                  <a:cubicBezTo>
                    <a:pt x="568" y="3234"/>
                    <a:pt x="870" y="3275"/>
                    <a:pt x="1135" y="3371"/>
                  </a:cubicBezTo>
                  <a:cubicBezTo>
                    <a:pt x="1324" y="3119"/>
                    <a:pt x="3939" y="567"/>
                    <a:pt x="4159" y="347"/>
                  </a:cubicBezTo>
                  <a:cubicBezTo>
                    <a:pt x="3718" y="158"/>
                    <a:pt x="3308" y="0"/>
                    <a:pt x="28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4" name="Google Shape;7484;p72"/>
            <p:cNvSpPr/>
            <p:nvPr/>
          </p:nvSpPr>
          <p:spPr>
            <a:xfrm>
              <a:off x="3497300" y="3721900"/>
              <a:ext cx="84300" cy="107150"/>
            </a:xfrm>
            <a:custGeom>
              <a:avLst/>
              <a:gdLst/>
              <a:ahLst/>
              <a:cxnLst/>
              <a:rect l="l" t="t" r="r" b="b"/>
              <a:pathLst>
                <a:path w="3372" h="4286" extrusionOk="0">
                  <a:moveTo>
                    <a:pt x="3246" y="1"/>
                  </a:moveTo>
                  <a:lnTo>
                    <a:pt x="95" y="2552"/>
                  </a:lnTo>
                  <a:cubicBezTo>
                    <a:pt x="32" y="2615"/>
                    <a:pt x="1" y="2710"/>
                    <a:pt x="1" y="2836"/>
                  </a:cubicBezTo>
                  <a:cubicBezTo>
                    <a:pt x="1" y="3340"/>
                    <a:pt x="95" y="3844"/>
                    <a:pt x="347" y="4285"/>
                  </a:cubicBezTo>
                  <a:lnTo>
                    <a:pt x="3372" y="1261"/>
                  </a:lnTo>
                  <a:cubicBezTo>
                    <a:pt x="3214" y="851"/>
                    <a:pt x="3183" y="410"/>
                    <a:pt x="32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85" name="Google Shape;7485;p72"/>
          <p:cNvGrpSpPr/>
          <p:nvPr/>
        </p:nvGrpSpPr>
        <p:grpSpPr>
          <a:xfrm>
            <a:off x="4883345" y="3807644"/>
            <a:ext cx="349133" cy="349163"/>
            <a:chOff x="3497300" y="3955025"/>
            <a:chExt cx="295375" cy="29540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7486" name="Google Shape;7486;p72"/>
            <p:cNvSpPr/>
            <p:nvPr/>
          </p:nvSpPr>
          <p:spPr>
            <a:xfrm>
              <a:off x="3660350" y="4035375"/>
              <a:ext cx="132325" cy="155175"/>
            </a:xfrm>
            <a:custGeom>
              <a:avLst/>
              <a:gdLst/>
              <a:ahLst/>
              <a:cxnLst/>
              <a:rect l="l" t="t" r="r" b="b"/>
              <a:pathLst>
                <a:path w="5293" h="6207" extrusionOk="0">
                  <a:moveTo>
                    <a:pt x="4663" y="0"/>
                  </a:moveTo>
                  <a:lnTo>
                    <a:pt x="0" y="2773"/>
                  </a:lnTo>
                  <a:lnTo>
                    <a:pt x="4127" y="6207"/>
                  </a:lnTo>
                  <a:cubicBezTo>
                    <a:pt x="4852" y="5199"/>
                    <a:pt x="5293" y="4033"/>
                    <a:pt x="5293" y="2678"/>
                  </a:cubicBezTo>
                  <a:cubicBezTo>
                    <a:pt x="5293" y="1733"/>
                    <a:pt x="5041" y="851"/>
                    <a:pt x="4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7" name="Google Shape;7487;p72"/>
            <p:cNvSpPr/>
            <p:nvPr/>
          </p:nvSpPr>
          <p:spPr>
            <a:xfrm>
              <a:off x="3653250" y="3955025"/>
              <a:ext cx="114225" cy="133150"/>
            </a:xfrm>
            <a:custGeom>
              <a:avLst/>
              <a:gdLst/>
              <a:ahLst/>
              <a:cxnLst/>
              <a:rect l="l" t="t" r="r" b="b"/>
              <a:pathLst>
                <a:path w="4569" h="5326" extrusionOk="0">
                  <a:moveTo>
                    <a:pt x="1" y="1"/>
                  </a:moveTo>
                  <a:lnTo>
                    <a:pt x="1" y="5325"/>
                  </a:lnTo>
                  <a:lnTo>
                    <a:pt x="4569" y="2679"/>
                  </a:lnTo>
                  <a:cubicBezTo>
                    <a:pt x="3561" y="1167"/>
                    <a:pt x="1891" y="127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8" name="Google Shape;7488;p72"/>
            <p:cNvSpPr/>
            <p:nvPr/>
          </p:nvSpPr>
          <p:spPr>
            <a:xfrm>
              <a:off x="3497300" y="3955025"/>
              <a:ext cx="256000" cy="295400"/>
            </a:xfrm>
            <a:custGeom>
              <a:avLst/>
              <a:gdLst/>
              <a:ahLst/>
              <a:cxnLst/>
              <a:rect l="l" t="t" r="r" b="b"/>
              <a:pathLst>
                <a:path w="10240" h="11816" extrusionOk="0">
                  <a:moveTo>
                    <a:pt x="5577" y="1"/>
                  </a:moveTo>
                  <a:cubicBezTo>
                    <a:pt x="2521" y="190"/>
                    <a:pt x="1" y="2805"/>
                    <a:pt x="1" y="5892"/>
                  </a:cubicBezTo>
                  <a:cubicBezTo>
                    <a:pt x="1" y="9137"/>
                    <a:pt x="2678" y="11815"/>
                    <a:pt x="5923" y="11815"/>
                  </a:cubicBezTo>
                  <a:cubicBezTo>
                    <a:pt x="7625" y="11815"/>
                    <a:pt x="9168" y="11059"/>
                    <a:pt x="10240" y="9925"/>
                  </a:cubicBezTo>
                  <a:lnTo>
                    <a:pt x="5703" y="6176"/>
                  </a:lnTo>
                  <a:cubicBezTo>
                    <a:pt x="5608" y="6144"/>
                    <a:pt x="5577" y="5987"/>
                    <a:pt x="5577" y="5892"/>
                  </a:cubicBezTo>
                  <a:lnTo>
                    <a:pt x="557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89" name="Google Shape;7489;p72"/>
          <p:cNvGrpSpPr/>
          <p:nvPr/>
        </p:nvGrpSpPr>
        <p:grpSpPr>
          <a:xfrm>
            <a:off x="7107917" y="2883835"/>
            <a:ext cx="327739" cy="348631"/>
            <a:chOff x="5364750" y="3235150"/>
            <a:chExt cx="277275" cy="29495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7490" name="Google Shape;7490;p72"/>
            <p:cNvSpPr/>
            <p:nvPr/>
          </p:nvSpPr>
          <p:spPr>
            <a:xfrm>
              <a:off x="5502600" y="3235150"/>
              <a:ext cx="17350" cy="44125"/>
            </a:xfrm>
            <a:custGeom>
              <a:avLst/>
              <a:gdLst/>
              <a:ahLst/>
              <a:cxnLst/>
              <a:rect l="l" t="t" r="r" b="b"/>
              <a:pathLst>
                <a:path w="694" h="1765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418"/>
                  </a:lnTo>
                  <a:cubicBezTo>
                    <a:pt x="0" y="1607"/>
                    <a:pt x="158" y="1765"/>
                    <a:pt x="347" y="1765"/>
                  </a:cubicBezTo>
                  <a:cubicBezTo>
                    <a:pt x="536" y="1765"/>
                    <a:pt x="693" y="1607"/>
                    <a:pt x="693" y="1418"/>
                  </a:cubicBezTo>
                  <a:lnTo>
                    <a:pt x="693" y="347"/>
                  </a:ln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1" name="Google Shape;7491;p72"/>
            <p:cNvSpPr/>
            <p:nvPr/>
          </p:nvSpPr>
          <p:spPr>
            <a:xfrm>
              <a:off x="5555375" y="3253850"/>
              <a:ext cx="35450" cy="34100"/>
            </a:xfrm>
            <a:custGeom>
              <a:avLst/>
              <a:gdLst/>
              <a:ahLst/>
              <a:cxnLst/>
              <a:rect l="l" t="t" r="r" b="b"/>
              <a:pathLst>
                <a:path w="1418" h="1364" extrusionOk="0">
                  <a:moveTo>
                    <a:pt x="1071" y="1"/>
                  </a:moveTo>
                  <a:cubicBezTo>
                    <a:pt x="977" y="1"/>
                    <a:pt x="882" y="24"/>
                    <a:pt x="819" y="72"/>
                  </a:cubicBezTo>
                  <a:lnTo>
                    <a:pt x="126" y="796"/>
                  </a:lnTo>
                  <a:cubicBezTo>
                    <a:pt x="0" y="922"/>
                    <a:pt x="0" y="1143"/>
                    <a:pt x="126" y="1269"/>
                  </a:cubicBezTo>
                  <a:cubicBezTo>
                    <a:pt x="189" y="1332"/>
                    <a:pt x="268" y="1363"/>
                    <a:pt x="350" y="1363"/>
                  </a:cubicBezTo>
                  <a:cubicBezTo>
                    <a:pt x="433" y="1363"/>
                    <a:pt x="520" y="1332"/>
                    <a:pt x="599" y="1269"/>
                  </a:cubicBezTo>
                  <a:lnTo>
                    <a:pt x="1323" y="544"/>
                  </a:lnTo>
                  <a:cubicBezTo>
                    <a:pt x="1418" y="418"/>
                    <a:pt x="1418" y="198"/>
                    <a:pt x="1323" y="72"/>
                  </a:cubicBezTo>
                  <a:cubicBezTo>
                    <a:pt x="1260" y="24"/>
                    <a:pt x="1166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2" name="Google Shape;7492;p72"/>
            <p:cNvSpPr/>
            <p:nvPr/>
          </p:nvSpPr>
          <p:spPr>
            <a:xfrm>
              <a:off x="5606550" y="3357225"/>
              <a:ext cx="35475" cy="18150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79" y="725"/>
                  </a:cubicBezTo>
                  <a:lnTo>
                    <a:pt x="1072" y="725"/>
                  </a:lnTo>
                  <a:cubicBezTo>
                    <a:pt x="1261" y="725"/>
                    <a:pt x="1419" y="568"/>
                    <a:pt x="1419" y="347"/>
                  </a:cubicBezTo>
                  <a:cubicBezTo>
                    <a:pt x="1419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3" name="Google Shape;7493;p72"/>
            <p:cNvSpPr/>
            <p:nvPr/>
          </p:nvSpPr>
          <p:spPr>
            <a:xfrm>
              <a:off x="5364750" y="3357225"/>
              <a:ext cx="35475" cy="17350"/>
            </a:xfrm>
            <a:custGeom>
              <a:avLst/>
              <a:gdLst/>
              <a:ahLst/>
              <a:cxnLst/>
              <a:rect l="l" t="t" r="r" b="b"/>
              <a:pathLst>
                <a:path w="1419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694"/>
                    <a:pt x="347" y="694"/>
                  </a:cubicBezTo>
                  <a:lnTo>
                    <a:pt x="1072" y="694"/>
                  </a:lnTo>
                  <a:cubicBezTo>
                    <a:pt x="1261" y="694"/>
                    <a:pt x="1419" y="568"/>
                    <a:pt x="1419" y="347"/>
                  </a:cubicBezTo>
                  <a:cubicBezTo>
                    <a:pt x="1419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4" name="Google Shape;7494;p72"/>
            <p:cNvSpPr/>
            <p:nvPr/>
          </p:nvSpPr>
          <p:spPr>
            <a:xfrm>
              <a:off x="5433275" y="3253850"/>
              <a:ext cx="35475" cy="34100"/>
            </a:xfrm>
            <a:custGeom>
              <a:avLst/>
              <a:gdLst/>
              <a:ahLst/>
              <a:cxnLst/>
              <a:rect l="l" t="t" r="r" b="b"/>
              <a:pathLst>
                <a:path w="1419" h="1364" extrusionOk="0">
                  <a:moveTo>
                    <a:pt x="363" y="1"/>
                  </a:moveTo>
                  <a:cubicBezTo>
                    <a:pt x="276" y="1"/>
                    <a:pt x="190" y="24"/>
                    <a:pt x="127" y="72"/>
                  </a:cubicBezTo>
                  <a:cubicBezTo>
                    <a:pt x="1" y="198"/>
                    <a:pt x="1" y="450"/>
                    <a:pt x="127" y="544"/>
                  </a:cubicBezTo>
                  <a:lnTo>
                    <a:pt x="820" y="1269"/>
                  </a:lnTo>
                  <a:cubicBezTo>
                    <a:pt x="883" y="1332"/>
                    <a:pt x="977" y="1363"/>
                    <a:pt x="1072" y="1363"/>
                  </a:cubicBezTo>
                  <a:cubicBezTo>
                    <a:pt x="1166" y="1363"/>
                    <a:pt x="1261" y="1332"/>
                    <a:pt x="1324" y="1269"/>
                  </a:cubicBezTo>
                  <a:cubicBezTo>
                    <a:pt x="1418" y="1143"/>
                    <a:pt x="1418" y="922"/>
                    <a:pt x="1324" y="796"/>
                  </a:cubicBezTo>
                  <a:lnTo>
                    <a:pt x="599" y="72"/>
                  </a:lnTo>
                  <a:cubicBezTo>
                    <a:pt x="536" y="24"/>
                    <a:pt x="450" y="1"/>
                    <a:pt x="3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5" name="Google Shape;7495;p72"/>
            <p:cNvSpPr/>
            <p:nvPr/>
          </p:nvSpPr>
          <p:spPr>
            <a:xfrm>
              <a:off x="5380500" y="3287775"/>
              <a:ext cx="37050" cy="25975"/>
            </a:xfrm>
            <a:custGeom>
              <a:avLst/>
              <a:gdLst/>
              <a:ahLst/>
              <a:cxnLst/>
              <a:rect l="l" t="t" r="r" b="b"/>
              <a:pathLst>
                <a:path w="1482" h="1039" extrusionOk="0">
                  <a:moveTo>
                    <a:pt x="396" y="0"/>
                  </a:moveTo>
                  <a:cubicBezTo>
                    <a:pt x="267" y="0"/>
                    <a:pt x="132" y="81"/>
                    <a:pt x="64" y="195"/>
                  </a:cubicBezTo>
                  <a:cubicBezTo>
                    <a:pt x="1" y="353"/>
                    <a:pt x="64" y="573"/>
                    <a:pt x="221" y="668"/>
                  </a:cubicBezTo>
                  <a:lnTo>
                    <a:pt x="946" y="1015"/>
                  </a:lnTo>
                  <a:cubicBezTo>
                    <a:pt x="987" y="1031"/>
                    <a:pt x="1032" y="1039"/>
                    <a:pt x="1077" y="1039"/>
                  </a:cubicBezTo>
                  <a:cubicBezTo>
                    <a:pt x="1209" y="1039"/>
                    <a:pt x="1349" y="974"/>
                    <a:pt x="1419" y="857"/>
                  </a:cubicBezTo>
                  <a:cubicBezTo>
                    <a:pt x="1482" y="699"/>
                    <a:pt x="1419" y="447"/>
                    <a:pt x="1261" y="384"/>
                  </a:cubicBezTo>
                  <a:lnTo>
                    <a:pt x="536" y="38"/>
                  </a:lnTo>
                  <a:cubicBezTo>
                    <a:pt x="493" y="12"/>
                    <a:pt x="445" y="0"/>
                    <a:pt x="3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6" name="Google Shape;7496;p72"/>
            <p:cNvSpPr/>
            <p:nvPr/>
          </p:nvSpPr>
          <p:spPr>
            <a:xfrm>
              <a:off x="5588450" y="3288075"/>
              <a:ext cx="37025" cy="26800"/>
            </a:xfrm>
            <a:custGeom>
              <a:avLst/>
              <a:gdLst/>
              <a:ahLst/>
              <a:cxnLst/>
              <a:rect l="l" t="t" r="r" b="b"/>
              <a:pathLst>
                <a:path w="1481" h="1072" extrusionOk="0">
                  <a:moveTo>
                    <a:pt x="1110" y="0"/>
                  </a:moveTo>
                  <a:cubicBezTo>
                    <a:pt x="1049" y="0"/>
                    <a:pt x="983" y="18"/>
                    <a:pt x="914" y="57"/>
                  </a:cubicBezTo>
                  <a:lnTo>
                    <a:pt x="221" y="404"/>
                  </a:lnTo>
                  <a:cubicBezTo>
                    <a:pt x="63" y="498"/>
                    <a:pt x="0" y="687"/>
                    <a:pt x="63" y="877"/>
                  </a:cubicBezTo>
                  <a:cubicBezTo>
                    <a:pt x="132" y="991"/>
                    <a:pt x="250" y="1072"/>
                    <a:pt x="382" y="1072"/>
                  </a:cubicBezTo>
                  <a:cubicBezTo>
                    <a:pt x="432" y="1072"/>
                    <a:pt x="484" y="1060"/>
                    <a:pt x="536" y="1034"/>
                  </a:cubicBezTo>
                  <a:lnTo>
                    <a:pt x="1260" y="687"/>
                  </a:lnTo>
                  <a:cubicBezTo>
                    <a:pt x="1418" y="593"/>
                    <a:pt x="1481" y="404"/>
                    <a:pt x="1418" y="215"/>
                  </a:cubicBezTo>
                  <a:cubicBezTo>
                    <a:pt x="1353" y="85"/>
                    <a:pt x="1244" y="0"/>
                    <a:pt x="11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7" name="Google Shape;7497;p72"/>
            <p:cNvSpPr/>
            <p:nvPr/>
          </p:nvSpPr>
          <p:spPr>
            <a:xfrm>
              <a:off x="5412025" y="3286350"/>
              <a:ext cx="177225" cy="243750"/>
            </a:xfrm>
            <a:custGeom>
              <a:avLst/>
              <a:gdLst/>
              <a:ahLst/>
              <a:cxnLst/>
              <a:rect l="l" t="t" r="r" b="b"/>
              <a:pathLst>
                <a:path w="7089" h="9750" extrusionOk="0">
                  <a:moveTo>
                    <a:pt x="3529" y="0"/>
                  </a:moveTo>
                  <a:cubicBezTo>
                    <a:pt x="3151" y="0"/>
                    <a:pt x="2836" y="315"/>
                    <a:pt x="2836" y="725"/>
                  </a:cubicBezTo>
                  <a:lnTo>
                    <a:pt x="2836" y="1418"/>
                  </a:lnTo>
                  <a:cubicBezTo>
                    <a:pt x="2836" y="1040"/>
                    <a:pt x="2520" y="725"/>
                    <a:pt x="2111" y="725"/>
                  </a:cubicBezTo>
                  <a:cubicBezTo>
                    <a:pt x="1733" y="725"/>
                    <a:pt x="1418" y="1040"/>
                    <a:pt x="1418" y="1418"/>
                  </a:cubicBezTo>
                  <a:lnTo>
                    <a:pt x="1418" y="2143"/>
                  </a:lnTo>
                  <a:cubicBezTo>
                    <a:pt x="1544" y="2143"/>
                    <a:pt x="1638" y="2080"/>
                    <a:pt x="1764" y="2080"/>
                  </a:cubicBezTo>
                  <a:lnTo>
                    <a:pt x="3497" y="2080"/>
                  </a:lnTo>
                  <a:cubicBezTo>
                    <a:pt x="4253" y="2080"/>
                    <a:pt x="4883" y="2710"/>
                    <a:pt x="4883" y="3466"/>
                  </a:cubicBezTo>
                  <a:cubicBezTo>
                    <a:pt x="4883" y="4096"/>
                    <a:pt x="4474" y="4600"/>
                    <a:pt x="3907" y="4758"/>
                  </a:cubicBezTo>
                  <a:cubicBezTo>
                    <a:pt x="4064" y="5073"/>
                    <a:pt x="4159" y="5482"/>
                    <a:pt x="4159" y="5860"/>
                  </a:cubicBezTo>
                  <a:cubicBezTo>
                    <a:pt x="4159" y="6081"/>
                    <a:pt x="4001" y="6238"/>
                    <a:pt x="3812" y="6238"/>
                  </a:cubicBezTo>
                  <a:cubicBezTo>
                    <a:pt x="3623" y="6238"/>
                    <a:pt x="3466" y="6081"/>
                    <a:pt x="3466" y="5860"/>
                  </a:cubicBezTo>
                  <a:cubicBezTo>
                    <a:pt x="3466" y="4915"/>
                    <a:pt x="2678" y="4128"/>
                    <a:pt x="1733" y="4128"/>
                  </a:cubicBezTo>
                  <a:lnTo>
                    <a:pt x="3466" y="4128"/>
                  </a:lnTo>
                  <a:cubicBezTo>
                    <a:pt x="3844" y="4128"/>
                    <a:pt x="4159" y="3812"/>
                    <a:pt x="4159" y="3434"/>
                  </a:cubicBezTo>
                  <a:cubicBezTo>
                    <a:pt x="4159" y="3025"/>
                    <a:pt x="3844" y="2710"/>
                    <a:pt x="3466" y="2710"/>
                  </a:cubicBezTo>
                  <a:lnTo>
                    <a:pt x="1733" y="2710"/>
                  </a:lnTo>
                  <a:cubicBezTo>
                    <a:pt x="788" y="2710"/>
                    <a:pt x="0" y="3497"/>
                    <a:pt x="0" y="4443"/>
                  </a:cubicBezTo>
                  <a:lnTo>
                    <a:pt x="0" y="5167"/>
                  </a:lnTo>
                  <a:cubicBezTo>
                    <a:pt x="0" y="6112"/>
                    <a:pt x="536" y="6963"/>
                    <a:pt x="1386" y="7372"/>
                  </a:cubicBezTo>
                  <a:lnTo>
                    <a:pt x="1386" y="8318"/>
                  </a:lnTo>
                  <a:cubicBezTo>
                    <a:pt x="977" y="8318"/>
                    <a:pt x="662" y="8633"/>
                    <a:pt x="662" y="9011"/>
                  </a:cubicBezTo>
                  <a:lnTo>
                    <a:pt x="662" y="9389"/>
                  </a:lnTo>
                  <a:cubicBezTo>
                    <a:pt x="662" y="9578"/>
                    <a:pt x="819" y="9735"/>
                    <a:pt x="1008" y="9735"/>
                  </a:cubicBezTo>
                  <a:lnTo>
                    <a:pt x="5860" y="9735"/>
                  </a:lnTo>
                  <a:cubicBezTo>
                    <a:pt x="5923" y="9745"/>
                    <a:pt x="5979" y="9749"/>
                    <a:pt x="6029" y="9749"/>
                  </a:cubicBezTo>
                  <a:cubicBezTo>
                    <a:pt x="6305" y="9749"/>
                    <a:pt x="6396" y="9612"/>
                    <a:pt x="6396" y="9452"/>
                  </a:cubicBezTo>
                  <a:lnTo>
                    <a:pt x="6396" y="9105"/>
                  </a:lnTo>
                  <a:cubicBezTo>
                    <a:pt x="6396" y="8696"/>
                    <a:pt x="6112" y="8381"/>
                    <a:pt x="5702" y="8381"/>
                  </a:cubicBezTo>
                  <a:lnTo>
                    <a:pt x="5702" y="7436"/>
                  </a:lnTo>
                  <a:cubicBezTo>
                    <a:pt x="6522" y="7057"/>
                    <a:pt x="7089" y="6175"/>
                    <a:pt x="7089" y="5230"/>
                  </a:cubicBezTo>
                  <a:lnTo>
                    <a:pt x="7089" y="2143"/>
                  </a:lnTo>
                  <a:cubicBezTo>
                    <a:pt x="7089" y="1733"/>
                    <a:pt x="6774" y="1418"/>
                    <a:pt x="6364" y="1418"/>
                  </a:cubicBezTo>
                  <a:cubicBezTo>
                    <a:pt x="5986" y="1418"/>
                    <a:pt x="5671" y="1733"/>
                    <a:pt x="5671" y="2143"/>
                  </a:cubicBezTo>
                  <a:lnTo>
                    <a:pt x="5671" y="1418"/>
                  </a:lnTo>
                  <a:cubicBezTo>
                    <a:pt x="5671" y="1040"/>
                    <a:pt x="5356" y="725"/>
                    <a:pt x="4946" y="725"/>
                  </a:cubicBezTo>
                  <a:cubicBezTo>
                    <a:pt x="4568" y="725"/>
                    <a:pt x="4253" y="1040"/>
                    <a:pt x="4253" y="1418"/>
                  </a:cubicBezTo>
                  <a:lnTo>
                    <a:pt x="4253" y="725"/>
                  </a:lnTo>
                  <a:cubicBezTo>
                    <a:pt x="4253" y="315"/>
                    <a:pt x="3938" y="0"/>
                    <a:pt x="35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98" name="Google Shape;7498;p72"/>
          <p:cNvGrpSpPr/>
          <p:nvPr/>
        </p:nvGrpSpPr>
        <p:grpSpPr>
          <a:xfrm>
            <a:off x="7096274" y="3330171"/>
            <a:ext cx="351024" cy="351940"/>
            <a:chOff x="5355300" y="3598250"/>
            <a:chExt cx="296975" cy="29775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7499" name="Google Shape;7499;p72"/>
            <p:cNvSpPr/>
            <p:nvPr/>
          </p:nvSpPr>
          <p:spPr>
            <a:xfrm>
              <a:off x="5355300" y="3703000"/>
              <a:ext cx="35475" cy="191425"/>
            </a:xfrm>
            <a:custGeom>
              <a:avLst/>
              <a:gdLst/>
              <a:ahLst/>
              <a:cxnLst/>
              <a:rect l="l" t="t" r="r" b="b"/>
              <a:pathLst>
                <a:path w="1419" h="7657" extrusionOk="0">
                  <a:moveTo>
                    <a:pt x="410" y="0"/>
                  </a:moveTo>
                  <a:cubicBezTo>
                    <a:pt x="221" y="0"/>
                    <a:pt x="64" y="158"/>
                    <a:pt x="64" y="347"/>
                  </a:cubicBezTo>
                  <a:cubicBezTo>
                    <a:pt x="1" y="2867"/>
                    <a:pt x="1" y="4789"/>
                    <a:pt x="1" y="7310"/>
                  </a:cubicBezTo>
                  <a:cubicBezTo>
                    <a:pt x="1" y="7530"/>
                    <a:pt x="158" y="7656"/>
                    <a:pt x="379" y="7656"/>
                  </a:cubicBezTo>
                  <a:cubicBezTo>
                    <a:pt x="568" y="7656"/>
                    <a:pt x="725" y="7530"/>
                    <a:pt x="725" y="7310"/>
                  </a:cubicBezTo>
                  <a:lnTo>
                    <a:pt x="725" y="1355"/>
                  </a:lnTo>
                  <a:lnTo>
                    <a:pt x="1418" y="1355"/>
                  </a:lnTo>
                  <a:lnTo>
                    <a:pt x="14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0" name="Google Shape;7500;p72"/>
            <p:cNvSpPr/>
            <p:nvPr/>
          </p:nvSpPr>
          <p:spPr>
            <a:xfrm>
              <a:off x="5389175" y="3773100"/>
              <a:ext cx="122900" cy="122900"/>
            </a:xfrm>
            <a:custGeom>
              <a:avLst/>
              <a:gdLst/>
              <a:ahLst/>
              <a:cxnLst/>
              <a:rect l="l" t="t" r="r" b="b"/>
              <a:pathLst>
                <a:path w="4916" h="4916" extrusionOk="0">
                  <a:moveTo>
                    <a:pt x="2080" y="0"/>
                  </a:moveTo>
                  <a:lnTo>
                    <a:pt x="2080" y="693"/>
                  </a:lnTo>
                  <a:lnTo>
                    <a:pt x="1733" y="693"/>
                  </a:lnTo>
                  <a:cubicBezTo>
                    <a:pt x="788" y="693"/>
                    <a:pt x="0" y="1481"/>
                    <a:pt x="0" y="2458"/>
                  </a:cubicBezTo>
                  <a:cubicBezTo>
                    <a:pt x="0" y="2678"/>
                    <a:pt x="158" y="2836"/>
                    <a:pt x="347" y="2836"/>
                  </a:cubicBezTo>
                  <a:lnTo>
                    <a:pt x="2080" y="2836"/>
                  </a:lnTo>
                  <a:lnTo>
                    <a:pt x="2080" y="3529"/>
                  </a:lnTo>
                  <a:lnTo>
                    <a:pt x="1072" y="3529"/>
                  </a:lnTo>
                  <a:cubicBezTo>
                    <a:pt x="473" y="3529"/>
                    <a:pt x="32" y="4001"/>
                    <a:pt x="32" y="4569"/>
                  </a:cubicBezTo>
                  <a:cubicBezTo>
                    <a:pt x="32" y="4758"/>
                    <a:pt x="189" y="4915"/>
                    <a:pt x="410" y="4915"/>
                  </a:cubicBezTo>
                  <a:cubicBezTo>
                    <a:pt x="599" y="4915"/>
                    <a:pt x="757" y="4758"/>
                    <a:pt x="757" y="4569"/>
                  </a:cubicBezTo>
                  <a:cubicBezTo>
                    <a:pt x="757" y="4348"/>
                    <a:pt x="914" y="4190"/>
                    <a:pt x="1103" y="4190"/>
                  </a:cubicBezTo>
                  <a:lnTo>
                    <a:pt x="2143" y="4190"/>
                  </a:lnTo>
                  <a:lnTo>
                    <a:pt x="2143" y="4569"/>
                  </a:lnTo>
                  <a:cubicBezTo>
                    <a:pt x="2143" y="4758"/>
                    <a:pt x="2300" y="4915"/>
                    <a:pt x="2489" y="4915"/>
                  </a:cubicBezTo>
                  <a:cubicBezTo>
                    <a:pt x="2678" y="4915"/>
                    <a:pt x="2836" y="4758"/>
                    <a:pt x="2836" y="4569"/>
                  </a:cubicBezTo>
                  <a:lnTo>
                    <a:pt x="2836" y="4190"/>
                  </a:lnTo>
                  <a:lnTo>
                    <a:pt x="3876" y="4190"/>
                  </a:lnTo>
                  <a:cubicBezTo>
                    <a:pt x="4065" y="4190"/>
                    <a:pt x="4222" y="4348"/>
                    <a:pt x="4222" y="4569"/>
                  </a:cubicBezTo>
                  <a:cubicBezTo>
                    <a:pt x="4222" y="4758"/>
                    <a:pt x="4380" y="4915"/>
                    <a:pt x="4569" y="4915"/>
                  </a:cubicBezTo>
                  <a:cubicBezTo>
                    <a:pt x="4758" y="4915"/>
                    <a:pt x="4915" y="4758"/>
                    <a:pt x="4915" y="4569"/>
                  </a:cubicBezTo>
                  <a:cubicBezTo>
                    <a:pt x="4915" y="3970"/>
                    <a:pt x="4443" y="3529"/>
                    <a:pt x="3907" y="3529"/>
                  </a:cubicBezTo>
                  <a:lnTo>
                    <a:pt x="2867" y="3529"/>
                  </a:lnTo>
                  <a:lnTo>
                    <a:pt x="2867" y="2836"/>
                  </a:lnTo>
                  <a:lnTo>
                    <a:pt x="4537" y="2836"/>
                  </a:lnTo>
                  <a:lnTo>
                    <a:pt x="4537" y="2773"/>
                  </a:lnTo>
                  <a:cubicBezTo>
                    <a:pt x="4726" y="2773"/>
                    <a:pt x="4884" y="2615"/>
                    <a:pt x="4884" y="2426"/>
                  </a:cubicBezTo>
                  <a:cubicBezTo>
                    <a:pt x="4884" y="1481"/>
                    <a:pt x="4096" y="662"/>
                    <a:pt x="3151" y="662"/>
                  </a:cubicBezTo>
                  <a:lnTo>
                    <a:pt x="2804" y="662"/>
                  </a:lnTo>
                  <a:lnTo>
                    <a:pt x="280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1" name="Google Shape;7501;p72"/>
            <p:cNvSpPr/>
            <p:nvPr/>
          </p:nvSpPr>
          <p:spPr>
            <a:xfrm>
              <a:off x="5527800" y="3598250"/>
              <a:ext cx="105550" cy="35450"/>
            </a:xfrm>
            <a:custGeom>
              <a:avLst/>
              <a:gdLst/>
              <a:ahLst/>
              <a:cxnLst/>
              <a:rect l="l" t="t" r="r" b="b"/>
              <a:pathLst>
                <a:path w="4222" h="1418" extrusionOk="0">
                  <a:moveTo>
                    <a:pt x="725" y="0"/>
                  </a:moveTo>
                  <a:cubicBezTo>
                    <a:pt x="315" y="0"/>
                    <a:pt x="0" y="315"/>
                    <a:pt x="0" y="725"/>
                  </a:cubicBezTo>
                  <a:cubicBezTo>
                    <a:pt x="63" y="1103"/>
                    <a:pt x="378" y="1418"/>
                    <a:pt x="725" y="1418"/>
                  </a:cubicBezTo>
                  <a:lnTo>
                    <a:pt x="3875" y="1418"/>
                  </a:lnTo>
                  <a:cubicBezTo>
                    <a:pt x="4064" y="1418"/>
                    <a:pt x="4222" y="1260"/>
                    <a:pt x="4222" y="1071"/>
                  </a:cubicBezTo>
                  <a:lnTo>
                    <a:pt x="4222" y="378"/>
                  </a:lnTo>
                  <a:cubicBezTo>
                    <a:pt x="4222" y="158"/>
                    <a:pt x="4064" y="0"/>
                    <a:pt x="38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2" name="Google Shape;7502;p72"/>
            <p:cNvSpPr/>
            <p:nvPr/>
          </p:nvSpPr>
          <p:spPr>
            <a:xfrm>
              <a:off x="5545900" y="3651800"/>
              <a:ext cx="104800" cy="35475"/>
            </a:xfrm>
            <a:custGeom>
              <a:avLst/>
              <a:gdLst/>
              <a:ahLst/>
              <a:cxnLst/>
              <a:rect l="l" t="t" r="r" b="b"/>
              <a:pathLst>
                <a:path w="4192" h="1419" extrusionOk="0">
                  <a:moveTo>
                    <a:pt x="694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1" y="1103"/>
                    <a:pt x="316" y="1418"/>
                    <a:pt x="694" y="1418"/>
                  </a:cubicBezTo>
                  <a:lnTo>
                    <a:pt x="3845" y="1418"/>
                  </a:lnTo>
                  <a:cubicBezTo>
                    <a:pt x="4065" y="1418"/>
                    <a:pt x="4191" y="1261"/>
                    <a:pt x="4191" y="1072"/>
                  </a:cubicBezTo>
                  <a:lnTo>
                    <a:pt x="4191" y="347"/>
                  </a:lnTo>
                  <a:cubicBezTo>
                    <a:pt x="4191" y="158"/>
                    <a:pt x="4065" y="1"/>
                    <a:pt x="38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3" name="Google Shape;7503;p72"/>
            <p:cNvSpPr/>
            <p:nvPr/>
          </p:nvSpPr>
          <p:spPr>
            <a:xfrm>
              <a:off x="5529375" y="3754975"/>
              <a:ext cx="122100" cy="35475"/>
            </a:xfrm>
            <a:custGeom>
              <a:avLst/>
              <a:gdLst/>
              <a:ahLst/>
              <a:cxnLst/>
              <a:rect l="l" t="t" r="r" b="b"/>
              <a:pathLst>
                <a:path w="4884" h="1419" extrusionOk="0">
                  <a:moveTo>
                    <a:pt x="0" y="1"/>
                  </a:moveTo>
                  <a:lnTo>
                    <a:pt x="0" y="1418"/>
                  </a:lnTo>
                  <a:lnTo>
                    <a:pt x="4884" y="1418"/>
                  </a:lnTo>
                  <a:lnTo>
                    <a:pt x="4884" y="1"/>
                  </a:lnTo>
                  <a:lnTo>
                    <a:pt x="2773" y="1"/>
                  </a:lnTo>
                  <a:lnTo>
                    <a:pt x="2773" y="347"/>
                  </a:lnTo>
                  <a:cubicBezTo>
                    <a:pt x="2773" y="568"/>
                    <a:pt x="2615" y="725"/>
                    <a:pt x="2426" y="725"/>
                  </a:cubicBezTo>
                  <a:cubicBezTo>
                    <a:pt x="2237" y="725"/>
                    <a:pt x="2080" y="568"/>
                    <a:pt x="2080" y="347"/>
                  </a:cubicBezTo>
                  <a:lnTo>
                    <a:pt x="208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4" name="Google Shape;7504;p72"/>
            <p:cNvSpPr/>
            <p:nvPr/>
          </p:nvSpPr>
          <p:spPr>
            <a:xfrm>
              <a:off x="5511250" y="3703000"/>
              <a:ext cx="140225" cy="33900"/>
            </a:xfrm>
            <a:custGeom>
              <a:avLst/>
              <a:gdLst/>
              <a:ahLst/>
              <a:cxnLst/>
              <a:rect l="l" t="t" r="r" b="b"/>
              <a:pathLst>
                <a:path w="5609" h="1356" extrusionOk="0">
                  <a:moveTo>
                    <a:pt x="1" y="0"/>
                  </a:moveTo>
                  <a:lnTo>
                    <a:pt x="1" y="1355"/>
                  </a:lnTo>
                  <a:lnTo>
                    <a:pt x="5609" y="1355"/>
                  </a:lnTo>
                  <a:lnTo>
                    <a:pt x="5609" y="347"/>
                  </a:lnTo>
                  <a:cubicBezTo>
                    <a:pt x="5577" y="158"/>
                    <a:pt x="5451" y="0"/>
                    <a:pt x="52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5" name="Google Shape;7505;p72"/>
            <p:cNvSpPr/>
            <p:nvPr/>
          </p:nvSpPr>
          <p:spPr>
            <a:xfrm>
              <a:off x="5529375" y="3808550"/>
              <a:ext cx="122900" cy="87450"/>
            </a:xfrm>
            <a:custGeom>
              <a:avLst/>
              <a:gdLst/>
              <a:ahLst/>
              <a:cxnLst/>
              <a:rect l="l" t="t" r="r" b="b"/>
              <a:pathLst>
                <a:path w="4916" h="3498" extrusionOk="0">
                  <a:moveTo>
                    <a:pt x="0" y="0"/>
                  </a:moveTo>
                  <a:lnTo>
                    <a:pt x="0" y="3151"/>
                  </a:lnTo>
                  <a:cubicBezTo>
                    <a:pt x="0" y="3340"/>
                    <a:pt x="158" y="3497"/>
                    <a:pt x="347" y="3497"/>
                  </a:cubicBezTo>
                  <a:cubicBezTo>
                    <a:pt x="536" y="3497"/>
                    <a:pt x="693" y="3340"/>
                    <a:pt x="693" y="3151"/>
                  </a:cubicBezTo>
                  <a:lnTo>
                    <a:pt x="693" y="1418"/>
                  </a:lnTo>
                  <a:lnTo>
                    <a:pt x="4190" y="1418"/>
                  </a:lnTo>
                  <a:lnTo>
                    <a:pt x="4190" y="3151"/>
                  </a:lnTo>
                  <a:cubicBezTo>
                    <a:pt x="4190" y="3340"/>
                    <a:pt x="4348" y="3497"/>
                    <a:pt x="4569" y="3497"/>
                  </a:cubicBezTo>
                  <a:cubicBezTo>
                    <a:pt x="4758" y="3497"/>
                    <a:pt x="4915" y="3340"/>
                    <a:pt x="4915" y="3151"/>
                  </a:cubicBezTo>
                  <a:lnTo>
                    <a:pt x="4915" y="0"/>
                  </a:lnTo>
                  <a:lnTo>
                    <a:pt x="2773" y="0"/>
                  </a:lnTo>
                  <a:lnTo>
                    <a:pt x="2773" y="347"/>
                  </a:lnTo>
                  <a:cubicBezTo>
                    <a:pt x="2773" y="536"/>
                    <a:pt x="2615" y="693"/>
                    <a:pt x="2426" y="693"/>
                  </a:cubicBezTo>
                  <a:cubicBezTo>
                    <a:pt x="2237" y="693"/>
                    <a:pt x="2080" y="536"/>
                    <a:pt x="2080" y="347"/>
                  </a:cubicBezTo>
                  <a:lnTo>
                    <a:pt x="208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6" name="Google Shape;7506;p72"/>
            <p:cNvSpPr/>
            <p:nvPr/>
          </p:nvSpPr>
          <p:spPr>
            <a:xfrm>
              <a:off x="5408075" y="3651025"/>
              <a:ext cx="86675" cy="103975"/>
            </a:xfrm>
            <a:custGeom>
              <a:avLst/>
              <a:gdLst/>
              <a:ahLst/>
              <a:cxnLst/>
              <a:rect l="l" t="t" r="r" b="b"/>
              <a:pathLst>
                <a:path w="3467" h="4159" extrusionOk="0">
                  <a:moveTo>
                    <a:pt x="1733" y="0"/>
                  </a:moveTo>
                  <a:cubicBezTo>
                    <a:pt x="788" y="0"/>
                    <a:pt x="1" y="788"/>
                    <a:pt x="1" y="1733"/>
                  </a:cubicBezTo>
                  <a:lnTo>
                    <a:pt x="1" y="3812"/>
                  </a:lnTo>
                  <a:cubicBezTo>
                    <a:pt x="1" y="4001"/>
                    <a:pt x="158" y="4159"/>
                    <a:pt x="347" y="4159"/>
                  </a:cubicBezTo>
                  <a:lnTo>
                    <a:pt x="3120" y="4159"/>
                  </a:lnTo>
                  <a:cubicBezTo>
                    <a:pt x="3309" y="4159"/>
                    <a:pt x="3466" y="4001"/>
                    <a:pt x="3466" y="3812"/>
                  </a:cubicBezTo>
                  <a:lnTo>
                    <a:pt x="3466" y="1733"/>
                  </a:ln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07" name="Google Shape;7507;p72"/>
          <p:cNvGrpSpPr/>
          <p:nvPr/>
        </p:nvGrpSpPr>
        <p:grpSpPr>
          <a:xfrm>
            <a:off x="7100470" y="3869093"/>
            <a:ext cx="342632" cy="226264"/>
            <a:chOff x="5358450" y="4015675"/>
            <a:chExt cx="289875" cy="19142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7508" name="Google Shape;7508;p72"/>
            <p:cNvSpPr/>
            <p:nvPr/>
          </p:nvSpPr>
          <p:spPr>
            <a:xfrm>
              <a:off x="5358450" y="4015675"/>
              <a:ext cx="289875" cy="89025"/>
            </a:xfrm>
            <a:custGeom>
              <a:avLst/>
              <a:gdLst/>
              <a:ahLst/>
              <a:cxnLst/>
              <a:rect l="l" t="t" r="r" b="b"/>
              <a:pathLst>
                <a:path w="11595" h="3561" extrusionOk="0">
                  <a:moveTo>
                    <a:pt x="5798" y="1"/>
                  </a:moveTo>
                  <a:cubicBezTo>
                    <a:pt x="2773" y="1"/>
                    <a:pt x="316" y="3120"/>
                    <a:pt x="1" y="3561"/>
                  </a:cubicBezTo>
                  <a:cubicBezTo>
                    <a:pt x="1229" y="2679"/>
                    <a:pt x="3561" y="1734"/>
                    <a:pt x="5798" y="1734"/>
                  </a:cubicBezTo>
                  <a:cubicBezTo>
                    <a:pt x="7751" y="1734"/>
                    <a:pt x="10051" y="2490"/>
                    <a:pt x="11595" y="3561"/>
                  </a:cubicBezTo>
                  <a:cubicBezTo>
                    <a:pt x="11280" y="3120"/>
                    <a:pt x="8822" y="1"/>
                    <a:pt x="57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9" name="Google Shape;7509;p72"/>
            <p:cNvSpPr/>
            <p:nvPr/>
          </p:nvSpPr>
          <p:spPr>
            <a:xfrm>
              <a:off x="5494725" y="41015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68"/>
                    <a:pt x="158" y="725"/>
                    <a:pt x="347" y="725"/>
                  </a:cubicBezTo>
                  <a:cubicBezTo>
                    <a:pt x="536" y="725"/>
                    <a:pt x="693" y="568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0" name="Google Shape;7510;p72"/>
            <p:cNvSpPr/>
            <p:nvPr/>
          </p:nvSpPr>
          <p:spPr>
            <a:xfrm>
              <a:off x="5460050" y="4077125"/>
              <a:ext cx="86675" cy="78000"/>
            </a:xfrm>
            <a:custGeom>
              <a:avLst/>
              <a:gdLst/>
              <a:ahLst/>
              <a:cxnLst/>
              <a:rect l="l" t="t" r="r" b="b"/>
              <a:pathLst>
                <a:path w="3467" h="3120" extrusionOk="0">
                  <a:moveTo>
                    <a:pt x="1734" y="315"/>
                  </a:moveTo>
                  <a:cubicBezTo>
                    <a:pt x="2332" y="315"/>
                    <a:pt x="2773" y="788"/>
                    <a:pt x="2773" y="1323"/>
                  </a:cubicBezTo>
                  <a:cubicBezTo>
                    <a:pt x="2773" y="1922"/>
                    <a:pt x="2269" y="2363"/>
                    <a:pt x="1734" y="2363"/>
                  </a:cubicBezTo>
                  <a:cubicBezTo>
                    <a:pt x="1135" y="2363"/>
                    <a:pt x="694" y="1890"/>
                    <a:pt x="694" y="1323"/>
                  </a:cubicBezTo>
                  <a:cubicBezTo>
                    <a:pt x="663" y="788"/>
                    <a:pt x="1135" y="315"/>
                    <a:pt x="1734" y="315"/>
                  </a:cubicBezTo>
                  <a:close/>
                  <a:moveTo>
                    <a:pt x="1734" y="0"/>
                  </a:moveTo>
                  <a:cubicBezTo>
                    <a:pt x="1324" y="0"/>
                    <a:pt x="978" y="32"/>
                    <a:pt x="599" y="63"/>
                  </a:cubicBezTo>
                  <a:cubicBezTo>
                    <a:pt x="190" y="378"/>
                    <a:pt x="1" y="851"/>
                    <a:pt x="1" y="1386"/>
                  </a:cubicBezTo>
                  <a:cubicBezTo>
                    <a:pt x="1" y="2332"/>
                    <a:pt x="789" y="3119"/>
                    <a:pt x="1734" y="3119"/>
                  </a:cubicBezTo>
                  <a:cubicBezTo>
                    <a:pt x="2679" y="3119"/>
                    <a:pt x="3466" y="2332"/>
                    <a:pt x="3466" y="1386"/>
                  </a:cubicBezTo>
                  <a:cubicBezTo>
                    <a:pt x="3466" y="851"/>
                    <a:pt x="3214" y="378"/>
                    <a:pt x="2868" y="63"/>
                  </a:cubicBezTo>
                  <a:cubicBezTo>
                    <a:pt x="2521" y="32"/>
                    <a:pt x="2112" y="0"/>
                    <a:pt x="17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1" name="Google Shape;7511;p72"/>
            <p:cNvSpPr/>
            <p:nvPr/>
          </p:nvSpPr>
          <p:spPr>
            <a:xfrm>
              <a:off x="5362400" y="4084200"/>
              <a:ext cx="282000" cy="122900"/>
            </a:xfrm>
            <a:custGeom>
              <a:avLst/>
              <a:gdLst/>
              <a:ahLst/>
              <a:cxnLst/>
              <a:rect l="l" t="t" r="r" b="b"/>
              <a:pathLst>
                <a:path w="11280" h="4916" extrusionOk="0">
                  <a:moveTo>
                    <a:pt x="3466" y="1"/>
                  </a:moveTo>
                  <a:lnTo>
                    <a:pt x="3466" y="1"/>
                  </a:lnTo>
                  <a:cubicBezTo>
                    <a:pt x="2332" y="253"/>
                    <a:pt x="1103" y="820"/>
                    <a:pt x="0" y="1576"/>
                  </a:cubicBezTo>
                  <a:cubicBezTo>
                    <a:pt x="693" y="2395"/>
                    <a:pt x="2899" y="4915"/>
                    <a:pt x="5640" y="4915"/>
                  </a:cubicBezTo>
                  <a:cubicBezTo>
                    <a:pt x="8349" y="4884"/>
                    <a:pt x="10617" y="2395"/>
                    <a:pt x="11279" y="1576"/>
                  </a:cubicBezTo>
                  <a:cubicBezTo>
                    <a:pt x="10176" y="820"/>
                    <a:pt x="8948" y="253"/>
                    <a:pt x="7814" y="1"/>
                  </a:cubicBezTo>
                  <a:lnTo>
                    <a:pt x="7814" y="1"/>
                  </a:lnTo>
                  <a:cubicBezTo>
                    <a:pt x="7971" y="347"/>
                    <a:pt x="8097" y="694"/>
                    <a:pt x="8097" y="1103"/>
                  </a:cubicBezTo>
                  <a:cubicBezTo>
                    <a:pt x="8097" y="2427"/>
                    <a:pt x="6994" y="3529"/>
                    <a:pt x="5640" y="3529"/>
                  </a:cubicBezTo>
                  <a:cubicBezTo>
                    <a:pt x="4316" y="3529"/>
                    <a:pt x="3214" y="2427"/>
                    <a:pt x="3214" y="1103"/>
                  </a:cubicBezTo>
                  <a:cubicBezTo>
                    <a:pt x="3214" y="694"/>
                    <a:pt x="3277" y="347"/>
                    <a:pt x="34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12" name="Google Shape;7512;p72"/>
          <p:cNvGrpSpPr/>
          <p:nvPr/>
        </p:nvGrpSpPr>
        <p:grpSpPr>
          <a:xfrm>
            <a:off x="6226953" y="4251624"/>
            <a:ext cx="351024" cy="325464"/>
            <a:chOff x="6543825" y="3202075"/>
            <a:chExt cx="296975" cy="27535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7513" name="Google Shape;7513;p72"/>
            <p:cNvSpPr/>
            <p:nvPr/>
          </p:nvSpPr>
          <p:spPr>
            <a:xfrm>
              <a:off x="6683250" y="3202075"/>
              <a:ext cx="17350" cy="43350"/>
            </a:xfrm>
            <a:custGeom>
              <a:avLst/>
              <a:gdLst/>
              <a:ahLst/>
              <a:cxnLst/>
              <a:rect l="l" t="t" r="r" b="b"/>
              <a:pathLst>
                <a:path w="694" h="173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355"/>
                  </a:lnTo>
                  <a:cubicBezTo>
                    <a:pt x="0" y="1576"/>
                    <a:pt x="158" y="1733"/>
                    <a:pt x="347" y="1733"/>
                  </a:cubicBezTo>
                  <a:cubicBezTo>
                    <a:pt x="536" y="1733"/>
                    <a:pt x="693" y="1576"/>
                    <a:pt x="693" y="1355"/>
                  </a:cubicBezTo>
                  <a:lnTo>
                    <a:pt x="693" y="347"/>
                  </a:ln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4" name="Google Shape;7514;p72"/>
            <p:cNvSpPr/>
            <p:nvPr/>
          </p:nvSpPr>
          <p:spPr>
            <a:xfrm>
              <a:off x="6613925" y="3236125"/>
              <a:ext cx="35475" cy="34700"/>
            </a:xfrm>
            <a:custGeom>
              <a:avLst/>
              <a:gdLst/>
              <a:ahLst/>
              <a:cxnLst/>
              <a:rect l="l" t="t" r="r" b="b"/>
              <a:pathLst>
                <a:path w="1419" h="1388" extrusionOk="0">
                  <a:moveTo>
                    <a:pt x="363" y="1"/>
                  </a:moveTo>
                  <a:cubicBezTo>
                    <a:pt x="276" y="1"/>
                    <a:pt x="190" y="40"/>
                    <a:pt x="127" y="119"/>
                  </a:cubicBezTo>
                  <a:cubicBezTo>
                    <a:pt x="1" y="245"/>
                    <a:pt x="1" y="466"/>
                    <a:pt x="127" y="592"/>
                  </a:cubicBezTo>
                  <a:lnTo>
                    <a:pt x="820" y="1316"/>
                  </a:lnTo>
                  <a:cubicBezTo>
                    <a:pt x="883" y="1364"/>
                    <a:pt x="969" y="1387"/>
                    <a:pt x="1056" y="1387"/>
                  </a:cubicBezTo>
                  <a:cubicBezTo>
                    <a:pt x="1143" y="1387"/>
                    <a:pt x="1229" y="1364"/>
                    <a:pt x="1292" y="1316"/>
                  </a:cubicBezTo>
                  <a:cubicBezTo>
                    <a:pt x="1418" y="1190"/>
                    <a:pt x="1418" y="938"/>
                    <a:pt x="1292" y="844"/>
                  </a:cubicBezTo>
                  <a:lnTo>
                    <a:pt x="599" y="119"/>
                  </a:lnTo>
                  <a:cubicBezTo>
                    <a:pt x="536" y="40"/>
                    <a:pt x="450" y="1"/>
                    <a:pt x="3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5" name="Google Shape;7515;p72"/>
            <p:cNvSpPr/>
            <p:nvPr/>
          </p:nvSpPr>
          <p:spPr>
            <a:xfrm>
              <a:off x="6734425" y="3236425"/>
              <a:ext cx="35475" cy="34400"/>
            </a:xfrm>
            <a:custGeom>
              <a:avLst/>
              <a:gdLst/>
              <a:ahLst/>
              <a:cxnLst/>
              <a:rect l="l" t="t" r="r" b="b"/>
              <a:pathLst>
                <a:path w="1419" h="1376" extrusionOk="0">
                  <a:moveTo>
                    <a:pt x="1054" y="0"/>
                  </a:moveTo>
                  <a:cubicBezTo>
                    <a:pt x="976" y="0"/>
                    <a:pt x="894" y="33"/>
                    <a:pt x="820" y="107"/>
                  </a:cubicBezTo>
                  <a:lnTo>
                    <a:pt x="95" y="832"/>
                  </a:lnTo>
                  <a:cubicBezTo>
                    <a:pt x="1" y="926"/>
                    <a:pt x="1" y="1178"/>
                    <a:pt x="95" y="1304"/>
                  </a:cubicBezTo>
                  <a:cubicBezTo>
                    <a:pt x="158" y="1352"/>
                    <a:pt x="253" y="1375"/>
                    <a:pt x="344" y="1375"/>
                  </a:cubicBezTo>
                  <a:cubicBezTo>
                    <a:pt x="434" y="1375"/>
                    <a:pt x="521" y="1352"/>
                    <a:pt x="568" y="1304"/>
                  </a:cubicBezTo>
                  <a:lnTo>
                    <a:pt x="1293" y="580"/>
                  </a:lnTo>
                  <a:cubicBezTo>
                    <a:pt x="1419" y="454"/>
                    <a:pt x="1419" y="233"/>
                    <a:pt x="1293" y="107"/>
                  </a:cubicBezTo>
                  <a:cubicBezTo>
                    <a:pt x="1226" y="41"/>
                    <a:pt x="1142" y="0"/>
                    <a:pt x="10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6" name="Google Shape;7516;p72"/>
            <p:cNvSpPr/>
            <p:nvPr/>
          </p:nvSpPr>
          <p:spPr>
            <a:xfrm>
              <a:off x="6805325" y="3322575"/>
              <a:ext cx="35475" cy="121325"/>
            </a:xfrm>
            <a:custGeom>
              <a:avLst/>
              <a:gdLst/>
              <a:ahLst/>
              <a:cxnLst/>
              <a:rect l="l" t="t" r="r" b="b"/>
              <a:pathLst>
                <a:path w="1419" h="4853" extrusionOk="0">
                  <a:moveTo>
                    <a:pt x="0" y="1"/>
                  </a:moveTo>
                  <a:lnTo>
                    <a:pt x="0" y="4852"/>
                  </a:lnTo>
                  <a:lnTo>
                    <a:pt x="1040" y="4852"/>
                  </a:lnTo>
                  <a:cubicBezTo>
                    <a:pt x="1261" y="4852"/>
                    <a:pt x="1418" y="4695"/>
                    <a:pt x="1418" y="4506"/>
                  </a:cubicBezTo>
                  <a:lnTo>
                    <a:pt x="1418" y="316"/>
                  </a:lnTo>
                  <a:cubicBezTo>
                    <a:pt x="1355" y="158"/>
                    <a:pt x="1198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7" name="Google Shape;7517;p72"/>
            <p:cNvSpPr/>
            <p:nvPr/>
          </p:nvSpPr>
          <p:spPr>
            <a:xfrm>
              <a:off x="6543825" y="3323275"/>
              <a:ext cx="35475" cy="121400"/>
            </a:xfrm>
            <a:custGeom>
              <a:avLst/>
              <a:gdLst/>
              <a:ahLst/>
              <a:cxnLst/>
              <a:rect l="l" t="t" r="r" b="b"/>
              <a:pathLst>
                <a:path w="1419" h="4856" extrusionOk="0">
                  <a:moveTo>
                    <a:pt x="323" y="0"/>
                  </a:moveTo>
                  <a:cubicBezTo>
                    <a:pt x="132" y="0"/>
                    <a:pt x="1" y="149"/>
                    <a:pt x="1" y="351"/>
                  </a:cubicBezTo>
                  <a:lnTo>
                    <a:pt x="1" y="4509"/>
                  </a:lnTo>
                  <a:cubicBezTo>
                    <a:pt x="1" y="4698"/>
                    <a:pt x="158" y="4856"/>
                    <a:pt x="379" y="4856"/>
                  </a:cubicBezTo>
                  <a:lnTo>
                    <a:pt x="1418" y="4856"/>
                  </a:lnTo>
                  <a:lnTo>
                    <a:pt x="1418" y="4"/>
                  </a:lnTo>
                  <a:lnTo>
                    <a:pt x="379" y="4"/>
                  </a:lnTo>
                  <a:cubicBezTo>
                    <a:pt x="360" y="1"/>
                    <a:pt x="341" y="0"/>
                    <a:pt x="3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8" name="Google Shape;7518;p72"/>
            <p:cNvSpPr/>
            <p:nvPr/>
          </p:nvSpPr>
          <p:spPr>
            <a:xfrm>
              <a:off x="6643075" y="3332025"/>
              <a:ext cx="143375" cy="104000"/>
            </a:xfrm>
            <a:custGeom>
              <a:avLst/>
              <a:gdLst/>
              <a:ahLst/>
              <a:cxnLst/>
              <a:rect l="l" t="t" r="r" b="b"/>
              <a:pathLst>
                <a:path w="5735" h="4160" extrusionOk="0">
                  <a:moveTo>
                    <a:pt x="1639" y="1"/>
                  </a:moveTo>
                  <a:cubicBezTo>
                    <a:pt x="1450" y="1"/>
                    <a:pt x="1198" y="158"/>
                    <a:pt x="1072" y="379"/>
                  </a:cubicBezTo>
                  <a:lnTo>
                    <a:pt x="0" y="2490"/>
                  </a:lnTo>
                  <a:cubicBezTo>
                    <a:pt x="158" y="2584"/>
                    <a:pt x="378" y="2616"/>
                    <a:pt x="567" y="2616"/>
                  </a:cubicBezTo>
                  <a:cubicBezTo>
                    <a:pt x="1072" y="2616"/>
                    <a:pt x="1544" y="2364"/>
                    <a:pt x="1796" y="1891"/>
                  </a:cubicBezTo>
                  <a:lnTo>
                    <a:pt x="2017" y="1418"/>
                  </a:lnTo>
                  <a:lnTo>
                    <a:pt x="2710" y="1418"/>
                  </a:lnTo>
                  <a:cubicBezTo>
                    <a:pt x="2899" y="1418"/>
                    <a:pt x="3056" y="1481"/>
                    <a:pt x="3182" y="1607"/>
                  </a:cubicBezTo>
                  <a:lnTo>
                    <a:pt x="5734" y="4159"/>
                  </a:lnTo>
                  <a:lnTo>
                    <a:pt x="573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9" name="Google Shape;7519;p72"/>
            <p:cNvSpPr/>
            <p:nvPr/>
          </p:nvSpPr>
          <p:spPr>
            <a:xfrm>
              <a:off x="6595025" y="3288700"/>
              <a:ext cx="175675" cy="188725"/>
            </a:xfrm>
            <a:custGeom>
              <a:avLst/>
              <a:gdLst/>
              <a:ahLst/>
              <a:cxnLst/>
              <a:rect l="l" t="t" r="r" b="b"/>
              <a:pathLst>
                <a:path w="7027" h="7549" extrusionOk="0">
                  <a:moveTo>
                    <a:pt x="2206" y="1"/>
                  </a:moveTo>
                  <a:cubicBezTo>
                    <a:pt x="1828" y="1"/>
                    <a:pt x="1481" y="221"/>
                    <a:pt x="1261" y="568"/>
                  </a:cubicBezTo>
                  <a:lnTo>
                    <a:pt x="946" y="1198"/>
                  </a:lnTo>
                  <a:cubicBezTo>
                    <a:pt x="914" y="1324"/>
                    <a:pt x="757" y="1419"/>
                    <a:pt x="631" y="1419"/>
                  </a:cubicBezTo>
                  <a:lnTo>
                    <a:pt x="1" y="1419"/>
                  </a:lnTo>
                  <a:lnTo>
                    <a:pt x="1" y="6239"/>
                  </a:lnTo>
                  <a:lnTo>
                    <a:pt x="1576" y="6239"/>
                  </a:lnTo>
                  <a:lnTo>
                    <a:pt x="2584" y="7247"/>
                  </a:lnTo>
                  <a:cubicBezTo>
                    <a:pt x="2768" y="7431"/>
                    <a:pt x="3054" y="7548"/>
                    <a:pt x="3330" y="7548"/>
                  </a:cubicBezTo>
                  <a:cubicBezTo>
                    <a:pt x="3431" y="7548"/>
                    <a:pt x="3531" y="7533"/>
                    <a:pt x="3624" y="7499"/>
                  </a:cubicBezTo>
                  <a:lnTo>
                    <a:pt x="6585" y="6554"/>
                  </a:lnTo>
                  <a:cubicBezTo>
                    <a:pt x="6743" y="6522"/>
                    <a:pt x="6900" y="6396"/>
                    <a:pt x="7026" y="6302"/>
                  </a:cubicBezTo>
                  <a:lnTo>
                    <a:pt x="4537" y="3813"/>
                  </a:lnTo>
                  <a:lnTo>
                    <a:pt x="4380" y="3813"/>
                  </a:lnTo>
                  <a:lnTo>
                    <a:pt x="4348" y="3844"/>
                  </a:lnTo>
                  <a:cubicBezTo>
                    <a:pt x="4033" y="4506"/>
                    <a:pt x="3340" y="4947"/>
                    <a:pt x="2647" y="5042"/>
                  </a:cubicBezTo>
                  <a:cubicBezTo>
                    <a:pt x="2601" y="5044"/>
                    <a:pt x="2556" y="5046"/>
                    <a:pt x="2511" y="5046"/>
                  </a:cubicBezTo>
                  <a:cubicBezTo>
                    <a:pt x="2046" y="5046"/>
                    <a:pt x="1698" y="4899"/>
                    <a:pt x="1324" y="4727"/>
                  </a:cubicBezTo>
                  <a:cubicBezTo>
                    <a:pt x="1103" y="4632"/>
                    <a:pt x="1040" y="4412"/>
                    <a:pt x="1166" y="4254"/>
                  </a:cubicBezTo>
                  <a:lnTo>
                    <a:pt x="2363" y="1797"/>
                  </a:lnTo>
                  <a:cubicBezTo>
                    <a:pt x="2615" y="1324"/>
                    <a:pt x="3088" y="1041"/>
                    <a:pt x="3592" y="1041"/>
                  </a:cubicBezTo>
                  <a:lnTo>
                    <a:pt x="5104" y="1041"/>
                  </a:lnTo>
                  <a:cubicBezTo>
                    <a:pt x="5167" y="852"/>
                    <a:pt x="5262" y="631"/>
                    <a:pt x="5262" y="347"/>
                  </a:cubicBezTo>
                  <a:cubicBezTo>
                    <a:pt x="5262" y="158"/>
                    <a:pt x="5104" y="1"/>
                    <a:pt x="48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20" name="Google Shape;7520;p72"/>
          <p:cNvGrpSpPr/>
          <p:nvPr/>
        </p:nvGrpSpPr>
        <p:grpSpPr>
          <a:xfrm>
            <a:off x="6633934" y="1531372"/>
            <a:ext cx="350079" cy="350079"/>
            <a:chOff x="2037825" y="3254050"/>
            <a:chExt cx="296175" cy="29617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7521" name="Google Shape;7521;p72"/>
            <p:cNvSpPr/>
            <p:nvPr/>
          </p:nvSpPr>
          <p:spPr>
            <a:xfrm>
              <a:off x="2063825" y="3254050"/>
              <a:ext cx="86675" cy="86675"/>
            </a:xfrm>
            <a:custGeom>
              <a:avLst/>
              <a:gdLst/>
              <a:ahLst/>
              <a:cxnLst/>
              <a:rect l="l" t="t" r="r" b="b"/>
              <a:pathLst>
                <a:path w="3467" h="3467" extrusionOk="0">
                  <a:moveTo>
                    <a:pt x="1733" y="1"/>
                  </a:moveTo>
                  <a:cubicBezTo>
                    <a:pt x="788" y="1"/>
                    <a:pt x="1" y="788"/>
                    <a:pt x="1" y="1733"/>
                  </a:cubicBezTo>
                  <a:cubicBezTo>
                    <a:pt x="1" y="2679"/>
                    <a:pt x="788" y="3466"/>
                    <a:pt x="1733" y="3466"/>
                  </a:cubicBezTo>
                  <a:cubicBezTo>
                    <a:pt x="2678" y="3466"/>
                    <a:pt x="3466" y="2679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2" name="Google Shape;7522;p72"/>
            <p:cNvSpPr/>
            <p:nvPr/>
          </p:nvSpPr>
          <p:spPr>
            <a:xfrm>
              <a:off x="2178025" y="3289500"/>
              <a:ext cx="104000" cy="67950"/>
            </a:xfrm>
            <a:custGeom>
              <a:avLst/>
              <a:gdLst/>
              <a:ahLst/>
              <a:cxnLst/>
              <a:rect l="l" t="t" r="r" b="b"/>
              <a:pathLst>
                <a:path w="4160" h="2718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95" y="662"/>
                    <a:pt x="316" y="662"/>
                  </a:cubicBezTo>
                  <a:lnTo>
                    <a:pt x="2395" y="662"/>
                  </a:lnTo>
                  <a:cubicBezTo>
                    <a:pt x="2584" y="662"/>
                    <a:pt x="2742" y="820"/>
                    <a:pt x="2742" y="1009"/>
                  </a:cubicBezTo>
                  <a:lnTo>
                    <a:pt x="2742" y="1576"/>
                  </a:lnTo>
                  <a:lnTo>
                    <a:pt x="2616" y="1450"/>
                  </a:lnTo>
                  <a:cubicBezTo>
                    <a:pt x="2568" y="1387"/>
                    <a:pt x="2482" y="1355"/>
                    <a:pt x="2391" y="1355"/>
                  </a:cubicBezTo>
                  <a:cubicBezTo>
                    <a:pt x="2301" y="1355"/>
                    <a:pt x="2206" y="1387"/>
                    <a:pt x="2143" y="1450"/>
                  </a:cubicBezTo>
                  <a:cubicBezTo>
                    <a:pt x="2049" y="1576"/>
                    <a:pt x="2049" y="1796"/>
                    <a:pt x="2143" y="1922"/>
                  </a:cubicBezTo>
                  <a:lnTo>
                    <a:pt x="2868" y="2647"/>
                  </a:lnTo>
                  <a:cubicBezTo>
                    <a:pt x="2931" y="2694"/>
                    <a:pt x="3017" y="2718"/>
                    <a:pt x="3104" y="2718"/>
                  </a:cubicBezTo>
                  <a:cubicBezTo>
                    <a:pt x="3191" y="2718"/>
                    <a:pt x="3277" y="2694"/>
                    <a:pt x="3340" y="2647"/>
                  </a:cubicBezTo>
                  <a:lnTo>
                    <a:pt x="4033" y="1922"/>
                  </a:lnTo>
                  <a:cubicBezTo>
                    <a:pt x="4159" y="1796"/>
                    <a:pt x="4159" y="1576"/>
                    <a:pt x="4033" y="1450"/>
                  </a:cubicBezTo>
                  <a:cubicBezTo>
                    <a:pt x="3986" y="1387"/>
                    <a:pt x="3899" y="1355"/>
                    <a:pt x="3809" y="1355"/>
                  </a:cubicBezTo>
                  <a:cubicBezTo>
                    <a:pt x="3718" y="1355"/>
                    <a:pt x="3624" y="1387"/>
                    <a:pt x="3561" y="1450"/>
                  </a:cubicBezTo>
                  <a:lnTo>
                    <a:pt x="3466" y="1576"/>
                  </a:lnTo>
                  <a:lnTo>
                    <a:pt x="3466" y="1009"/>
                  </a:lnTo>
                  <a:cubicBezTo>
                    <a:pt x="3466" y="441"/>
                    <a:pt x="2994" y="0"/>
                    <a:pt x="24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3" name="Google Shape;7523;p72"/>
            <p:cNvSpPr/>
            <p:nvPr/>
          </p:nvSpPr>
          <p:spPr>
            <a:xfrm>
              <a:off x="2070125" y="3444225"/>
              <a:ext cx="106350" cy="69075"/>
            </a:xfrm>
            <a:custGeom>
              <a:avLst/>
              <a:gdLst/>
              <a:ahLst/>
              <a:cxnLst/>
              <a:rect l="l" t="t" r="r" b="b"/>
              <a:pathLst>
                <a:path w="4254" h="2763" extrusionOk="0">
                  <a:moveTo>
                    <a:pt x="1095" y="0"/>
                  </a:moveTo>
                  <a:cubicBezTo>
                    <a:pt x="1002" y="0"/>
                    <a:pt x="904" y="28"/>
                    <a:pt x="820" y="112"/>
                  </a:cubicBezTo>
                  <a:lnTo>
                    <a:pt x="127" y="805"/>
                  </a:lnTo>
                  <a:cubicBezTo>
                    <a:pt x="1" y="931"/>
                    <a:pt x="1" y="1184"/>
                    <a:pt x="127" y="1278"/>
                  </a:cubicBezTo>
                  <a:cubicBezTo>
                    <a:pt x="190" y="1341"/>
                    <a:pt x="276" y="1373"/>
                    <a:pt x="363" y="1373"/>
                  </a:cubicBezTo>
                  <a:cubicBezTo>
                    <a:pt x="449" y="1373"/>
                    <a:pt x="536" y="1341"/>
                    <a:pt x="599" y="1278"/>
                  </a:cubicBezTo>
                  <a:lnTo>
                    <a:pt x="725" y="1184"/>
                  </a:lnTo>
                  <a:lnTo>
                    <a:pt x="725" y="1719"/>
                  </a:lnTo>
                  <a:cubicBezTo>
                    <a:pt x="725" y="2318"/>
                    <a:pt x="1198" y="2759"/>
                    <a:pt x="1733" y="2759"/>
                  </a:cubicBezTo>
                  <a:lnTo>
                    <a:pt x="3813" y="2759"/>
                  </a:lnTo>
                  <a:cubicBezTo>
                    <a:pt x="3837" y="2761"/>
                    <a:pt x="3861" y="2763"/>
                    <a:pt x="3883" y="2763"/>
                  </a:cubicBezTo>
                  <a:cubicBezTo>
                    <a:pt x="4122" y="2763"/>
                    <a:pt x="4254" y="2616"/>
                    <a:pt x="4254" y="2444"/>
                  </a:cubicBezTo>
                  <a:cubicBezTo>
                    <a:pt x="4254" y="2223"/>
                    <a:pt x="4096" y="2066"/>
                    <a:pt x="3907" y="2066"/>
                  </a:cubicBezTo>
                  <a:lnTo>
                    <a:pt x="1828" y="2066"/>
                  </a:lnTo>
                  <a:cubicBezTo>
                    <a:pt x="1639" y="2066"/>
                    <a:pt x="1481" y="1908"/>
                    <a:pt x="1481" y="1719"/>
                  </a:cubicBezTo>
                  <a:lnTo>
                    <a:pt x="1481" y="1184"/>
                  </a:lnTo>
                  <a:lnTo>
                    <a:pt x="1576" y="1278"/>
                  </a:lnTo>
                  <a:cubicBezTo>
                    <a:pt x="1639" y="1341"/>
                    <a:pt x="1733" y="1373"/>
                    <a:pt x="1824" y="1373"/>
                  </a:cubicBezTo>
                  <a:cubicBezTo>
                    <a:pt x="1914" y="1373"/>
                    <a:pt x="2001" y="1341"/>
                    <a:pt x="2048" y="1278"/>
                  </a:cubicBezTo>
                  <a:cubicBezTo>
                    <a:pt x="2174" y="1184"/>
                    <a:pt x="2174" y="931"/>
                    <a:pt x="2048" y="805"/>
                  </a:cubicBezTo>
                  <a:lnTo>
                    <a:pt x="1355" y="112"/>
                  </a:lnTo>
                  <a:cubicBezTo>
                    <a:pt x="1292" y="81"/>
                    <a:pt x="1261" y="81"/>
                    <a:pt x="1229" y="18"/>
                  </a:cubicBezTo>
                  <a:cubicBezTo>
                    <a:pt x="1187" y="7"/>
                    <a:pt x="1142" y="0"/>
                    <a:pt x="10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4" name="Google Shape;7524;p72"/>
            <p:cNvSpPr/>
            <p:nvPr/>
          </p:nvSpPr>
          <p:spPr>
            <a:xfrm>
              <a:off x="2219775" y="3375350"/>
              <a:ext cx="89025" cy="85875"/>
            </a:xfrm>
            <a:custGeom>
              <a:avLst/>
              <a:gdLst/>
              <a:ahLst/>
              <a:cxnLst/>
              <a:rect l="l" t="t" r="r" b="b"/>
              <a:pathLst>
                <a:path w="3561" h="3435" extrusionOk="0">
                  <a:moveTo>
                    <a:pt x="1796" y="0"/>
                  </a:moveTo>
                  <a:cubicBezTo>
                    <a:pt x="788" y="0"/>
                    <a:pt x="0" y="788"/>
                    <a:pt x="0" y="1733"/>
                  </a:cubicBezTo>
                  <a:cubicBezTo>
                    <a:pt x="0" y="2647"/>
                    <a:pt x="788" y="3434"/>
                    <a:pt x="1796" y="3434"/>
                  </a:cubicBezTo>
                  <a:cubicBezTo>
                    <a:pt x="2741" y="3434"/>
                    <a:pt x="3561" y="2647"/>
                    <a:pt x="3561" y="1733"/>
                  </a:cubicBezTo>
                  <a:cubicBezTo>
                    <a:pt x="3561" y="788"/>
                    <a:pt x="2773" y="0"/>
                    <a:pt x="17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5" name="Google Shape;7525;p72"/>
            <p:cNvSpPr/>
            <p:nvPr/>
          </p:nvSpPr>
          <p:spPr>
            <a:xfrm>
              <a:off x="2037825" y="3339125"/>
              <a:ext cx="138650" cy="88225"/>
            </a:xfrm>
            <a:custGeom>
              <a:avLst/>
              <a:gdLst/>
              <a:ahLst/>
              <a:cxnLst/>
              <a:rect l="l" t="t" r="r" b="b"/>
              <a:pathLst>
                <a:path w="5546" h="3529" extrusionOk="0">
                  <a:moveTo>
                    <a:pt x="1072" y="0"/>
                  </a:moveTo>
                  <a:cubicBezTo>
                    <a:pt x="442" y="536"/>
                    <a:pt x="32" y="1292"/>
                    <a:pt x="32" y="2143"/>
                  </a:cubicBezTo>
                  <a:lnTo>
                    <a:pt x="32" y="3182"/>
                  </a:lnTo>
                  <a:cubicBezTo>
                    <a:pt x="1" y="3371"/>
                    <a:pt x="158" y="3529"/>
                    <a:pt x="347" y="3529"/>
                  </a:cubicBezTo>
                  <a:lnTo>
                    <a:pt x="5199" y="3529"/>
                  </a:lnTo>
                  <a:cubicBezTo>
                    <a:pt x="5388" y="3529"/>
                    <a:pt x="5546" y="3371"/>
                    <a:pt x="5546" y="3182"/>
                  </a:cubicBezTo>
                  <a:lnTo>
                    <a:pt x="5546" y="2143"/>
                  </a:lnTo>
                  <a:cubicBezTo>
                    <a:pt x="5546" y="1292"/>
                    <a:pt x="5168" y="536"/>
                    <a:pt x="4538" y="0"/>
                  </a:cubicBezTo>
                  <a:cubicBezTo>
                    <a:pt x="4096" y="473"/>
                    <a:pt x="3466" y="756"/>
                    <a:pt x="2805" y="756"/>
                  </a:cubicBezTo>
                  <a:cubicBezTo>
                    <a:pt x="2143" y="756"/>
                    <a:pt x="1513" y="504"/>
                    <a:pt x="1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6" name="Google Shape;7526;p72"/>
            <p:cNvSpPr/>
            <p:nvPr/>
          </p:nvSpPr>
          <p:spPr>
            <a:xfrm>
              <a:off x="2193775" y="3460400"/>
              <a:ext cx="140225" cy="89825"/>
            </a:xfrm>
            <a:custGeom>
              <a:avLst/>
              <a:gdLst/>
              <a:ahLst/>
              <a:cxnLst/>
              <a:rect l="l" t="t" r="r" b="b"/>
              <a:pathLst>
                <a:path w="5609" h="3593" extrusionOk="0">
                  <a:moveTo>
                    <a:pt x="1009" y="1"/>
                  </a:moveTo>
                  <a:cubicBezTo>
                    <a:pt x="379" y="537"/>
                    <a:pt x="1" y="1261"/>
                    <a:pt x="1" y="2143"/>
                  </a:cubicBezTo>
                  <a:lnTo>
                    <a:pt x="1" y="3246"/>
                  </a:lnTo>
                  <a:cubicBezTo>
                    <a:pt x="1" y="3435"/>
                    <a:pt x="158" y="3592"/>
                    <a:pt x="347" y="3592"/>
                  </a:cubicBezTo>
                  <a:lnTo>
                    <a:pt x="5262" y="3592"/>
                  </a:lnTo>
                  <a:cubicBezTo>
                    <a:pt x="5451" y="3592"/>
                    <a:pt x="5609" y="3435"/>
                    <a:pt x="5609" y="3246"/>
                  </a:cubicBezTo>
                  <a:lnTo>
                    <a:pt x="5609" y="2143"/>
                  </a:lnTo>
                  <a:cubicBezTo>
                    <a:pt x="5577" y="1261"/>
                    <a:pt x="5199" y="537"/>
                    <a:pt x="4569" y="1"/>
                  </a:cubicBezTo>
                  <a:cubicBezTo>
                    <a:pt x="4128" y="474"/>
                    <a:pt x="3498" y="757"/>
                    <a:pt x="2773" y="757"/>
                  </a:cubicBezTo>
                  <a:cubicBezTo>
                    <a:pt x="2080" y="757"/>
                    <a:pt x="1450" y="474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27" name="Google Shape;7527;p72"/>
          <p:cNvGrpSpPr/>
          <p:nvPr/>
        </p:nvGrpSpPr>
        <p:grpSpPr>
          <a:xfrm>
            <a:off x="6632072" y="1972539"/>
            <a:ext cx="353802" cy="348926"/>
            <a:chOff x="2034675" y="3617925"/>
            <a:chExt cx="299325" cy="29520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7528" name="Google Shape;7528;p72"/>
            <p:cNvSpPr/>
            <p:nvPr/>
          </p:nvSpPr>
          <p:spPr>
            <a:xfrm>
              <a:off x="2195350" y="3721900"/>
              <a:ext cx="69350" cy="33900"/>
            </a:xfrm>
            <a:custGeom>
              <a:avLst/>
              <a:gdLst/>
              <a:ahLst/>
              <a:cxnLst/>
              <a:rect l="l" t="t" r="r" b="b"/>
              <a:pathLst>
                <a:path w="2774" h="1356" extrusionOk="0">
                  <a:moveTo>
                    <a:pt x="1387" y="1"/>
                  </a:moveTo>
                  <a:cubicBezTo>
                    <a:pt x="631" y="1"/>
                    <a:pt x="1" y="631"/>
                    <a:pt x="1" y="1355"/>
                  </a:cubicBezTo>
                  <a:lnTo>
                    <a:pt x="2773" y="1355"/>
                  </a:lnTo>
                  <a:cubicBezTo>
                    <a:pt x="2773" y="599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9" name="Google Shape;7529;p72"/>
            <p:cNvSpPr/>
            <p:nvPr/>
          </p:nvSpPr>
          <p:spPr>
            <a:xfrm>
              <a:off x="2211900" y="3669125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725" y="1"/>
                  </a:moveTo>
                  <a:cubicBezTo>
                    <a:pt x="315" y="1"/>
                    <a:pt x="0" y="316"/>
                    <a:pt x="0" y="725"/>
                  </a:cubicBezTo>
                  <a:cubicBezTo>
                    <a:pt x="0" y="1103"/>
                    <a:pt x="315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0" name="Google Shape;7530;p72"/>
            <p:cNvSpPr/>
            <p:nvPr/>
          </p:nvSpPr>
          <p:spPr>
            <a:xfrm>
              <a:off x="2125250" y="3617925"/>
              <a:ext cx="208750" cy="208750"/>
            </a:xfrm>
            <a:custGeom>
              <a:avLst/>
              <a:gdLst/>
              <a:ahLst/>
              <a:cxnLst/>
              <a:rect l="l" t="t" r="r" b="b"/>
              <a:pathLst>
                <a:path w="8350" h="8350" extrusionOk="0">
                  <a:moveTo>
                    <a:pt x="4128" y="1387"/>
                  </a:moveTo>
                  <a:cubicBezTo>
                    <a:pt x="4884" y="1387"/>
                    <a:pt x="5514" y="2017"/>
                    <a:pt x="5514" y="2773"/>
                  </a:cubicBezTo>
                  <a:cubicBezTo>
                    <a:pt x="5514" y="3120"/>
                    <a:pt x="5357" y="3466"/>
                    <a:pt x="5136" y="3718"/>
                  </a:cubicBezTo>
                  <a:cubicBezTo>
                    <a:pt x="5766" y="4065"/>
                    <a:pt x="6176" y="4727"/>
                    <a:pt x="6176" y="5514"/>
                  </a:cubicBezTo>
                  <a:lnTo>
                    <a:pt x="6176" y="5892"/>
                  </a:lnTo>
                  <a:lnTo>
                    <a:pt x="6270" y="5892"/>
                  </a:lnTo>
                  <a:cubicBezTo>
                    <a:pt x="6270" y="6081"/>
                    <a:pt x="6113" y="6239"/>
                    <a:pt x="5924" y="6239"/>
                  </a:cubicBezTo>
                  <a:lnTo>
                    <a:pt x="2458" y="6239"/>
                  </a:lnTo>
                  <a:cubicBezTo>
                    <a:pt x="2238" y="6239"/>
                    <a:pt x="2080" y="6081"/>
                    <a:pt x="2080" y="5892"/>
                  </a:cubicBezTo>
                  <a:lnTo>
                    <a:pt x="2080" y="5514"/>
                  </a:lnTo>
                  <a:cubicBezTo>
                    <a:pt x="2080" y="4727"/>
                    <a:pt x="2521" y="4065"/>
                    <a:pt x="3151" y="3718"/>
                  </a:cubicBezTo>
                  <a:cubicBezTo>
                    <a:pt x="2931" y="3466"/>
                    <a:pt x="2773" y="3120"/>
                    <a:pt x="2773" y="2773"/>
                  </a:cubicBezTo>
                  <a:cubicBezTo>
                    <a:pt x="2773" y="2017"/>
                    <a:pt x="3403" y="1387"/>
                    <a:pt x="4128" y="1387"/>
                  </a:cubicBezTo>
                  <a:close/>
                  <a:moveTo>
                    <a:pt x="4191" y="1"/>
                  </a:moveTo>
                  <a:cubicBezTo>
                    <a:pt x="1891" y="1"/>
                    <a:pt x="1" y="1860"/>
                    <a:pt x="1" y="4191"/>
                  </a:cubicBezTo>
                  <a:cubicBezTo>
                    <a:pt x="1" y="6522"/>
                    <a:pt x="1860" y="8350"/>
                    <a:pt x="4191" y="8350"/>
                  </a:cubicBezTo>
                  <a:cubicBezTo>
                    <a:pt x="6459" y="8350"/>
                    <a:pt x="8350" y="6522"/>
                    <a:pt x="8350" y="4191"/>
                  </a:cubicBezTo>
                  <a:cubicBezTo>
                    <a:pt x="8350" y="1860"/>
                    <a:pt x="6459" y="1"/>
                    <a:pt x="41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1" name="Google Shape;7531;p72"/>
            <p:cNvSpPr/>
            <p:nvPr/>
          </p:nvSpPr>
          <p:spPr>
            <a:xfrm>
              <a:off x="2107150" y="3771525"/>
              <a:ext cx="73275" cy="72475"/>
            </a:xfrm>
            <a:custGeom>
              <a:avLst/>
              <a:gdLst/>
              <a:ahLst/>
              <a:cxnLst/>
              <a:rect l="l" t="t" r="r" b="b"/>
              <a:pathLst>
                <a:path w="2931" h="2899" extrusionOk="0">
                  <a:moveTo>
                    <a:pt x="504" y="0"/>
                  </a:moveTo>
                  <a:lnTo>
                    <a:pt x="378" y="126"/>
                  </a:lnTo>
                  <a:cubicBezTo>
                    <a:pt x="0" y="536"/>
                    <a:pt x="0" y="1198"/>
                    <a:pt x="378" y="1576"/>
                  </a:cubicBezTo>
                  <a:lnTo>
                    <a:pt x="1355" y="2584"/>
                  </a:lnTo>
                  <a:cubicBezTo>
                    <a:pt x="1576" y="2773"/>
                    <a:pt x="1828" y="2899"/>
                    <a:pt x="2111" y="2899"/>
                  </a:cubicBezTo>
                  <a:cubicBezTo>
                    <a:pt x="2395" y="2899"/>
                    <a:pt x="2678" y="2773"/>
                    <a:pt x="2867" y="2584"/>
                  </a:cubicBezTo>
                  <a:lnTo>
                    <a:pt x="2930" y="2458"/>
                  </a:lnTo>
                  <a:cubicBezTo>
                    <a:pt x="1828" y="1985"/>
                    <a:pt x="977" y="1071"/>
                    <a:pt x="5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2" name="Google Shape;7532;p72"/>
            <p:cNvSpPr/>
            <p:nvPr/>
          </p:nvSpPr>
          <p:spPr>
            <a:xfrm>
              <a:off x="2034675" y="3816425"/>
              <a:ext cx="100050" cy="96700"/>
            </a:xfrm>
            <a:custGeom>
              <a:avLst/>
              <a:gdLst/>
              <a:ahLst/>
              <a:cxnLst/>
              <a:rect l="l" t="t" r="r" b="b"/>
              <a:pathLst>
                <a:path w="4002" h="3868" extrusionOk="0">
                  <a:moveTo>
                    <a:pt x="2521" y="0"/>
                  </a:moveTo>
                  <a:lnTo>
                    <a:pt x="410" y="2111"/>
                  </a:lnTo>
                  <a:cubicBezTo>
                    <a:pt x="1" y="2520"/>
                    <a:pt x="1" y="3182"/>
                    <a:pt x="410" y="3560"/>
                  </a:cubicBezTo>
                  <a:cubicBezTo>
                    <a:pt x="599" y="3765"/>
                    <a:pt x="867" y="3867"/>
                    <a:pt x="1135" y="3867"/>
                  </a:cubicBezTo>
                  <a:cubicBezTo>
                    <a:pt x="1403" y="3867"/>
                    <a:pt x="1671" y="3765"/>
                    <a:pt x="1860" y="3560"/>
                  </a:cubicBezTo>
                  <a:lnTo>
                    <a:pt x="4002" y="1449"/>
                  </a:lnTo>
                  <a:cubicBezTo>
                    <a:pt x="3907" y="1418"/>
                    <a:pt x="3844" y="1323"/>
                    <a:pt x="3750" y="1260"/>
                  </a:cubicBezTo>
                  <a:lnTo>
                    <a:pt x="2773" y="252"/>
                  </a:lnTo>
                  <a:cubicBezTo>
                    <a:pt x="2679" y="189"/>
                    <a:pt x="2616" y="95"/>
                    <a:pt x="25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33" name="Google Shape;7533;p72"/>
          <p:cNvGrpSpPr/>
          <p:nvPr/>
        </p:nvGrpSpPr>
        <p:grpSpPr>
          <a:xfrm>
            <a:off x="6633934" y="2418916"/>
            <a:ext cx="350079" cy="349133"/>
            <a:chOff x="2037825" y="3981825"/>
            <a:chExt cx="296175" cy="29537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7534" name="Google Shape;7534;p72"/>
            <p:cNvSpPr/>
            <p:nvPr/>
          </p:nvSpPr>
          <p:spPr>
            <a:xfrm>
              <a:off x="2072500" y="4085775"/>
              <a:ext cx="88225" cy="86675"/>
            </a:xfrm>
            <a:custGeom>
              <a:avLst/>
              <a:gdLst/>
              <a:ahLst/>
              <a:cxnLst/>
              <a:rect l="l" t="t" r="r" b="b"/>
              <a:pathLst>
                <a:path w="3529" h="3467" extrusionOk="0">
                  <a:moveTo>
                    <a:pt x="1764" y="1"/>
                  </a:moveTo>
                  <a:cubicBezTo>
                    <a:pt x="819" y="1"/>
                    <a:pt x="0" y="788"/>
                    <a:pt x="0" y="1734"/>
                  </a:cubicBezTo>
                  <a:cubicBezTo>
                    <a:pt x="0" y="2679"/>
                    <a:pt x="819" y="3466"/>
                    <a:pt x="1764" y="3466"/>
                  </a:cubicBezTo>
                  <a:cubicBezTo>
                    <a:pt x="2709" y="3466"/>
                    <a:pt x="3529" y="2679"/>
                    <a:pt x="3529" y="1734"/>
                  </a:cubicBezTo>
                  <a:cubicBezTo>
                    <a:pt x="3529" y="788"/>
                    <a:pt x="2741" y="1"/>
                    <a:pt x="17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5" name="Google Shape;7535;p72"/>
            <p:cNvSpPr/>
            <p:nvPr/>
          </p:nvSpPr>
          <p:spPr>
            <a:xfrm>
              <a:off x="2176450" y="3981825"/>
              <a:ext cx="157550" cy="155975"/>
            </a:xfrm>
            <a:custGeom>
              <a:avLst/>
              <a:gdLst/>
              <a:ahLst/>
              <a:cxnLst/>
              <a:rect l="l" t="t" r="r" b="b"/>
              <a:pathLst>
                <a:path w="6302" h="6239" extrusionOk="0">
                  <a:moveTo>
                    <a:pt x="3151" y="1733"/>
                  </a:moveTo>
                  <a:cubicBezTo>
                    <a:pt x="3372" y="1733"/>
                    <a:pt x="3529" y="1890"/>
                    <a:pt x="3529" y="2079"/>
                  </a:cubicBezTo>
                  <a:cubicBezTo>
                    <a:pt x="3529" y="2268"/>
                    <a:pt x="3372" y="2426"/>
                    <a:pt x="3151" y="2426"/>
                  </a:cubicBezTo>
                  <a:cubicBezTo>
                    <a:pt x="2962" y="2426"/>
                    <a:pt x="2805" y="2268"/>
                    <a:pt x="2805" y="2079"/>
                  </a:cubicBezTo>
                  <a:cubicBezTo>
                    <a:pt x="2805" y="1890"/>
                    <a:pt x="2962" y="1733"/>
                    <a:pt x="3151" y="1733"/>
                  </a:cubicBezTo>
                  <a:close/>
                  <a:moveTo>
                    <a:pt x="3151" y="2773"/>
                  </a:moveTo>
                  <a:cubicBezTo>
                    <a:pt x="3372" y="2773"/>
                    <a:pt x="3529" y="2930"/>
                    <a:pt x="3529" y="3151"/>
                  </a:cubicBezTo>
                  <a:lnTo>
                    <a:pt x="3529" y="4505"/>
                  </a:lnTo>
                  <a:cubicBezTo>
                    <a:pt x="3529" y="4726"/>
                    <a:pt x="3372" y="4883"/>
                    <a:pt x="3151" y="4883"/>
                  </a:cubicBezTo>
                  <a:cubicBezTo>
                    <a:pt x="2962" y="4883"/>
                    <a:pt x="2805" y="4726"/>
                    <a:pt x="2805" y="4505"/>
                  </a:cubicBezTo>
                  <a:lnTo>
                    <a:pt x="2805" y="3151"/>
                  </a:lnTo>
                  <a:cubicBezTo>
                    <a:pt x="2805" y="2930"/>
                    <a:pt x="2962" y="2773"/>
                    <a:pt x="3151" y="2773"/>
                  </a:cubicBezTo>
                  <a:close/>
                  <a:moveTo>
                    <a:pt x="3151" y="0"/>
                  </a:moveTo>
                  <a:cubicBezTo>
                    <a:pt x="1418" y="0"/>
                    <a:pt x="64" y="1418"/>
                    <a:pt x="64" y="3088"/>
                  </a:cubicBezTo>
                  <a:cubicBezTo>
                    <a:pt x="64" y="3655"/>
                    <a:pt x="158" y="4159"/>
                    <a:pt x="442" y="4631"/>
                  </a:cubicBezTo>
                  <a:lnTo>
                    <a:pt x="64" y="5765"/>
                  </a:lnTo>
                  <a:cubicBezTo>
                    <a:pt x="1" y="5892"/>
                    <a:pt x="64" y="6018"/>
                    <a:pt x="127" y="6112"/>
                  </a:cubicBezTo>
                  <a:cubicBezTo>
                    <a:pt x="190" y="6207"/>
                    <a:pt x="379" y="6238"/>
                    <a:pt x="473" y="6238"/>
                  </a:cubicBezTo>
                  <a:lnTo>
                    <a:pt x="1796" y="5923"/>
                  </a:lnTo>
                  <a:cubicBezTo>
                    <a:pt x="2206" y="6175"/>
                    <a:pt x="2679" y="6238"/>
                    <a:pt x="3214" y="6238"/>
                  </a:cubicBezTo>
                  <a:cubicBezTo>
                    <a:pt x="4947" y="6238"/>
                    <a:pt x="6302" y="4820"/>
                    <a:pt x="6302" y="3119"/>
                  </a:cubicBezTo>
                  <a:cubicBezTo>
                    <a:pt x="6270" y="1418"/>
                    <a:pt x="4884" y="0"/>
                    <a:pt x="31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6" name="Google Shape;7536;p72"/>
            <p:cNvSpPr/>
            <p:nvPr/>
          </p:nvSpPr>
          <p:spPr>
            <a:xfrm>
              <a:off x="2037825" y="4168475"/>
              <a:ext cx="157550" cy="108725"/>
            </a:xfrm>
            <a:custGeom>
              <a:avLst/>
              <a:gdLst/>
              <a:ahLst/>
              <a:cxnLst/>
              <a:rect l="l" t="t" r="r" b="b"/>
              <a:pathLst>
                <a:path w="6302" h="4349" extrusionOk="0">
                  <a:moveTo>
                    <a:pt x="1356" y="1"/>
                  </a:moveTo>
                  <a:cubicBezTo>
                    <a:pt x="568" y="568"/>
                    <a:pt x="1" y="1513"/>
                    <a:pt x="1" y="2553"/>
                  </a:cubicBezTo>
                  <a:lnTo>
                    <a:pt x="1" y="3970"/>
                  </a:lnTo>
                  <a:cubicBezTo>
                    <a:pt x="1" y="4222"/>
                    <a:pt x="158" y="4348"/>
                    <a:pt x="347" y="4348"/>
                  </a:cubicBezTo>
                  <a:lnTo>
                    <a:pt x="5955" y="4348"/>
                  </a:lnTo>
                  <a:cubicBezTo>
                    <a:pt x="6144" y="4348"/>
                    <a:pt x="6302" y="4191"/>
                    <a:pt x="6302" y="3970"/>
                  </a:cubicBezTo>
                  <a:lnTo>
                    <a:pt x="6302" y="2553"/>
                  </a:lnTo>
                  <a:cubicBezTo>
                    <a:pt x="6302" y="1513"/>
                    <a:pt x="5798" y="599"/>
                    <a:pt x="4947" y="1"/>
                  </a:cubicBezTo>
                  <a:cubicBezTo>
                    <a:pt x="4538" y="505"/>
                    <a:pt x="3844" y="820"/>
                    <a:pt x="3151" y="820"/>
                  </a:cubicBezTo>
                  <a:cubicBezTo>
                    <a:pt x="2427" y="820"/>
                    <a:pt x="1765" y="505"/>
                    <a:pt x="13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37" name="Google Shape;7537;p72"/>
          <p:cNvGrpSpPr/>
          <p:nvPr/>
        </p:nvGrpSpPr>
        <p:grpSpPr>
          <a:xfrm>
            <a:off x="5318952" y="2915232"/>
            <a:ext cx="350079" cy="285837"/>
            <a:chOff x="3860400" y="3254050"/>
            <a:chExt cx="296175" cy="24182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7538" name="Google Shape;7538;p72"/>
            <p:cNvSpPr/>
            <p:nvPr/>
          </p:nvSpPr>
          <p:spPr>
            <a:xfrm>
              <a:off x="4112425" y="3358025"/>
              <a:ext cx="44150" cy="18125"/>
            </a:xfrm>
            <a:custGeom>
              <a:avLst/>
              <a:gdLst/>
              <a:ahLst/>
              <a:cxnLst/>
              <a:rect l="l" t="t" r="r" b="b"/>
              <a:pathLst>
                <a:path w="1766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419" y="725"/>
                  </a:lnTo>
                  <a:cubicBezTo>
                    <a:pt x="1608" y="725"/>
                    <a:pt x="1765" y="567"/>
                    <a:pt x="1765" y="378"/>
                  </a:cubicBezTo>
                  <a:cubicBezTo>
                    <a:pt x="1734" y="158"/>
                    <a:pt x="1608" y="0"/>
                    <a:pt x="14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9" name="Google Shape;7539;p72"/>
            <p:cNvSpPr/>
            <p:nvPr/>
          </p:nvSpPr>
          <p:spPr>
            <a:xfrm>
              <a:off x="4102200" y="3393475"/>
              <a:ext cx="37050" cy="33875"/>
            </a:xfrm>
            <a:custGeom>
              <a:avLst/>
              <a:gdLst/>
              <a:ahLst/>
              <a:cxnLst/>
              <a:rect l="l" t="t" r="r" b="b"/>
              <a:pathLst>
                <a:path w="1482" h="1355" extrusionOk="0">
                  <a:moveTo>
                    <a:pt x="394" y="0"/>
                  </a:moveTo>
                  <a:cubicBezTo>
                    <a:pt x="308" y="0"/>
                    <a:pt x="221" y="32"/>
                    <a:pt x="158" y="95"/>
                  </a:cubicBezTo>
                  <a:cubicBezTo>
                    <a:pt x="0" y="221"/>
                    <a:pt x="0" y="410"/>
                    <a:pt x="158" y="567"/>
                  </a:cubicBezTo>
                  <a:lnTo>
                    <a:pt x="882" y="1260"/>
                  </a:lnTo>
                  <a:cubicBezTo>
                    <a:pt x="945" y="1323"/>
                    <a:pt x="1032" y="1355"/>
                    <a:pt x="1119" y="1355"/>
                  </a:cubicBezTo>
                  <a:cubicBezTo>
                    <a:pt x="1205" y="1355"/>
                    <a:pt x="1292" y="1323"/>
                    <a:pt x="1355" y="1260"/>
                  </a:cubicBezTo>
                  <a:cubicBezTo>
                    <a:pt x="1481" y="1134"/>
                    <a:pt x="1481" y="914"/>
                    <a:pt x="1355" y="788"/>
                  </a:cubicBezTo>
                  <a:lnTo>
                    <a:pt x="630" y="95"/>
                  </a:lnTo>
                  <a:cubicBezTo>
                    <a:pt x="567" y="32"/>
                    <a:pt x="481" y="0"/>
                    <a:pt x="3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0" name="Google Shape;7540;p72"/>
            <p:cNvSpPr/>
            <p:nvPr/>
          </p:nvSpPr>
          <p:spPr>
            <a:xfrm>
              <a:off x="4103775" y="3306025"/>
              <a:ext cx="35475" cy="34500"/>
            </a:xfrm>
            <a:custGeom>
              <a:avLst/>
              <a:gdLst/>
              <a:ahLst/>
              <a:cxnLst/>
              <a:rect l="l" t="t" r="r" b="b"/>
              <a:pathLst>
                <a:path w="1419" h="1380" extrusionOk="0">
                  <a:moveTo>
                    <a:pt x="1056" y="1"/>
                  </a:moveTo>
                  <a:cubicBezTo>
                    <a:pt x="969" y="1"/>
                    <a:pt x="882" y="32"/>
                    <a:pt x="819" y="96"/>
                  </a:cubicBezTo>
                  <a:lnTo>
                    <a:pt x="95" y="789"/>
                  </a:lnTo>
                  <a:cubicBezTo>
                    <a:pt x="0" y="915"/>
                    <a:pt x="0" y="1135"/>
                    <a:pt x="95" y="1261"/>
                  </a:cubicBezTo>
                  <a:cubicBezTo>
                    <a:pt x="158" y="1340"/>
                    <a:pt x="252" y="1379"/>
                    <a:pt x="343" y="1379"/>
                  </a:cubicBezTo>
                  <a:cubicBezTo>
                    <a:pt x="434" y="1379"/>
                    <a:pt x="520" y="1340"/>
                    <a:pt x="567" y="1261"/>
                  </a:cubicBezTo>
                  <a:lnTo>
                    <a:pt x="1292" y="568"/>
                  </a:lnTo>
                  <a:cubicBezTo>
                    <a:pt x="1418" y="442"/>
                    <a:pt x="1418" y="190"/>
                    <a:pt x="1292" y="96"/>
                  </a:cubicBezTo>
                  <a:cubicBezTo>
                    <a:pt x="1229" y="32"/>
                    <a:pt x="1142" y="1"/>
                    <a:pt x="10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1" name="Google Shape;7541;p72"/>
            <p:cNvSpPr/>
            <p:nvPr/>
          </p:nvSpPr>
          <p:spPr>
            <a:xfrm>
              <a:off x="3860400" y="3306025"/>
              <a:ext cx="105550" cy="104800"/>
            </a:xfrm>
            <a:custGeom>
              <a:avLst/>
              <a:gdLst/>
              <a:ahLst/>
              <a:cxnLst/>
              <a:rect l="l" t="t" r="r" b="b"/>
              <a:pathLst>
                <a:path w="4222" h="4192" extrusionOk="0">
                  <a:moveTo>
                    <a:pt x="2489" y="1"/>
                  </a:moveTo>
                  <a:cubicBezTo>
                    <a:pt x="2048" y="1"/>
                    <a:pt x="1639" y="285"/>
                    <a:pt x="1481" y="726"/>
                  </a:cubicBezTo>
                  <a:lnTo>
                    <a:pt x="1418" y="726"/>
                  </a:lnTo>
                  <a:cubicBezTo>
                    <a:pt x="662" y="726"/>
                    <a:pt x="0" y="1356"/>
                    <a:pt x="0" y="2080"/>
                  </a:cubicBezTo>
                  <a:cubicBezTo>
                    <a:pt x="0" y="2836"/>
                    <a:pt x="630" y="3467"/>
                    <a:pt x="1418" y="3467"/>
                  </a:cubicBezTo>
                  <a:lnTo>
                    <a:pt x="1481" y="3467"/>
                  </a:lnTo>
                  <a:cubicBezTo>
                    <a:pt x="1639" y="3845"/>
                    <a:pt x="2017" y="4191"/>
                    <a:pt x="2489" y="4191"/>
                  </a:cubicBezTo>
                  <a:lnTo>
                    <a:pt x="4222" y="4191"/>
                  </a:lnTo>
                  <a:lnTo>
                    <a:pt x="422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2" name="Google Shape;7542;p72"/>
            <p:cNvSpPr/>
            <p:nvPr/>
          </p:nvSpPr>
          <p:spPr>
            <a:xfrm>
              <a:off x="4050225" y="3254050"/>
              <a:ext cx="35450" cy="208750"/>
            </a:xfrm>
            <a:custGeom>
              <a:avLst/>
              <a:gdLst/>
              <a:ahLst/>
              <a:cxnLst/>
              <a:rect l="l" t="t" r="r" b="b"/>
              <a:pathLst>
                <a:path w="1418" h="8350" extrusionOk="0">
                  <a:moveTo>
                    <a:pt x="725" y="1"/>
                  </a:moveTo>
                  <a:cubicBezTo>
                    <a:pt x="315" y="1"/>
                    <a:pt x="0" y="316"/>
                    <a:pt x="0" y="694"/>
                  </a:cubicBezTo>
                  <a:lnTo>
                    <a:pt x="0" y="7625"/>
                  </a:lnTo>
                  <a:cubicBezTo>
                    <a:pt x="0" y="8034"/>
                    <a:pt x="315" y="8349"/>
                    <a:pt x="725" y="8349"/>
                  </a:cubicBezTo>
                  <a:cubicBezTo>
                    <a:pt x="1134" y="8286"/>
                    <a:pt x="1418" y="8003"/>
                    <a:pt x="1418" y="7625"/>
                  </a:cubicBezTo>
                  <a:lnTo>
                    <a:pt x="1418" y="694"/>
                  </a:ln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3" name="Google Shape;7543;p72"/>
            <p:cNvSpPr/>
            <p:nvPr/>
          </p:nvSpPr>
          <p:spPr>
            <a:xfrm>
              <a:off x="3912375" y="3426550"/>
              <a:ext cx="51225" cy="69325"/>
            </a:xfrm>
            <a:custGeom>
              <a:avLst/>
              <a:gdLst/>
              <a:ahLst/>
              <a:cxnLst/>
              <a:rect l="l" t="t" r="r" b="b"/>
              <a:pathLst>
                <a:path w="2049" h="2773" extrusionOk="0">
                  <a:moveTo>
                    <a:pt x="1" y="0"/>
                  </a:moveTo>
                  <a:lnTo>
                    <a:pt x="1" y="1764"/>
                  </a:lnTo>
                  <a:cubicBezTo>
                    <a:pt x="1" y="2363"/>
                    <a:pt x="473" y="2773"/>
                    <a:pt x="1040" y="2773"/>
                  </a:cubicBezTo>
                  <a:cubicBezTo>
                    <a:pt x="1607" y="2773"/>
                    <a:pt x="2048" y="2300"/>
                    <a:pt x="2048" y="1764"/>
                  </a:cubicBezTo>
                  <a:lnTo>
                    <a:pt x="2048" y="32"/>
                  </a:lnTo>
                  <a:lnTo>
                    <a:pt x="316" y="32"/>
                  </a:lnTo>
                  <a:cubicBezTo>
                    <a:pt x="253" y="32"/>
                    <a:pt x="127" y="32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4" name="Google Shape;7544;p72"/>
            <p:cNvSpPr/>
            <p:nvPr/>
          </p:nvSpPr>
          <p:spPr>
            <a:xfrm>
              <a:off x="3982475" y="3275325"/>
              <a:ext cx="52000" cy="163850"/>
            </a:xfrm>
            <a:custGeom>
              <a:avLst/>
              <a:gdLst/>
              <a:ahLst/>
              <a:cxnLst/>
              <a:rect l="l" t="t" r="r" b="b"/>
              <a:pathLst>
                <a:path w="2080" h="6554" extrusionOk="0">
                  <a:moveTo>
                    <a:pt x="2080" y="0"/>
                  </a:moveTo>
                  <a:lnTo>
                    <a:pt x="1765" y="315"/>
                  </a:lnTo>
                  <a:cubicBezTo>
                    <a:pt x="1292" y="788"/>
                    <a:pt x="662" y="1071"/>
                    <a:pt x="1" y="1166"/>
                  </a:cubicBezTo>
                  <a:lnTo>
                    <a:pt x="1" y="5419"/>
                  </a:lnTo>
                  <a:cubicBezTo>
                    <a:pt x="662" y="5482"/>
                    <a:pt x="1292" y="5766"/>
                    <a:pt x="1765" y="6238"/>
                  </a:cubicBezTo>
                  <a:lnTo>
                    <a:pt x="2080" y="6553"/>
                  </a:lnTo>
                  <a:lnTo>
                    <a:pt x="208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45" name="Google Shape;7545;p72"/>
          <p:cNvGrpSpPr/>
          <p:nvPr/>
        </p:nvGrpSpPr>
        <p:grpSpPr>
          <a:xfrm>
            <a:off x="5318479" y="3331102"/>
            <a:ext cx="351024" cy="350079"/>
            <a:chOff x="3859600" y="3591950"/>
            <a:chExt cx="296975" cy="29617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7546" name="Google Shape;7546;p72"/>
            <p:cNvSpPr/>
            <p:nvPr/>
          </p:nvSpPr>
          <p:spPr>
            <a:xfrm>
              <a:off x="4034450" y="3766000"/>
              <a:ext cx="122125" cy="122125"/>
            </a:xfrm>
            <a:custGeom>
              <a:avLst/>
              <a:gdLst/>
              <a:ahLst/>
              <a:cxnLst/>
              <a:rect l="l" t="t" r="r" b="b"/>
              <a:pathLst>
                <a:path w="4885" h="4885" extrusionOk="0">
                  <a:moveTo>
                    <a:pt x="2395" y="1324"/>
                  </a:moveTo>
                  <a:cubicBezTo>
                    <a:pt x="2616" y="1324"/>
                    <a:pt x="2773" y="1482"/>
                    <a:pt x="2773" y="1702"/>
                  </a:cubicBezTo>
                  <a:lnTo>
                    <a:pt x="2773" y="2049"/>
                  </a:lnTo>
                  <a:lnTo>
                    <a:pt x="3120" y="2049"/>
                  </a:lnTo>
                  <a:cubicBezTo>
                    <a:pt x="3309" y="2049"/>
                    <a:pt x="3466" y="2206"/>
                    <a:pt x="3466" y="2395"/>
                  </a:cubicBezTo>
                  <a:cubicBezTo>
                    <a:pt x="3466" y="2584"/>
                    <a:pt x="3309" y="2742"/>
                    <a:pt x="3120" y="2742"/>
                  </a:cubicBezTo>
                  <a:lnTo>
                    <a:pt x="2395" y="2742"/>
                  </a:lnTo>
                  <a:cubicBezTo>
                    <a:pt x="2206" y="2742"/>
                    <a:pt x="2049" y="2584"/>
                    <a:pt x="2049" y="2395"/>
                  </a:cubicBezTo>
                  <a:lnTo>
                    <a:pt x="2049" y="1702"/>
                  </a:lnTo>
                  <a:cubicBezTo>
                    <a:pt x="2049" y="1482"/>
                    <a:pt x="2206" y="1324"/>
                    <a:pt x="2395" y="1324"/>
                  </a:cubicBezTo>
                  <a:close/>
                  <a:moveTo>
                    <a:pt x="2458" y="1"/>
                  </a:moveTo>
                  <a:cubicBezTo>
                    <a:pt x="1104" y="1"/>
                    <a:pt x="1" y="1103"/>
                    <a:pt x="1" y="2427"/>
                  </a:cubicBezTo>
                  <a:cubicBezTo>
                    <a:pt x="1" y="3781"/>
                    <a:pt x="1104" y="4884"/>
                    <a:pt x="2458" y="4884"/>
                  </a:cubicBezTo>
                  <a:cubicBezTo>
                    <a:pt x="3782" y="4884"/>
                    <a:pt x="4884" y="3781"/>
                    <a:pt x="4884" y="2427"/>
                  </a:cubicBezTo>
                  <a:cubicBezTo>
                    <a:pt x="4853" y="1072"/>
                    <a:pt x="3782" y="1"/>
                    <a:pt x="2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7" name="Google Shape;7547;p72"/>
            <p:cNvSpPr/>
            <p:nvPr/>
          </p:nvSpPr>
          <p:spPr>
            <a:xfrm>
              <a:off x="3860400" y="3679375"/>
              <a:ext cx="260725" cy="173300"/>
            </a:xfrm>
            <a:custGeom>
              <a:avLst/>
              <a:gdLst/>
              <a:ahLst/>
              <a:cxnLst/>
              <a:rect l="l" t="t" r="r" b="b"/>
              <a:pathLst>
                <a:path w="10429" h="6932" extrusionOk="0">
                  <a:moveTo>
                    <a:pt x="2426" y="662"/>
                  </a:moveTo>
                  <a:cubicBezTo>
                    <a:pt x="2647" y="662"/>
                    <a:pt x="2804" y="819"/>
                    <a:pt x="2804" y="1008"/>
                  </a:cubicBezTo>
                  <a:cubicBezTo>
                    <a:pt x="2804" y="1197"/>
                    <a:pt x="2647" y="1355"/>
                    <a:pt x="2426" y="1355"/>
                  </a:cubicBezTo>
                  <a:lnTo>
                    <a:pt x="1733" y="1355"/>
                  </a:lnTo>
                  <a:cubicBezTo>
                    <a:pt x="1544" y="1355"/>
                    <a:pt x="1387" y="1197"/>
                    <a:pt x="1387" y="1008"/>
                  </a:cubicBezTo>
                  <a:cubicBezTo>
                    <a:pt x="1387" y="819"/>
                    <a:pt x="1544" y="662"/>
                    <a:pt x="1733" y="662"/>
                  </a:cubicBezTo>
                  <a:close/>
                  <a:moveTo>
                    <a:pt x="4537" y="662"/>
                  </a:moveTo>
                  <a:cubicBezTo>
                    <a:pt x="4726" y="662"/>
                    <a:pt x="4884" y="819"/>
                    <a:pt x="4884" y="1008"/>
                  </a:cubicBezTo>
                  <a:cubicBezTo>
                    <a:pt x="4884" y="1197"/>
                    <a:pt x="4695" y="1355"/>
                    <a:pt x="4537" y="1355"/>
                  </a:cubicBezTo>
                  <a:lnTo>
                    <a:pt x="3812" y="1355"/>
                  </a:lnTo>
                  <a:cubicBezTo>
                    <a:pt x="3623" y="1355"/>
                    <a:pt x="3466" y="1197"/>
                    <a:pt x="3466" y="1008"/>
                  </a:cubicBezTo>
                  <a:cubicBezTo>
                    <a:pt x="3466" y="819"/>
                    <a:pt x="3623" y="662"/>
                    <a:pt x="3812" y="662"/>
                  </a:cubicBezTo>
                  <a:close/>
                  <a:moveTo>
                    <a:pt x="6648" y="662"/>
                  </a:moveTo>
                  <a:cubicBezTo>
                    <a:pt x="6837" y="662"/>
                    <a:pt x="6994" y="819"/>
                    <a:pt x="6994" y="1008"/>
                  </a:cubicBezTo>
                  <a:cubicBezTo>
                    <a:pt x="6994" y="1197"/>
                    <a:pt x="6837" y="1355"/>
                    <a:pt x="6648" y="1355"/>
                  </a:cubicBezTo>
                  <a:lnTo>
                    <a:pt x="5955" y="1355"/>
                  </a:lnTo>
                  <a:cubicBezTo>
                    <a:pt x="5734" y="1355"/>
                    <a:pt x="5577" y="1197"/>
                    <a:pt x="5577" y="1008"/>
                  </a:cubicBezTo>
                  <a:cubicBezTo>
                    <a:pt x="5577" y="819"/>
                    <a:pt x="5734" y="662"/>
                    <a:pt x="5955" y="662"/>
                  </a:cubicBezTo>
                  <a:close/>
                  <a:moveTo>
                    <a:pt x="8727" y="662"/>
                  </a:moveTo>
                  <a:cubicBezTo>
                    <a:pt x="8948" y="662"/>
                    <a:pt x="9105" y="819"/>
                    <a:pt x="9105" y="1008"/>
                  </a:cubicBezTo>
                  <a:cubicBezTo>
                    <a:pt x="9105" y="1197"/>
                    <a:pt x="8948" y="1355"/>
                    <a:pt x="8727" y="1355"/>
                  </a:cubicBezTo>
                  <a:lnTo>
                    <a:pt x="8034" y="1355"/>
                  </a:lnTo>
                  <a:cubicBezTo>
                    <a:pt x="7845" y="1355"/>
                    <a:pt x="7688" y="1197"/>
                    <a:pt x="7688" y="1008"/>
                  </a:cubicBezTo>
                  <a:cubicBezTo>
                    <a:pt x="7688" y="819"/>
                    <a:pt x="7845" y="662"/>
                    <a:pt x="8034" y="662"/>
                  </a:cubicBezTo>
                  <a:close/>
                  <a:moveTo>
                    <a:pt x="2426" y="2080"/>
                  </a:moveTo>
                  <a:cubicBezTo>
                    <a:pt x="2647" y="2080"/>
                    <a:pt x="2804" y="2237"/>
                    <a:pt x="2804" y="2426"/>
                  </a:cubicBezTo>
                  <a:cubicBezTo>
                    <a:pt x="2804" y="2647"/>
                    <a:pt x="2647" y="2773"/>
                    <a:pt x="2426" y="2773"/>
                  </a:cubicBezTo>
                  <a:lnTo>
                    <a:pt x="1733" y="2773"/>
                  </a:lnTo>
                  <a:cubicBezTo>
                    <a:pt x="1544" y="2773"/>
                    <a:pt x="1387" y="2647"/>
                    <a:pt x="1387" y="2426"/>
                  </a:cubicBezTo>
                  <a:cubicBezTo>
                    <a:pt x="1387" y="2206"/>
                    <a:pt x="1544" y="2080"/>
                    <a:pt x="1733" y="2080"/>
                  </a:cubicBezTo>
                  <a:close/>
                  <a:moveTo>
                    <a:pt x="4537" y="2080"/>
                  </a:moveTo>
                  <a:cubicBezTo>
                    <a:pt x="4726" y="2080"/>
                    <a:pt x="4884" y="2237"/>
                    <a:pt x="4884" y="2426"/>
                  </a:cubicBezTo>
                  <a:cubicBezTo>
                    <a:pt x="4884" y="2647"/>
                    <a:pt x="4695" y="2773"/>
                    <a:pt x="4537" y="2773"/>
                  </a:cubicBezTo>
                  <a:lnTo>
                    <a:pt x="3812" y="2773"/>
                  </a:lnTo>
                  <a:cubicBezTo>
                    <a:pt x="3623" y="2773"/>
                    <a:pt x="3466" y="2647"/>
                    <a:pt x="3466" y="2426"/>
                  </a:cubicBezTo>
                  <a:cubicBezTo>
                    <a:pt x="3466" y="2206"/>
                    <a:pt x="3623" y="2080"/>
                    <a:pt x="3812" y="2080"/>
                  </a:cubicBezTo>
                  <a:close/>
                  <a:moveTo>
                    <a:pt x="6648" y="2080"/>
                  </a:moveTo>
                  <a:cubicBezTo>
                    <a:pt x="6837" y="2080"/>
                    <a:pt x="6994" y="2237"/>
                    <a:pt x="6994" y="2426"/>
                  </a:cubicBezTo>
                  <a:cubicBezTo>
                    <a:pt x="6994" y="2647"/>
                    <a:pt x="6837" y="2773"/>
                    <a:pt x="6648" y="2773"/>
                  </a:cubicBezTo>
                  <a:lnTo>
                    <a:pt x="5955" y="2773"/>
                  </a:lnTo>
                  <a:cubicBezTo>
                    <a:pt x="5734" y="2773"/>
                    <a:pt x="5577" y="2647"/>
                    <a:pt x="5577" y="2426"/>
                  </a:cubicBezTo>
                  <a:cubicBezTo>
                    <a:pt x="5577" y="2206"/>
                    <a:pt x="5734" y="2080"/>
                    <a:pt x="5955" y="2080"/>
                  </a:cubicBezTo>
                  <a:close/>
                  <a:moveTo>
                    <a:pt x="8727" y="2080"/>
                  </a:moveTo>
                  <a:cubicBezTo>
                    <a:pt x="8948" y="2080"/>
                    <a:pt x="9105" y="2237"/>
                    <a:pt x="9105" y="2426"/>
                  </a:cubicBezTo>
                  <a:cubicBezTo>
                    <a:pt x="9105" y="2647"/>
                    <a:pt x="8948" y="2773"/>
                    <a:pt x="8727" y="2773"/>
                  </a:cubicBezTo>
                  <a:lnTo>
                    <a:pt x="8034" y="2773"/>
                  </a:lnTo>
                  <a:cubicBezTo>
                    <a:pt x="7845" y="2773"/>
                    <a:pt x="7688" y="2647"/>
                    <a:pt x="7688" y="2426"/>
                  </a:cubicBezTo>
                  <a:cubicBezTo>
                    <a:pt x="7688" y="2206"/>
                    <a:pt x="7845" y="2080"/>
                    <a:pt x="8034" y="2080"/>
                  </a:cubicBezTo>
                  <a:close/>
                  <a:moveTo>
                    <a:pt x="2426" y="3466"/>
                  </a:moveTo>
                  <a:cubicBezTo>
                    <a:pt x="2647" y="3466"/>
                    <a:pt x="2804" y="3623"/>
                    <a:pt x="2804" y="3812"/>
                  </a:cubicBezTo>
                  <a:cubicBezTo>
                    <a:pt x="2804" y="4001"/>
                    <a:pt x="2647" y="4159"/>
                    <a:pt x="2426" y="4159"/>
                  </a:cubicBezTo>
                  <a:lnTo>
                    <a:pt x="1733" y="4159"/>
                  </a:lnTo>
                  <a:cubicBezTo>
                    <a:pt x="1544" y="4159"/>
                    <a:pt x="1387" y="4001"/>
                    <a:pt x="1387" y="3812"/>
                  </a:cubicBezTo>
                  <a:cubicBezTo>
                    <a:pt x="1387" y="3623"/>
                    <a:pt x="1544" y="3466"/>
                    <a:pt x="1733" y="3466"/>
                  </a:cubicBezTo>
                  <a:close/>
                  <a:moveTo>
                    <a:pt x="4537" y="3466"/>
                  </a:moveTo>
                  <a:cubicBezTo>
                    <a:pt x="4726" y="3466"/>
                    <a:pt x="4884" y="3623"/>
                    <a:pt x="4884" y="3812"/>
                  </a:cubicBezTo>
                  <a:cubicBezTo>
                    <a:pt x="4884" y="4001"/>
                    <a:pt x="4695" y="4159"/>
                    <a:pt x="4537" y="4159"/>
                  </a:cubicBezTo>
                  <a:lnTo>
                    <a:pt x="3812" y="4159"/>
                  </a:lnTo>
                  <a:cubicBezTo>
                    <a:pt x="3623" y="4159"/>
                    <a:pt x="3466" y="4001"/>
                    <a:pt x="3466" y="3812"/>
                  </a:cubicBezTo>
                  <a:cubicBezTo>
                    <a:pt x="3466" y="3623"/>
                    <a:pt x="3623" y="3466"/>
                    <a:pt x="3812" y="3466"/>
                  </a:cubicBezTo>
                  <a:close/>
                  <a:moveTo>
                    <a:pt x="6648" y="3466"/>
                  </a:moveTo>
                  <a:cubicBezTo>
                    <a:pt x="6837" y="3466"/>
                    <a:pt x="6994" y="3623"/>
                    <a:pt x="6994" y="3812"/>
                  </a:cubicBezTo>
                  <a:cubicBezTo>
                    <a:pt x="6994" y="4001"/>
                    <a:pt x="6837" y="4159"/>
                    <a:pt x="6648" y="4159"/>
                  </a:cubicBezTo>
                  <a:lnTo>
                    <a:pt x="5955" y="4159"/>
                  </a:lnTo>
                  <a:cubicBezTo>
                    <a:pt x="5734" y="4159"/>
                    <a:pt x="5577" y="4001"/>
                    <a:pt x="5577" y="3812"/>
                  </a:cubicBezTo>
                  <a:cubicBezTo>
                    <a:pt x="5577" y="3623"/>
                    <a:pt x="5734" y="3466"/>
                    <a:pt x="5955" y="3466"/>
                  </a:cubicBezTo>
                  <a:close/>
                  <a:moveTo>
                    <a:pt x="2426" y="4852"/>
                  </a:moveTo>
                  <a:cubicBezTo>
                    <a:pt x="2647" y="4852"/>
                    <a:pt x="2804" y="5010"/>
                    <a:pt x="2804" y="5199"/>
                  </a:cubicBezTo>
                  <a:cubicBezTo>
                    <a:pt x="2804" y="5388"/>
                    <a:pt x="2647" y="5545"/>
                    <a:pt x="2426" y="5545"/>
                  </a:cubicBezTo>
                  <a:lnTo>
                    <a:pt x="1733" y="5545"/>
                  </a:lnTo>
                  <a:cubicBezTo>
                    <a:pt x="1544" y="5545"/>
                    <a:pt x="1387" y="5388"/>
                    <a:pt x="1387" y="5199"/>
                  </a:cubicBezTo>
                  <a:cubicBezTo>
                    <a:pt x="1387" y="5010"/>
                    <a:pt x="1544" y="4852"/>
                    <a:pt x="1733" y="4852"/>
                  </a:cubicBezTo>
                  <a:close/>
                  <a:moveTo>
                    <a:pt x="4537" y="4852"/>
                  </a:moveTo>
                  <a:cubicBezTo>
                    <a:pt x="4726" y="4852"/>
                    <a:pt x="4884" y="5010"/>
                    <a:pt x="4884" y="5199"/>
                  </a:cubicBezTo>
                  <a:cubicBezTo>
                    <a:pt x="4884" y="5388"/>
                    <a:pt x="4695" y="5545"/>
                    <a:pt x="4537" y="5545"/>
                  </a:cubicBezTo>
                  <a:lnTo>
                    <a:pt x="3812" y="5545"/>
                  </a:lnTo>
                  <a:cubicBezTo>
                    <a:pt x="3623" y="5545"/>
                    <a:pt x="3466" y="5388"/>
                    <a:pt x="3466" y="5199"/>
                  </a:cubicBezTo>
                  <a:cubicBezTo>
                    <a:pt x="3466" y="5010"/>
                    <a:pt x="3623" y="4852"/>
                    <a:pt x="3812" y="4852"/>
                  </a:cubicBezTo>
                  <a:close/>
                  <a:moveTo>
                    <a:pt x="0" y="0"/>
                  </a:moveTo>
                  <a:lnTo>
                    <a:pt x="0" y="5892"/>
                  </a:lnTo>
                  <a:cubicBezTo>
                    <a:pt x="0" y="6459"/>
                    <a:pt x="473" y="6931"/>
                    <a:pt x="1071" y="6931"/>
                  </a:cubicBezTo>
                  <a:lnTo>
                    <a:pt x="6490" y="6931"/>
                  </a:lnTo>
                  <a:cubicBezTo>
                    <a:pt x="6364" y="6616"/>
                    <a:pt x="6301" y="6270"/>
                    <a:pt x="6301" y="5892"/>
                  </a:cubicBezTo>
                  <a:cubicBezTo>
                    <a:pt x="6301" y="5797"/>
                    <a:pt x="6333" y="5671"/>
                    <a:pt x="6333" y="5545"/>
                  </a:cubicBezTo>
                  <a:lnTo>
                    <a:pt x="5955" y="5545"/>
                  </a:lnTo>
                  <a:cubicBezTo>
                    <a:pt x="5734" y="5545"/>
                    <a:pt x="5577" y="5388"/>
                    <a:pt x="5577" y="5199"/>
                  </a:cubicBezTo>
                  <a:cubicBezTo>
                    <a:pt x="5577" y="5010"/>
                    <a:pt x="5734" y="4852"/>
                    <a:pt x="5955" y="4852"/>
                  </a:cubicBezTo>
                  <a:lnTo>
                    <a:pt x="6490" y="4852"/>
                  </a:lnTo>
                  <a:cubicBezTo>
                    <a:pt x="6931" y="3623"/>
                    <a:pt x="8066" y="2741"/>
                    <a:pt x="9420" y="2741"/>
                  </a:cubicBezTo>
                  <a:cubicBezTo>
                    <a:pt x="9767" y="2741"/>
                    <a:pt x="10113" y="2836"/>
                    <a:pt x="10428" y="2962"/>
                  </a:cubicBezTo>
                  <a:lnTo>
                    <a:pt x="104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8" name="Google Shape;7548;p72"/>
            <p:cNvSpPr/>
            <p:nvPr/>
          </p:nvSpPr>
          <p:spPr>
            <a:xfrm>
              <a:off x="3859600" y="3591950"/>
              <a:ext cx="261525" cy="70900"/>
            </a:xfrm>
            <a:custGeom>
              <a:avLst/>
              <a:gdLst/>
              <a:ahLst/>
              <a:cxnLst/>
              <a:rect l="l" t="t" r="r" b="b"/>
              <a:pathLst>
                <a:path w="10461" h="2836" extrusionOk="0">
                  <a:moveTo>
                    <a:pt x="1734" y="0"/>
                  </a:moveTo>
                  <a:cubicBezTo>
                    <a:pt x="1513" y="0"/>
                    <a:pt x="1356" y="158"/>
                    <a:pt x="1356" y="347"/>
                  </a:cubicBezTo>
                  <a:lnTo>
                    <a:pt x="1356" y="693"/>
                  </a:lnTo>
                  <a:lnTo>
                    <a:pt x="1009" y="693"/>
                  </a:lnTo>
                  <a:cubicBezTo>
                    <a:pt x="410" y="693"/>
                    <a:pt x="1" y="1166"/>
                    <a:pt x="1" y="1733"/>
                  </a:cubicBezTo>
                  <a:lnTo>
                    <a:pt x="1" y="2836"/>
                  </a:lnTo>
                  <a:lnTo>
                    <a:pt x="10429" y="2836"/>
                  </a:lnTo>
                  <a:lnTo>
                    <a:pt x="10429" y="1733"/>
                  </a:lnTo>
                  <a:lnTo>
                    <a:pt x="10460" y="1733"/>
                  </a:lnTo>
                  <a:cubicBezTo>
                    <a:pt x="10460" y="1134"/>
                    <a:pt x="9988" y="693"/>
                    <a:pt x="9421" y="693"/>
                  </a:cubicBezTo>
                  <a:lnTo>
                    <a:pt x="9074" y="693"/>
                  </a:lnTo>
                  <a:lnTo>
                    <a:pt x="9074" y="347"/>
                  </a:lnTo>
                  <a:cubicBezTo>
                    <a:pt x="9074" y="158"/>
                    <a:pt x="8917" y="0"/>
                    <a:pt x="8728" y="0"/>
                  </a:cubicBezTo>
                  <a:cubicBezTo>
                    <a:pt x="8539" y="0"/>
                    <a:pt x="8381" y="158"/>
                    <a:pt x="8381" y="347"/>
                  </a:cubicBezTo>
                  <a:lnTo>
                    <a:pt x="8381" y="693"/>
                  </a:lnTo>
                  <a:lnTo>
                    <a:pt x="6995" y="693"/>
                  </a:lnTo>
                  <a:lnTo>
                    <a:pt x="6995" y="347"/>
                  </a:lnTo>
                  <a:cubicBezTo>
                    <a:pt x="6995" y="158"/>
                    <a:pt x="6837" y="0"/>
                    <a:pt x="6648" y="0"/>
                  </a:cubicBezTo>
                  <a:cubicBezTo>
                    <a:pt x="6459" y="0"/>
                    <a:pt x="6302" y="158"/>
                    <a:pt x="6302" y="347"/>
                  </a:cubicBezTo>
                  <a:lnTo>
                    <a:pt x="6302" y="693"/>
                  </a:lnTo>
                  <a:lnTo>
                    <a:pt x="4159" y="693"/>
                  </a:lnTo>
                  <a:lnTo>
                    <a:pt x="4159" y="347"/>
                  </a:lnTo>
                  <a:cubicBezTo>
                    <a:pt x="4159" y="158"/>
                    <a:pt x="4002" y="0"/>
                    <a:pt x="3813" y="0"/>
                  </a:cubicBezTo>
                  <a:cubicBezTo>
                    <a:pt x="3624" y="0"/>
                    <a:pt x="3466" y="158"/>
                    <a:pt x="3466" y="347"/>
                  </a:cubicBezTo>
                  <a:lnTo>
                    <a:pt x="3466" y="693"/>
                  </a:lnTo>
                  <a:lnTo>
                    <a:pt x="2080" y="693"/>
                  </a:lnTo>
                  <a:lnTo>
                    <a:pt x="2080" y="347"/>
                  </a:lnTo>
                  <a:cubicBezTo>
                    <a:pt x="2080" y="158"/>
                    <a:pt x="1923" y="0"/>
                    <a:pt x="17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49" name="Google Shape;7549;p72"/>
          <p:cNvGrpSpPr/>
          <p:nvPr/>
        </p:nvGrpSpPr>
        <p:grpSpPr>
          <a:xfrm>
            <a:off x="5318952" y="3807186"/>
            <a:ext cx="350079" cy="350079"/>
            <a:chOff x="3860400" y="3955025"/>
            <a:chExt cx="296175" cy="29617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7550" name="Google Shape;7550;p72"/>
            <p:cNvSpPr/>
            <p:nvPr/>
          </p:nvSpPr>
          <p:spPr>
            <a:xfrm>
              <a:off x="3973825" y="3955025"/>
              <a:ext cx="68525" cy="68550"/>
            </a:xfrm>
            <a:custGeom>
              <a:avLst/>
              <a:gdLst/>
              <a:ahLst/>
              <a:cxnLst/>
              <a:rect l="l" t="t" r="r" b="b"/>
              <a:pathLst>
                <a:path w="2741" h="2742" extrusionOk="0">
                  <a:moveTo>
                    <a:pt x="1355" y="1"/>
                  </a:moveTo>
                  <a:cubicBezTo>
                    <a:pt x="630" y="1"/>
                    <a:pt x="0" y="631"/>
                    <a:pt x="0" y="1387"/>
                  </a:cubicBezTo>
                  <a:cubicBezTo>
                    <a:pt x="0" y="2112"/>
                    <a:pt x="630" y="2742"/>
                    <a:pt x="1355" y="2742"/>
                  </a:cubicBezTo>
                  <a:cubicBezTo>
                    <a:pt x="2111" y="2742"/>
                    <a:pt x="2741" y="2112"/>
                    <a:pt x="2741" y="1387"/>
                  </a:cubicBezTo>
                  <a:cubicBezTo>
                    <a:pt x="2741" y="631"/>
                    <a:pt x="2142" y="1"/>
                    <a:pt x="13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1" name="Google Shape;7551;p72"/>
            <p:cNvSpPr/>
            <p:nvPr/>
          </p:nvSpPr>
          <p:spPr>
            <a:xfrm>
              <a:off x="3947025" y="4021975"/>
              <a:ext cx="122125" cy="71700"/>
            </a:xfrm>
            <a:custGeom>
              <a:avLst/>
              <a:gdLst/>
              <a:ahLst/>
              <a:cxnLst/>
              <a:rect l="l" t="t" r="r" b="b"/>
              <a:pathLst>
                <a:path w="4885" h="2868" extrusionOk="0">
                  <a:moveTo>
                    <a:pt x="820" y="1"/>
                  </a:moveTo>
                  <a:cubicBezTo>
                    <a:pt x="316" y="442"/>
                    <a:pt x="1" y="1104"/>
                    <a:pt x="1" y="1797"/>
                  </a:cubicBezTo>
                  <a:lnTo>
                    <a:pt x="1" y="2521"/>
                  </a:lnTo>
                  <a:cubicBezTo>
                    <a:pt x="1" y="2710"/>
                    <a:pt x="158" y="2868"/>
                    <a:pt x="347" y="2868"/>
                  </a:cubicBezTo>
                  <a:lnTo>
                    <a:pt x="4506" y="2868"/>
                  </a:lnTo>
                  <a:cubicBezTo>
                    <a:pt x="4727" y="2868"/>
                    <a:pt x="4884" y="2710"/>
                    <a:pt x="4884" y="2521"/>
                  </a:cubicBezTo>
                  <a:lnTo>
                    <a:pt x="4884" y="1860"/>
                  </a:lnTo>
                  <a:cubicBezTo>
                    <a:pt x="4884" y="1135"/>
                    <a:pt x="4569" y="473"/>
                    <a:pt x="4034" y="32"/>
                  </a:cubicBezTo>
                  <a:cubicBezTo>
                    <a:pt x="3655" y="473"/>
                    <a:pt x="3120" y="788"/>
                    <a:pt x="2427" y="788"/>
                  </a:cubicBezTo>
                  <a:cubicBezTo>
                    <a:pt x="1797" y="788"/>
                    <a:pt x="1198" y="473"/>
                    <a:pt x="8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2" name="Google Shape;7552;p72"/>
            <p:cNvSpPr/>
            <p:nvPr/>
          </p:nvSpPr>
          <p:spPr>
            <a:xfrm>
              <a:off x="4086450" y="4145650"/>
              <a:ext cx="70125" cy="104775"/>
            </a:xfrm>
            <a:custGeom>
              <a:avLst/>
              <a:gdLst/>
              <a:ahLst/>
              <a:cxnLst/>
              <a:rect l="l" t="t" r="r" b="b"/>
              <a:pathLst>
                <a:path w="2805" h="4191" extrusionOk="0">
                  <a:moveTo>
                    <a:pt x="0" y="0"/>
                  </a:moveTo>
                  <a:lnTo>
                    <a:pt x="0" y="4190"/>
                  </a:lnTo>
                  <a:lnTo>
                    <a:pt x="2458" y="4190"/>
                  </a:lnTo>
                  <a:cubicBezTo>
                    <a:pt x="2647" y="4190"/>
                    <a:pt x="2804" y="4033"/>
                    <a:pt x="2804" y="3844"/>
                  </a:cubicBezTo>
                  <a:lnTo>
                    <a:pt x="2804" y="315"/>
                  </a:lnTo>
                  <a:cubicBezTo>
                    <a:pt x="2773" y="158"/>
                    <a:pt x="2647" y="0"/>
                    <a:pt x="24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3" name="Google Shape;7553;p72"/>
            <p:cNvSpPr/>
            <p:nvPr/>
          </p:nvSpPr>
          <p:spPr>
            <a:xfrm>
              <a:off x="3860400" y="4180300"/>
              <a:ext cx="70125" cy="70125"/>
            </a:xfrm>
            <a:custGeom>
              <a:avLst/>
              <a:gdLst/>
              <a:ahLst/>
              <a:cxnLst/>
              <a:rect l="l" t="t" r="r" b="b"/>
              <a:pathLst>
                <a:path w="2805" h="2805" extrusionOk="0">
                  <a:moveTo>
                    <a:pt x="347" y="0"/>
                  </a:moveTo>
                  <a:cubicBezTo>
                    <a:pt x="158" y="0"/>
                    <a:pt x="0" y="189"/>
                    <a:pt x="0" y="347"/>
                  </a:cubicBezTo>
                  <a:lnTo>
                    <a:pt x="0" y="2458"/>
                  </a:lnTo>
                  <a:cubicBezTo>
                    <a:pt x="0" y="2678"/>
                    <a:pt x="158" y="2804"/>
                    <a:pt x="347" y="2804"/>
                  </a:cubicBezTo>
                  <a:lnTo>
                    <a:pt x="2804" y="2804"/>
                  </a:lnTo>
                  <a:lnTo>
                    <a:pt x="280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4" name="Google Shape;7554;p72"/>
            <p:cNvSpPr/>
            <p:nvPr/>
          </p:nvSpPr>
          <p:spPr>
            <a:xfrm>
              <a:off x="3947025" y="4111775"/>
              <a:ext cx="122125" cy="139425"/>
            </a:xfrm>
            <a:custGeom>
              <a:avLst/>
              <a:gdLst/>
              <a:ahLst/>
              <a:cxnLst/>
              <a:rect l="l" t="t" r="r" b="b"/>
              <a:pathLst>
                <a:path w="4885" h="5577" extrusionOk="0">
                  <a:moveTo>
                    <a:pt x="2466" y="1377"/>
                  </a:moveTo>
                  <a:cubicBezTo>
                    <a:pt x="2522" y="1377"/>
                    <a:pt x="2582" y="1392"/>
                    <a:pt x="2647" y="1418"/>
                  </a:cubicBezTo>
                  <a:cubicBezTo>
                    <a:pt x="2742" y="1450"/>
                    <a:pt x="2836" y="1607"/>
                    <a:pt x="2836" y="1733"/>
                  </a:cubicBezTo>
                  <a:lnTo>
                    <a:pt x="2836" y="3497"/>
                  </a:lnTo>
                  <a:lnTo>
                    <a:pt x="3183" y="3497"/>
                  </a:lnTo>
                  <a:cubicBezTo>
                    <a:pt x="3372" y="3497"/>
                    <a:pt x="3529" y="3655"/>
                    <a:pt x="3529" y="3844"/>
                  </a:cubicBezTo>
                  <a:cubicBezTo>
                    <a:pt x="3529" y="4033"/>
                    <a:pt x="3340" y="4159"/>
                    <a:pt x="3151" y="4159"/>
                  </a:cubicBezTo>
                  <a:lnTo>
                    <a:pt x="1765" y="4159"/>
                  </a:lnTo>
                  <a:cubicBezTo>
                    <a:pt x="1576" y="4159"/>
                    <a:pt x="1419" y="4002"/>
                    <a:pt x="1419" y="3812"/>
                  </a:cubicBezTo>
                  <a:cubicBezTo>
                    <a:pt x="1419" y="3623"/>
                    <a:pt x="1576" y="3466"/>
                    <a:pt x="1765" y="3466"/>
                  </a:cubicBezTo>
                  <a:lnTo>
                    <a:pt x="2112" y="3466"/>
                  </a:lnTo>
                  <a:lnTo>
                    <a:pt x="2112" y="2552"/>
                  </a:lnTo>
                  <a:lnTo>
                    <a:pt x="1986" y="2678"/>
                  </a:lnTo>
                  <a:cubicBezTo>
                    <a:pt x="1938" y="2726"/>
                    <a:pt x="1852" y="2749"/>
                    <a:pt x="1765" y="2749"/>
                  </a:cubicBezTo>
                  <a:cubicBezTo>
                    <a:pt x="1679" y="2749"/>
                    <a:pt x="1592" y="2726"/>
                    <a:pt x="1545" y="2678"/>
                  </a:cubicBezTo>
                  <a:cubicBezTo>
                    <a:pt x="1419" y="2552"/>
                    <a:pt x="1419" y="2300"/>
                    <a:pt x="1545" y="2206"/>
                  </a:cubicBezTo>
                  <a:lnTo>
                    <a:pt x="2238" y="1481"/>
                  </a:lnTo>
                  <a:cubicBezTo>
                    <a:pt x="2312" y="1407"/>
                    <a:pt x="2385" y="1377"/>
                    <a:pt x="2466" y="1377"/>
                  </a:cubicBezTo>
                  <a:close/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5577"/>
                  </a:lnTo>
                  <a:lnTo>
                    <a:pt x="4853" y="5577"/>
                  </a:lnTo>
                  <a:cubicBezTo>
                    <a:pt x="4884" y="3245"/>
                    <a:pt x="4884" y="2678"/>
                    <a:pt x="4884" y="347"/>
                  </a:cubicBezTo>
                  <a:cubicBezTo>
                    <a:pt x="4884" y="158"/>
                    <a:pt x="4727" y="0"/>
                    <a:pt x="45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55" name="Google Shape;7555;p72"/>
          <p:cNvGrpSpPr/>
          <p:nvPr/>
        </p:nvGrpSpPr>
        <p:grpSpPr>
          <a:xfrm>
            <a:off x="7534167" y="2883584"/>
            <a:ext cx="355664" cy="349133"/>
            <a:chOff x="5716825" y="3235950"/>
            <a:chExt cx="300900" cy="29537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7556" name="Google Shape;7556;p72"/>
            <p:cNvSpPr/>
            <p:nvPr/>
          </p:nvSpPr>
          <p:spPr>
            <a:xfrm>
              <a:off x="5716825" y="3309975"/>
              <a:ext cx="137075" cy="146525"/>
            </a:xfrm>
            <a:custGeom>
              <a:avLst/>
              <a:gdLst/>
              <a:ahLst/>
              <a:cxnLst/>
              <a:rect l="l" t="t" r="r" b="b"/>
              <a:pathLst>
                <a:path w="5483" h="5861" extrusionOk="0">
                  <a:moveTo>
                    <a:pt x="2584" y="1"/>
                  </a:moveTo>
                  <a:lnTo>
                    <a:pt x="410" y="2206"/>
                  </a:lnTo>
                  <a:cubicBezTo>
                    <a:pt x="1" y="2615"/>
                    <a:pt x="1" y="3277"/>
                    <a:pt x="410" y="3655"/>
                  </a:cubicBezTo>
                  <a:lnTo>
                    <a:pt x="2584" y="5860"/>
                  </a:lnTo>
                  <a:lnTo>
                    <a:pt x="3781" y="4632"/>
                  </a:lnTo>
                  <a:cubicBezTo>
                    <a:pt x="3844" y="4584"/>
                    <a:pt x="3939" y="4561"/>
                    <a:pt x="4029" y="4561"/>
                  </a:cubicBezTo>
                  <a:cubicBezTo>
                    <a:pt x="4120" y="4561"/>
                    <a:pt x="4206" y="4584"/>
                    <a:pt x="4254" y="4632"/>
                  </a:cubicBezTo>
                  <a:lnTo>
                    <a:pt x="4726" y="5104"/>
                  </a:lnTo>
                  <a:cubicBezTo>
                    <a:pt x="4789" y="5167"/>
                    <a:pt x="4884" y="5199"/>
                    <a:pt x="4974" y="5199"/>
                  </a:cubicBezTo>
                  <a:cubicBezTo>
                    <a:pt x="5065" y="5199"/>
                    <a:pt x="5152" y="5167"/>
                    <a:pt x="5199" y="5104"/>
                  </a:cubicBezTo>
                  <a:cubicBezTo>
                    <a:pt x="5325" y="5010"/>
                    <a:pt x="5325" y="4758"/>
                    <a:pt x="5199" y="4632"/>
                  </a:cubicBezTo>
                  <a:lnTo>
                    <a:pt x="4726" y="4159"/>
                  </a:lnTo>
                  <a:cubicBezTo>
                    <a:pt x="4632" y="4065"/>
                    <a:pt x="4632" y="3813"/>
                    <a:pt x="4726" y="3687"/>
                  </a:cubicBezTo>
                  <a:lnTo>
                    <a:pt x="5482" y="2962"/>
                  </a:lnTo>
                  <a:lnTo>
                    <a:pt x="5010" y="2489"/>
                  </a:lnTo>
                  <a:lnTo>
                    <a:pt x="4789" y="2710"/>
                  </a:lnTo>
                  <a:cubicBezTo>
                    <a:pt x="4584" y="2915"/>
                    <a:pt x="4317" y="3017"/>
                    <a:pt x="4049" y="3017"/>
                  </a:cubicBezTo>
                  <a:cubicBezTo>
                    <a:pt x="3781" y="3017"/>
                    <a:pt x="3513" y="2915"/>
                    <a:pt x="3309" y="2710"/>
                  </a:cubicBezTo>
                  <a:cubicBezTo>
                    <a:pt x="2930" y="2332"/>
                    <a:pt x="2930" y="1670"/>
                    <a:pt x="3309" y="1261"/>
                  </a:cubicBezTo>
                  <a:lnTo>
                    <a:pt x="3561" y="1040"/>
                  </a:lnTo>
                  <a:lnTo>
                    <a:pt x="258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7" name="Google Shape;7557;p72"/>
            <p:cNvSpPr/>
            <p:nvPr/>
          </p:nvSpPr>
          <p:spPr>
            <a:xfrm>
              <a:off x="5794025" y="3235950"/>
              <a:ext cx="145725" cy="133900"/>
            </a:xfrm>
            <a:custGeom>
              <a:avLst/>
              <a:gdLst/>
              <a:ahLst/>
              <a:cxnLst/>
              <a:rect l="l" t="t" r="r" b="b"/>
              <a:pathLst>
                <a:path w="5829" h="5356" extrusionOk="0">
                  <a:moveTo>
                    <a:pt x="2926" y="0"/>
                  </a:moveTo>
                  <a:cubicBezTo>
                    <a:pt x="2662" y="0"/>
                    <a:pt x="2394" y="95"/>
                    <a:pt x="2205" y="284"/>
                  </a:cubicBezTo>
                  <a:lnTo>
                    <a:pt x="0" y="2457"/>
                  </a:lnTo>
                  <a:lnTo>
                    <a:pt x="1229" y="3686"/>
                  </a:lnTo>
                  <a:cubicBezTo>
                    <a:pt x="1323" y="3781"/>
                    <a:pt x="1323" y="4033"/>
                    <a:pt x="1229" y="4127"/>
                  </a:cubicBezTo>
                  <a:lnTo>
                    <a:pt x="725" y="4600"/>
                  </a:lnTo>
                  <a:cubicBezTo>
                    <a:pt x="630" y="4726"/>
                    <a:pt x="630" y="4978"/>
                    <a:pt x="725" y="5072"/>
                  </a:cubicBezTo>
                  <a:cubicBezTo>
                    <a:pt x="788" y="5135"/>
                    <a:pt x="882" y="5167"/>
                    <a:pt x="977" y="5167"/>
                  </a:cubicBezTo>
                  <a:cubicBezTo>
                    <a:pt x="1071" y="5167"/>
                    <a:pt x="1166" y="5135"/>
                    <a:pt x="1229" y="5072"/>
                  </a:cubicBezTo>
                  <a:lnTo>
                    <a:pt x="1701" y="4600"/>
                  </a:lnTo>
                  <a:cubicBezTo>
                    <a:pt x="1749" y="4553"/>
                    <a:pt x="1835" y="4529"/>
                    <a:pt x="1926" y="4529"/>
                  </a:cubicBezTo>
                  <a:cubicBezTo>
                    <a:pt x="2016" y="4529"/>
                    <a:pt x="2111" y="4553"/>
                    <a:pt x="2174" y="4600"/>
                  </a:cubicBezTo>
                  <a:lnTo>
                    <a:pt x="2898" y="5356"/>
                  </a:lnTo>
                  <a:lnTo>
                    <a:pt x="3371" y="4883"/>
                  </a:lnTo>
                  <a:lnTo>
                    <a:pt x="3151" y="4663"/>
                  </a:lnTo>
                  <a:cubicBezTo>
                    <a:pt x="2741" y="4253"/>
                    <a:pt x="2741" y="3592"/>
                    <a:pt x="3151" y="3214"/>
                  </a:cubicBezTo>
                  <a:cubicBezTo>
                    <a:pt x="3340" y="3009"/>
                    <a:pt x="3607" y="2906"/>
                    <a:pt x="3875" y="2906"/>
                  </a:cubicBezTo>
                  <a:cubicBezTo>
                    <a:pt x="4143" y="2906"/>
                    <a:pt x="4411" y="3009"/>
                    <a:pt x="4600" y="3214"/>
                  </a:cubicBezTo>
                  <a:lnTo>
                    <a:pt x="4852" y="3434"/>
                  </a:lnTo>
                  <a:lnTo>
                    <a:pt x="5828" y="2457"/>
                  </a:lnTo>
                  <a:lnTo>
                    <a:pt x="3623" y="284"/>
                  </a:lnTo>
                  <a:cubicBezTo>
                    <a:pt x="3450" y="95"/>
                    <a:pt x="3190" y="0"/>
                    <a:pt x="29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8" name="Google Shape;7558;p72"/>
            <p:cNvSpPr/>
            <p:nvPr/>
          </p:nvSpPr>
          <p:spPr>
            <a:xfrm>
              <a:off x="5880650" y="3309975"/>
              <a:ext cx="137075" cy="145725"/>
            </a:xfrm>
            <a:custGeom>
              <a:avLst/>
              <a:gdLst/>
              <a:ahLst/>
              <a:cxnLst/>
              <a:rect l="l" t="t" r="r" b="b"/>
              <a:pathLst>
                <a:path w="5483" h="5829" extrusionOk="0">
                  <a:moveTo>
                    <a:pt x="2899" y="1"/>
                  </a:moveTo>
                  <a:lnTo>
                    <a:pt x="1702" y="1229"/>
                  </a:lnTo>
                  <a:cubicBezTo>
                    <a:pt x="1639" y="1292"/>
                    <a:pt x="1544" y="1324"/>
                    <a:pt x="1450" y="1324"/>
                  </a:cubicBezTo>
                  <a:cubicBezTo>
                    <a:pt x="1355" y="1324"/>
                    <a:pt x="1261" y="1292"/>
                    <a:pt x="1198" y="1229"/>
                  </a:cubicBezTo>
                  <a:lnTo>
                    <a:pt x="725" y="757"/>
                  </a:lnTo>
                  <a:cubicBezTo>
                    <a:pt x="678" y="694"/>
                    <a:pt x="591" y="662"/>
                    <a:pt x="501" y="662"/>
                  </a:cubicBezTo>
                  <a:cubicBezTo>
                    <a:pt x="410" y="662"/>
                    <a:pt x="316" y="694"/>
                    <a:pt x="253" y="757"/>
                  </a:cubicBezTo>
                  <a:cubicBezTo>
                    <a:pt x="158" y="883"/>
                    <a:pt x="158" y="1103"/>
                    <a:pt x="253" y="1229"/>
                  </a:cubicBezTo>
                  <a:lnTo>
                    <a:pt x="725" y="1702"/>
                  </a:lnTo>
                  <a:cubicBezTo>
                    <a:pt x="851" y="1828"/>
                    <a:pt x="851" y="2048"/>
                    <a:pt x="725" y="2174"/>
                  </a:cubicBezTo>
                  <a:lnTo>
                    <a:pt x="1" y="2899"/>
                  </a:lnTo>
                  <a:lnTo>
                    <a:pt x="473" y="3372"/>
                  </a:lnTo>
                  <a:lnTo>
                    <a:pt x="694" y="3151"/>
                  </a:lnTo>
                  <a:cubicBezTo>
                    <a:pt x="898" y="2946"/>
                    <a:pt x="1166" y="2844"/>
                    <a:pt x="1434" y="2844"/>
                  </a:cubicBezTo>
                  <a:cubicBezTo>
                    <a:pt x="1702" y="2844"/>
                    <a:pt x="1970" y="2946"/>
                    <a:pt x="2174" y="3151"/>
                  </a:cubicBezTo>
                  <a:cubicBezTo>
                    <a:pt x="2552" y="3529"/>
                    <a:pt x="2552" y="4222"/>
                    <a:pt x="2174" y="4600"/>
                  </a:cubicBezTo>
                  <a:lnTo>
                    <a:pt x="1922" y="4852"/>
                  </a:lnTo>
                  <a:lnTo>
                    <a:pt x="2899" y="5829"/>
                  </a:lnTo>
                  <a:lnTo>
                    <a:pt x="5073" y="3655"/>
                  </a:lnTo>
                  <a:cubicBezTo>
                    <a:pt x="5482" y="3277"/>
                    <a:pt x="5482" y="2615"/>
                    <a:pt x="5073" y="2206"/>
                  </a:cubicBezTo>
                  <a:lnTo>
                    <a:pt x="28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9" name="Google Shape;7559;p72"/>
            <p:cNvSpPr/>
            <p:nvPr/>
          </p:nvSpPr>
          <p:spPr>
            <a:xfrm>
              <a:off x="5794025" y="3396625"/>
              <a:ext cx="147300" cy="134700"/>
            </a:xfrm>
            <a:custGeom>
              <a:avLst/>
              <a:gdLst/>
              <a:ahLst/>
              <a:cxnLst/>
              <a:rect l="l" t="t" r="r" b="b"/>
              <a:pathLst>
                <a:path w="5892" h="5388" extrusionOk="0">
                  <a:moveTo>
                    <a:pt x="2993" y="0"/>
                  </a:moveTo>
                  <a:lnTo>
                    <a:pt x="2520" y="473"/>
                  </a:lnTo>
                  <a:lnTo>
                    <a:pt x="2741" y="725"/>
                  </a:lnTo>
                  <a:cubicBezTo>
                    <a:pt x="3151" y="1103"/>
                    <a:pt x="3151" y="1764"/>
                    <a:pt x="2741" y="2174"/>
                  </a:cubicBezTo>
                  <a:cubicBezTo>
                    <a:pt x="2505" y="2363"/>
                    <a:pt x="2221" y="2457"/>
                    <a:pt x="1949" y="2457"/>
                  </a:cubicBezTo>
                  <a:cubicBezTo>
                    <a:pt x="1678" y="2457"/>
                    <a:pt x="1418" y="2363"/>
                    <a:pt x="1229" y="2174"/>
                  </a:cubicBezTo>
                  <a:lnTo>
                    <a:pt x="977" y="1922"/>
                  </a:lnTo>
                  <a:lnTo>
                    <a:pt x="0" y="2930"/>
                  </a:lnTo>
                  <a:lnTo>
                    <a:pt x="2205" y="5072"/>
                  </a:lnTo>
                  <a:cubicBezTo>
                    <a:pt x="2394" y="5293"/>
                    <a:pt x="2678" y="5387"/>
                    <a:pt x="2930" y="5387"/>
                  </a:cubicBezTo>
                  <a:cubicBezTo>
                    <a:pt x="3214" y="5387"/>
                    <a:pt x="3497" y="5293"/>
                    <a:pt x="3686" y="5072"/>
                  </a:cubicBezTo>
                  <a:lnTo>
                    <a:pt x="5891" y="2930"/>
                  </a:lnTo>
                  <a:lnTo>
                    <a:pt x="4663" y="1701"/>
                  </a:lnTo>
                  <a:cubicBezTo>
                    <a:pt x="4568" y="1575"/>
                    <a:pt x="4568" y="1355"/>
                    <a:pt x="4663" y="1229"/>
                  </a:cubicBezTo>
                  <a:lnTo>
                    <a:pt x="5167" y="756"/>
                  </a:lnTo>
                  <a:cubicBezTo>
                    <a:pt x="5261" y="630"/>
                    <a:pt x="5261" y="410"/>
                    <a:pt x="5167" y="284"/>
                  </a:cubicBezTo>
                  <a:cubicBezTo>
                    <a:pt x="5104" y="221"/>
                    <a:pt x="5009" y="189"/>
                    <a:pt x="4915" y="189"/>
                  </a:cubicBezTo>
                  <a:cubicBezTo>
                    <a:pt x="4820" y="189"/>
                    <a:pt x="4726" y="221"/>
                    <a:pt x="4663" y="284"/>
                  </a:cubicBezTo>
                  <a:lnTo>
                    <a:pt x="4190" y="756"/>
                  </a:lnTo>
                  <a:cubicBezTo>
                    <a:pt x="4143" y="819"/>
                    <a:pt x="4056" y="851"/>
                    <a:pt x="3966" y="851"/>
                  </a:cubicBezTo>
                  <a:cubicBezTo>
                    <a:pt x="3875" y="851"/>
                    <a:pt x="3781" y="819"/>
                    <a:pt x="3718" y="756"/>
                  </a:cubicBezTo>
                  <a:lnTo>
                    <a:pt x="299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60" name="Google Shape;7560;p72"/>
          <p:cNvGrpSpPr/>
          <p:nvPr/>
        </p:nvGrpSpPr>
        <p:grpSpPr>
          <a:xfrm>
            <a:off x="7547199" y="3342272"/>
            <a:ext cx="329601" cy="327739"/>
            <a:chOff x="5727850" y="3609275"/>
            <a:chExt cx="278850" cy="27727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7561" name="Google Shape;7561;p72"/>
            <p:cNvSpPr/>
            <p:nvPr/>
          </p:nvSpPr>
          <p:spPr>
            <a:xfrm>
              <a:off x="5884600" y="3765225"/>
              <a:ext cx="122100" cy="121325"/>
            </a:xfrm>
            <a:custGeom>
              <a:avLst/>
              <a:gdLst/>
              <a:ahLst/>
              <a:cxnLst/>
              <a:rect l="l" t="t" r="r" b="b"/>
              <a:pathLst>
                <a:path w="4884" h="4853" extrusionOk="0">
                  <a:moveTo>
                    <a:pt x="2426" y="662"/>
                  </a:moveTo>
                  <a:cubicBezTo>
                    <a:pt x="2646" y="662"/>
                    <a:pt x="2804" y="819"/>
                    <a:pt x="2804" y="1008"/>
                  </a:cubicBezTo>
                  <a:cubicBezTo>
                    <a:pt x="2804" y="1197"/>
                    <a:pt x="2646" y="1355"/>
                    <a:pt x="2426" y="1355"/>
                  </a:cubicBezTo>
                  <a:cubicBezTo>
                    <a:pt x="2237" y="1355"/>
                    <a:pt x="2079" y="1197"/>
                    <a:pt x="2079" y="1008"/>
                  </a:cubicBezTo>
                  <a:cubicBezTo>
                    <a:pt x="2079" y="819"/>
                    <a:pt x="2237" y="662"/>
                    <a:pt x="2426" y="662"/>
                  </a:cubicBezTo>
                  <a:close/>
                  <a:moveTo>
                    <a:pt x="2426" y="1670"/>
                  </a:moveTo>
                  <a:cubicBezTo>
                    <a:pt x="2646" y="1670"/>
                    <a:pt x="2804" y="1828"/>
                    <a:pt x="2804" y="2048"/>
                  </a:cubicBezTo>
                  <a:lnTo>
                    <a:pt x="2804" y="3781"/>
                  </a:lnTo>
                  <a:cubicBezTo>
                    <a:pt x="2804" y="3970"/>
                    <a:pt x="2646" y="4127"/>
                    <a:pt x="2426" y="4127"/>
                  </a:cubicBezTo>
                  <a:cubicBezTo>
                    <a:pt x="2237" y="4127"/>
                    <a:pt x="2079" y="3970"/>
                    <a:pt x="2079" y="3781"/>
                  </a:cubicBezTo>
                  <a:lnTo>
                    <a:pt x="2079" y="2048"/>
                  </a:lnTo>
                  <a:cubicBezTo>
                    <a:pt x="2079" y="1828"/>
                    <a:pt x="2237" y="1670"/>
                    <a:pt x="2426" y="1670"/>
                  </a:cubicBezTo>
                  <a:close/>
                  <a:moveTo>
                    <a:pt x="2426" y="0"/>
                  </a:moveTo>
                  <a:cubicBezTo>
                    <a:pt x="1103" y="0"/>
                    <a:pt x="0" y="1103"/>
                    <a:pt x="0" y="2426"/>
                  </a:cubicBezTo>
                  <a:cubicBezTo>
                    <a:pt x="0" y="3749"/>
                    <a:pt x="1103" y="4852"/>
                    <a:pt x="2426" y="4852"/>
                  </a:cubicBezTo>
                  <a:cubicBezTo>
                    <a:pt x="3781" y="4852"/>
                    <a:pt x="4883" y="3749"/>
                    <a:pt x="4883" y="2426"/>
                  </a:cubicBezTo>
                  <a:cubicBezTo>
                    <a:pt x="4883" y="1040"/>
                    <a:pt x="3781" y="0"/>
                    <a:pt x="24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2" name="Google Shape;7562;p72"/>
            <p:cNvSpPr/>
            <p:nvPr/>
          </p:nvSpPr>
          <p:spPr>
            <a:xfrm>
              <a:off x="5727850" y="3669125"/>
              <a:ext cx="35475" cy="216625"/>
            </a:xfrm>
            <a:custGeom>
              <a:avLst/>
              <a:gdLst/>
              <a:ahLst/>
              <a:cxnLst/>
              <a:rect l="l" t="t" r="r" b="b"/>
              <a:pathLst>
                <a:path w="1419" h="8665" extrusionOk="0">
                  <a:moveTo>
                    <a:pt x="32" y="1"/>
                  </a:moveTo>
                  <a:lnTo>
                    <a:pt x="32" y="7310"/>
                  </a:lnTo>
                  <a:cubicBezTo>
                    <a:pt x="1" y="8034"/>
                    <a:pt x="631" y="8665"/>
                    <a:pt x="1418" y="8665"/>
                  </a:cubicBezTo>
                  <a:lnTo>
                    <a:pt x="1418" y="347"/>
                  </a:lnTo>
                  <a:lnTo>
                    <a:pt x="1072" y="347"/>
                  </a:lnTo>
                  <a:cubicBezTo>
                    <a:pt x="662" y="347"/>
                    <a:pt x="316" y="253"/>
                    <a:pt x="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3" name="Google Shape;7563;p72"/>
            <p:cNvSpPr/>
            <p:nvPr/>
          </p:nvSpPr>
          <p:spPr>
            <a:xfrm>
              <a:off x="5779825" y="3677800"/>
              <a:ext cx="174900" cy="207950"/>
            </a:xfrm>
            <a:custGeom>
              <a:avLst/>
              <a:gdLst/>
              <a:ahLst/>
              <a:cxnLst/>
              <a:rect l="l" t="t" r="r" b="b"/>
              <a:pathLst>
                <a:path w="6996" h="8318" extrusionOk="0">
                  <a:moveTo>
                    <a:pt x="5262" y="693"/>
                  </a:moveTo>
                  <a:cubicBezTo>
                    <a:pt x="5451" y="693"/>
                    <a:pt x="5609" y="851"/>
                    <a:pt x="5609" y="1040"/>
                  </a:cubicBezTo>
                  <a:cubicBezTo>
                    <a:pt x="5609" y="1229"/>
                    <a:pt x="5451" y="1386"/>
                    <a:pt x="5262" y="1386"/>
                  </a:cubicBezTo>
                  <a:lnTo>
                    <a:pt x="1072" y="1386"/>
                  </a:lnTo>
                  <a:cubicBezTo>
                    <a:pt x="883" y="1386"/>
                    <a:pt x="726" y="1229"/>
                    <a:pt x="726" y="1040"/>
                  </a:cubicBezTo>
                  <a:cubicBezTo>
                    <a:pt x="726" y="851"/>
                    <a:pt x="883" y="693"/>
                    <a:pt x="1072" y="693"/>
                  </a:cubicBezTo>
                  <a:close/>
                  <a:moveTo>
                    <a:pt x="5262" y="2080"/>
                  </a:moveTo>
                  <a:cubicBezTo>
                    <a:pt x="5451" y="2080"/>
                    <a:pt x="5609" y="2237"/>
                    <a:pt x="5609" y="2426"/>
                  </a:cubicBezTo>
                  <a:cubicBezTo>
                    <a:pt x="5609" y="2615"/>
                    <a:pt x="5451" y="2773"/>
                    <a:pt x="5262" y="2773"/>
                  </a:cubicBezTo>
                  <a:lnTo>
                    <a:pt x="1072" y="2773"/>
                  </a:lnTo>
                  <a:cubicBezTo>
                    <a:pt x="883" y="2773"/>
                    <a:pt x="726" y="2615"/>
                    <a:pt x="726" y="2426"/>
                  </a:cubicBezTo>
                  <a:cubicBezTo>
                    <a:pt x="726" y="2237"/>
                    <a:pt x="883" y="2080"/>
                    <a:pt x="1072" y="2080"/>
                  </a:cubicBezTo>
                  <a:close/>
                  <a:moveTo>
                    <a:pt x="1" y="0"/>
                  </a:moveTo>
                  <a:lnTo>
                    <a:pt x="1" y="8318"/>
                  </a:lnTo>
                  <a:lnTo>
                    <a:pt x="4695" y="8318"/>
                  </a:lnTo>
                  <a:cubicBezTo>
                    <a:pt x="4002" y="7750"/>
                    <a:pt x="3498" y="6868"/>
                    <a:pt x="3498" y="5892"/>
                  </a:cubicBezTo>
                  <a:cubicBezTo>
                    <a:pt x="3498" y="5766"/>
                    <a:pt x="3561" y="5640"/>
                    <a:pt x="3561" y="5545"/>
                  </a:cubicBezTo>
                  <a:lnTo>
                    <a:pt x="1072" y="5545"/>
                  </a:lnTo>
                  <a:cubicBezTo>
                    <a:pt x="883" y="5545"/>
                    <a:pt x="726" y="5388"/>
                    <a:pt x="726" y="5167"/>
                  </a:cubicBezTo>
                  <a:lnTo>
                    <a:pt x="726" y="3812"/>
                  </a:lnTo>
                  <a:cubicBezTo>
                    <a:pt x="726" y="3592"/>
                    <a:pt x="883" y="3434"/>
                    <a:pt x="1072" y="3434"/>
                  </a:cubicBezTo>
                  <a:lnTo>
                    <a:pt x="4695" y="3434"/>
                  </a:lnTo>
                  <a:cubicBezTo>
                    <a:pt x="5199" y="3056"/>
                    <a:pt x="5861" y="2773"/>
                    <a:pt x="6617" y="2773"/>
                  </a:cubicBezTo>
                  <a:cubicBezTo>
                    <a:pt x="6743" y="2773"/>
                    <a:pt x="6869" y="2804"/>
                    <a:pt x="6995" y="2804"/>
                  </a:cubicBezTo>
                  <a:lnTo>
                    <a:pt x="699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4" name="Google Shape;7564;p72"/>
            <p:cNvSpPr/>
            <p:nvPr/>
          </p:nvSpPr>
          <p:spPr>
            <a:xfrm>
              <a:off x="5815275" y="3781750"/>
              <a:ext cx="66200" cy="17350"/>
            </a:xfrm>
            <a:custGeom>
              <a:avLst/>
              <a:gdLst/>
              <a:ahLst/>
              <a:cxnLst/>
              <a:rect l="l" t="t" r="r" b="b"/>
              <a:pathLst>
                <a:path w="2648" h="694" extrusionOk="0">
                  <a:moveTo>
                    <a:pt x="1" y="1"/>
                  </a:moveTo>
                  <a:lnTo>
                    <a:pt x="1" y="694"/>
                  </a:lnTo>
                  <a:lnTo>
                    <a:pt x="2301" y="694"/>
                  </a:lnTo>
                  <a:cubicBezTo>
                    <a:pt x="2364" y="473"/>
                    <a:pt x="2490" y="221"/>
                    <a:pt x="26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5" name="Google Shape;7565;p72"/>
            <p:cNvSpPr/>
            <p:nvPr/>
          </p:nvSpPr>
          <p:spPr>
            <a:xfrm>
              <a:off x="5727850" y="3609275"/>
              <a:ext cx="226075" cy="51225"/>
            </a:xfrm>
            <a:custGeom>
              <a:avLst/>
              <a:gdLst/>
              <a:ahLst/>
              <a:cxnLst/>
              <a:rect l="l" t="t" r="r" b="b"/>
              <a:pathLst>
                <a:path w="9043" h="2049" extrusionOk="0">
                  <a:moveTo>
                    <a:pt x="1072" y="0"/>
                  </a:moveTo>
                  <a:cubicBezTo>
                    <a:pt x="473" y="0"/>
                    <a:pt x="32" y="473"/>
                    <a:pt x="32" y="1040"/>
                  </a:cubicBezTo>
                  <a:cubicBezTo>
                    <a:pt x="1" y="1576"/>
                    <a:pt x="473" y="2048"/>
                    <a:pt x="1072" y="2048"/>
                  </a:cubicBezTo>
                  <a:lnTo>
                    <a:pt x="9043" y="2048"/>
                  </a:lnTo>
                  <a:cubicBezTo>
                    <a:pt x="8475" y="2048"/>
                    <a:pt x="8034" y="1576"/>
                    <a:pt x="8034" y="1040"/>
                  </a:cubicBezTo>
                  <a:cubicBezTo>
                    <a:pt x="8034" y="441"/>
                    <a:pt x="8507" y="0"/>
                    <a:pt x="90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66" name="Google Shape;7566;p72"/>
          <p:cNvGrpSpPr/>
          <p:nvPr/>
        </p:nvGrpSpPr>
        <p:grpSpPr>
          <a:xfrm>
            <a:off x="7558383" y="3807659"/>
            <a:ext cx="307231" cy="349133"/>
            <a:chOff x="5736525" y="3963700"/>
            <a:chExt cx="259925" cy="29537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7567" name="Google Shape;7567;p72"/>
            <p:cNvSpPr/>
            <p:nvPr/>
          </p:nvSpPr>
          <p:spPr>
            <a:xfrm>
              <a:off x="5736525" y="4153525"/>
              <a:ext cx="121300" cy="105550"/>
            </a:xfrm>
            <a:custGeom>
              <a:avLst/>
              <a:gdLst/>
              <a:ahLst/>
              <a:cxnLst/>
              <a:rect l="l" t="t" r="r" b="b"/>
              <a:pathLst>
                <a:path w="4852" h="4222" extrusionOk="0"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lnTo>
                    <a:pt x="0" y="3875"/>
                  </a:lnTo>
                  <a:cubicBezTo>
                    <a:pt x="0" y="4064"/>
                    <a:pt x="158" y="4222"/>
                    <a:pt x="378" y="4222"/>
                  </a:cubicBezTo>
                  <a:lnTo>
                    <a:pt x="4852" y="4222"/>
                  </a:lnTo>
                  <a:lnTo>
                    <a:pt x="4852" y="2584"/>
                  </a:lnTo>
                  <a:lnTo>
                    <a:pt x="230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8" name="Google Shape;7568;p72"/>
            <p:cNvSpPr/>
            <p:nvPr/>
          </p:nvSpPr>
          <p:spPr>
            <a:xfrm>
              <a:off x="5833400" y="4168475"/>
              <a:ext cx="66975" cy="33900"/>
            </a:xfrm>
            <a:custGeom>
              <a:avLst/>
              <a:gdLst/>
              <a:ahLst/>
              <a:cxnLst/>
              <a:rect l="l" t="t" r="r" b="b"/>
              <a:pathLst>
                <a:path w="2679" h="1356" extrusionOk="0">
                  <a:moveTo>
                    <a:pt x="2678" y="1"/>
                  </a:moveTo>
                  <a:lnTo>
                    <a:pt x="2678" y="1"/>
                  </a:lnTo>
                  <a:cubicBezTo>
                    <a:pt x="2458" y="32"/>
                    <a:pt x="2237" y="127"/>
                    <a:pt x="1985" y="127"/>
                  </a:cubicBezTo>
                  <a:lnTo>
                    <a:pt x="662" y="127"/>
                  </a:lnTo>
                  <a:cubicBezTo>
                    <a:pt x="441" y="127"/>
                    <a:pt x="221" y="95"/>
                    <a:pt x="0" y="1"/>
                  </a:cubicBezTo>
                  <a:lnTo>
                    <a:pt x="0" y="1"/>
                  </a:lnTo>
                  <a:lnTo>
                    <a:pt x="1323" y="1355"/>
                  </a:lnTo>
                  <a:lnTo>
                    <a:pt x="267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9" name="Google Shape;7569;p72"/>
            <p:cNvSpPr/>
            <p:nvPr/>
          </p:nvSpPr>
          <p:spPr>
            <a:xfrm>
              <a:off x="5875925" y="4153525"/>
              <a:ext cx="120525" cy="105550"/>
            </a:xfrm>
            <a:custGeom>
              <a:avLst/>
              <a:gdLst/>
              <a:ahLst/>
              <a:cxnLst/>
              <a:rect l="l" t="t" r="r" b="b"/>
              <a:pathLst>
                <a:path w="4821" h="4222" extrusionOk="0">
                  <a:moveTo>
                    <a:pt x="2426" y="2048"/>
                  </a:moveTo>
                  <a:cubicBezTo>
                    <a:pt x="2615" y="2048"/>
                    <a:pt x="2773" y="2205"/>
                    <a:pt x="2773" y="2426"/>
                  </a:cubicBezTo>
                  <a:cubicBezTo>
                    <a:pt x="2773" y="2615"/>
                    <a:pt x="2615" y="2773"/>
                    <a:pt x="2426" y="2773"/>
                  </a:cubicBezTo>
                  <a:lnTo>
                    <a:pt x="1733" y="2773"/>
                  </a:lnTo>
                  <a:cubicBezTo>
                    <a:pt x="1513" y="2773"/>
                    <a:pt x="1355" y="2615"/>
                    <a:pt x="1355" y="2426"/>
                  </a:cubicBezTo>
                  <a:cubicBezTo>
                    <a:pt x="1355" y="2205"/>
                    <a:pt x="1513" y="2048"/>
                    <a:pt x="1733" y="2048"/>
                  </a:cubicBezTo>
                  <a:close/>
                  <a:moveTo>
                    <a:pt x="2552" y="0"/>
                  </a:moveTo>
                  <a:lnTo>
                    <a:pt x="1" y="2584"/>
                  </a:lnTo>
                  <a:lnTo>
                    <a:pt x="1" y="4222"/>
                  </a:lnTo>
                  <a:lnTo>
                    <a:pt x="4474" y="4222"/>
                  </a:lnTo>
                  <a:cubicBezTo>
                    <a:pt x="4663" y="4222"/>
                    <a:pt x="4821" y="4064"/>
                    <a:pt x="4821" y="3875"/>
                  </a:cubicBezTo>
                  <a:lnTo>
                    <a:pt x="4821" y="1733"/>
                  </a:lnTo>
                  <a:cubicBezTo>
                    <a:pt x="4821" y="788"/>
                    <a:pt x="4033" y="0"/>
                    <a:pt x="30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0" name="Google Shape;7570;p72"/>
            <p:cNvSpPr/>
            <p:nvPr/>
          </p:nvSpPr>
          <p:spPr>
            <a:xfrm>
              <a:off x="5754625" y="3963700"/>
              <a:ext cx="224500" cy="154400"/>
            </a:xfrm>
            <a:custGeom>
              <a:avLst/>
              <a:gdLst/>
              <a:ahLst/>
              <a:cxnLst/>
              <a:rect l="l" t="t" r="r" b="b"/>
              <a:pathLst>
                <a:path w="8980" h="6176" extrusionOk="0">
                  <a:moveTo>
                    <a:pt x="3120" y="1"/>
                  </a:moveTo>
                  <a:cubicBezTo>
                    <a:pt x="1387" y="1"/>
                    <a:pt x="1" y="1418"/>
                    <a:pt x="1" y="3119"/>
                  </a:cubicBezTo>
                  <a:lnTo>
                    <a:pt x="1" y="4506"/>
                  </a:lnTo>
                  <a:cubicBezTo>
                    <a:pt x="1" y="5325"/>
                    <a:pt x="568" y="6018"/>
                    <a:pt x="1355" y="6175"/>
                  </a:cubicBezTo>
                  <a:lnTo>
                    <a:pt x="1355" y="2773"/>
                  </a:lnTo>
                  <a:lnTo>
                    <a:pt x="1009" y="2773"/>
                  </a:lnTo>
                  <a:cubicBezTo>
                    <a:pt x="914" y="2773"/>
                    <a:pt x="820" y="2804"/>
                    <a:pt x="694" y="2804"/>
                  </a:cubicBezTo>
                  <a:cubicBezTo>
                    <a:pt x="851" y="1607"/>
                    <a:pt x="1860" y="662"/>
                    <a:pt x="3120" y="662"/>
                  </a:cubicBezTo>
                  <a:lnTo>
                    <a:pt x="5861" y="662"/>
                  </a:lnTo>
                  <a:cubicBezTo>
                    <a:pt x="7089" y="662"/>
                    <a:pt x="8098" y="1607"/>
                    <a:pt x="8255" y="2804"/>
                  </a:cubicBezTo>
                  <a:cubicBezTo>
                    <a:pt x="8161" y="2773"/>
                    <a:pt x="8066" y="2773"/>
                    <a:pt x="7940" y="2773"/>
                  </a:cubicBezTo>
                  <a:lnTo>
                    <a:pt x="7593" y="2773"/>
                  </a:lnTo>
                  <a:lnTo>
                    <a:pt x="7593" y="6175"/>
                  </a:lnTo>
                  <a:cubicBezTo>
                    <a:pt x="8381" y="6018"/>
                    <a:pt x="8980" y="5325"/>
                    <a:pt x="8980" y="4506"/>
                  </a:cubicBezTo>
                  <a:lnTo>
                    <a:pt x="8980" y="3119"/>
                  </a:lnTo>
                  <a:cubicBezTo>
                    <a:pt x="8980" y="1387"/>
                    <a:pt x="7562" y="1"/>
                    <a:pt x="58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1" name="Google Shape;7571;p72"/>
            <p:cNvSpPr/>
            <p:nvPr/>
          </p:nvSpPr>
          <p:spPr>
            <a:xfrm>
              <a:off x="5806625" y="3998350"/>
              <a:ext cx="69325" cy="52025"/>
            </a:xfrm>
            <a:custGeom>
              <a:avLst/>
              <a:gdLst/>
              <a:ahLst/>
              <a:cxnLst/>
              <a:rect l="l" t="t" r="r" b="b"/>
              <a:pathLst>
                <a:path w="2773" h="2081" extrusionOk="0"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lnTo>
                    <a:pt x="0" y="2080"/>
                  </a:lnTo>
                  <a:lnTo>
                    <a:pt x="1733" y="2080"/>
                  </a:lnTo>
                  <a:cubicBezTo>
                    <a:pt x="2300" y="2049"/>
                    <a:pt x="2773" y="1607"/>
                    <a:pt x="2773" y="1009"/>
                  </a:cubicBezTo>
                  <a:lnTo>
                    <a:pt x="277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2" name="Google Shape;7572;p72"/>
            <p:cNvSpPr/>
            <p:nvPr/>
          </p:nvSpPr>
          <p:spPr>
            <a:xfrm>
              <a:off x="5893250" y="3999150"/>
              <a:ext cx="34675" cy="51225"/>
            </a:xfrm>
            <a:custGeom>
              <a:avLst/>
              <a:gdLst/>
              <a:ahLst/>
              <a:cxnLst/>
              <a:rect l="l" t="t" r="r" b="b"/>
              <a:pathLst>
                <a:path w="1387" h="2049" extrusionOk="0">
                  <a:moveTo>
                    <a:pt x="1" y="0"/>
                  </a:moveTo>
                  <a:lnTo>
                    <a:pt x="1" y="1040"/>
                  </a:lnTo>
                  <a:cubicBezTo>
                    <a:pt x="1" y="1607"/>
                    <a:pt x="473" y="2048"/>
                    <a:pt x="1040" y="2048"/>
                  </a:cubicBezTo>
                  <a:lnTo>
                    <a:pt x="1387" y="2048"/>
                  </a:lnTo>
                  <a:lnTo>
                    <a:pt x="1387" y="1701"/>
                  </a:lnTo>
                  <a:cubicBezTo>
                    <a:pt x="1387" y="882"/>
                    <a:pt x="788" y="158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3" name="Google Shape;7573;p72"/>
            <p:cNvSpPr/>
            <p:nvPr/>
          </p:nvSpPr>
          <p:spPr>
            <a:xfrm>
              <a:off x="5806625" y="4049550"/>
              <a:ext cx="121300" cy="104000"/>
            </a:xfrm>
            <a:custGeom>
              <a:avLst/>
              <a:gdLst/>
              <a:ahLst/>
              <a:cxnLst/>
              <a:rect l="l" t="t" r="r" b="b"/>
              <a:pathLst>
                <a:path w="4852" h="4160" extrusionOk="0">
                  <a:moveTo>
                    <a:pt x="3119" y="1"/>
                  </a:moveTo>
                  <a:cubicBezTo>
                    <a:pt x="2804" y="442"/>
                    <a:pt x="2300" y="694"/>
                    <a:pt x="1733" y="694"/>
                  </a:cubicBezTo>
                  <a:lnTo>
                    <a:pt x="0" y="694"/>
                  </a:lnTo>
                  <a:lnTo>
                    <a:pt x="0" y="2426"/>
                  </a:lnTo>
                  <a:cubicBezTo>
                    <a:pt x="0" y="3372"/>
                    <a:pt x="788" y="4159"/>
                    <a:pt x="1733" y="4159"/>
                  </a:cubicBezTo>
                  <a:lnTo>
                    <a:pt x="3119" y="4159"/>
                  </a:lnTo>
                  <a:cubicBezTo>
                    <a:pt x="4064" y="4159"/>
                    <a:pt x="4852" y="3372"/>
                    <a:pt x="4852" y="2426"/>
                  </a:cubicBezTo>
                  <a:lnTo>
                    <a:pt x="4852" y="694"/>
                  </a:lnTo>
                  <a:lnTo>
                    <a:pt x="4505" y="694"/>
                  </a:lnTo>
                  <a:cubicBezTo>
                    <a:pt x="3938" y="694"/>
                    <a:pt x="3434" y="442"/>
                    <a:pt x="31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74" name="Google Shape;7574;p72"/>
          <p:cNvGrpSpPr/>
          <p:nvPr/>
        </p:nvGrpSpPr>
        <p:grpSpPr>
          <a:xfrm>
            <a:off x="6649963" y="4256985"/>
            <a:ext cx="351024" cy="350079"/>
            <a:chOff x="6553275" y="3604550"/>
            <a:chExt cx="296975" cy="29617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7575" name="Google Shape;7575;p72"/>
            <p:cNvSpPr/>
            <p:nvPr/>
          </p:nvSpPr>
          <p:spPr>
            <a:xfrm>
              <a:off x="6657250" y="3604550"/>
              <a:ext cx="86650" cy="86650"/>
            </a:xfrm>
            <a:custGeom>
              <a:avLst/>
              <a:gdLst/>
              <a:ahLst/>
              <a:cxnLst/>
              <a:rect l="l" t="t" r="r" b="b"/>
              <a:pathLst>
                <a:path w="3466" h="3466" extrusionOk="0"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cubicBezTo>
                    <a:pt x="0" y="2678"/>
                    <a:pt x="788" y="3466"/>
                    <a:pt x="1733" y="3466"/>
                  </a:cubicBezTo>
                  <a:cubicBezTo>
                    <a:pt x="2678" y="3466"/>
                    <a:pt x="3466" y="2678"/>
                    <a:pt x="3466" y="1733"/>
                  </a:cubicBez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6" name="Google Shape;7576;p72"/>
            <p:cNvSpPr/>
            <p:nvPr/>
          </p:nvSpPr>
          <p:spPr>
            <a:xfrm>
              <a:off x="6553275" y="3777825"/>
              <a:ext cx="296975" cy="122900"/>
            </a:xfrm>
            <a:custGeom>
              <a:avLst/>
              <a:gdLst/>
              <a:ahLst/>
              <a:cxnLst/>
              <a:rect l="l" t="t" r="r" b="b"/>
              <a:pathLst>
                <a:path w="11879" h="4916" extrusionOk="0">
                  <a:moveTo>
                    <a:pt x="694" y="0"/>
                  </a:moveTo>
                  <a:cubicBezTo>
                    <a:pt x="316" y="0"/>
                    <a:pt x="1" y="315"/>
                    <a:pt x="1" y="693"/>
                  </a:cubicBezTo>
                  <a:cubicBezTo>
                    <a:pt x="1" y="1103"/>
                    <a:pt x="316" y="1418"/>
                    <a:pt x="694" y="1418"/>
                  </a:cubicBezTo>
                  <a:lnTo>
                    <a:pt x="694" y="4569"/>
                  </a:lnTo>
                  <a:cubicBezTo>
                    <a:pt x="694" y="4758"/>
                    <a:pt x="851" y="4915"/>
                    <a:pt x="1040" y="4915"/>
                  </a:cubicBezTo>
                  <a:lnTo>
                    <a:pt x="10807" y="4915"/>
                  </a:lnTo>
                  <a:cubicBezTo>
                    <a:pt x="11028" y="4915"/>
                    <a:pt x="11185" y="4758"/>
                    <a:pt x="11185" y="4569"/>
                  </a:cubicBezTo>
                  <a:lnTo>
                    <a:pt x="11185" y="1418"/>
                  </a:lnTo>
                  <a:cubicBezTo>
                    <a:pt x="11563" y="1418"/>
                    <a:pt x="11878" y="1103"/>
                    <a:pt x="11878" y="693"/>
                  </a:cubicBezTo>
                  <a:cubicBezTo>
                    <a:pt x="11815" y="315"/>
                    <a:pt x="11500" y="0"/>
                    <a:pt x="111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7" name="Google Shape;7577;p72"/>
            <p:cNvSpPr/>
            <p:nvPr/>
          </p:nvSpPr>
          <p:spPr>
            <a:xfrm>
              <a:off x="6755700" y="3640000"/>
              <a:ext cx="74850" cy="121300"/>
            </a:xfrm>
            <a:custGeom>
              <a:avLst/>
              <a:gdLst/>
              <a:ahLst/>
              <a:cxnLst/>
              <a:rect l="l" t="t" r="r" b="b"/>
              <a:pathLst>
                <a:path w="2994" h="4852" extrusionOk="0">
                  <a:moveTo>
                    <a:pt x="190" y="0"/>
                  </a:moveTo>
                  <a:cubicBezTo>
                    <a:pt x="190" y="126"/>
                    <a:pt x="253" y="221"/>
                    <a:pt x="253" y="347"/>
                  </a:cubicBezTo>
                  <a:cubicBezTo>
                    <a:pt x="253" y="693"/>
                    <a:pt x="158" y="1071"/>
                    <a:pt x="1" y="1386"/>
                  </a:cubicBezTo>
                  <a:cubicBezTo>
                    <a:pt x="977" y="2079"/>
                    <a:pt x="1607" y="3182"/>
                    <a:pt x="1607" y="4474"/>
                  </a:cubicBezTo>
                  <a:lnTo>
                    <a:pt x="1607" y="4852"/>
                  </a:lnTo>
                  <a:lnTo>
                    <a:pt x="2994" y="4852"/>
                  </a:lnTo>
                  <a:lnTo>
                    <a:pt x="2489" y="756"/>
                  </a:lnTo>
                  <a:cubicBezTo>
                    <a:pt x="2363" y="315"/>
                    <a:pt x="1922" y="0"/>
                    <a:pt x="14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8" name="Google Shape;7578;p72"/>
            <p:cNvSpPr/>
            <p:nvPr/>
          </p:nvSpPr>
          <p:spPr>
            <a:xfrm>
              <a:off x="6570600" y="3640000"/>
              <a:ext cx="74850" cy="121300"/>
            </a:xfrm>
            <a:custGeom>
              <a:avLst/>
              <a:gdLst/>
              <a:ahLst/>
              <a:cxnLst/>
              <a:rect l="l" t="t" r="r" b="b"/>
              <a:pathLst>
                <a:path w="2994" h="4852" extrusionOk="0">
                  <a:moveTo>
                    <a:pt x="1545" y="0"/>
                  </a:moveTo>
                  <a:cubicBezTo>
                    <a:pt x="1072" y="0"/>
                    <a:pt x="663" y="315"/>
                    <a:pt x="505" y="788"/>
                  </a:cubicBezTo>
                  <a:lnTo>
                    <a:pt x="1" y="4852"/>
                  </a:lnTo>
                  <a:lnTo>
                    <a:pt x="1356" y="4852"/>
                  </a:lnTo>
                  <a:lnTo>
                    <a:pt x="1356" y="4474"/>
                  </a:lnTo>
                  <a:lnTo>
                    <a:pt x="1387" y="4474"/>
                  </a:lnTo>
                  <a:cubicBezTo>
                    <a:pt x="1387" y="3182"/>
                    <a:pt x="2017" y="2048"/>
                    <a:pt x="2994" y="1386"/>
                  </a:cubicBezTo>
                  <a:cubicBezTo>
                    <a:pt x="2836" y="1071"/>
                    <a:pt x="2773" y="693"/>
                    <a:pt x="2773" y="347"/>
                  </a:cubicBezTo>
                  <a:cubicBezTo>
                    <a:pt x="2773" y="221"/>
                    <a:pt x="2773" y="95"/>
                    <a:pt x="28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9" name="Google Shape;7579;p72"/>
            <p:cNvSpPr/>
            <p:nvPr/>
          </p:nvSpPr>
          <p:spPr>
            <a:xfrm>
              <a:off x="6707650" y="3688025"/>
              <a:ext cx="70925" cy="70925"/>
            </a:xfrm>
            <a:custGeom>
              <a:avLst/>
              <a:gdLst/>
              <a:ahLst/>
              <a:cxnLst/>
              <a:rect l="l" t="t" r="r" b="b"/>
              <a:pathLst>
                <a:path w="2837" h="2837" extrusionOk="0">
                  <a:moveTo>
                    <a:pt x="1482" y="1"/>
                  </a:moveTo>
                  <a:cubicBezTo>
                    <a:pt x="1450" y="32"/>
                    <a:pt x="1418" y="64"/>
                    <a:pt x="1324" y="127"/>
                  </a:cubicBezTo>
                  <a:cubicBezTo>
                    <a:pt x="1324" y="190"/>
                    <a:pt x="1292" y="253"/>
                    <a:pt x="1261" y="284"/>
                  </a:cubicBezTo>
                  <a:lnTo>
                    <a:pt x="1" y="1923"/>
                  </a:lnTo>
                  <a:lnTo>
                    <a:pt x="1" y="2836"/>
                  </a:lnTo>
                  <a:lnTo>
                    <a:pt x="2742" y="2836"/>
                  </a:lnTo>
                  <a:lnTo>
                    <a:pt x="2742" y="2553"/>
                  </a:lnTo>
                  <a:lnTo>
                    <a:pt x="2836" y="2553"/>
                  </a:lnTo>
                  <a:cubicBezTo>
                    <a:pt x="2836" y="1513"/>
                    <a:pt x="2332" y="599"/>
                    <a:pt x="14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0" name="Google Shape;7580;p72"/>
            <p:cNvSpPr/>
            <p:nvPr/>
          </p:nvSpPr>
          <p:spPr>
            <a:xfrm>
              <a:off x="6621025" y="3688825"/>
              <a:ext cx="70900" cy="73275"/>
            </a:xfrm>
            <a:custGeom>
              <a:avLst/>
              <a:gdLst/>
              <a:ahLst/>
              <a:cxnLst/>
              <a:rect l="l" t="t" r="r" b="b"/>
              <a:pathLst>
                <a:path w="2836" h="2931" extrusionOk="0">
                  <a:moveTo>
                    <a:pt x="1323" y="0"/>
                  </a:moveTo>
                  <a:cubicBezTo>
                    <a:pt x="536" y="567"/>
                    <a:pt x="0" y="1513"/>
                    <a:pt x="0" y="2584"/>
                  </a:cubicBezTo>
                  <a:lnTo>
                    <a:pt x="0" y="2930"/>
                  </a:lnTo>
                  <a:lnTo>
                    <a:pt x="2741" y="2930"/>
                  </a:lnTo>
                  <a:lnTo>
                    <a:pt x="2741" y="1922"/>
                  </a:lnTo>
                  <a:lnTo>
                    <a:pt x="2836" y="1922"/>
                  </a:lnTo>
                  <a:lnTo>
                    <a:pt x="1575" y="284"/>
                  </a:lnTo>
                  <a:cubicBezTo>
                    <a:pt x="1512" y="252"/>
                    <a:pt x="1512" y="158"/>
                    <a:pt x="1481" y="126"/>
                  </a:cubicBezTo>
                  <a:cubicBezTo>
                    <a:pt x="1449" y="95"/>
                    <a:pt x="1355" y="63"/>
                    <a:pt x="13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9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7" name="Google Shape;9717;p67"/>
          <p:cNvSpPr/>
          <p:nvPr/>
        </p:nvSpPr>
        <p:spPr>
          <a:xfrm>
            <a:off x="844100" y="1534006"/>
            <a:ext cx="323667" cy="373560"/>
          </a:xfrm>
          <a:custGeom>
            <a:avLst/>
            <a:gdLst/>
            <a:ahLst/>
            <a:cxnLst/>
            <a:rect l="l" t="t" r="r" b="b"/>
            <a:pathLst>
              <a:path w="10996" h="12691" extrusionOk="0">
                <a:moveTo>
                  <a:pt x="6050" y="820"/>
                </a:moveTo>
                <a:lnTo>
                  <a:pt x="6050" y="1639"/>
                </a:lnTo>
                <a:lnTo>
                  <a:pt x="5199" y="1639"/>
                </a:lnTo>
                <a:lnTo>
                  <a:pt x="5199" y="820"/>
                </a:lnTo>
                <a:close/>
                <a:moveTo>
                  <a:pt x="9358" y="2458"/>
                </a:moveTo>
                <a:lnTo>
                  <a:pt x="9358" y="8255"/>
                </a:lnTo>
                <a:lnTo>
                  <a:pt x="1923" y="8255"/>
                </a:lnTo>
                <a:lnTo>
                  <a:pt x="1923" y="2458"/>
                </a:lnTo>
                <a:close/>
                <a:moveTo>
                  <a:pt x="9767" y="9074"/>
                </a:moveTo>
                <a:cubicBezTo>
                  <a:pt x="10019" y="9074"/>
                  <a:pt x="10177" y="9295"/>
                  <a:pt x="10208" y="9515"/>
                </a:cubicBezTo>
                <a:cubicBezTo>
                  <a:pt x="10177" y="9704"/>
                  <a:pt x="10051" y="9830"/>
                  <a:pt x="9893" y="9925"/>
                </a:cubicBezTo>
                <a:cubicBezTo>
                  <a:pt x="9862" y="9940"/>
                  <a:pt x="9893" y="9948"/>
                  <a:pt x="9594" y="9948"/>
                </a:cubicBezTo>
                <a:cubicBezTo>
                  <a:pt x="9295" y="9948"/>
                  <a:pt x="8665" y="9940"/>
                  <a:pt x="7310" y="9925"/>
                </a:cubicBezTo>
                <a:lnTo>
                  <a:pt x="1513" y="9925"/>
                </a:lnTo>
                <a:cubicBezTo>
                  <a:pt x="1324" y="9925"/>
                  <a:pt x="1166" y="9799"/>
                  <a:pt x="1103" y="9641"/>
                </a:cubicBezTo>
                <a:cubicBezTo>
                  <a:pt x="1040" y="9358"/>
                  <a:pt x="1229" y="9074"/>
                  <a:pt x="1513" y="9074"/>
                </a:cubicBezTo>
                <a:close/>
                <a:moveTo>
                  <a:pt x="4790" y="1"/>
                </a:moveTo>
                <a:cubicBezTo>
                  <a:pt x="4538" y="1"/>
                  <a:pt x="4348" y="190"/>
                  <a:pt x="4348" y="379"/>
                </a:cubicBezTo>
                <a:lnTo>
                  <a:pt x="4348" y="1639"/>
                </a:lnTo>
                <a:lnTo>
                  <a:pt x="1419" y="1639"/>
                </a:lnTo>
                <a:cubicBezTo>
                  <a:pt x="1198" y="1639"/>
                  <a:pt x="1040" y="1828"/>
                  <a:pt x="1040" y="2080"/>
                </a:cubicBezTo>
                <a:lnTo>
                  <a:pt x="1040" y="8349"/>
                </a:lnTo>
                <a:cubicBezTo>
                  <a:pt x="788" y="8413"/>
                  <a:pt x="568" y="8570"/>
                  <a:pt x="410" y="8791"/>
                </a:cubicBezTo>
                <a:cubicBezTo>
                  <a:pt x="1" y="9358"/>
                  <a:pt x="158" y="10145"/>
                  <a:pt x="725" y="10555"/>
                </a:cubicBezTo>
                <a:cubicBezTo>
                  <a:pt x="914" y="10649"/>
                  <a:pt x="1166" y="10744"/>
                  <a:pt x="1419" y="10744"/>
                </a:cubicBezTo>
                <a:lnTo>
                  <a:pt x="3277" y="10744"/>
                </a:lnTo>
                <a:lnTo>
                  <a:pt x="2679" y="12067"/>
                </a:lnTo>
                <a:cubicBezTo>
                  <a:pt x="2616" y="12288"/>
                  <a:pt x="2679" y="12508"/>
                  <a:pt x="2836" y="12634"/>
                </a:cubicBezTo>
                <a:cubicBezTo>
                  <a:pt x="2913" y="12673"/>
                  <a:pt x="2987" y="12691"/>
                  <a:pt x="3057" y="12691"/>
                </a:cubicBezTo>
                <a:cubicBezTo>
                  <a:pt x="3214" y="12691"/>
                  <a:pt x="3347" y="12598"/>
                  <a:pt x="3435" y="12445"/>
                </a:cubicBezTo>
                <a:lnTo>
                  <a:pt x="4159" y="10744"/>
                </a:lnTo>
                <a:lnTo>
                  <a:pt x="5136" y="10744"/>
                </a:lnTo>
                <a:lnTo>
                  <a:pt x="5136" y="12225"/>
                </a:lnTo>
                <a:cubicBezTo>
                  <a:pt x="5136" y="12445"/>
                  <a:pt x="5294" y="12634"/>
                  <a:pt x="5483" y="12666"/>
                </a:cubicBezTo>
                <a:cubicBezTo>
                  <a:pt x="5501" y="12668"/>
                  <a:pt x="5520" y="12669"/>
                  <a:pt x="5538" y="12669"/>
                </a:cubicBezTo>
                <a:cubicBezTo>
                  <a:pt x="5766" y="12669"/>
                  <a:pt x="5955" y="12492"/>
                  <a:pt x="5955" y="12288"/>
                </a:cubicBezTo>
                <a:lnTo>
                  <a:pt x="5955" y="10744"/>
                </a:lnTo>
                <a:lnTo>
                  <a:pt x="6932" y="10744"/>
                </a:lnTo>
                <a:lnTo>
                  <a:pt x="7657" y="12382"/>
                </a:lnTo>
                <a:cubicBezTo>
                  <a:pt x="7708" y="12538"/>
                  <a:pt x="7888" y="12651"/>
                  <a:pt x="8056" y="12651"/>
                </a:cubicBezTo>
                <a:cubicBezTo>
                  <a:pt x="8092" y="12651"/>
                  <a:pt x="8127" y="12645"/>
                  <a:pt x="8161" y="12634"/>
                </a:cubicBezTo>
                <a:cubicBezTo>
                  <a:pt x="8413" y="12540"/>
                  <a:pt x="8507" y="12256"/>
                  <a:pt x="8444" y="12067"/>
                </a:cubicBezTo>
                <a:lnTo>
                  <a:pt x="7846" y="10744"/>
                </a:lnTo>
                <a:lnTo>
                  <a:pt x="9704" y="10744"/>
                </a:lnTo>
                <a:cubicBezTo>
                  <a:pt x="10366" y="10744"/>
                  <a:pt x="10965" y="10177"/>
                  <a:pt x="10965" y="9484"/>
                </a:cubicBezTo>
                <a:cubicBezTo>
                  <a:pt x="10996" y="8980"/>
                  <a:pt x="10681" y="8507"/>
                  <a:pt x="10177" y="8349"/>
                </a:cubicBezTo>
                <a:lnTo>
                  <a:pt x="10177" y="2080"/>
                </a:lnTo>
                <a:cubicBezTo>
                  <a:pt x="10177" y="1828"/>
                  <a:pt x="9988" y="1639"/>
                  <a:pt x="9736" y="1639"/>
                </a:cubicBezTo>
                <a:lnTo>
                  <a:pt x="6869" y="1639"/>
                </a:lnTo>
                <a:lnTo>
                  <a:pt x="6869" y="379"/>
                </a:lnTo>
                <a:cubicBezTo>
                  <a:pt x="6869" y="158"/>
                  <a:pt x="6680" y="1"/>
                  <a:pt x="6428" y="1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18" name="Google Shape;9718;p67"/>
          <p:cNvSpPr/>
          <p:nvPr/>
        </p:nvSpPr>
        <p:spPr>
          <a:xfrm>
            <a:off x="844104" y="1998611"/>
            <a:ext cx="383008" cy="338738"/>
          </a:xfrm>
          <a:custGeom>
            <a:avLst/>
            <a:gdLst/>
            <a:ahLst/>
            <a:cxnLst/>
            <a:rect l="l" t="t" r="r" b="b"/>
            <a:pathLst>
              <a:path w="13012" h="11508" extrusionOk="0">
                <a:moveTo>
                  <a:pt x="9306" y="836"/>
                </a:moveTo>
                <a:cubicBezTo>
                  <a:pt x="9412" y="836"/>
                  <a:pt x="9515" y="875"/>
                  <a:pt x="9578" y="954"/>
                </a:cubicBezTo>
                <a:lnTo>
                  <a:pt x="11909" y="3285"/>
                </a:lnTo>
                <a:cubicBezTo>
                  <a:pt x="12067" y="3443"/>
                  <a:pt x="12067" y="3695"/>
                  <a:pt x="11909" y="3884"/>
                </a:cubicBezTo>
                <a:lnTo>
                  <a:pt x="6900" y="8861"/>
                </a:lnTo>
                <a:lnTo>
                  <a:pt x="4001" y="5963"/>
                </a:lnTo>
                <a:lnTo>
                  <a:pt x="9011" y="954"/>
                </a:lnTo>
                <a:cubicBezTo>
                  <a:pt x="9089" y="875"/>
                  <a:pt x="9200" y="836"/>
                  <a:pt x="9306" y="836"/>
                </a:cubicBezTo>
                <a:close/>
                <a:moveTo>
                  <a:pt x="3466" y="6499"/>
                </a:moveTo>
                <a:lnTo>
                  <a:pt x="6364" y="9428"/>
                </a:lnTo>
                <a:lnTo>
                  <a:pt x="6049" y="9744"/>
                </a:lnTo>
                <a:cubicBezTo>
                  <a:pt x="5986" y="9807"/>
                  <a:pt x="5892" y="9870"/>
                  <a:pt x="5766" y="9870"/>
                </a:cubicBezTo>
                <a:cubicBezTo>
                  <a:pt x="5640" y="9870"/>
                  <a:pt x="5577" y="9807"/>
                  <a:pt x="5514" y="9744"/>
                </a:cubicBezTo>
                <a:cubicBezTo>
                  <a:pt x="5255" y="9506"/>
                  <a:pt x="4936" y="9372"/>
                  <a:pt x="4610" y="9372"/>
                </a:cubicBezTo>
                <a:cubicBezTo>
                  <a:pt x="4460" y="9372"/>
                  <a:pt x="4308" y="9400"/>
                  <a:pt x="4159" y="9460"/>
                </a:cubicBezTo>
                <a:cubicBezTo>
                  <a:pt x="3938" y="9555"/>
                  <a:pt x="3812" y="9712"/>
                  <a:pt x="3686" y="9807"/>
                </a:cubicBezTo>
                <a:lnTo>
                  <a:pt x="3088" y="9239"/>
                </a:lnTo>
                <a:lnTo>
                  <a:pt x="3182" y="9145"/>
                </a:lnTo>
                <a:cubicBezTo>
                  <a:pt x="3655" y="8672"/>
                  <a:pt x="3686" y="7853"/>
                  <a:pt x="3151" y="7381"/>
                </a:cubicBezTo>
                <a:cubicBezTo>
                  <a:pt x="2993" y="7223"/>
                  <a:pt x="3025" y="6940"/>
                  <a:pt x="3182" y="6782"/>
                </a:cubicBezTo>
                <a:lnTo>
                  <a:pt x="3466" y="6499"/>
                </a:lnTo>
                <a:close/>
                <a:moveTo>
                  <a:pt x="2426" y="9807"/>
                </a:moveTo>
                <a:lnTo>
                  <a:pt x="3025" y="10405"/>
                </a:lnTo>
                <a:lnTo>
                  <a:pt x="2773" y="10657"/>
                </a:lnTo>
                <a:lnTo>
                  <a:pt x="1544" y="10657"/>
                </a:lnTo>
                <a:lnTo>
                  <a:pt x="2426" y="9807"/>
                </a:lnTo>
                <a:close/>
                <a:moveTo>
                  <a:pt x="9310" y="1"/>
                </a:moveTo>
                <a:cubicBezTo>
                  <a:pt x="8995" y="1"/>
                  <a:pt x="8680" y="119"/>
                  <a:pt x="8443" y="355"/>
                </a:cubicBezTo>
                <a:lnTo>
                  <a:pt x="2584" y="6247"/>
                </a:lnTo>
                <a:cubicBezTo>
                  <a:pt x="2111" y="6719"/>
                  <a:pt x="2079" y="7538"/>
                  <a:pt x="2552" y="8011"/>
                </a:cubicBezTo>
                <a:cubicBezTo>
                  <a:pt x="2710" y="8137"/>
                  <a:pt x="2710" y="8357"/>
                  <a:pt x="2615" y="8483"/>
                </a:cubicBezTo>
                <a:cubicBezTo>
                  <a:pt x="2584" y="8546"/>
                  <a:pt x="2584" y="8546"/>
                  <a:pt x="2552" y="8609"/>
                </a:cubicBezTo>
                <a:lnTo>
                  <a:pt x="252" y="10815"/>
                </a:lnTo>
                <a:cubicBezTo>
                  <a:pt x="0" y="11067"/>
                  <a:pt x="189" y="11508"/>
                  <a:pt x="536" y="11508"/>
                </a:cubicBezTo>
                <a:lnTo>
                  <a:pt x="2930" y="11508"/>
                </a:lnTo>
                <a:cubicBezTo>
                  <a:pt x="3056" y="11508"/>
                  <a:pt x="3182" y="11476"/>
                  <a:pt x="3245" y="11382"/>
                </a:cubicBezTo>
                <a:lnTo>
                  <a:pt x="4285" y="10374"/>
                </a:lnTo>
                <a:cubicBezTo>
                  <a:pt x="4364" y="10295"/>
                  <a:pt x="4474" y="10255"/>
                  <a:pt x="4584" y="10255"/>
                </a:cubicBezTo>
                <a:cubicBezTo>
                  <a:pt x="4694" y="10255"/>
                  <a:pt x="4805" y="10295"/>
                  <a:pt x="4883" y="10374"/>
                </a:cubicBezTo>
                <a:cubicBezTo>
                  <a:pt x="5092" y="10614"/>
                  <a:pt x="5413" y="10740"/>
                  <a:pt x="5742" y="10740"/>
                </a:cubicBezTo>
                <a:cubicBezTo>
                  <a:pt x="6060" y="10740"/>
                  <a:pt x="6384" y="10622"/>
                  <a:pt x="6616" y="10374"/>
                </a:cubicBezTo>
                <a:lnTo>
                  <a:pt x="12476" y="4482"/>
                </a:lnTo>
                <a:cubicBezTo>
                  <a:pt x="12980" y="3978"/>
                  <a:pt x="13012" y="3191"/>
                  <a:pt x="12508" y="2686"/>
                </a:cubicBezTo>
                <a:lnTo>
                  <a:pt x="10176" y="355"/>
                </a:lnTo>
                <a:cubicBezTo>
                  <a:pt x="9940" y="119"/>
                  <a:pt x="9625" y="1"/>
                  <a:pt x="9310" y="1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19" name="Google Shape;9719;p67"/>
          <p:cNvSpPr/>
          <p:nvPr/>
        </p:nvSpPr>
        <p:spPr>
          <a:xfrm>
            <a:off x="852434" y="2428395"/>
            <a:ext cx="366348" cy="373412"/>
          </a:xfrm>
          <a:custGeom>
            <a:avLst/>
            <a:gdLst/>
            <a:ahLst/>
            <a:cxnLst/>
            <a:rect l="l" t="t" r="r" b="b"/>
            <a:pathLst>
              <a:path w="12446" h="12686" extrusionOk="0">
                <a:moveTo>
                  <a:pt x="6176" y="808"/>
                </a:moveTo>
                <a:cubicBezTo>
                  <a:pt x="6428" y="808"/>
                  <a:pt x="6554" y="997"/>
                  <a:pt x="6554" y="1249"/>
                </a:cubicBezTo>
                <a:cubicBezTo>
                  <a:pt x="6554" y="1497"/>
                  <a:pt x="6359" y="1667"/>
                  <a:pt x="6153" y="1667"/>
                </a:cubicBezTo>
                <a:cubicBezTo>
                  <a:pt x="6097" y="1667"/>
                  <a:pt x="6041" y="1654"/>
                  <a:pt x="5987" y="1627"/>
                </a:cubicBezTo>
                <a:cubicBezTo>
                  <a:pt x="5829" y="1564"/>
                  <a:pt x="5735" y="1438"/>
                  <a:pt x="5735" y="1249"/>
                </a:cubicBezTo>
                <a:cubicBezTo>
                  <a:pt x="5766" y="997"/>
                  <a:pt x="5924" y="808"/>
                  <a:pt x="6176" y="808"/>
                </a:cubicBezTo>
                <a:close/>
                <a:moveTo>
                  <a:pt x="1986" y="2541"/>
                </a:moveTo>
                <a:lnTo>
                  <a:pt x="3088" y="5755"/>
                </a:lnTo>
                <a:lnTo>
                  <a:pt x="946" y="5755"/>
                </a:lnTo>
                <a:lnTo>
                  <a:pt x="1986" y="2541"/>
                </a:lnTo>
                <a:close/>
                <a:moveTo>
                  <a:pt x="10303" y="2541"/>
                </a:moveTo>
                <a:lnTo>
                  <a:pt x="11374" y="5755"/>
                </a:lnTo>
                <a:lnTo>
                  <a:pt x="9200" y="5755"/>
                </a:lnTo>
                <a:lnTo>
                  <a:pt x="10303" y="2541"/>
                </a:lnTo>
                <a:close/>
                <a:moveTo>
                  <a:pt x="3183" y="6605"/>
                </a:moveTo>
                <a:cubicBezTo>
                  <a:pt x="3025" y="7109"/>
                  <a:pt x="2584" y="7424"/>
                  <a:pt x="2049" y="7424"/>
                </a:cubicBezTo>
                <a:cubicBezTo>
                  <a:pt x="1481" y="7424"/>
                  <a:pt x="1040" y="7078"/>
                  <a:pt x="851" y="6605"/>
                </a:cubicBezTo>
                <a:close/>
                <a:moveTo>
                  <a:pt x="11437" y="6605"/>
                </a:moveTo>
                <a:cubicBezTo>
                  <a:pt x="11279" y="7109"/>
                  <a:pt x="10870" y="7424"/>
                  <a:pt x="10303" y="7424"/>
                </a:cubicBezTo>
                <a:cubicBezTo>
                  <a:pt x="9767" y="7424"/>
                  <a:pt x="9326" y="7078"/>
                  <a:pt x="9137" y="6605"/>
                </a:cubicBezTo>
                <a:close/>
                <a:moveTo>
                  <a:pt x="6617" y="2415"/>
                </a:moveTo>
                <a:lnTo>
                  <a:pt x="6617" y="8558"/>
                </a:lnTo>
                <a:lnTo>
                  <a:pt x="5766" y="8558"/>
                </a:lnTo>
                <a:lnTo>
                  <a:pt x="5766" y="2415"/>
                </a:lnTo>
                <a:cubicBezTo>
                  <a:pt x="5908" y="2462"/>
                  <a:pt x="6050" y="2486"/>
                  <a:pt x="6191" y="2486"/>
                </a:cubicBezTo>
                <a:cubicBezTo>
                  <a:pt x="6333" y="2486"/>
                  <a:pt x="6475" y="2462"/>
                  <a:pt x="6617" y="2415"/>
                </a:cubicBezTo>
                <a:close/>
                <a:moveTo>
                  <a:pt x="8255" y="9346"/>
                </a:moveTo>
                <a:lnTo>
                  <a:pt x="8255" y="10165"/>
                </a:lnTo>
                <a:lnTo>
                  <a:pt x="4128" y="10165"/>
                </a:lnTo>
                <a:lnTo>
                  <a:pt x="4128" y="9346"/>
                </a:lnTo>
                <a:close/>
                <a:moveTo>
                  <a:pt x="9074" y="11016"/>
                </a:moveTo>
                <a:lnTo>
                  <a:pt x="9074" y="11835"/>
                </a:lnTo>
                <a:lnTo>
                  <a:pt x="3309" y="11835"/>
                </a:lnTo>
                <a:lnTo>
                  <a:pt x="3309" y="11016"/>
                </a:lnTo>
                <a:close/>
                <a:moveTo>
                  <a:pt x="6265" y="1"/>
                </a:moveTo>
                <a:cubicBezTo>
                  <a:pt x="5747" y="1"/>
                  <a:pt x="5253" y="326"/>
                  <a:pt x="5073" y="840"/>
                </a:cubicBezTo>
                <a:lnTo>
                  <a:pt x="1292" y="840"/>
                </a:lnTo>
                <a:cubicBezTo>
                  <a:pt x="1103" y="840"/>
                  <a:pt x="914" y="997"/>
                  <a:pt x="851" y="1186"/>
                </a:cubicBezTo>
                <a:cubicBezTo>
                  <a:pt x="820" y="1438"/>
                  <a:pt x="1009" y="1659"/>
                  <a:pt x="1261" y="1659"/>
                </a:cubicBezTo>
                <a:lnTo>
                  <a:pt x="1481" y="1659"/>
                </a:lnTo>
                <a:cubicBezTo>
                  <a:pt x="30" y="6044"/>
                  <a:pt x="1" y="6133"/>
                  <a:pt x="1" y="6133"/>
                </a:cubicBezTo>
                <a:lnTo>
                  <a:pt x="1" y="6133"/>
                </a:lnTo>
                <a:cubicBezTo>
                  <a:pt x="1" y="6133"/>
                  <a:pt x="1" y="6133"/>
                  <a:pt x="1" y="6133"/>
                </a:cubicBezTo>
                <a:lnTo>
                  <a:pt x="1" y="6196"/>
                </a:lnTo>
                <a:cubicBezTo>
                  <a:pt x="1" y="6479"/>
                  <a:pt x="64" y="6763"/>
                  <a:pt x="158" y="6983"/>
                </a:cubicBezTo>
                <a:cubicBezTo>
                  <a:pt x="464" y="7784"/>
                  <a:pt x="1229" y="8250"/>
                  <a:pt x="2042" y="8250"/>
                </a:cubicBezTo>
                <a:cubicBezTo>
                  <a:pt x="2317" y="8250"/>
                  <a:pt x="2597" y="8197"/>
                  <a:pt x="2868" y="8086"/>
                </a:cubicBezTo>
                <a:cubicBezTo>
                  <a:pt x="3403" y="7865"/>
                  <a:pt x="3844" y="7393"/>
                  <a:pt x="4033" y="6794"/>
                </a:cubicBezTo>
                <a:cubicBezTo>
                  <a:pt x="4128" y="6542"/>
                  <a:pt x="4159" y="6290"/>
                  <a:pt x="4128" y="6164"/>
                </a:cubicBezTo>
                <a:lnTo>
                  <a:pt x="4128" y="6038"/>
                </a:lnTo>
                <a:cubicBezTo>
                  <a:pt x="4128" y="6007"/>
                  <a:pt x="2679" y="1659"/>
                  <a:pt x="2679" y="1627"/>
                </a:cubicBezTo>
                <a:lnTo>
                  <a:pt x="4978" y="1627"/>
                </a:lnTo>
                <a:lnTo>
                  <a:pt x="4978" y="8527"/>
                </a:lnTo>
                <a:lnTo>
                  <a:pt x="3781" y="8527"/>
                </a:lnTo>
                <a:cubicBezTo>
                  <a:pt x="3529" y="8527"/>
                  <a:pt x="3340" y="8716"/>
                  <a:pt x="3340" y="8968"/>
                </a:cubicBezTo>
                <a:lnTo>
                  <a:pt x="3340" y="10165"/>
                </a:lnTo>
                <a:lnTo>
                  <a:pt x="2931" y="10165"/>
                </a:lnTo>
                <a:cubicBezTo>
                  <a:pt x="2710" y="10165"/>
                  <a:pt x="2521" y="10386"/>
                  <a:pt x="2521" y="10606"/>
                </a:cubicBezTo>
                <a:lnTo>
                  <a:pt x="2521" y="12245"/>
                </a:lnTo>
                <a:cubicBezTo>
                  <a:pt x="2521" y="12497"/>
                  <a:pt x="2710" y="12686"/>
                  <a:pt x="2931" y="12686"/>
                </a:cubicBezTo>
                <a:lnTo>
                  <a:pt x="9547" y="12686"/>
                </a:lnTo>
                <a:cubicBezTo>
                  <a:pt x="9673" y="12686"/>
                  <a:pt x="9767" y="12654"/>
                  <a:pt x="9830" y="12560"/>
                </a:cubicBezTo>
                <a:cubicBezTo>
                  <a:pt x="9925" y="12497"/>
                  <a:pt x="9956" y="12371"/>
                  <a:pt x="9956" y="12308"/>
                </a:cubicBezTo>
                <a:lnTo>
                  <a:pt x="9956" y="10638"/>
                </a:lnTo>
                <a:cubicBezTo>
                  <a:pt x="9956" y="10417"/>
                  <a:pt x="9767" y="10228"/>
                  <a:pt x="9515" y="10228"/>
                </a:cubicBezTo>
                <a:lnTo>
                  <a:pt x="9137" y="10228"/>
                </a:lnTo>
                <a:lnTo>
                  <a:pt x="9137" y="8968"/>
                </a:lnTo>
                <a:cubicBezTo>
                  <a:pt x="9137" y="8716"/>
                  <a:pt x="8917" y="8527"/>
                  <a:pt x="8696" y="8527"/>
                </a:cubicBezTo>
                <a:lnTo>
                  <a:pt x="7467" y="8527"/>
                </a:lnTo>
                <a:lnTo>
                  <a:pt x="7467" y="1627"/>
                </a:lnTo>
                <a:lnTo>
                  <a:pt x="9799" y="1627"/>
                </a:lnTo>
                <a:cubicBezTo>
                  <a:pt x="9799" y="1659"/>
                  <a:pt x="8350" y="6038"/>
                  <a:pt x="8350" y="6070"/>
                </a:cubicBezTo>
                <a:lnTo>
                  <a:pt x="8350" y="6164"/>
                </a:lnTo>
                <a:lnTo>
                  <a:pt x="8350" y="6227"/>
                </a:lnTo>
                <a:cubicBezTo>
                  <a:pt x="8350" y="6952"/>
                  <a:pt x="8696" y="7550"/>
                  <a:pt x="9232" y="7928"/>
                </a:cubicBezTo>
                <a:cubicBezTo>
                  <a:pt x="9601" y="8178"/>
                  <a:pt x="10011" y="8295"/>
                  <a:pt x="10411" y="8295"/>
                </a:cubicBezTo>
                <a:cubicBezTo>
                  <a:pt x="11275" y="8295"/>
                  <a:pt x="12092" y="7751"/>
                  <a:pt x="12351" y="6826"/>
                </a:cubicBezTo>
                <a:cubicBezTo>
                  <a:pt x="12382" y="6637"/>
                  <a:pt x="12445" y="6448"/>
                  <a:pt x="12445" y="6227"/>
                </a:cubicBezTo>
                <a:cubicBezTo>
                  <a:pt x="12382" y="6164"/>
                  <a:pt x="12351" y="6133"/>
                  <a:pt x="12351" y="6070"/>
                </a:cubicBezTo>
                <a:lnTo>
                  <a:pt x="10901" y="1659"/>
                </a:lnTo>
                <a:lnTo>
                  <a:pt x="11153" y="1659"/>
                </a:lnTo>
                <a:cubicBezTo>
                  <a:pt x="11342" y="1659"/>
                  <a:pt x="11532" y="1501"/>
                  <a:pt x="11563" y="1312"/>
                </a:cubicBezTo>
                <a:cubicBezTo>
                  <a:pt x="11626" y="1092"/>
                  <a:pt x="11406" y="840"/>
                  <a:pt x="11185" y="840"/>
                </a:cubicBezTo>
                <a:lnTo>
                  <a:pt x="7404" y="840"/>
                </a:lnTo>
                <a:cubicBezTo>
                  <a:pt x="7278" y="462"/>
                  <a:pt x="6963" y="178"/>
                  <a:pt x="6617" y="52"/>
                </a:cubicBezTo>
                <a:cubicBezTo>
                  <a:pt x="6501" y="17"/>
                  <a:pt x="6382" y="1"/>
                  <a:pt x="6265" y="1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720" name="Google Shape;9720;p67"/>
          <p:cNvGrpSpPr/>
          <p:nvPr/>
        </p:nvGrpSpPr>
        <p:grpSpPr>
          <a:xfrm>
            <a:off x="2987728" y="1561903"/>
            <a:ext cx="371882" cy="373766"/>
            <a:chOff x="-41270450" y="1973375"/>
            <a:chExt cx="315850" cy="31745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721" name="Google Shape;9721;p67"/>
            <p:cNvSpPr/>
            <p:nvPr/>
          </p:nvSpPr>
          <p:spPr>
            <a:xfrm>
              <a:off x="-41270450" y="1973375"/>
              <a:ext cx="315850" cy="317450"/>
            </a:xfrm>
            <a:custGeom>
              <a:avLst/>
              <a:gdLst/>
              <a:ahLst/>
              <a:cxnLst/>
              <a:rect l="l" t="t" r="r" b="b"/>
              <a:pathLst>
                <a:path w="12634" h="12698" extrusionOk="0">
                  <a:moveTo>
                    <a:pt x="11814" y="820"/>
                  </a:moveTo>
                  <a:lnTo>
                    <a:pt x="11814" y="11847"/>
                  </a:lnTo>
                  <a:lnTo>
                    <a:pt x="788" y="11847"/>
                  </a:lnTo>
                  <a:lnTo>
                    <a:pt x="788" y="820"/>
                  </a:lnTo>
                  <a:close/>
                  <a:moveTo>
                    <a:pt x="378" y="1"/>
                  </a:moveTo>
                  <a:cubicBezTo>
                    <a:pt x="158" y="1"/>
                    <a:pt x="0" y="190"/>
                    <a:pt x="0" y="410"/>
                  </a:cubicBezTo>
                  <a:lnTo>
                    <a:pt x="0" y="12288"/>
                  </a:lnTo>
                  <a:cubicBezTo>
                    <a:pt x="0" y="12508"/>
                    <a:pt x="189" y="12697"/>
                    <a:pt x="378" y="12697"/>
                  </a:cubicBezTo>
                  <a:lnTo>
                    <a:pt x="12224" y="12697"/>
                  </a:lnTo>
                  <a:cubicBezTo>
                    <a:pt x="12476" y="12697"/>
                    <a:pt x="12634" y="12508"/>
                    <a:pt x="12634" y="12288"/>
                  </a:cubicBezTo>
                  <a:lnTo>
                    <a:pt x="12634" y="410"/>
                  </a:lnTo>
                  <a:cubicBezTo>
                    <a:pt x="12634" y="158"/>
                    <a:pt x="12476" y="1"/>
                    <a:pt x="122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2" name="Google Shape;9722;p67"/>
            <p:cNvSpPr/>
            <p:nvPr/>
          </p:nvSpPr>
          <p:spPr>
            <a:xfrm>
              <a:off x="-41230300" y="2015125"/>
              <a:ext cx="235525" cy="192200"/>
            </a:xfrm>
            <a:custGeom>
              <a:avLst/>
              <a:gdLst/>
              <a:ahLst/>
              <a:cxnLst/>
              <a:rect l="l" t="t" r="r" b="b"/>
              <a:pathLst>
                <a:path w="9421" h="7688" extrusionOk="0">
                  <a:moveTo>
                    <a:pt x="8539" y="788"/>
                  </a:moveTo>
                  <a:lnTo>
                    <a:pt x="8539" y="6869"/>
                  </a:lnTo>
                  <a:lnTo>
                    <a:pt x="820" y="6869"/>
                  </a:lnTo>
                  <a:lnTo>
                    <a:pt x="820" y="788"/>
                  </a:lnTo>
                  <a:close/>
                  <a:moveTo>
                    <a:pt x="442" y="1"/>
                  </a:moveTo>
                  <a:cubicBezTo>
                    <a:pt x="190" y="1"/>
                    <a:pt x="1" y="221"/>
                    <a:pt x="1" y="410"/>
                  </a:cubicBezTo>
                  <a:lnTo>
                    <a:pt x="1" y="7310"/>
                  </a:lnTo>
                  <a:cubicBezTo>
                    <a:pt x="1" y="7404"/>
                    <a:pt x="32" y="7499"/>
                    <a:pt x="127" y="7562"/>
                  </a:cubicBezTo>
                  <a:cubicBezTo>
                    <a:pt x="190" y="7656"/>
                    <a:pt x="316" y="7688"/>
                    <a:pt x="442" y="7688"/>
                  </a:cubicBezTo>
                  <a:lnTo>
                    <a:pt x="8980" y="7688"/>
                  </a:lnTo>
                  <a:cubicBezTo>
                    <a:pt x="9232" y="7688"/>
                    <a:pt x="9421" y="7499"/>
                    <a:pt x="9421" y="7310"/>
                  </a:cubicBezTo>
                  <a:lnTo>
                    <a:pt x="9421" y="410"/>
                  </a:lnTo>
                  <a:cubicBezTo>
                    <a:pt x="9421" y="158"/>
                    <a:pt x="9232" y="1"/>
                    <a:pt x="898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3" name="Google Shape;9723;p67"/>
            <p:cNvSpPr/>
            <p:nvPr/>
          </p:nvSpPr>
          <p:spPr>
            <a:xfrm>
              <a:off x="-41139725" y="2061750"/>
              <a:ext cx="83525" cy="103675"/>
            </a:xfrm>
            <a:custGeom>
              <a:avLst/>
              <a:gdLst/>
              <a:ahLst/>
              <a:cxnLst/>
              <a:rect l="l" t="t" r="r" b="b"/>
              <a:pathLst>
                <a:path w="3341" h="4147" extrusionOk="0">
                  <a:moveTo>
                    <a:pt x="789" y="1223"/>
                  </a:moveTo>
                  <a:lnTo>
                    <a:pt x="2112" y="2074"/>
                  </a:lnTo>
                  <a:lnTo>
                    <a:pt x="789" y="2987"/>
                  </a:lnTo>
                  <a:lnTo>
                    <a:pt x="789" y="1223"/>
                  </a:lnTo>
                  <a:close/>
                  <a:moveTo>
                    <a:pt x="389" y="0"/>
                  </a:moveTo>
                  <a:cubicBezTo>
                    <a:pt x="182" y="0"/>
                    <a:pt x="1" y="185"/>
                    <a:pt x="1" y="435"/>
                  </a:cubicBezTo>
                  <a:lnTo>
                    <a:pt x="1" y="3743"/>
                  </a:lnTo>
                  <a:cubicBezTo>
                    <a:pt x="1" y="3981"/>
                    <a:pt x="198" y="4147"/>
                    <a:pt x="416" y="4147"/>
                  </a:cubicBezTo>
                  <a:cubicBezTo>
                    <a:pt x="487" y="4147"/>
                    <a:pt x="561" y="4129"/>
                    <a:pt x="631" y="4090"/>
                  </a:cubicBezTo>
                  <a:lnTo>
                    <a:pt x="3120" y="2452"/>
                  </a:lnTo>
                  <a:cubicBezTo>
                    <a:pt x="3340" y="2294"/>
                    <a:pt x="3340" y="1916"/>
                    <a:pt x="3120" y="1727"/>
                  </a:cubicBezTo>
                  <a:lnTo>
                    <a:pt x="631" y="89"/>
                  </a:lnTo>
                  <a:cubicBezTo>
                    <a:pt x="552" y="28"/>
                    <a:pt x="469" y="0"/>
                    <a:pt x="3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4" name="Google Shape;9724;p67"/>
            <p:cNvSpPr/>
            <p:nvPr/>
          </p:nvSpPr>
          <p:spPr>
            <a:xfrm>
              <a:off x="-41230300" y="2227000"/>
              <a:ext cx="235525" cy="21300"/>
            </a:xfrm>
            <a:custGeom>
              <a:avLst/>
              <a:gdLst/>
              <a:ahLst/>
              <a:cxnLst/>
              <a:rect l="l" t="t" r="r" b="b"/>
              <a:pathLst>
                <a:path w="9421" h="852" extrusionOk="0">
                  <a:moveTo>
                    <a:pt x="442" y="0"/>
                  </a:moveTo>
                  <a:cubicBezTo>
                    <a:pt x="190" y="0"/>
                    <a:pt x="1" y="189"/>
                    <a:pt x="1" y="441"/>
                  </a:cubicBezTo>
                  <a:cubicBezTo>
                    <a:pt x="1" y="662"/>
                    <a:pt x="190" y="851"/>
                    <a:pt x="442" y="851"/>
                  </a:cubicBezTo>
                  <a:lnTo>
                    <a:pt x="8980" y="851"/>
                  </a:lnTo>
                  <a:cubicBezTo>
                    <a:pt x="9232" y="851"/>
                    <a:pt x="9421" y="662"/>
                    <a:pt x="9421" y="441"/>
                  </a:cubicBezTo>
                  <a:cubicBezTo>
                    <a:pt x="9421" y="189"/>
                    <a:pt x="9232" y="0"/>
                    <a:pt x="89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25" name="Google Shape;9725;p67"/>
          <p:cNvGrpSpPr/>
          <p:nvPr/>
        </p:nvGrpSpPr>
        <p:grpSpPr>
          <a:xfrm>
            <a:off x="3005407" y="2008859"/>
            <a:ext cx="395871" cy="372088"/>
            <a:chOff x="-41291625" y="2339025"/>
            <a:chExt cx="336225" cy="31602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726" name="Google Shape;9726;p67"/>
            <p:cNvSpPr/>
            <p:nvPr/>
          </p:nvSpPr>
          <p:spPr>
            <a:xfrm>
              <a:off x="-41291625" y="2339025"/>
              <a:ext cx="336225" cy="316025"/>
            </a:xfrm>
            <a:custGeom>
              <a:avLst/>
              <a:gdLst/>
              <a:ahLst/>
              <a:cxnLst/>
              <a:rect l="l" t="t" r="r" b="b"/>
              <a:pathLst>
                <a:path w="13449" h="12641" extrusionOk="0">
                  <a:moveTo>
                    <a:pt x="6644" y="1064"/>
                  </a:moveTo>
                  <a:lnTo>
                    <a:pt x="7810" y="2261"/>
                  </a:lnTo>
                  <a:lnTo>
                    <a:pt x="6644" y="3427"/>
                  </a:lnTo>
                  <a:lnTo>
                    <a:pt x="5447" y="2261"/>
                  </a:lnTo>
                  <a:lnTo>
                    <a:pt x="6644" y="1064"/>
                  </a:lnTo>
                  <a:close/>
                  <a:moveTo>
                    <a:pt x="11307" y="5727"/>
                  </a:moveTo>
                  <a:lnTo>
                    <a:pt x="12504" y="6893"/>
                  </a:lnTo>
                  <a:lnTo>
                    <a:pt x="11307" y="8090"/>
                  </a:lnTo>
                  <a:lnTo>
                    <a:pt x="10141" y="6893"/>
                  </a:lnTo>
                  <a:lnTo>
                    <a:pt x="11307" y="5727"/>
                  </a:lnTo>
                  <a:close/>
                  <a:moveTo>
                    <a:pt x="4848" y="2829"/>
                  </a:moveTo>
                  <a:lnTo>
                    <a:pt x="6045" y="4026"/>
                  </a:lnTo>
                  <a:cubicBezTo>
                    <a:pt x="3872" y="6200"/>
                    <a:pt x="3935" y="6105"/>
                    <a:pt x="3809" y="6294"/>
                  </a:cubicBezTo>
                  <a:cubicBezTo>
                    <a:pt x="2769" y="7712"/>
                    <a:pt x="3494" y="9728"/>
                    <a:pt x="5226" y="10169"/>
                  </a:cubicBezTo>
                  <a:cubicBezTo>
                    <a:pt x="5463" y="10232"/>
                    <a:pt x="5675" y="10248"/>
                    <a:pt x="5825" y="10248"/>
                  </a:cubicBezTo>
                  <a:cubicBezTo>
                    <a:pt x="5975" y="10248"/>
                    <a:pt x="6061" y="10232"/>
                    <a:pt x="6045" y="10232"/>
                  </a:cubicBezTo>
                  <a:cubicBezTo>
                    <a:pt x="6045" y="10232"/>
                    <a:pt x="6108" y="10232"/>
                    <a:pt x="6234" y="10201"/>
                  </a:cubicBezTo>
                  <a:cubicBezTo>
                    <a:pt x="6739" y="10138"/>
                    <a:pt x="7180" y="9886"/>
                    <a:pt x="7526" y="9539"/>
                  </a:cubicBezTo>
                  <a:lnTo>
                    <a:pt x="9542" y="7523"/>
                  </a:lnTo>
                  <a:lnTo>
                    <a:pt x="10740" y="8720"/>
                  </a:lnTo>
                  <a:cubicBezTo>
                    <a:pt x="8566" y="10831"/>
                    <a:pt x="8629" y="10768"/>
                    <a:pt x="8440" y="10925"/>
                  </a:cubicBezTo>
                  <a:cubicBezTo>
                    <a:pt x="7699" y="11547"/>
                    <a:pt x="6741" y="11878"/>
                    <a:pt x="5785" y="11878"/>
                  </a:cubicBezTo>
                  <a:cubicBezTo>
                    <a:pt x="5480" y="11878"/>
                    <a:pt x="5176" y="11844"/>
                    <a:pt x="4880" y="11776"/>
                  </a:cubicBezTo>
                  <a:cubicBezTo>
                    <a:pt x="2769" y="11303"/>
                    <a:pt x="1257" y="9192"/>
                    <a:pt x="1729" y="6924"/>
                  </a:cubicBezTo>
                  <a:cubicBezTo>
                    <a:pt x="1887" y="6231"/>
                    <a:pt x="2202" y="5506"/>
                    <a:pt x="2769" y="4939"/>
                  </a:cubicBezTo>
                  <a:lnTo>
                    <a:pt x="4848" y="2829"/>
                  </a:lnTo>
                  <a:close/>
                  <a:moveTo>
                    <a:pt x="6565" y="1"/>
                  </a:moveTo>
                  <a:cubicBezTo>
                    <a:pt x="6455" y="1"/>
                    <a:pt x="6345" y="40"/>
                    <a:pt x="6266" y="119"/>
                  </a:cubicBezTo>
                  <a:lnTo>
                    <a:pt x="2202" y="4183"/>
                  </a:lnTo>
                  <a:cubicBezTo>
                    <a:pt x="1635" y="4782"/>
                    <a:pt x="1194" y="5538"/>
                    <a:pt x="942" y="6263"/>
                  </a:cubicBezTo>
                  <a:cubicBezTo>
                    <a:pt x="0" y="9451"/>
                    <a:pt x="2425" y="12640"/>
                    <a:pt x="5705" y="12640"/>
                  </a:cubicBezTo>
                  <a:cubicBezTo>
                    <a:pt x="5828" y="12640"/>
                    <a:pt x="5952" y="12636"/>
                    <a:pt x="6077" y="12627"/>
                  </a:cubicBezTo>
                  <a:cubicBezTo>
                    <a:pt x="6077" y="12627"/>
                    <a:pt x="6203" y="12627"/>
                    <a:pt x="6266" y="12564"/>
                  </a:cubicBezTo>
                  <a:cubicBezTo>
                    <a:pt x="7243" y="12469"/>
                    <a:pt x="8188" y="12059"/>
                    <a:pt x="8975" y="11366"/>
                  </a:cubicBezTo>
                  <a:cubicBezTo>
                    <a:pt x="9133" y="11240"/>
                    <a:pt x="8786" y="11555"/>
                    <a:pt x="13229" y="7113"/>
                  </a:cubicBezTo>
                  <a:cubicBezTo>
                    <a:pt x="13323" y="7019"/>
                    <a:pt x="13355" y="6893"/>
                    <a:pt x="13355" y="6830"/>
                  </a:cubicBezTo>
                  <a:cubicBezTo>
                    <a:pt x="13355" y="6735"/>
                    <a:pt x="13449" y="6704"/>
                    <a:pt x="13355" y="6641"/>
                  </a:cubicBezTo>
                  <a:lnTo>
                    <a:pt x="11590" y="4845"/>
                  </a:lnTo>
                  <a:cubicBezTo>
                    <a:pt x="11512" y="4766"/>
                    <a:pt x="11401" y="4727"/>
                    <a:pt x="11291" y="4727"/>
                  </a:cubicBezTo>
                  <a:cubicBezTo>
                    <a:pt x="11181" y="4727"/>
                    <a:pt x="11070" y="4766"/>
                    <a:pt x="10992" y="4845"/>
                  </a:cubicBezTo>
                  <a:lnTo>
                    <a:pt x="6928" y="8909"/>
                  </a:lnTo>
                  <a:cubicBezTo>
                    <a:pt x="6588" y="9236"/>
                    <a:pt x="6159" y="9392"/>
                    <a:pt x="5737" y="9392"/>
                  </a:cubicBezTo>
                  <a:cubicBezTo>
                    <a:pt x="5102" y="9392"/>
                    <a:pt x="4483" y="9036"/>
                    <a:pt x="4218" y="8373"/>
                  </a:cubicBezTo>
                  <a:cubicBezTo>
                    <a:pt x="3998" y="7743"/>
                    <a:pt x="4092" y="7019"/>
                    <a:pt x="4565" y="6546"/>
                  </a:cubicBezTo>
                  <a:lnTo>
                    <a:pt x="8629" y="2482"/>
                  </a:lnTo>
                  <a:cubicBezTo>
                    <a:pt x="8786" y="2324"/>
                    <a:pt x="8786" y="2072"/>
                    <a:pt x="8629" y="1883"/>
                  </a:cubicBezTo>
                  <a:lnTo>
                    <a:pt x="6865" y="119"/>
                  </a:lnTo>
                  <a:cubicBezTo>
                    <a:pt x="6786" y="40"/>
                    <a:pt x="6676" y="1"/>
                    <a:pt x="65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7" name="Google Shape;9727;p67"/>
            <p:cNvSpPr/>
            <p:nvPr/>
          </p:nvSpPr>
          <p:spPr>
            <a:xfrm>
              <a:off x="-41234225" y="2620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28" name="Google Shape;9728;p67"/>
          <p:cNvSpPr/>
          <p:nvPr/>
        </p:nvSpPr>
        <p:spPr>
          <a:xfrm>
            <a:off x="2982027" y="2195874"/>
            <a:ext cx="0" cy="29"/>
          </a:xfrm>
          <a:custGeom>
            <a:avLst/>
            <a:gdLst/>
            <a:ahLst/>
            <a:cxnLst/>
            <a:rect l="l" t="t" r="r" b="b"/>
            <a:pathLst>
              <a:path h="1" extrusionOk="0">
                <a:moveTo>
                  <a:pt x="0" y="0"/>
                </a:move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29" name="Google Shape;9729;p67"/>
          <p:cNvSpPr/>
          <p:nvPr/>
        </p:nvSpPr>
        <p:spPr>
          <a:xfrm>
            <a:off x="3016426" y="2441147"/>
            <a:ext cx="376503" cy="373442"/>
          </a:xfrm>
          <a:custGeom>
            <a:avLst/>
            <a:gdLst/>
            <a:ahLst/>
            <a:cxnLst/>
            <a:rect l="l" t="t" r="r" b="b"/>
            <a:pathLst>
              <a:path w="12791" h="12687" extrusionOk="0">
                <a:moveTo>
                  <a:pt x="2986" y="7684"/>
                </a:moveTo>
                <a:cubicBezTo>
                  <a:pt x="4110" y="7684"/>
                  <a:pt x="5072" y="8568"/>
                  <a:pt x="5072" y="9751"/>
                </a:cubicBezTo>
                <a:cubicBezTo>
                  <a:pt x="5072" y="10727"/>
                  <a:pt x="4474" y="11484"/>
                  <a:pt x="3623" y="11736"/>
                </a:cubicBezTo>
                <a:cubicBezTo>
                  <a:pt x="3405" y="11810"/>
                  <a:pt x="3185" y="11846"/>
                  <a:pt x="2971" y="11846"/>
                </a:cubicBezTo>
                <a:cubicBezTo>
                  <a:pt x="2101" y="11846"/>
                  <a:pt x="1311" y="11265"/>
                  <a:pt x="1008" y="10381"/>
                </a:cubicBezTo>
                <a:cubicBezTo>
                  <a:pt x="662" y="9278"/>
                  <a:pt x="1292" y="8113"/>
                  <a:pt x="2394" y="7766"/>
                </a:cubicBezTo>
                <a:cubicBezTo>
                  <a:pt x="2594" y="7710"/>
                  <a:pt x="2792" y="7684"/>
                  <a:pt x="2986" y="7684"/>
                </a:cubicBezTo>
                <a:close/>
                <a:moveTo>
                  <a:pt x="9886" y="7696"/>
                </a:moveTo>
                <a:cubicBezTo>
                  <a:pt x="10161" y="7696"/>
                  <a:pt x="10441" y="7749"/>
                  <a:pt x="10712" y="7861"/>
                </a:cubicBezTo>
                <a:cubicBezTo>
                  <a:pt x="11468" y="8176"/>
                  <a:pt x="11972" y="8869"/>
                  <a:pt x="11972" y="9751"/>
                </a:cubicBezTo>
                <a:cubicBezTo>
                  <a:pt x="11972" y="10696"/>
                  <a:pt x="11373" y="11484"/>
                  <a:pt x="10523" y="11736"/>
                </a:cubicBezTo>
                <a:cubicBezTo>
                  <a:pt x="10305" y="11810"/>
                  <a:pt x="10085" y="11846"/>
                  <a:pt x="9870" y="11846"/>
                </a:cubicBezTo>
                <a:cubicBezTo>
                  <a:pt x="9001" y="11846"/>
                  <a:pt x="8211" y="11265"/>
                  <a:pt x="7908" y="10381"/>
                </a:cubicBezTo>
                <a:cubicBezTo>
                  <a:pt x="7750" y="9940"/>
                  <a:pt x="7782" y="9436"/>
                  <a:pt x="8002" y="8963"/>
                </a:cubicBezTo>
                <a:cubicBezTo>
                  <a:pt x="8309" y="8162"/>
                  <a:pt x="9073" y="7696"/>
                  <a:pt x="9886" y="7696"/>
                </a:cubicBezTo>
                <a:close/>
                <a:moveTo>
                  <a:pt x="2151" y="1"/>
                </a:moveTo>
                <a:cubicBezTo>
                  <a:pt x="1058" y="1"/>
                  <a:pt x="63" y="900"/>
                  <a:pt x="63" y="2064"/>
                </a:cubicBezTo>
                <a:lnTo>
                  <a:pt x="63" y="9593"/>
                </a:lnTo>
                <a:cubicBezTo>
                  <a:pt x="0" y="10633"/>
                  <a:pt x="504" y="11578"/>
                  <a:pt x="1323" y="12177"/>
                </a:cubicBezTo>
                <a:cubicBezTo>
                  <a:pt x="1822" y="12521"/>
                  <a:pt x="2387" y="12686"/>
                  <a:pt x="2947" y="12686"/>
                </a:cubicBezTo>
                <a:cubicBezTo>
                  <a:pt x="3874" y="12686"/>
                  <a:pt x="4786" y="12233"/>
                  <a:pt x="5356" y="11389"/>
                </a:cubicBezTo>
                <a:cubicBezTo>
                  <a:pt x="5671" y="10916"/>
                  <a:pt x="5860" y="10381"/>
                  <a:pt x="5860" y="9782"/>
                </a:cubicBezTo>
                <a:cubicBezTo>
                  <a:pt x="5860" y="9625"/>
                  <a:pt x="6018" y="9467"/>
                  <a:pt x="6207" y="9373"/>
                </a:cubicBezTo>
                <a:cubicBezTo>
                  <a:pt x="6270" y="9357"/>
                  <a:pt x="6340" y="9349"/>
                  <a:pt x="6411" y="9349"/>
                </a:cubicBezTo>
                <a:cubicBezTo>
                  <a:pt x="6482" y="9349"/>
                  <a:pt x="6553" y="9357"/>
                  <a:pt x="6616" y="9373"/>
                </a:cubicBezTo>
                <a:cubicBezTo>
                  <a:pt x="6805" y="9467"/>
                  <a:pt x="6963" y="9625"/>
                  <a:pt x="6963" y="9782"/>
                </a:cubicBezTo>
                <a:cubicBezTo>
                  <a:pt x="6963" y="10759"/>
                  <a:pt x="7467" y="11641"/>
                  <a:pt x="8223" y="12177"/>
                </a:cubicBezTo>
                <a:cubicBezTo>
                  <a:pt x="8709" y="12521"/>
                  <a:pt x="9272" y="12686"/>
                  <a:pt x="9833" y="12686"/>
                </a:cubicBezTo>
                <a:cubicBezTo>
                  <a:pt x="10762" y="12686"/>
                  <a:pt x="11686" y="12233"/>
                  <a:pt x="12256" y="11389"/>
                </a:cubicBezTo>
                <a:cubicBezTo>
                  <a:pt x="12602" y="10885"/>
                  <a:pt x="12791" y="10223"/>
                  <a:pt x="12728" y="9530"/>
                </a:cubicBezTo>
                <a:cubicBezTo>
                  <a:pt x="12791" y="9467"/>
                  <a:pt x="12791" y="9971"/>
                  <a:pt x="12791" y="2064"/>
                </a:cubicBezTo>
                <a:cubicBezTo>
                  <a:pt x="12791" y="1780"/>
                  <a:pt x="12760" y="1497"/>
                  <a:pt x="12634" y="1276"/>
                </a:cubicBezTo>
                <a:cubicBezTo>
                  <a:pt x="12310" y="458"/>
                  <a:pt x="11539" y="8"/>
                  <a:pt x="10750" y="8"/>
                </a:cubicBezTo>
                <a:cubicBezTo>
                  <a:pt x="10232" y="8"/>
                  <a:pt x="9706" y="202"/>
                  <a:pt x="9294" y="614"/>
                </a:cubicBezTo>
                <a:cubicBezTo>
                  <a:pt x="9137" y="772"/>
                  <a:pt x="9137" y="1024"/>
                  <a:pt x="9294" y="1182"/>
                </a:cubicBezTo>
                <a:cubicBezTo>
                  <a:pt x="9373" y="1260"/>
                  <a:pt x="9483" y="1300"/>
                  <a:pt x="9593" y="1300"/>
                </a:cubicBezTo>
                <a:cubicBezTo>
                  <a:pt x="9704" y="1300"/>
                  <a:pt x="9814" y="1260"/>
                  <a:pt x="9893" y="1182"/>
                </a:cubicBezTo>
                <a:cubicBezTo>
                  <a:pt x="10140" y="935"/>
                  <a:pt x="10448" y="819"/>
                  <a:pt x="10752" y="819"/>
                </a:cubicBezTo>
                <a:cubicBezTo>
                  <a:pt x="11263" y="819"/>
                  <a:pt x="11763" y="1144"/>
                  <a:pt x="11940" y="1717"/>
                </a:cubicBezTo>
                <a:cubicBezTo>
                  <a:pt x="11972" y="1812"/>
                  <a:pt x="11972" y="1938"/>
                  <a:pt x="11972" y="2064"/>
                </a:cubicBezTo>
                <a:lnTo>
                  <a:pt x="11972" y="7766"/>
                </a:lnTo>
                <a:cubicBezTo>
                  <a:pt x="11389" y="7183"/>
                  <a:pt x="10644" y="6907"/>
                  <a:pt x="9909" y="6907"/>
                </a:cubicBezTo>
                <a:cubicBezTo>
                  <a:pt x="8779" y="6907"/>
                  <a:pt x="7673" y="7559"/>
                  <a:pt x="7215" y="8743"/>
                </a:cubicBezTo>
                <a:cubicBezTo>
                  <a:pt x="6994" y="8617"/>
                  <a:pt x="6750" y="8554"/>
                  <a:pt x="6494" y="8554"/>
                </a:cubicBezTo>
                <a:cubicBezTo>
                  <a:pt x="6238" y="8554"/>
                  <a:pt x="5970" y="8617"/>
                  <a:pt x="5702" y="8743"/>
                </a:cubicBezTo>
                <a:cubicBezTo>
                  <a:pt x="5513" y="8207"/>
                  <a:pt x="5135" y="7735"/>
                  <a:pt x="4600" y="7388"/>
                </a:cubicBezTo>
                <a:cubicBezTo>
                  <a:pt x="4117" y="7053"/>
                  <a:pt x="3560" y="6889"/>
                  <a:pt x="3001" y="6889"/>
                </a:cubicBezTo>
                <a:cubicBezTo>
                  <a:pt x="2248" y="6889"/>
                  <a:pt x="1493" y="7187"/>
                  <a:pt x="914" y="7766"/>
                </a:cubicBezTo>
                <a:lnTo>
                  <a:pt x="914" y="2064"/>
                </a:lnTo>
                <a:cubicBezTo>
                  <a:pt x="914" y="1340"/>
                  <a:pt x="1486" y="814"/>
                  <a:pt x="2132" y="814"/>
                </a:cubicBezTo>
                <a:cubicBezTo>
                  <a:pt x="2301" y="814"/>
                  <a:pt x="2476" y="851"/>
                  <a:pt x="2646" y="929"/>
                </a:cubicBezTo>
                <a:cubicBezTo>
                  <a:pt x="2804" y="992"/>
                  <a:pt x="2899" y="1087"/>
                  <a:pt x="3025" y="1182"/>
                </a:cubicBezTo>
                <a:cubicBezTo>
                  <a:pt x="3103" y="1260"/>
                  <a:pt x="3214" y="1300"/>
                  <a:pt x="3324" y="1300"/>
                </a:cubicBezTo>
                <a:cubicBezTo>
                  <a:pt x="3434" y="1300"/>
                  <a:pt x="3544" y="1260"/>
                  <a:pt x="3623" y="1182"/>
                </a:cubicBezTo>
                <a:cubicBezTo>
                  <a:pt x="3781" y="1024"/>
                  <a:pt x="3781" y="772"/>
                  <a:pt x="3623" y="614"/>
                </a:cubicBezTo>
                <a:cubicBezTo>
                  <a:pt x="3434" y="394"/>
                  <a:pt x="3214" y="236"/>
                  <a:pt x="2962" y="173"/>
                </a:cubicBezTo>
                <a:cubicBezTo>
                  <a:pt x="2694" y="55"/>
                  <a:pt x="2420" y="1"/>
                  <a:pt x="2151" y="1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30" name="Google Shape;9730;p67"/>
          <p:cNvSpPr/>
          <p:nvPr/>
        </p:nvSpPr>
        <p:spPr>
          <a:xfrm>
            <a:off x="1807487" y="2877846"/>
            <a:ext cx="231859" cy="372824"/>
          </a:xfrm>
          <a:custGeom>
            <a:avLst/>
            <a:gdLst/>
            <a:ahLst/>
            <a:cxnLst/>
            <a:rect l="l" t="t" r="r" b="b"/>
            <a:pathLst>
              <a:path w="7877" h="12666" extrusionOk="0">
                <a:moveTo>
                  <a:pt x="6491" y="788"/>
                </a:moveTo>
                <a:cubicBezTo>
                  <a:pt x="6743" y="788"/>
                  <a:pt x="6900" y="977"/>
                  <a:pt x="6932" y="1197"/>
                </a:cubicBezTo>
                <a:cubicBezTo>
                  <a:pt x="6869" y="1449"/>
                  <a:pt x="6711" y="1607"/>
                  <a:pt x="6459" y="1607"/>
                </a:cubicBezTo>
                <a:lnTo>
                  <a:pt x="5640" y="1607"/>
                </a:lnTo>
                <a:cubicBezTo>
                  <a:pt x="5388" y="1607"/>
                  <a:pt x="5230" y="1827"/>
                  <a:pt x="5230" y="2017"/>
                </a:cubicBezTo>
                <a:cubicBezTo>
                  <a:pt x="5230" y="2237"/>
                  <a:pt x="5451" y="2458"/>
                  <a:pt x="5640" y="2458"/>
                </a:cubicBezTo>
                <a:lnTo>
                  <a:pt x="6081" y="2458"/>
                </a:lnTo>
                <a:lnTo>
                  <a:pt x="6081" y="4379"/>
                </a:lnTo>
                <a:lnTo>
                  <a:pt x="1922" y="4379"/>
                </a:lnTo>
                <a:lnTo>
                  <a:pt x="1922" y="2458"/>
                </a:lnTo>
                <a:lnTo>
                  <a:pt x="2364" y="2458"/>
                </a:lnTo>
                <a:cubicBezTo>
                  <a:pt x="2616" y="2458"/>
                  <a:pt x="2805" y="2237"/>
                  <a:pt x="2805" y="2017"/>
                </a:cubicBezTo>
                <a:cubicBezTo>
                  <a:pt x="2805" y="1764"/>
                  <a:pt x="2616" y="1607"/>
                  <a:pt x="2364" y="1607"/>
                </a:cubicBezTo>
                <a:lnTo>
                  <a:pt x="1544" y="1607"/>
                </a:lnTo>
                <a:cubicBezTo>
                  <a:pt x="1292" y="1607"/>
                  <a:pt x="1135" y="1418"/>
                  <a:pt x="1135" y="1197"/>
                </a:cubicBezTo>
                <a:cubicBezTo>
                  <a:pt x="1135" y="945"/>
                  <a:pt x="1355" y="788"/>
                  <a:pt x="1544" y="788"/>
                </a:cubicBezTo>
                <a:close/>
                <a:moveTo>
                  <a:pt x="6018" y="5135"/>
                </a:moveTo>
                <a:lnTo>
                  <a:pt x="6018" y="9641"/>
                </a:lnTo>
                <a:cubicBezTo>
                  <a:pt x="6018" y="10901"/>
                  <a:pt x="5136" y="11815"/>
                  <a:pt x="3970" y="11815"/>
                </a:cubicBezTo>
                <a:cubicBezTo>
                  <a:pt x="2994" y="11815"/>
                  <a:pt x="2143" y="11090"/>
                  <a:pt x="1985" y="10176"/>
                </a:cubicBezTo>
                <a:lnTo>
                  <a:pt x="3151" y="10176"/>
                </a:lnTo>
                <a:cubicBezTo>
                  <a:pt x="3403" y="10176"/>
                  <a:pt x="3561" y="9956"/>
                  <a:pt x="3561" y="9735"/>
                </a:cubicBezTo>
                <a:cubicBezTo>
                  <a:pt x="3561" y="9483"/>
                  <a:pt x="3340" y="9326"/>
                  <a:pt x="3151" y="9326"/>
                </a:cubicBezTo>
                <a:lnTo>
                  <a:pt x="1891" y="9326"/>
                </a:lnTo>
                <a:lnTo>
                  <a:pt x="1891" y="8507"/>
                </a:lnTo>
                <a:lnTo>
                  <a:pt x="3151" y="8507"/>
                </a:lnTo>
                <a:cubicBezTo>
                  <a:pt x="3403" y="8507"/>
                  <a:pt x="3561" y="8317"/>
                  <a:pt x="3561" y="8065"/>
                </a:cubicBezTo>
                <a:cubicBezTo>
                  <a:pt x="3561" y="7845"/>
                  <a:pt x="3340" y="7656"/>
                  <a:pt x="3151" y="7656"/>
                </a:cubicBezTo>
                <a:lnTo>
                  <a:pt x="1891" y="7656"/>
                </a:lnTo>
                <a:lnTo>
                  <a:pt x="1891" y="6805"/>
                </a:lnTo>
                <a:lnTo>
                  <a:pt x="3151" y="6805"/>
                </a:lnTo>
                <a:cubicBezTo>
                  <a:pt x="3403" y="6805"/>
                  <a:pt x="3561" y="6616"/>
                  <a:pt x="3561" y="6396"/>
                </a:cubicBezTo>
                <a:cubicBezTo>
                  <a:pt x="3561" y="6144"/>
                  <a:pt x="3340" y="5955"/>
                  <a:pt x="3151" y="5955"/>
                </a:cubicBezTo>
                <a:lnTo>
                  <a:pt x="1891" y="5955"/>
                </a:lnTo>
                <a:lnTo>
                  <a:pt x="1891" y="5135"/>
                </a:lnTo>
                <a:close/>
                <a:moveTo>
                  <a:pt x="1513" y="0"/>
                </a:moveTo>
                <a:cubicBezTo>
                  <a:pt x="1072" y="0"/>
                  <a:pt x="725" y="189"/>
                  <a:pt x="473" y="567"/>
                </a:cubicBezTo>
                <a:cubicBezTo>
                  <a:pt x="1" y="1229"/>
                  <a:pt x="316" y="2143"/>
                  <a:pt x="1103" y="2395"/>
                </a:cubicBezTo>
                <a:lnTo>
                  <a:pt x="1103" y="9767"/>
                </a:lnTo>
                <a:cubicBezTo>
                  <a:pt x="1103" y="11422"/>
                  <a:pt x="2503" y="12666"/>
                  <a:pt x="4038" y="12666"/>
                </a:cubicBezTo>
                <a:cubicBezTo>
                  <a:pt x="4402" y="12666"/>
                  <a:pt x="4774" y="12596"/>
                  <a:pt x="5136" y="12445"/>
                </a:cubicBezTo>
                <a:cubicBezTo>
                  <a:pt x="6176" y="12004"/>
                  <a:pt x="6900" y="10964"/>
                  <a:pt x="6900" y="9767"/>
                </a:cubicBezTo>
                <a:lnTo>
                  <a:pt x="6900" y="2395"/>
                </a:lnTo>
                <a:cubicBezTo>
                  <a:pt x="7121" y="2332"/>
                  <a:pt x="7373" y="2174"/>
                  <a:pt x="7530" y="1922"/>
                </a:cubicBezTo>
                <a:cubicBezTo>
                  <a:pt x="7877" y="1355"/>
                  <a:pt x="7719" y="599"/>
                  <a:pt x="7184" y="189"/>
                </a:cubicBezTo>
                <a:cubicBezTo>
                  <a:pt x="6963" y="95"/>
                  <a:pt x="6743" y="0"/>
                  <a:pt x="6459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31" name="Google Shape;9731;p67"/>
          <p:cNvSpPr/>
          <p:nvPr/>
        </p:nvSpPr>
        <p:spPr>
          <a:xfrm>
            <a:off x="1759274" y="3307876"/>
            <a:ext cx="328289" cy="374914"/>
          </a:xfrm>
          <a:custGeom>
            <a:avLst/>
            <a:gdLst/>
            <a:ahLst/>
            <a:cxnLst/>
            <a:rect l="l" t="t" r="r" b="b"/>
            <a:pathLst>
              <a:path w="11153" h="12737" extrusionOk="0">
                <a:moveTo>
                  <a:pt x="9452" y="4262"/>
                </a:moveTo>
                <a:lnTo>
                  <a:pt x="9452" y="4262"/>
                </a:lnTo>
                <a:cubicBezTo>
                  <a:pt x="9704" y="4703"/>
                  <a:pt x="9609" y="5270"/>
                  <a:pt x="9231" y="5679"/>
                </a:cubicBezTo>
                <a:cubicBezTo>
                  <a:pt x="8976" y="5915"/>
                  <a:pt x="8672" y="6040"/>
                  <a:pt x="8364" y="6040"/>
                </a:cubicBezTo>
                <a:cubicBezTo>
                  <a:pt x="8178" y="6040"/>
                  <a:pt x="7992" y="5995"/>
                  <a:pt x="7814" y="5900"/>
                </a:cubicBezTo>
                <a:lnTo>
                  <a:pt x="9452" y="4262"/>
                </a:lnTo>
                <a:close/>
                <a:moveTo>
                  <a:pt x="6018" y="835"/>
                </a:moveTo>
                <a:cubicBezTo>
                  <a:pt x="6120" y="835"/>
                  <a:pt x="6223" y="875"/>
                  <a:pt x="6301" y="954"/>
                </a:cubicBezTo>
                <a:lnTo>
                  <a:pt x="7215" y="1867"/>
                </a:lnTo>
                <a:cubicBezTo>
                  <a:pt x="7306" y="1935"/>
                  <a:pt x="7397" y="1987"/>
                  <a:pt x="7499" y="1987"/>
                </a:cubicBezTo>
                <a:cubicBezTo>
                  <a:pt x="7539" y="1987"/>
                  <a:pt x="7581" y="1979"/>
                  <a:pt x="7625" y="1962"/>
                </a:cubicBezTo>
                <a:cubicBezTo>
                  <a:pt x="7863" y="1897"/>
                  <a:pt x="8110" y="1865"/>
                  <a:pt x="8359" y="1865"/>
                </a:cubicBezTo>
                <a:cubicBezTo>
                  <a:pt x="8963" y="1865"/>
                  <a:pt x="9578" y="2055"/>
                  <a:pt x="10113" y="2434"/>
                </a:cubicBezTo>
                <a:lnTo>
                  <a:pt x="6049" y="6498"/>
                </a:lnTo>
                <a:cubicBezTo>
                  <a:pt x="5482" y="5774"/>
                  <a:pt x="5356" y="4892"/>
                  <a:pt x="5577" y="4010"/>
                </a:cubicBezTo>
                <a:cubicBezTo>
                  <a:pt x="5608" y="3852"/>
                  <a:pt x="5577" y="3726"/>
                  <a:pt x="5451" y="3631"/>
                </a:cubicBezTo>
                <a:lnTo>
                  <a:pt x="5199" y="3379"/>
                </a:lnTo>
                <a:lnTo>
                  <a:pt x="4537" y="2718"/>
                </a:lnTo>
                <a:cubicBezTo>
                  <a:pt x="4380" y="2560"/>
                  <a:pt x="4380" y="2277"/>
                  <a:pt x="4537" y="2119"/>
                </a:cubicBezTo>
                <a:lnTo>
                  <a:pt x="5734" y="954"/>
                </a:lnTo>
                <a:cubicBezTo>
                  <a:pt x="5813" y="875"/>
                  <a:pt x="5915" y="835"/>
                  <a:pt x="6018" y="835"/>
                </a:cubicBezTo>
                <a:close/>
                <a:moveTo>
                  <a:pt x="1290" y="6917"/>
                </a:moveTo>
                <a:cubicBezTo>
                  <a:pt x="1502" y="6917"/>
                  <a:pt x="1702" y="7106"/>
                  <a:pt x="1702" y="7318"/>
                </a:cubicBezTo>
                <a:cubicBezTo>
                  <a:pt x="1670" y="7538"/>
                  <a:pt x="1544" y="7696"/>
                  <a:pt x="1387" y="7727"/>
                </a:cubicBezTo>
                <a:cubicBezTo>
                  <a:pt x="1342" y="7740"/>
                  <a:pt x="1298" y="7746"/>
                  <a:pt x="1256" y="7746"/>
                </a:cubicBezTo>
                <a:cubicBezTo>
                  <a:pt x="1084" y="7746"/>
                  <a:pt x="933" y="7645"/>
                  <a:pt x="883" y="7444"/>
                </a:cubicBezTo>
                <a:cubicBezTo>
                  <a:pt x="788" y="7223"/>
                  <a:pt x="914" y="7002"/>
                  <a:pt x="1166" y="6939"/>
                </a:cubicBezTo>
                <a:cubicBezTo>
                  <a:pt x="1207" y="6924"/>
                  <a:pt x="1248" y="6917"/>
                  <a:pt x="1290" y="6917"/>
                </a:cubicBezTo>
                <a:close/>
                <a:moveTo>
                  <a:pt x="5807" y="10240"/>
                </a:moveTo>
                <a:cubicBezTo>
                  <a:pt x="6104" y="10240"/>
                  <a:pt x="6409" y="10293"/>
                  <a:pt x="6711" y="10405"/>
                </a:cubicBezTo>
                <a:cubicBezTo>
                  <a:pt x="7373" y="10626"/>
                  <a:pt x="7877" y="11193"/>
                  <a:pt x="8160" y="11886"/>
                </a:cubicBezTo>
                <a:lnTo>
                  <a:pt x="3529" y="11886"/>
                </a:lnTo>
                <a:cubicBezTo>
                  <a:pt x="3847" y="10882"/>
                  <a:pt x="4774" y="10240"/>
                  <a:pt x="5807" y="10240"/>
                </a:cubicBezTo>
                <a:close/>
                <a:moveTo>
                  <a:pt x="6030" y="1"/>
                </a:moveTo>
                <a:cubicBezTo>
                  <a:pt x="5711" y="1"/>
                  <a:pt x="5388" y="119"/>
                  <a:pt x="5136" y="355"/>
                </a:cubicBezTo>
                <a:lnTo>
                  <a:pt x="3938" y="1552"/>
                </a:lnTo>
                <a:cubicBezTo>
                  <a:pt x="3466" y="1993"/>
                  <a:pt x="3466" y="2781"/>
                  <a:pt x="3938" y="3316"/>
                </a:cubicBezTo>
                <a:lnTo>
                  <a:pt x="4348" y="3694"/>
                </a:lnTo>
                <a:lnTo>
                  <a:pt x="1828" y="6215"/>
                </a:lnTo>
                <a:cubicBezTo>
                  <a:pt x="1652" y="6127"/>
                  <a:pt x="1468" y="6087"/>
                  <a:pt x="1287" y="6087"/>
                </a:cubicBezTo>
                <a:cubicBezTo>
                  <a:pt x="623" y="6087"/>
                  <a:pt x="0" y="6625"/>
                  <a:pt x="0" y="7318"/>
                </a:cubicBezTo>
                <a:cubicBezTo>
                  <a:pt x="0" y="8052"/>
                  <a:pt x="611" y="8583"/>
                  <a:pt x="1293" y="8583"/>
                </a:cubicBezTo>
                <a:cubicBezTo>
                  <a:pt x="1459" y="8583"/>
                  <a:pt x="1629" y="8551"/>
                  <a:pt x="1796" y="8483"/>
                </a:cubicBezTo>
                <a:lnTo>
                  <a:pt x="3592" y="10279"/>
                </a:lnTo>
                <a:cubicBezTo>
                  <a:pt x="3056" y="10783"/>
                  <a:pt x="2647" y="11476"/>
                  <a:pt x="2584" y="12264"/>
                </a:cubicBezTo>
                <a:cubicBezTo>
                  <a:pt x="2521" y="12484"/>
                  <a:pt x="2741" y="12736"/>
                  <a:pt x="2962" y="12736"/>
                </a:cubicBezTo>
                <a:lnTo>
                  <a:pt x="8664" y="12736"/>
                </a:lnTo>
                <a:cubicBezTo>
                  <a:pt x="8916" y="12736"/>
                  <a:pt x="9105" y="12484"/>
                  <a:pt x="9074" y="12264"/>
                </a:cubicBezTo>
                <a:cubicBezTo>
                  <a:pt x="8837" y="10556"/>
                  <a:pt x="7367" y="9419"/>
                  <a:pt x="5795" y="9419"/>
                </a:cubicBezTo>
                <a:cubicBezTo>
                  <a:pt x="5279" y="9419"/>
                  <a:pt x="4752" y="9542"/>
                  <a:pt x="4254" y="9806"/>
                </a:cubicBezTo>
                <a:lnTo>
                  <a:pt x="2363" y="7916"/>
                </a:lnTo>
                <a:cubicBezTo>
                  <a:pt x="2521" y="7601"/>
                  <a:pt x="2521" y="7223"/>
                  <a:pt x="2426" y="6845"/>
                </a:cubicBezTo>
                <a:lnTo>
                  <a:pt x="4663" y="4608"/>
                </a:lnTo>
                <a:lnTo>
                  <a:pt x="4663" y="4608"/>
                </a:lnTo>
                <a:cubicBezTo>
                  <a:pt x="4632" y="5679"/>
                  <a:pt x="4978" y="6687"/>
                  <a:pt x="5734" y="7444"/>
                </a:cubicBezTo>
                <a:cubicBezTo>
                  <a:pt x="5813" y="7522"/>
                  <a:pt x="5915" y="7562"/>
                  <a:pt x="6018" y="7562"/>
                </a:cubicBezTo>
                <a:cubicBezTo>
                  <a:pt x="6120" y="7562"/>
                  <a:pt x="6223" y="7522"/>
                  <a:pt x="6301" y="7444"/>
                </a:cubicBezTo>
                <a:lnTo>
                  <a:pt x="7215" y="6530"/>
                </a:lnTo>
                <a:cubicBezTo>
                  <a:pt x="7564" y="6771"/>
                  <a:pt x="7958" y="6887"/>
                  <a:pt x="8352" y="6887"/>
                </a:cubicBezTo>
                <a:cubicBezTo>
                  <a:pt x="8883" y="6887"/>
                  <a:pt x="9414" y="6676"/>
                  <a:pt x="9830" y="6278"/>
                </a:cubicBezTo>
                <a:cubicBezTo>
                  <a:pt x="10523" y="5553"/>
                  <a:pt x="10618" y="4451"/>
                  <a:pt x="10082" y="3663"/>
                </a:cubicBezTo>
                <a:lnTo>
                  <a:pt x="10996" y="2749"/>
                </a:lnTo>
                <a:cubicBezTo>
                  <a:pt x="11153" y="2560"/>
                  <a:pt x="11153" y="2340"/>
                  <a:pt x="10996" y="2119"/>
                </a:cubicBezTo>
                <a:cubicBezTo>
                  <a:pt x="10259" y="1383"/>
                  <a:pt x="9297" y="1056"/>
                  <a:pt x="8341" y="1056"/>
                </a:cubicBezTo>
                <a:cubicBezTo>
                  <a:pt x="8111" y="1056"/>
                  <a:pt x="7882" y="1074"/>
                  <a:pt x="7656" y="1111"/>
                </a:cubicBezTo>
                <a:lnTo>
                  <a:pt x="6900" y="355"/>
                </a:lnTo>
                <a:cubicBezTo>
                  <a:pt x="6664" y="119"/>
                  <a:pt x="6349" y="1"/>
                  <a:pt x="6030" y="1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32" name="Google Shape;9732;p67"/>
          <p:cNvSpPr/>
          <p:nvPr/>
        </p:nvSpPr>
        <p:spPr>
          <a:xfrm>
            <a:off x="1735189" y="3801910"/>
            <a:ext cx="372824" cy="374060"/>
          </a:xfrm>
          <a:custGeom>
            <a:avLst/>
            <a:gdLst/>
            <a:ahLst/>
            <a:cxnLst/>
            <a:rect l="l" t="t" r="r" b="b"/>
            <a:pathLst>
              <a:path w="12666" h="12708" extrusionOk="0">
                <a:moveTo>
                  <a:pt x="6347" y="841"/>
                </a:moveTo>
                <a:cubicBezTo>
                  <a:pt x="6876" y="841"/>
                  <a:pt x="7350" y="1172"/>
                  <a:pt x="7530" y="1712"/>
                </a:cubicBezTo>
                <a:cubicBezTo>
                  <a:pt x="7719" y="2405"/>
                  <a:pt x="7372" y="3067"/>
                  <a:pt x="6679" y="3256"/>
                </a:cubicBezTo>
                <a:cubicBezTo>
                  <a:pt x="6569" y="3289"/>
                  <a:pt x="6457" y="3305"/>
                  <a:pt x="6345" y="3305"/>
                </a:cubicBezTo>
                <a:cubicBezTo>
                  <a:pt x="5822" y="3305"/>
                  <a:pt x="5323" y="2956"/>
                  <a:pt x="5167" y="2437"/>
                </a:cubicBezTo>
                <a:cubicBezTo>
                  <a:pt x="4947" y="1775"/>
                  <a:pt x="5325" y="1082"/>
                  <a:pt x="5986" y="893"/>
                </a:cubicBezTo>
                <a:cubicBezTo>
                  <a:pt x="6108" y="858"/>
                  <a:pt x="6229" y="841"/>
                  <a:pt x="6347" y="841"/>
                </a:cubicBezTo>
                <a:close/>
                <a:moveTo>
                  <a:pt x="6353" y="5919"/>
                </a:moveTo>
                <a:cubicBezTo>
                  <a:pt x="7021" y="5919"/>
                  <a:pt x="7624" y="6459"/>
                  <a:pt x="7624" y="7162"/>
                </a:cubicBezTo>
                <a:cubicBezTo>
                  <a:pt x="7593" y="7698"/>
                  <a:pt x="7215" y="8170"/>
                  <a:pt x="6742" y="8328"/>
                </a:cubicBezTo>
                <a:cubicBezTo>
                  <a:pt x="6608" y="8371"/>
                  <a:pt x="6474" y="8391"/>
                  <a:pt x="6345" y="8391"/>
                </a:cubicBezTo>
                <a:cubicBezTo>
                  <a:pt x="5810" y="8391"/>
                  <a:pt x="5351" y="8042"/>
                  <a:pt x="5199" y="7509"/>
                </a:cubicBezTo>
                <a:cubicBezTo>
                  <a:pt x="5010" y="6847"/>
                  <a:pt x="5356" y="6186"/>
                  <a:pt x="6018" y="5965"/>
                </a:cubicBezTo>
                <a:cubicBezTo>
                  <a:pt x="6130" y="5934"/>
                  <a:pt x="6242" y="5919"/>
                  <a:pt x="6353" y="5919"/>
                </a:cubicBezTo>
                <a:close/>
                <a:moveTo>
                  <a:pt x="2079" y="9351"/>
                </a:moveTo>
                <a:cubicBezTo>
                  <a:pt x="2744" y="9351"/>
                  <a:pt x="3340" y="9871"/>
                  <a:pt x="3340" y="10596"/>
                </a:cubicBezTo>
                <a:cubicBezTo>
                  <a:pt x="3308" y="11163"/>
                  <a:pt x="2962" y="11604"/>
                  <a:pt x="2426" y="11762"/>
                </a:cubicBezTo>
                <a:cubicBezTo>
                  <a:pt x="2305" y="11797"/>
                  <a:pt x="2183" y="11813"/>
                  <a:pt x="2065" y="11813"/>
                </a:cubicBezTo>
                <a:cubicBezTo>
                  <a:pt x="1538" y="11813"/>
                  <a:pt x="1068" y="11483"/>
                  <a:pt x="914" y="10943"/>
                </a:cubicBezTo>
                <a:cubicBezTo>
                  <a:pt x="693" y="10281"/>
                  <a:pt x="1071" y="9588"/>
                  <a:pt x="1733" y="9399"/>
                </a:cubicBezTo>
                <a:cubicBezTo>
                  <a:pt x="1849" y="9367"/>
                  <a:pt x="1965" y="9351"/>
                  <a:pt x="2079" y="9351"/>
                </a:cubicBezTo>
                <a:close/>
                <a:moveTo>
                  <a:pt x="10617" y="9351"/>
                </a:moveTo>
                <a:cubicBezTo>
                  <a:pt x="11281" y="9351"/>
                  <a:pt x="11878" y="9871"/>
                  <a:pt x="11878" y="10596"/>
                </a:cubicBezTo>
                <a:cubicBezTo>
                  <a:pt x="11846" y="11163"/>
                  <a:pt x="11500" y="11604"/>
                  <a:pt x="10995" y="11762"/>
                </a:cubicBezTo>
                <a:cubicBezTo>
                  <a:pt x="10868" y="11797"/>
                  <a:pt x="10742" y="11813"/>
                  <a:pt x="10620" y="11813"/>
                </a:cubicBezTo>
                <a:cubicBezTo>
                  <a:pt x="10076" y="11813"/>
                  <a:pt x="9606" y="11483"/>
                  <a:pt x="9452" y="10943"/>
                </a:cubicBezTo>
                <a:cubicBezTo>
                  <a:pt x="9263" y="10281"/>
                  <a:pt x="9609" y="9588"/>
                  <a:pt x="10271" y="9399"/>
                </a:cubicBezTo>
                <a:cubicBezTo>
                  <a:pt x="10387" y="9367"/>
                  <a:pt x="10503" y="9351"/>
                  <a:pt x="10617" y="9351"/>
                </a:cubicBezTo>
                <a:close/>
                <a:moveTo>
                  <a:pt x="6344" y="0"/>
                </a:moveTo>
                <a:cubicBezTo>
                  <a:pt x="5677" y="0"/>
                  <a:pt x="5021" y="308"/>
                  <a:pt x="4631" y="893"/>
                </a:cubicBezTo>
                <a:cubicBezTo>
                  <a:pt x="3812" y="2122"/>
                  <a:pt x="4474" y="3760"/>
                  <a:pt x="5955" y="4075"/>
                </a:cubicBezTo>
                <a:lnTo>
                  <a:pt x="5955" y="5146"/>
                </a:lnTo>
                <a:cubicBezTo>
                  <a:pt x="4600" y="5430"/>
                  <a:pt x="3907" y="6910"/>
                  <a:pt x="4537" y="8107"/>
                </a:cubicBezTo>
                <a:lnTo>
                  <a:pt x="3434" y="9021"/>
                </a:lnTo>
                <a:cubicBezTo>
                  <a:pt x="3025" y="8706"/>
                  <a:pt x="2584" y="8548"/>
                  <a:pt x="2080" y="8548"/>
                </a:cubicBezTo>
                <a:cubicBezTo>
                  <a:pt x="945" y="8548"/>
                  <a:pt x="0" y="9494"/>
                  <a:pt x="0" y="10628"/>
                </a:cubicBezTo>
                <a:cubicBezTo>
                  <a:pt x="0" y="11762"/>
                  <a:pt x="945" y="12707"/>
                  <a:pt x="2080" y="12707"/>
                </a:cubicBezTo>
                <a:cubicBezTo>
                  <a:pt x="3214" y="12707"/>
                  <a:pt x="4159" y="11793"/>
                  <a:pt x="4159" y="10628"/>
                </a:cubicBezTo>
                <a:cubicBezTo>
                  <a:pt x="4159" y="10281"/>
                  <a:pt x="4096" y="9966"/>
                  <a:pt x="3938" y="9683"/>
                </a:cubicBezTo>
                <a:lnTo>
                  <a:pt x="5041" y="8769"/>
                </a:lnTo>
                <a:cubicBezTo>
                  <a:pt x="5435" y="9084"/>
                  <a:pt x="5907" y="9242"/>
                  <a:pt x="6376" y="9242"/>
                </a:cubicBezTo>
                <a:cubicBezTo>
                  <a:pt x="6845" y="9242"/>
                  <a:pt x="7309" y="9084"/>
                  <a:pt x="7687" y="8769"/>
                </a:cubicBezTo>
                <a:lnTo>
                  <a:pt x="8790" y="9683"/>
                </a:lnTo>
                <a:cubicBezTo>
                  <a:pt x="8318" y="10596"/>
                  <a:pt x="8570" y="11730"/>
                  <a:pt x="9452" y="12361"/>
                </a:cubicBezTo>
                <a:cubicBezTo>
                  <a:pt x="9803" y="12595"/>
                  <a:pt x="10203" y="12707"/>
                  <a:pt x="10598" y="12707"/>
                </a:cubicBezTo>
                <a:cubicBezTo>
                  <a:pt x="11266" y="12707"/>
                  <a:pt x="11923" y="12387"/>
                  <a:pt x="12319" y="11793"/>
                </a:cubicBezTo>
                <a:cubicBezTo>
                  <a:pt x="12571" y="11478"/>
                  <a:pt x="12665" y="11069"/>
                  <a:pt x="12665" y="10659"/>
                </a:cubicBezTo>
                <a:cubicBezTo>
                  <a:pt x="12665" y="9431"/>
                  <a:pt x="11783" y="8548"/>
                  <a:pt x="10617" y="8548"/>
                </a:cubicBezTo>
                <a:cubicBezTo>
                  <a:pt x="10113" y="8548"/>
                  <a:pt x="9672" y="8706"/>
                  <a:pt x="9294" y="9021"/>
                </a:cubicBezTo>
                <a:lnTo>
                  <a:pt x="8192" y="8107"/>
                </a:lnTo>
                <a:cubicBezTo>
                  <a:pt x="8822" y="6879"/>
                  <a:pt x="8097" y="5398"/>
                  <a:pt x="6774" y="5146"/>
                </a:cubicBezTo>
                <a:lnTo>
                  <a:pt x="6774" y="4075"/>
                </a:lnTo>
                <a:cubicBezTo>
                  <a:pt x="7530" y="3917"/>
                  <a:pt x="8097" y="3382"/>
                  <a:pt x="8349" y="2657"/>
                </a:cubicBezTo>
                <a:cubicBezTo>
                  <a:pt x="8633" y="1806"/>
                  <a:pt x="8318" y="861"/>
                  <a:pt x="7530" y="357"/>
                </a:cubicBezTo>
                <a:cubicBezTo>
                  <a:pt x="7170" y="117"/>
                  <a:pt x="6755" y="0"/>
                  <a:pt x="6344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33" name="Google Shape;9733;p67"/>
          <p:cNvSpPr/>
          <p:nvPr/>
        </p:nvSpPr>
        <p:spPr>
          <a:xfrm>
            <a:off x="3953247" y="2878081"/>
            <a:ext cx="374678" cy="372353"/>
          </a:xfrm>
          <a:custGeom>
            <a:avLst/>
            <a:gdLst/>
            <a:ahLst/>
            <a:cxnLst/>
            <a:rect l="l" t="t" r="r" b="b"/>
            <a:pathLst>
              <a:path w="12729" h="12650" extrusionOk="0">
                <a:moveTo>
                  <a:pt x="9326" y="1000"/>
                </a:moveTo>
                <a:lnTo>
                  <a:pt x="11657" y="3332"/>
                </a:lnTo>
                <a:lnTo>
                  <a:pt x="3403" y="11617"/>
                </a:lnTo>
                <a:lnTo>
                  <a:pt x="1072" y="9286"/>
                </a:lnTo>
                <a:lnTo>
                  <a:pt x="2521" y="7837"/>
                </a:lnTo>
                <a:lnTo>
                  <a:pt x="3403" y="8688"/>
                </a:lnTo>
                <a:cubicBezTo>
                  <a:pt x="3482" y="8766"/>
                  <a:pt x="3584" y="8806"/>
                  <a:pt x="3686" y="8806"/>
                </a:cubicBezTo>
                <a:cubicBezTo>
                  <a:pt x="3789" y="8806"/>
                  <a:pt x="3891" y="8766"/>
                  <a:pt x="3970" y="8688"/>
                </a:cubicBezTo>
                <a:cubicBezTo>
                  <a:pt x="4128" y="8530"/>
                  <a:pt x="4128" y="8278"/>
                  <a:pt x="3970" y="8089"/>
                </a:cubicBezTo>
                <a:lnTo>
                  <a:pt x="3119" y="7238"/>
                </a:lnTo>
                <a:lnTo>
                  <a:pt x="4191" y="6167"/>
                </a:lnTo>
                <a:lnTo>
                  <a:pt x="5041" y="7049"/>
                </a:lnTo>
                <a:cubicBezTo>
                  <a:pt x="5120" y="7128"/>
                  <a:pt x="5230" y="7167"/>
                  <a:pt x="5340" y="7167"/>
                </a:cubicBezTo>
                <a:cubicBezTo>
                  <a:pt x="5451" y="7167"/>
                  <a:pt x="5561" y="7128"/>
                  <a:pt x="5640" y="7049"/>
                </a:cubicBezTo>
                <a:cubicBezTo>
                  <a:pt x="5797" y="6892"/>
                  <a:pt x="5797" y="6608"/>
                  <a:pt x="5640" y="6451"/>
                </a:cubicBezTo>
                <a:lnTo>
                  <a:pt x="4758" y="5600"/>
                </a:lnTo>
                <a:lnTo>
                  <a:pt x="5829" y="4529"/>
                </a:lnTo>
                <a:lnTo>
                  <a:pt x="6711" y="5380"/>
                </a:lnTo>
                <a:cubicBezTo>
                  <a:pt x="6790" y="5458"/>
                  <a:pt x="6892" y="5498"/>
                  <a:pt x="6994" y="5498"/>
                </a:cubicBezTo>
                <a:cubicBezTo>
                  <a:pt x="7097" y="5498"/>
                  <a:pt x="7199" y="5458"/>
                  <a:pt x="7278" y="5380"/>
                </a:cubicBezTo>
                <a:cubicBezTo>
                  <a:pt x="7436" y="5222"/>
                  <a:pt x="7436" y="4970"/>
                  <a:pt x="7278" y="4812"/>
                </a:cubicBezTo>
                <a:lnTo>
                  <a:pt x="6427" y="3930"/>
                </a:lnTo>
                <a:lnTo>
                  <a:pt x="7499" y="2859"/>
                </a:lnTo>
                <a:lnTo>
                  <a:pt x="8349" y="3741"/>
                </a:lnTo>
                <a:cubicBezTo>
                  <a:pt x="8428" y="3820"/>
                  <a:pt x="8538" y="3859"/>
                  <a:pt x="8648" y="3859"/>
                </a:cubicBezTo>
                <a:cubicBezTo>
                  <a:pt x="8759" y="3859"/>
                  <a:pt x="8869" y="3820"/>
                  <a:pt x="8948" y="3741"/>
                </a:cubicBezTo>
                <a:cubicBezTo>
                  <a:pt x="9105" y="3584"/>
                  <a:pt x="9105" y="3300"/>
                  <a:pt x="8948" y="3143"/>
                </a:cubicBezTo>
                <a:lnTo>
                  <a:pt x="8066" y="2292"/>
                </a:lnTo>
                <a:lnTo>
                  <a:pt x="9326" y="1000"/>
                </a:lnTo>
                <a:close/>
                <a:moveTo>
                  <a:pt x="9357" y="0"/>
                </a:moveTo>
                <a:cubicBezTo>
                  <a:pt x="9255" y="0"/>
                  <a:pt x="9153" y="39"/>
                  <a:pt x="9074" y="118"/>
                </a:cubicBezTo>
                <a:lnTo>
                  <a:pt x="7247" y="1914"/>
                </a:lnTo>
                <a:lnTo>
                  <a:pt x="7120" y="2040"/>
                </a:lnTo>
                <a:lnTo>
                  <a:pt x="5608" y="3584"/>
                </a:lnTo>
                <a:lnTo>
                  <a:pt x="5482" y="3678"/>
                </a:lnTo>
                <a:lnTo>
                  <a:pt x="3938" y="5222"/>
                </a:lnTo>
                <a:lnTo>
                  <a:pt x="3812" y="5348"/>
                </a:lnTo>
                <a:lnTo>
                  <a:pt x="2300" y="6892"/>
                </a:lnTo>
                <a:lnTo>
                  <a:pt x="2174" y="7018"/>
                </a:lnTo>
                <a:lnTo>
                  <a:pt x="158" y="9003"/>
                </a:lnTo>
                <a:cubicBezTo>
                  <a:pt x="0" y="9160"/>
                  <a:pt x="0" y="9444"/>
                  <a:pt x="158" y="9601"/>
                </a:cubicBezTo>
                <a:lnTo>
                  <a:pt x="3088" y="12531"/>
                </a:lnTo>
                <a:cubicBezTo>
                  <a:pt x="3167" y="12610"/>
                  <a:pt x="3269" y="12649"/>
                  <a:pt x="3371" y="12649"/>
                </a:cubicBezTo>
                <a:cubicBezTo>
                  <a:pt x="3474" y="12649"/>
                  <a:pt x="3576" y="12610"/>
                  <a:pt x="3655" y="12531"/>
                </a:cubicBezTo>
                <a:lnTo>
                  <a:pt x="12539" y="3647"/>
                </a:lnTo>
                <a:cubicBezTo>
                  <a:pt x="12728" y="3458"/>
                  <a:pt x="12728" y="3174"/>
                  <a:pt x="12571" y="3017"/>
                </a:cubicBezTo>
                <a:lnTo>
                  <a:pt x="9641" y="118"/>
                </a:lnTo>
                <a:cubicBezTo>
                  <a:pt x="9562" y="39"/>
                  <a:pt x="9460" y="0"/>
                  <a:pt x="9357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734" name="Google Shape;9734;p67"/>
          <p:cNvGrpSpPr/>
          <p:nvPr/>
        </p:nvGrpSpPr>
        <p:grpSpPr>
          <a:xfrm>
            <a:off x="1229534" y="1533910"/>
            <a:ext cx="396931" cy="373147"/>
            <a:chOff x="-42804750" y="1949600"/>
            <a:chExt cx="337125" cy="31692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735" name="Google Shape;9735;p67"/>
            <p:cNvSpPr/>
            <p:nvPr/>
          </p:nvSpPr>
          <p:spPr>
            <a:xfrm>
              <a:off x="-42731500" y="2013125"/>
              <a:ext cx="189825" cy="189900"/>
            </a:xfrm>
            <a:custGeom>
              <a:avLst/>
              <a:gdLst/>
              <a:ahLst/>
              <a:cxnLst/>
              <a:rect l="l" t="t" r="r" b="b"/>
              <a:pathLst>
                <a:path w="7593" h="7596" extrusionOk="0">
                  <a:moveTo>
                    <a:pt x="3781" y="805"/>
                  </a:moveTo>
                  <a:cubicBezTo>
                    <a:pt x="5419" y="805"/>
                    <a:pt x="6742" y="2128"/>
                    <a:pt x="6742" y="3767"/>
                  </a:cubicBezTo>
                  <a:cubicBezTo>
                    <a:pt x="6774" y="5405"/>
                    <a:pt x="5419" y="6760"/>
                    <a:pt x="3781" y="6760"/>
                  </a:cubicBezTo>
                  <a:cubicBezTo>
                    <a:pt x="2426" y="6760"/>
                    <a:pt x="1292" y="5878"/>
                    <a:pt x="946" y="4649"/>
                  </a:cubicBezTo>
                  <a:cubicBezTo>
                    <a:pt x="347" y="2727"/>
                    <a:pt x="1765" y="805"/>
                    <a:pt x="3781" y="805"/>
                  </a:cubicBezTo>
                  <a:close/>
                  <a:moveTo>
                    <a:pt x="3809" y="1"/>
                  </a:moveTo>
                  <a:cubicBezTo>
                    <a:pt x="3297" y="1"/>
                    <a:pt x="2785" y="105"/>
                    <a:pt x="2300" y="301"/>
                  </a:cubicBezTo>
                  <a:cubicBezTo>
                    <a:pt x="946" y="868"/>
                    <a:pt x="0" y="2223"/>
                    <a:pt x="0" y="3798"/>
                  </a:cubicBezTo>
                  <a:cubicBezTo>
                    <a:pt x="0" y="5058"/>
                    <a:pt x="630" y="6224"/>
                    <a:pt x="1670" y="6949"/>
                  </a:cubicBezTo>
                  <a:cubicBezTo>
                    <a:pt x="2333" y="7390"/>
                    <a:pt x="3060" y="7596"/>
                    <a:pt x="3776" y="7596"/>
                  </a:cubicBezTo>
                  <a:cubicBezTo>
                    <a:pt x="4286" y="7596"/>
                    <a:pt x="4790" y="7492"/>
                    <a:pt x="5262" y="7295"/>
                  </a:cubicBezTo>
                  <a:cubicBezTo>
                    <a:pt x="6648" y="6697"/>
                    <a:pt x="7593" y="5373"/>
                    <a:pt x="7593" y="3798"/>
                  </a:cubicBezTo>
                  <a:cubicBezTo>
                    <a:pt x="7593" y="2506"/>
                    <a:pt x="6931" y="1341"/>
                    <a:pt x="5892" y="648"/>
                  </a:cubicBezTo>
                  <a:cubicBezTo>
                    <a:pt x="5248" y="206"/>
                    <a:pt x="4528" y="1"/>
                    <a:pt x="38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6" name="Google Shape;9736;p67"/>
            <p:cNvSpPr/>
            <p:nvPr/>
          </p:nvSpPr>
          <p:spPr>
            <a:xfrm>
              <a:off x="-42804750" y="1949600"/>
              <a:ext cx="337125" cy="316925"/>
            </a:xfrm>
            <a:custGeom>
              <a:avLst/>
              <a:gdLst/>
              <a:ahLst/>
              <a:cxnLst/>
              <a:rect l="l" t="t" r="r" b="b"/>
              <a:pathLst>
                <a:path w="13485" h="12677" extrusionOk="0">
                  <a:moveTo>
                    <a:pt x="3306" y="817"/>
                  </a:moveTo>
                  <a:cubicBezTo>
                    <a:pt x="3769" y="817"/>
                    <a:pt x="4233" y="967"/>
                    <a:pt x="4600" y="1267"/>
                  </a:cubicBezTo>
                  <a:cubicBezTo>
                    <a:pt x="3277" y="1802"/>
                    <a:pt x="2174" y="2905"/>
                    <a:pt x="1607" y="4260"/>
                  </a:cubicBezTo>
                  <a:cubicBezTo>
                    <a:pt x="914" y="3283"/>
                    <a:pt x="1072" y="1897"/>
                    <a:pt x="2143" y="1172"/>
                  </a:cubicBezTo>
                  <a:cubicBezTo>
                    <a:pt x="2484" y="935"/>
                    <a:pt x="2895" y="817"/>
                    <a:pt x="3306" y="817"/>
                  </a:cubicBezTo>
                  <a:close/>
                  <a:moveTo>
                    <a:pt x="10101" y="823"/>
                  </a:moveTo>
                  <a:cubicBezTo>
                    <a:pt x="10771" y="823"/>
                    <a:pt x="11436" y="1137"/>
                    <a:pt x="11846" y="1771"/>
                  </a:cubicBezTo>
                  <a:cubicBezTo>
                    <a:pt x="12382" y="2527"/>
                    <a:pt x="12319" y="3535"/>
                    <a:pt x="11783" y="4260"/>
                  </a:cubicBezTo>
                  <a:cubicBezTo>
                    <a:pt x="11248" y="2905"/>
                    <a:pt x="10177" y="1802"/>
                    <a:pt x="8790" y="1267"/>
                  </a:cubicBezTo>
                  <a:cubicBezTo>
                    <a:pt x="9176" y="971"/>
                    <a:pt x="9640" y="823"/>
                    <a:pt x="10101" y="823"/>
                  </a:cubicBezTo>
                  <a:close/>
                  <a:moveTo>
                    <a:pt x="6662" y="1686"/>
                  </a:moveTo>
                  <a:cubicBezTo>
                    <a:pt x="7287" y="1686"/>
                    <a:pt x="7908" y="1809"/>
                    <a:pt x="8475" y="2055"/>
                  </a:cubicBezTo>
                  <a:cubicBezTo>
                    <a:pt x="10177" y="2748"/>
                    <a:pt x="11311" y="4417"/>
                    <a:pt x="11311" y="6339"/>
                  </a:cubicBezTo>
                  <a:cubicBezTo>
                    <a:pt x="11374" y="8891"/>
                    <a:pt x="9263" y="10970"/>
                    <a:pt x="6711" y="10970"/>
                  </a:cubicBezTo>
                  <a:cubicBezTo>
                    <a:pt x="4159" y="10970"/>
                    <a:pt x="2048" y="8891"/>
                    <a:pt x="2017" y="6339"/>
                  </a:cubicBezTo>
                  <a:cubicBezTo>
                    <a:pt x="2017" y="4764"/>
                    <a:pt x="2804" y="3346"/>
                    <a:pt x="4065" y="2464"/>
                  </a:cubicBezTo>
                  <a:cubicBezTo>
                    <a:pt x="4846" y="1943"/>
                    <a:pt x="5759" y="1686"/>
                    <a:pt x="6662" y="1686"/>
                  </a:cubicBezTo>
                  <a:close/>
                  <a:moveTo>
                    <a:pt x="3282" y="1"/>
                  </a:moveTo>
                  <a:cubicBezTo>
                    <a:pt x="2347" y="1"/>
                    <a:pt x="1411" y="437"/>
                    <a:pt x="820" y="1298"/>
                  </a:cubicBezTo>
                  <a:cubicBezTo>
                    <a:pt x="0" y="2496"/>
                    <a:pt x="189" y="4165"/>
                    <a:pt x="1292" y="5142"/>
                  </a:cubicBezTo>
                  <a:cubicBezTo>
                    <a:pt x="820" y="7316"/>
                    <a:pt x="1702" y="9553"/>
                    <a:pt x="3497" y="10844"/>
                  </a:cubicBezTo>
                  <a:lnTo>
                    <a:pt x="2867" y="12073"/>
                  </a:lnTo>
                  <a:cubicBezTo>
                    <a:pt x="2773" y="12262"/>
                    <a:pt x="2867" y="12514"/>
                    <a:pt x="3088" y="12640"/>
                  </a:cubicBezTo>
                  <a:cubicBezTo>
                    <a:pt x="3137" y="12665"/>
                    <a:pt x="3189" y="12677"/>
                    <a:pt x="3240" y="12677"/>
                  </a:cubicBezTo>
                  <a:cubicBezTo>
                    <a:pt x="3386" y="12677"/>
                    <a:pt x="3530" y="12582"/>
                    <a:pt x="3623" y="12420"/>
                  </a:cubicBezTo>
                  <a:lnTo>
                    <a:pt x="4222" y="11254"/>
                  </a:lnTo>
                  <a:cubicBezTo>
                    <a:pt x="4994" y="11632"/>
                    <a:pt x="5821" y="11821"/>
                    <a:pt x="6648" y="11821"/>
                  </a:cubicBezTo>
                  <a:cubicBezTo>
                    <a:pt x="7475" y="11821"/>
                    <a:pt x="8302" y="11632"/>
                    <a:pt x="9074" y="11254"/>
                  </a:cubicBezTo>
                  <a:lnTo>
                    <a:pt x="9641" y="12420"/>
                  </a:lnTo>
                  <a:cubicBezTo>
                    <a:pt x="9736" y="12587"/>
                    <a:pt x="9904" y="12663"/>
                    <a:pt x="10062" y="12663"/>
                  </a:cubicBezTo>
                  <a:cubicBezTo>
                    <a:pt x="10113" y="12663"/>
                    <a:pt x="10162" y="12655"/>
                    <a:pt x="10208" y="12640"/>
                  </a:cubicBezTo>
                  <a:cubicBezTo>
                    <a:pt x="10397" y="12514"/>
                    <a:pt x="10492" y="12262"/>
                    <a:pt x="10397" y="12073"/>
                  </a:cubicBezTo>
                  <a:lnTo>
                    <a:pt x="9767" y="10844"/>
                  </a:lnTo>
                  <a:cubicBezTo>
                    <a:pt x="11594" y="9584"/>
                    <a:pt x="12476" y="7347"/>
                    <a:pt x="11972" y="5142"/>
                  </a:cubicBezTo>
                  <a:cubicBezTo>
                    <a:pt x="13485" y="3882"/>
                    <a:pt x="13359" y="1582"/>
                    <a:pt x="11752" y="511"/>
                  </a:cubicBezTo>
                  <a:cubicBezTo>
                    <a:pt x="11243" y="171"/>
                    <a:pt x="10658" y="5"/>
                    <a:pt x="10078" y="5"/>
                  </a:cubicBezTo>
                  <a:cubicBezTo>
                    <a:pt x="9258" y="5"/>
                    <a:pt x="8449" y="338"/>
                    <a:pt x="7877" y="983"/>
                  </a:cubicBezTo>
                  <a:cubicBezTo>
                    <a:pt x="7483" y="905"/>
                    <a:pt x="7081" y="865"/>
                    <a:pt x="6679" y="865"/>
                  </a:cubicBezTo>
                  <a:cubicBezTo>
                    <a:pt x="6278" y="865"/>
                    <a:pt x="5876" y="905"/>
                    <a:pt x="5482" y="983"/>
                  </a:cubicBezTo>
                  <a:cubicBezTo>
                    <a:pt x="4898" y="326"/>
                    <a:pt x="4090" y="1"/>
                    <a:pt x="32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7" name="Google Shape;9737;p67"/>
            <p:cNvSpPr/>
            <p:nvPr/>
          </p:nvSpPr>
          <p:spPr>
            <a:xfrm>
              <a:off x="-42644075" y="2060025"/>
              <a:ext cx="59100" cy="65400"/>
            </a:xfrm>
            <a:custGeom>
              <a:avLst/>
              <a:gdLst/>
              <a:ahLst/>
              <a:cxnLst/>
              <a:rect l="l" t="t" r="r" b="b"/>
              <a:pathLst>
                <a:path w="2364" h="2616" extrusionOk="0">
                  <a:moveTo>
                    <a:pt x="442" y="0"/>
                  </a:moveTo>
                  <a:cubicBezTo>
                    <a:pt x="189" y="0"/>
                    <a:pt x="0" y="189"/>
                    <a:pt x="0" y="410"/>
                  </a:cubicBezTo>
                  <a:lnTo>
                    <a:pt x="0" y="2237"/>
                  </a:lnTo>
                  <a:cubicBezTo>
                    <a:pt x="0" y="2458"/>
                    <a:pt x="189" y="2615"/>
                    <a:pt x="442" y="2615"/>
                  </a:cubicBezTo>
                  <a:lnTo>
                    <a:pt x="1922" y="2615"/>
                  </a:lnTo>
                  <a:cubicBezTo>
                    <a:pt x="2174" y="2615"/>
                    <a:pt x="2363" y="2426"/>
                    <a:pt x="2363" y="2237"/>
                  </a:cubicBezTo>
                  <a:cubicBezTo>
                    <a:pt x="2363" y="1954"/>
                    <a:pt x="2174" y="1796"/>
                    <a:pt x="1922" y="1796"/>
                  </a:cubicBezTo>
                  <a:lnTo>
                    <a:pt x="820" y="1796"/>
                  </a:lnTo>
                  <a:lnTo>
                    <a:pt x="820" y="410"/>
                  </a:lnTo>
                  <a:cubicBezTo>
                    <a:pt x="820" y="189"/>
                    <a:pt x="631" y="0"/>
                    <a:pt x="4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38" name="Google Shape;9738;p67"/>
          <p:cNvGrpSpPr/>
          <p:nvPr/>
        </p:nvGrpSpPr>
        <p:grpSpPr>
          <a:xfrm>
            <a:off x="1292211" y="1986607"/>
            <a:ext cx="335706" cy="364258"/>
            <a:chOff x="-42778750" y="2320125"/>
            <a:chExt cx="285125" cy="30937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739" name="Google Shape;9739;p67"/>
            <p:cNvSpPr/>
            <p:nvPr/>
          </p:nvSpPr>
          <p:spPr>
            <a:xfrm>
              <a:off x="-42778750" y="2320125"/>
              <a:ext cx="285125" cy="309375"/>
            </a:xfrm>
            <a:custGeom>
              <a:avLst/>
              <a:gdLst/>
              <a:ahLst/>
              <a:cxnLst/>
              <a:rect l="l" t="t" r="r" b="b"/>
              <a:pathLst>
                <a:path w="11405" h="12375" extrusionOk="0">
                  <a:moveTo>
                    <a:pt x="5654" y="815"/>
                  </a:moveTo>
                  <a:cubicBezTo>
                    <a:pt x="5920" y="815"/>
                    <a:pt x="6185" y="965"/>
                    <a:pt x="6459" y="1253"/>
                  </a:cubicBezTo>
                  <a:cubicBezTo>
                    <a:pt x="6711" y="1568"/>
                    <a:pt x="6963" y="1978"/>
                    <a:pt x="7120" y="2419"/>
                  </a:cubicBezTo>
                  <a:cubicBezTo>
                    <a:pt x="6616" y="2545"/>
                    <a:pt x="6144" y="2734"/>
                    <a:pt x="5671" y="2923"/>
                  </a:cubicBezTo>
                  <a:cubicBezTo>
                    <a:pt x="5198" y="2734"/>
                    <a:pt x="4726" y="2545"/>
                    <a:pt x="4190" y="2419"/>
                  </a:cubicBezTo>
                  <a:cubicBezTo>
                    <a:pt x="4348" y="2072"/>
                    <a:pt x="4568" y="1663"/>
                    <a:pt x="4789" y="1348"/>
                  </a:cubicBezTo>
                  <a:cubicBezTo>
                    <a:pt x="5083" y="988"/>
                    <a:pt x="5368" y="815"/>
                    <a:pt x="5654" y="815"/>
                  </a:cubicBezTo>
                  <a:close/>
                  <a:moveTo>
                    <a:pt x="3938" y="3238"/>
                  </a:moveTo>
                  <a:cubicBezTo>
                    <a:pt x="4159" y="3332"/>
                    <a:pt x="4411" y="3364"/>
                    <a:pt x="4600" y="3427"/>
                  </a:cubicBezTo>
                  <a:cubicBezTo>
                    <a:pt x="4285" y="3616"/>
                    <a:pt x="4033" y="3774"/>
                    <a:pt x="3781" y="3900"/>
                  </a:cubicBezTo>
                  <a:cubicBezTo>
                    <a:pt x="3844" y="3679"/>
                    <a:pt x="3907" y="3427"/>
                    <a:pt x="3938" y="3238"/>
                  </a:cubicBezTo>
                  <a:close/>
                  <a:moveTo>
                    <a:pt x="7341" y="3238"/>
                  </a:moveTo>
                  <a:cubicBezTo>
                    <a:pt x="7435" y="3490"/>
                    <a:pt x="7467" y="3711"/>
                    <a:pt x="7498" y="3963"/>
                  </a:cubicBezTo>
                  <a:cubicBezTo>
                    <a:pt x="7246" y="3805"/>
                    <a:pt x="6963" y="3616"/>
                    <a:pt x="6679" y="3490"/>
                  </a:cubicBezTo>
                  <a:cubicBezTo>
                    <a:pt x="6868" y="3364"/>
                    <a:pt x="7120" y="3301"/>
                    <a:pt x="7341" y="3238"/>
                  </a:cubicBezTo>
                  <a:close/>
                  <a:moveTo>
                    <a:pt x="2340" y="2993"/>
                  </a:moveTo>
                  <a:cubicBezTo>
                    <a:pt x="2618" y="2993"/>
                    <a:pt x="2897" y="3021"/>
                    <a:pt x="3151" y="3049"/>
                  </a:cubicBezTo>
                  <a:cubicBezTo>
                    <a:pt x="3025" y="3522"/>
                    <a:pt x="2899" y="3994"/>
                    <a:pt x="2867" y="4593"/>
                  </a:cubicBezTo>
                  <a:cubicBezTo>
                    <a:pt x="2457" y="4908"/>
                    <a:pt x="2048" y="5223"/>
                    <a:pt x="1670" y="5569"/>
                  </a:cubicBezTo>
                  <a:cubicBezTo>
                    <a:pt x="1040" y="4782"/>
                    <a:pt x="473" y="3616"/>
                    <a:pt x="1355" y="3175"/>
                  </a:cubicBezTo>
                  <a:cubicBezTo>
                    <a:pt x="1651" y="3036"/>
                    <a:pt x="1995" y="2993"/>
                    <a:pt x="2340" y="2993"/>
                  </a:cubicBezTo>
                  <a:close/>
                  <a:moveTo>
                    <a:pt x="8935" y="3013"/>
                  </a:moveTo>
                  <a:cubicBezTo>
                    <a:pt x="9678" y="3013"/>
                    <a:pt x="10397" y="3218"/>
                    <a:pt x="10397" y="3868"/>
                  </a:cubicBezTo>
                  <a:cubicBezTo>
                    <a:pt x="10397" y="4435"/>
                    <a:pt x="9956" y="5097"/>
                    <a:pt x="9609" y="5569"/>
                  </a:cubicBezTo>
                  <a:cubicBezTo>
                    <a:pt x="9294" y="5254"/>
                    <a:pt x="8884" y="4908"/>
                    <a:pt x="8412" y="4593"/>
                  </a:cubicBezTo>
                  <a:cubicBezTo>
                    <a:pt x="8349" y="4089"/>
                    <a:pt x="8254" y="3553"/>
                    <a:pt x="8160" y="3080"/>
                  </a:cubicBezTo>
                  <a:cubicBezTo>
                    <a:pt x="8400" y="3039"/>
                    <a:pt x="8669" y="3013"/>
                    <a:pt x="8935" y="3013"/>
                  </a:cubicBezTo>
                  <a:close/>
                  <a:moveTo>
                    <a:pt x="8538" y="5695"/>
                  </a:moveTo>
                  <a:cubicBezTo>
                    <a:pt x="8727" y="5853"/>
                    <a:pt x="8884" y="6010"/>
                    <a:pt x="9042" y="6168"/>
                  </a:cubicBezTo>
                  <a:cubicBezTo>
                    <a:pt x="8884" y="6325"/>
                    <a:pt x="8695" y="6483"/>
                    <a:pt x="8538" y="6640"/>
                  </a:cubicBezTo>
                  <a:lnTo>
                    <a:pt x="8538" y="5695"/>
                  </a:lnTo>
                  <a:close/>
                  <a:moveTo>
                    <a:pt x="2741" y="5727"/>
                  </a:moveTo>
                  <a:lnTo>
                    <a:pt x="2741" y="6672"/>
                  </a:lnTo>
                  <a:cubicBezTo>
                    <a:pt x="2552" y="6514"/>
                    <a:pt x="2394" y="6357"/>
                    <a:pt x="2237" y="6199"/>
                  </a:cubicBezTo>
                  <a:cubicBezTo>
                    <a:pt x="2426" y="6010"/>
                    <a:pt x="2583" y="5884"/>
                    <a:pt x="2741" y="5727"/>
                  </a:cubicBezTo>
                  <a:close/>
                  <a:moveTo>
                    <a:pt x="5671" y="3837"/>
                  </a:moveTo>
                  <a:cubicBezTo>
                    <a:pt x="6364" y="4152"/>
                    <a:pt x="7026" y="4561"/>
                    <a:pt x="7656" y="5002"/>
                  </a:cubicBezTo>
                  <a:cubicBezTo>
                    <a:pt x="7750" y="5821"/>
                    <a:pt x="7750" y="6609"/>
                    <a:pt x="7656" y="7334"/>
                  </a:cubicBezTo>
                  <a:cubicBezTo>
                    <a:pt x="7026" y="7775"/>
                    <a:pt x="6364" y="8184"/>
                    <a:pt x="5671" y="8531"/>
                  </a:cubicBezTo>
                  <a:cubicBezTo>
                    <a:pt x="4946" y="8216"/>
                    <a:pt x="4285" y="7806"/>
                    <a:pt x="3655" y="7334"/>
                  </a:cubicBezTo>
                  <a:cubicBezTo>
                    <a:pt x="3560" y="6609"/>
                    <a:pt x="3560" y="5821"/>
                    <a:pt x="3655" y="5002"/>
                  </a:cubicBezTo>
                  <a:cubicBezTo>
                    <a:pt x="3970" y="4782"/>
                    <a:pt x="4285" y="4593"/>
                    <a:pt x="4631" y="4404"/>
                  </a:cubicBezTo>
                  <a:cubicBezTo>
                    <a:pt x="4978" y="4183"/>
                    <a:pt x="5356" y="3994"/>
                    <a:pt x="5671" y="3837"/>
                  </a:cubicBezTo>
                  <a:close/>
                  <a:moveTo>
                    <a:pt x="3781" y="8436"/>
                  </a:moveTo>
                  <a:lnTo>
                    <a:pt x="3781" y="8436"/>
                  </a:lnTo>
                  <a:cubicBezTo>
                    <a:pt x="3907" y="8531"/>
                    <a:pt x="4033" y="8594"/>
                    <a:pt x="4222" y="8688"/>
                  </a:cubicBezTo>
                  <a:cubicBezTo>
                    <a:pt x="4241" y="8641"/>
                    <a:pt x="4248" y="8625"/>
                    <a:pt x="4250" y="8625"/>
                  </a:cubicBezTo>
                  <a:lnTo>
                    <a:pt x="4250" y="8625"/>
                  </a:lnTo>
                  <a:cubicBezTo>
                    <a:pt x="4252" y="8625"/>
                    <a:pt x="4233" y="8679"/>
                    <a:pt x="4225" y="8690"/>
                  </a:cubicBezTo>
                  <a:lnTo>
                    <a:pt x="4225" y="8690"/>
                  </a:lnTo>
                  <a:cubicBezTo>
                    <a:pt x="4224" y="8689"/>
                    <a:pt x="4223" y="8689"/>
                    <a:pt x="4222" y="8688"/>
                  </a:cubicBezTo>
                  <a:lnTo>
                    <a:pt x="4222" y="8688"/>
                  </a:lnTo>
                  <a:cubicBezTo>
                    <a:pt x="4222" y="8691"/>
                    <a:pt x="4222" y="8692"/>
                    <a:pt x="4223" y="8692"/>
                  </a:cubicBezTo>
                  <a:cubicBezTo>
                    <a:pt x="4223" y="8692"/>
                    <a:pt x="4224" y="8691"/>
                    <a:pt x="4225" y="8690"/>
                  </a:cubicBezTo>
                  <a:lnTo>
                    <a:pt x="4225" y="8690"/>
                  </a:lnTo>
                  <a:cubicBezTo>
                    <a:pt x="4350" y="8753"/>
                    <a:pt x="4475" y="8846"/>
                    <a:pt x="4631" y="8909"/>
                  </a:cubicBezTo>
                  <a:cubicBezTo>
                    <a:pt x="4411" y="9003"/>
                    <a:pt x="4159" y="9066"/>
                    <a:pt x="3970" y="9129"/>
                  </a:cubicBezTo>
                  <a:cubicBezTo>
                    <a:pt x="3907" y="8909"/>
                    <a:pt x="3844" y="8688"/>
                    <a:pt x="3781" y="8436"/>
                  </a:cubicBezTo>
                  <a:close/>
                  <a:moveTo>
                    <a:pt x="7498" y="8499"/>
                  </a:moveTo>
                  <a:cubicBezTo>
                    <a:pt x="7467" y="8688"/>
                    <a:pt x="7435" y="8909"/>
                    <a:pt x="7341" y="9161"/>
                  </a:cubicBezTo>
                  <a:cubicBezTo>
                    <a:pt x="7120" y="9066"/>
                    <a:pt x="6868" y="9035"/>
                    <a:pt x="6679" y="8972"/>
                  </a:cubicBezTo>
                  <a:cubicBezTo>
                    <a:pt x="6994" y="8814"/>
                    <a:pt x="7278" y="8625"/>
                    <a:pt x="7498" y="8499"/>
                  </a:cubicBezTo>
                  <a:close/>
                  <a:moveTo>
                    <a:pt x="1638" y="6798"/>
                  </a:moveTo>
                  <a:cubicBezTo>
                    <a:pt x="1985" y="7145"/>
                    <a:pt x="2394" y="7491"/>
                    <a:pt x="2836" y="7775"/>
                  </a:cubicBezTo>
                  <a:cubicBezTo>
                    <a:pt x="2899" y="8279"/>
                    <a:pt x="2993" y="8814"/>
                    <a:pt x="3088" y="9287"/>
                  </a:cubicBezTo>
                  <a:cubicBezTo>
                    <a:pt x="2848" y="9347"/>
                    <a:pt x="2583" y="9369"/>
                    <a:pt x="2309" y="9369"/>
                  </a:cubicBezTo>
                  <a:cubicBezTo>
                    <a:pt x="2150" y="9369"/>
                    <a:pt x="1989" y="9361"/>
                    <a:pt x="1827" y="9350"/>
                  </a:cubicBezTo>
                  <a:cubicBezTo>
                    <a:pt x="1103" y="9224"/>
                    <a:pt x="725" y="8846"/>
                    <a:pt x="945" y="8090"/>
                  </a:cubicBezTo>
                  <a:cubicBezTo>
                    <a:pt x="1040" y="7649"/>
                    <a:pt x="1323" y="7239"/>
                    <a:pt x="1638" y="6798"/>
                  </a:cubicBezTo>
                  <a:close/>
                  <a:moveTo>
                    <a:pt x="9641" y="6830"/>
                  </a:moveTo>
                  <a:cubicBezTo>
                    <a:pt x="9987" y="7271"/>
                    <a:pt x="10428" y="7932"/>
                    <a:pt x="10428" y="8531"/>
                  </a:cubicBezTo>
                  <a:cubicBezTo>
                    <a:pt x="10405" y="9192"/>
                    <a:pt x="9707" y="9391"/>
                    <a:pt x="8988" y="9391"/>
                  </a:cubicBezTo>
                  <a:cubicBezTo>
                    <a:pt x="8713" y="9391"/>
                    <a:pt x="8435" y="9362"/>
                    <a:pt x="8191" y="9318"/>
                  </a:cubicBezTo>
                  <a:cubicBezTo>
                    <a:pt x="8286" y="8846"/>
                    <a:pt x="8412" y="8373"/>
                    <a:pt x="8443" y="7806"/>
                  </a:cubicBezTo>
                  <a:cubicBezTo>
                    <a:pt x="8853" y="7491"/>
                    <a:pt x="9294" y="7176"/>
                    <a:pt x="9641" y="6830"/>
                  </a:cubicBezTo>
                  <a:close/>
                  <a:moveTo>
                    <a:pt x="5671" y="9444"/>
                  </a:moveTo>
                  <a:cubicBezTo>
                    <a:pt x="6144" y="9633"/>
                    <a:pt x="6616" y="9822"/>
                    <a:pt x="7120" y="9948"/>
                  </a:cubicBezTo>
                  <a:cubicBezTo>
                    <a:pt x="6868" y="10453"/>
                    <a:pt x="6522" y="11177"/>
                    <a:pt x="6049" y="11429"/>
                  </a:cubicBezTo>
                  <a:cubicBezTo>
                    <a:pt x="5909" y="11527"/>
                    <a:pt x="5782" y="11569"/>
                    <a:pt x="5659" y="11569"/>
                  </a:cubicBezTo>
                  <a:cubicBezTo>
                    <a:pt x="5504" y="11569"/>
                    <a:pt x="5356" y="11503"/>
                    <a:pt x="5198" y="11398"/>
                  </a:cubicBezTo>
                  <a:cubicBezTo>
                    <a:pt x="4757" y="11083"/>
                    <a:pt x="4411" y="10453"/>
                    <a:pt x="4222" y="9948"/>
                  </a:cubicBezTo>
                  <a:cubicBezTo>
                    <a:pt x="4694" y="9822"/>
                    <a:pt x="5198" y="9633"/>
                    <a:pt x="5671" y="9444"/>
                  </a:cubicBezTo>
                  <a:close/>
                  <a:moveTo>
                    <a:pt x="5689" y="1"/>
                  </a:moveTo>
                  <a:cubicBezTo>
                    <a:pt x="5142" y="1"/>
                    <a:pt x="4663" y="283"/>
                    <a:pt x="4285" y="686"/>
                  </a:cubicBezTo>
                  <a:cubicBezTo>
                    <a:pt x="3907" y="1127"/>
                    <a:pt x="3623" y="1663"/>
                    <a:pt x="3434" y="2261"/>
                  </a:cubicBezTo>
                  <a:cubicBezTo>
                    <a:pt x="3054" y="2197"/>
                    <a:pt x="2712" y="2168"/>
                    <a:pt x="2405" y="2168"/>
                  </a:cubicBezTo>
                  <a:cubicBezTo>
                    <a:pt x="753" y="2168"/>
                    <a:pt x="126" y="3018"/>
                    <a:pt x="126" y="3868"/>
                  </a:cubicBezTo>
                  <a:cubicBezTo>
                    <a:pt x="126" y="4687"/>
                    <a:pt x="630" y="5538"/>
                    <a:pt x="1166" y="6168"/>
                  </a:cubicBezTo>
                  <a:cubicBezTo>
                    <a:pt x="788" y="6640"/>
                    <a:pt x="441" y="7176"/>
                    <a:pt x="221" y="7775"/>
                  </a:cubicBezTo>
                  <a:cubicBezTo>
                    <a:pt x="0" y="8499"/>
                    <a:pt x="126" y="9224"/>
                    <a:pt x="693" y="9696"/>
                  </a:cubicBezTo>
                  <a:cubicBezTo>
                    <a:pt x="1155" y="10078"/>
                    <a:pt x="1784" y="10204"/>
                    <a:pt x="2416" y="10204"/>
                  </a:cubicBezTo>
                  <a:cubicBezTo>
                    <a:pt x="2775" y="10204"/>
                    <a:pt x="3135" y="10163"/>
                    <a:pt x="3466" y="10106"/>
                  </a:cubicBezTo>
                  <a:lnTo>
                    <a:pt x="3812" y="10925"/>
                  </a:lnTo>
                  <a:cubicBezTo>
                    <a:pt x="4442" y="12059"/>
                    <a:pt x="5135" y="12374"/>
                    <a:pt x="5702" y="12374"/>
                  </a:cubicBezTo>
                  <a:cubicBezTo>
                    <a:pt x="6837" y="12374"/>
                    <a:pt x="7593" y="11177"/>
                    <a:pt x="8002" y="10106"/>
                  </a:cubicBezTo>
                  <a:cubicBezTo>
                    <a:pt x="8317" y="10159"/>
                    <a:pt x="8660" y="10194"/>
                    <a:pt x="9004" y="10194"/>
                  </a:cubicBezTo>
                  <a:cubicBezTo>
                    <a:pt x="9690" y="10194"/>
                    <a:pt x="10376" y="10054"/>
                    <a:pt x="10838" y="9633"/>
                  </a:cubicBezTo>
                  <a:cubicBezTo>
                    <a:pt x="11310" y="9161"/>
                    <a:pt x="11373" y="8531"/>
                    <a:pt x="11216" y="7901"/>
                  </a:cubicBezTo>
                  <a:cubicBezTo>
                    <a:pt x="10995" y="7302"/>
                    <a:pt x="10617" y="6703"/>
                    <a:pt x="10208" y="6199"/>
                  </a:cubicBezTo>
                  <a:cubicBezTo>
                    <a:pt x="10838" y="5443"/>
                    <a:pt x="11405" y="4435"/>
                    <a:pt x="11184" y="3490"/>
                  </a:cubicBezTo>
                  <a:cubicBezTo>
                    <a:pt x="10995" y="2765"/>
                    <a:pt x="10397" y="2387"/>
                    <a:pt x="9641" y="2230"/>
                  </a:cubicBezTo>
                  <a:cubicBezTo>
                    <a:pt x="9406" y="2175"/>
                    <a:pt x="9153" y="2150"/>
                    <a:pt x="8895" y="2150"/>
                  </a:cubicBezTo>
                  <a:cubicBezTo>
                    <a:pt x="8565" y="2150"/>
                    <a:pt x="8226" y="2191"/>
                    <a:pt x="7908" y="2261"/>
                  </a:cubicBezTo>
                  <a:cubicBezTo>
                    <a:pt x="7593" y="1348"/>
                    <a:pt x="6994" y="340"/>
                    <a:pt x="6112" y="56"/>
                  </a:cubicBezTo>
                  <a:cubicBezTo>
                    <a:pt x="5967" y="18"/>
                    <a:pt x="5826" y="1"/>
                    <a:pt x="56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0" name="Google Shape;9740;p67"/>
            <p:cNvSpPr/>
            <p:nvPr/>
          </p:nvSpPr>
          <p:spPr>
            <a:xfrm>
              <a:off x="-42667700" y="2443600"/>
              <a:ext cx="62250" cy="61475"/>
            </a:xfrm>
            <a:custGeom>
              <a:avLst/>
              <a:gdLst/>
              <a:ahLst/>
              <a:cxnLst/>
              <a:rect l="l" t="t" r="r" b="b"/>
              <a:pathLst>
                <a:path w="2490" h="2459" extrusionOk="0">
                  <a:moveTo>
                    <a:pt x="1249" y="858"/>
                  </a:moveTo>
                  <a:cubicBezTo>
                    <a:pt x="1468" y="858"/>
                    <a:pt x="1639" y="1027"/>
                    <a:pt x="1639" y="1260"/>
                  </a:cubicBezTo>
                  <a:cubicBezTo>
                    <a:pt x="1607" y="1418"/>
                    <a:pt x="1481" y="1575"/>
                    <a:pt x="1323" y="1670"/>
                  </a:cubicBezTo>
                  <a:cubicBezTo>
                    <a:pt x="1285" y="1681"/>
                    <a:pt x="1248" y="1686"/>
                    <a:pt x="1211" y="1686"/>
                  </a:cubicBezTo>
                  <a:cubicBezTo>
                    <a:pt x="1040" y="1686"/>
                    <a:pt x="897" y="1569"/>
                    <a:pt x="819" y="1386"/>
                  </a:cubicBezTo>
                  <a:cubicBezTo>
                    <a:pt x="756" y="1134"/>
                    <a:pt x="851" y="945"/>
                    <a:pt x="1103" y="882"/>
                  </a:cubicBezTo>
                  <a:cubicBezTo>
                    <a:pt x="1153" y="866"/>
                    <a:pt x="1202" y="858"/>
                    <a:pt x="1249" y="858"/>
                  </a:cubicBezTo>
                  <a:close/>
                  <a:moveTo>
                    <a:pt x="1229" y="0"/>
                  </a:moveTo>
                  <a:cubicBezTo>
                    <a:pt x="567" y="0"/>
                    <a:pt x="0" y="567"/>
                    <a:pt x="0" y="1229"/>
                  </a:cubicBezTo>
                  <a:cubicBezTo>
                    <a:pt x="0" y="1874"/>
                    <a:pt x="509" y="2459"/>
                    <a:pt x="1177" y="2459"/>
                  </a:cubicBezTo>
                  <a:cubicBezTo>
                    <a:pt x="1194" y="2459"/>
                    <a:pt x="1211" y="2458"/>
                    <a:pt x="1229" y="2458"/>
                  </a:cubicBezTo>
                  <a:cubicBezTo>
                    <a:pt x="1891" y="2458"/>
                    <a:pt x="2489" y="1891"/>
                    <a:pt x="2489" y="1229"/>
                  </a:cubicBezTo>
                  <a:cubicBezTo>
                    <a:pt x="2426" y="567"/>
                    <a:pt x="1891" y="0"/>
                    <a:pt x="12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41" name="Google Shape;9741;p67"/>
          <p:cNvGrpSpPr/>
          <p:nvPr/>
        </p:nvGrpSpPr>
        <p:grpSpPr>
          <a:xfrm>
            <a:off x="1269879" y="2433612"/>
            <a:ext cx="375591" cy="374678"/>
            <a:chOff x="-42796875" y="2680675"/>
            <a:chExt cx="319000" cy="31822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742" name="Google Shape;9742;p67"/>
            <p:cNvSpPr/>
            <p:nvPr/>
          </p:nvSpPr>
          <p:spPr>
            <a:xfrm>
              <a:off x="-42671650" y="2853950"/>
              <a:ext cx="70125" cy="21275"/>
            </a:xfrm>
            <a:custGeom>
              <a:avLst/>
              <a:gdLst/>
              <a:ahLst/>
              <a:cxnLst/>
              <a:rect l="l" t="t" r="r" b="b"/>
              <a:pathLst>
                <a:path w="2805" h="851" extrusionOk="0">
                  <a:moveTo>
                    <a:pt x="442" y="0"/>
                  </a:moveTo>
                  <a:cubicBezTo>
                    <a:pt x="190" y="0"/>
                    <a:pt x="1" y="221"/>
                    <a:pt x="1" y="410"/>
                  </a:cubicBezTo>
                  <a:cubicBezTo>
                    <a:pt x="1" y="630"/>
                    <a:pt x="190" y="851"/>
                    <a:pt x="442" y="851"/>
                  </a:cubicBezTo>
                  <a:lnTo>
                    <a:pt x="2364" y="851"/>
                  </a:lnTo>
                  <a:cubicBezTo>
                    <a:pt x="2616" y="851"/>
                    <a:pt x="2773" y="630"/>
                    <a:pt x="2773" y="410"/>
                  </a:cubicBezTo>
                  <a:cubicBezTo>
                    <a:pt x="2805" y="221"/>
                    <a:pt x="2584" y="0"/>
                    <a:pt x="23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3" name="Google Shape;9743;p67"/>
            <p:cNvSpPr/>
            <p:nvPr/>
          </p:nvSpPr>
          <p:spPr>
            <a:xfrm>
              <a:off x="-42671650" y="2895675"/>
              <a:ext cx="70125" cy="20525"/>
            </a:xfrm>
            <a:custGeom>
              <a:avLst/>
              <a:gdLst/>
              <a:ahLst/>
              <a:cxnLst/>
              <a:rect l="l" t="t" r="r" b="b"/>
              <a:pathLst>
                <a:path w="2805" h="821" extrusionOk="0">
                  <a:moveTo>
                    <a:pt x="442" y="1"/>
                  </a:moveTo>
                  <a:cubicBezTo>
                    <a:pt x="190" y="1"/>
                    <a:pt x="1" y="190"/>
                    <a:pt x="1" y="442"/>
                  </a:cubicBezTo>
                  <a:cubicBezTo>
                    <a:pt x="1" y="663"/>
                    <a:pt x="190" y="820"/>
                    <a:pt x="442" y="820"/>
                  </a:cubicBezTo>
                  <a:lnTo>
                    <a:pt x="2364" y="820"/>
                  </a:lnTo>
                  <a:cubicBezTo>
                    <a:pt x="2616" y="820"/>
                    <a:pt x="2773" y="631"/>
                    <a:pt x="2773" y="442"/>
                  </a:cubicBezTo>
                  <a:cubicBezTo>
                    <a:pt x="2805" y="190"/>
                    <a:pt x="2584" y="1"/>
                    <a:pt x="23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4" name="Google Shape;9744;p67"/>
            <p:cNvSpPr/>
            <p:nvPr/>
          </p:nvSpPr>
          <p:spPr>
            <a:xfrm>
              <a:off x="-42796875" y="2680675"/>
              <a:ext cx="319000" cy="318225"/>
            </a:xfrm>
            <a:custGeom>
              <a:avLst/>
              <a:gdLst/>
              <a:ahLst/>
              <a:cxnLst/>
              <a:rect l="l" t="t" r="r" b="b"/>
              <a:pathLst>
                <a:path w="12760" h="12729" extrusionOk="0">
                  <a:moveTo>
                    <a:pt x="9011" y="882"/>
                  </a:moveTo>
                  <a:cubicBezTo>
                    <a:pt x="9168" y="882"/>
                    <a:pt x="9357" y="914"/>
                    <a:pt x="9483" y="945"/>
                  </a:cubicBezTo>
                  <a:cubicBezTo>
                    <a:pt x="9799" y="1071"/>
                    <a:pt x="10051" y="1355"/>
                    <a:pt x="10177" y="1701"/>
                  </a:cubicBezTo>
                  <a:lnTo>
                    <a:pt x="2615" y="1701"/>
                  </a:lnTo>
                  <a:cubicBezTo>
                    <a:pt x="2804" y="1229"/>
                    <a:pt x="3245" y="882"/>
                    <a:pt x="3781" y="882"/>
                  </a:cubicBezTo>
                  <a:close/>
                  <a:moveTo>
                    <a:pt x="1733" y="3623"/>
                  </a:moveTo>
                  <a:lnTo>
                    <a:pt x="1733" y="5293"/>
                  </a:lnTo>
                  <a:lnTo>
                    <a:pt x="914" y="5293"/>
                  </a:lnTo>
                  <a:lnTo>
                    <a:pt x="914" y="3623"/>
                  </a:lnTo>
                  <a:close/>
                  <a:moveTo>
                    <a:pt x="11941" y="3623"/>
                  </a:moveTo>
                  <a:lnTo>
                    <a:pt x="11941" y="5293"/>
                  </a:lnTo>
                  <a:lnTo>
                    <a:pt x="11122" y="5293"/>
                  </a:lnTo>
                  <a:lnTo>
                    <a:pt x="11122" y="3623"/>
                  </a:lnTo>
                  <a:close/>
                  <a:moveTo>
                    <a:pt x="10240" y="2521"/>
                  </a:moveTo>
                  <a:lnTo>
                    <a:pt x="10240" y="5316"/>
                  </a:lnTo>
                  <a:lnTo>
                    <a:pt x="10240" y="5316"/>
                  </a:lnTo>
                  <a:cubicBezTo>
                    <a:pt x="10144" y="5293"/>
                    <a:pt x="10003" y="5293"/>
                    <a:pt x="9862" y="5293"/>
                  </a:cubicBezTo>
                  <a:lnTo>
                    <a:pt x="6932" y="5293"/>
                  </a:lnTo>
                  <a:lnTo>
                    <a:pt x="6932" y="2521"/>
                  </a:lnTo>
                  <a:close/>
                  <a:moveTo>
                    <a:pt x="6144" y="2521"/>
                  </a:moveTo>
                  <a:lnTo>
                    <a:pt x="6144" y="5293"/>
                  </a:lnTo>
                  <a:lnTo>
                    <a:pt x="2962" y="5293"/>
                  </a:lnTo>
                  <a:cubicBezTo>
                    <a:pt x="2804" y="5293"/>
                    <a:pt x="2678" y="5293"/>
                    <a:pt x="2552" y="5324"/>
                  </a:cubicBezTo>
                  <a:lnTo>
                    <a:pt x="2552" y="2521"/>
                  </a:lnTo>
                  <a:close/>
                  <a:moveTo>
                    <a:pt x="9893" y="6207"/>
                  </a:moveTo>
                  <a:cubicBezTo>
                    <a:pt x="10555" y="6207"/>
                    <a:pt x="11122" y="6742"/>
                    <a:pt x="11122" y="7404"/>
                  </a:cubicBezTo>
                  <a:lnTo>
                    <a:pt x="11122" y="9861"/>
                  </a:lnTo>
                  <a:cubicBezTo>
                    <a:pt x="11122" y="10019"/>
                    <a:pt x="11027" y="10145"/>
                    <a:pt x="10933" y="10208"/>
                  </a:cubicBezTo>
                  <a:cubicBezTo>
                    <a:pt x="10838" y="10239"/>
                    <a:pt x="10775" y="10302"/>
                    <a:pt x="10681" y="10302"/>
                  </a:cubicBezTo>
                  <a:lnTo>
                    <a:pt x="2143" y="10302"/>
                  </a:lnTo>
                  <a:cubicBezTo>
                    <a:pt x="1922" y="10302"/>
                    <a:pt x="1796" y="10176"/>
                    <a:pt x="1733" y="10019"/>
                  </a:cubicBezTo>
                  <a:cubicBezTo>
                    <a:pt x="1702" y="9924"/>
                    <a:pt x="1733" y="10050"/>
                    <a:pt x="1733" y="8254"/>
                  </a:cubicBezTo>
                  <a:lnTo>
                    <a:pt x="1733" y="7404"/>
                  </a:lnTo>
                  <a:cubicBezTo>
                    <a:pt x="1733" y="6994"/>
                    <a:pt x="1922" y="6616"/>
                    <a:pt x="2300" y="6396"/>
                  </a:cubicBezTo>
                  <a:cubicBezTo>
                    <a:pt x="2489" y="6270"/>
                    <a:pt x="2710" y="6207"/>
                    <a:pt x="2993" y="6207"/>
                  </a:cubicBezTo>
                  <a:close/>
                  <a:moveTo>
                    <a:pt x="3403" y="11090"/>
                  </a:moveTo>
                  <a:lnTo>
                    <a:pt x="3403" y="11909"/>
                  </a:lnTo>
                  <a:lnTo>
                    <a:pt x="2552" y="11909"/>
                  </a:lnTo>
                  <a:lnTo>
                    <a:pt x="2552" y="11090"/>
                  </a:lnTo>
                  <a:close/>
                  <a:moveTo>
                    <a:pt x="10271" y="11090"/>
                  </a:moveTo>
                  <a:lnTo>
                    <a:pt x="10271" y="11909"/>
                  </a:lnTo>
                  <a:lnTo>
                    <a:pt x="9452" y="11909"/>
                  </a:lnTo>
                  <a:lnTo>
                    <a:pt x="9452" y="11090"/>
                  </a:lnTo>
                  <a:close/>
                  <a:moveTo>
                    <a:pt x="3750" y="0"/>
                  </a:moveTo>
                  <a:cubicBezTo>
                    <a:pt x="2615" y="0"/>
                    <a:pt x="1670" y="945"/>
                    <a:pt x="1670" y="2079"/>
                  </a:cubicBezTo>
                  <a:lnTo>
                    <a:pt x="1670" y="2804"/>
                  </a:lnTo>
                  <a:lnTo>
                    <a:pt x="442" y="2804"/>
                  </a:lnTo>
                  <a:cubicBezTo>
                    <a:pt x="190" y="2804"/>
                    <a:pt x="0" y="2993"/>
                    <a:pt x="0" y="3214"/>
                  </a:cubicBezTo>
                  <a:lnTo>
                    <a:pt x="0" y="5671"/>
                  </a:lnTo>
                  <a:cubicBezTo>
                    <a:pt x="0" y="5923"/>
                    <a:pt x="190" y="6112"/>
                    <a:pt x="442" y="6112"/>
                  </a:cubicBezTo>
                  <a:lnTo>
                    <a:pt x="1261" y="6112"/>
                  </a:lnTo>
                  <a:cubicBezTo>
                    <a:pt x="977" y="6459"/>
                    <a:pt x="820" y="6900"/>
                    <a:pt x="820" y="7341"/>
                  </a:cubicBezTo>
                  <a:lnTo>
                    <a:pt x="820" y="9830"/>
                  </a:lnTo>
                  <a:cubicBezTo>
                    <a:pt x="820" y="10365"/>
                    <a:pt x="1198" y="10806"/>
                    <a:pt x="1670" y="10995"/>
                  </a:cubicBezTo>
                  <a:lnTo>
                    <a:pt x="1670" y="12287"/>
                  </a:lnTo>
                  <a:cubicBezTo>
                    <a:pt x="1670" y="12539"/>
                    <a:pt x="1859" y="12728"/>
                    <a:pt x="2048" y="12728"/>
                  </a:cubicBezTo>
                  <a:lnTo>
                    <a:pt x="3718" y="12728"/>
                  </a:lnTo>
                  <a:cubicBezTo>
                    <a:pt x="3939" y="12728"/>
                    <a:pt x="4096" y="12539"/>
                    <a:pt x="4096" y="12287"/>
                  </a:cubicBezTo>
                  <a:lnTo>
                    <a:pt x="4096" y="11090"/>
                  </a:lnTo>
                  <a:lnTo>
                    <a:pt x="8507" y="11090"/>
                  </a:lnTo>
                  <a:lnTo>
                    <a:pt x="8507" y="12287"/>
                  </a:lnTo>
                  <a:cubicBezTo>
                    <a:pt x="8507" y="12539"/>
                    <a:pt x="8696" y="12728"/>
                    <a:pt x="8916" y="12728"/>
                  </a:cubicBezTo>
                  <a:lnTo>
                    <a:pt x="10555" y="12728"/>
                  </a:lnTo>
                  <a:cubicBezTo>
                    <a:pt x="10807" y="12728"/>
                    <a:pt x="10964" y="12539"/>
                    <a:pt x="10964" y="12287"/>
                  </a:cubicBezTo>
                  <a:lnTo>
                    <a:pt x="10964" y="10995"/>
                  </a:lnTo>
                  <a:cubicBezTo>
                    <a:pt x="11468" y="10838"/>
                    <a:pt x="11783" y="10365"/>
                    <a:pt x="11783" y="9830"/>
                  </a:cubicBezTo>
                  <a:lnTo>
                    <a:pt x="11783" y="7341"/>
                  </a:lnTo>
                  <a:cubicBezTo>
                    <a:pt x="11783" y="6868"/>
                    <a:pt x="11626" y="6427"/>
                    <a:pt x="11374" y="6112"/>
                  </a:cubicBezTo>
                  <a:lnTo>
                    <a:pt x="12224" y="6112"/>
                  </a:lnTo>
                  <a:cubicBezTo>
                    <a:pt x="12445" y="6112"/>
                    <a:pt x="12602" y="5923"/>
                    <a:pt x="12602" y="5671"/>
                  </a:cubicBezTo>
                  <a:lnTo>
                    <a:pt x="12602" y="3214"/>
                  </a:lnTo>
                  <a:cubicBezTo>
                    <a:pt x="12760" y="2993"/>
                    <a:pt x="12571" y="2804"/>
                    <a:pt x="12319" y="2804"/>
                  </a:cubicBezTo>
                  <a:lnTo>
                    <a:pt x="11059" y="2804"/>
                  </a:lnTo>
                  <a:lnTo>
                    <a:pt x="11059" y="2079"/>
                  </a:lnTo>
                  <a:cubicBezTo>
                    <a:pt x="11059" y="945"/>
                    <a:pt x="10145" y="0"/>
                    <a:pt x="89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5" name="Google Shape;9745;p67"/>
            <p:cNvSpPr/>
            <p:nvPr/>
          </p:nvSpPr>
          <p:spPr>
            <a:xfrm>
              <a:off x="-42753550" y="2854500"/>
              <a:ext cx="63825" cy="61700"/>
            </a:xfrm>
            <a:custGeom>
              <a:avLst/>
              <a:gdLst/>
              <a:ahLst/>
              <a:cxnLst/>
              <a:rect l="l" t="t" r="r" b="b"/>
              <a:pathLst>
                <a:path w="2553" h="2468" extrusionOk="0">
                  <a:moveTo>
                    <a:pt x="1263" y="829"/>
                  </a:moveTo>
                  <a:cubicBezTo>
                    <a:pt x="1435" y="829"/>
                    <a:pt x="1565" y="949"/>
                    <a:pt x="1639" y="1144"/>
                  </a:cubicBezTo>
                  <a:cubicBezTo>
                    <a:pt x="1718" y="1410"/>
                    <a:pt x="1483" y="1676"/>
                    <a:pt x="1218" y="1676"/>
                  </a:cubicBezTo>
                  <a:cubicBezTo>
                    <a:pt x="1170" y="1676"/>
                    <a:pt x="1120" y="1668"/>
                    <a:pt x="1071" y="1648"/>
                  </a:cubicBezTo>
                  <a:cubicBezTo>
                    <a:pt x="945" y="1616"/>
                    <a:pt x="882" y="1490"/>
                    <a:pt x="851" y="1364"/>
                  </a:cubicBezTo>
                  <a:cubicBezTo>
                    <a:pt x="756" y="1144"/>
                    <a:pt x="914" y="892"/>
                    <a:pt x="1103" y="860"/>
                  </a:cubicBezTo>
                  <a:cubicBezTo>
                    <a:pt x="1160" y="839"/>
                    <a:pt x="1213" y="829"/>
                    <a:pt x="1263" y="829"/>
                  </a:cubicBezTo>
                  <a:close/>
                  <a:moveTo>
                    <a:pt x="1234" y="0"/>
                  </a:moveTo>
                  <a:cubicBezTo>
                    <a:pt x="841" y="0"/>
                    <a:pt x="443" y="194"/>
                    <a:pt x="189" y="545"/>
                  </a:cubicBezTo>
                  <a:cubicBezTo>
                    <a:pt x="95" y="734"/>
                    <a:pt x="0" y="986"/>
                    <a:pt x="0" y="1238"/>
                  </a:cubicBezTo>
                  <a:cubicBezTo>
                    <a:pt x="0" y="1932"/>
                    <a:pt x="567" y="2467"/>
                    <a:pt x="1229" y="2467"/>
                  </a:cubicBezTo>
                  <a:cubicBezTo>
                    <a:pt x="1765" y="2467"/>
                    <a:pt x="2237" y="2121"/>
                    <a:pt x="2395" y="1616"/>
                  </a:cubicBezTo>
                  <a:cubicBezTo>
                    <a:pt x="2552" y="1081"/>
                    <a:pt x="2363" y="514"/>
                    <a:pt x="1922" y="230"/>
                  </a:cubicBezTo>
                  <a:cubicBezTo>
                    <a:pt x="1718" y="74"/>
                    <a:pt x="1477" y="0"/>
                    <a:pt x="12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6" name="Google Shape;9746;p67"/>
            <p:cNvSpPr/>
            <p:nvPr/>
          </p:nvSpPr>
          <p:spPr>
            <a:xfrm>
              <a:off x="-42581850" y="2853950"/>
              <a:ext cx="63025" cy="61475"/>
            </a:xfrm>
            <a:custGeom>
              <a:avLst/>
              <a:gdLst/>
              <a:ahLst/>
              <a:cxnLst/>
              <a:rect l="l" t="t" r="r" b="b"/>
              <a:pathLst>
                <a:path w="2521" h="2459" extrusionOk="0">
                  <a:moveTo>
                    <a:pt x="1269" y="860"/>
                  </a:moveTo>
                  <a:cubicBezTo>
                    <a:pt x="1493" y="860"/>
                    <a:pt x="1670" y="1049"/>
                    <a:pt x="1670" y="1260"/>
                  </a:cubicBezTo>
                  <a:cubicBezTo>
                    <a:pt x="1670" y="1481"/>
                    <a:pt x="1576" y="1638"/>
                    <a:pt x="1355" y="1670"/>
                  </a:cubicBezTo>
                  <a:cubicBezTo>
                    <a:pt x="1311" y="1683"/>
                    <a:pt x="1268" y="1689"/>
                    <a:pt x="1227" y="1689"/>
                  </a:cubicBezTo>
                  <a:cubicBezTo>
                    <a:pt x="1063" y="1689"/>
                    <a:pt x="927" y="1588"/>
                    <a:pt x="851" y="1386"/>
                  </a:cubicBezTo>
                  <a:cubicBezTo>
                    <a:pt x="788" y="1166"/>
                    <a:pt x="882" y="945"/>
                    <a:pt x="1135" y="882"/>
                  </a:cubicBezTo>
                  <a:cubicBezTo>
                    <a:pt x="1180" y="867"/>
                    <a:pt x="1225" y="860"/>
                    <a:pt x="1269" y="860"/>
                  </a:cubicBezTo>
                  <a:close/>
                  <a:moveTo>
                    <a:pt x="1261" y="0"/>
                  </a:moveTo>
                  <a:cubicBezTo>
                    <a:pt x="567" y="0"/>
                    <a:pt x="0" y="567"/>
                    <a:pt x="32" y="1229"/>
                  </a:cubicBezTo>
                  <a:cubicBezTo>
                    <a:pt x="32" y="1874"/>
                    <a:pt x="541" y="2459"/>
                    <a:pt x="1208" y="2459"/>
                  </a:cubicBezTo>
                  <a:cubicBezTo>
                    <a:pt x="1226" y="2459"/>
                    <a:pt x="1243" y="2458"/>
                    <a:pt x="1261" y="2458"/>
                  </a:cubicBezTo>
                  <a:cubicBezTo>
                    <a:pt x="1922" y="2458"/>
                    <a:pt x="2521" y="1891"/>
                    <a:pt x="2458" y="1229"/>
                  </a:cubicBezTo>
                  <a:cubicBezTo>
                    <a:pt x="2521" y="567"/>
                    <a:pt x="1954" y="0"/>
                    <a:pt x="12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47" name="Google Shape;9747;p67"/>
          <p:cNvSpPr/>
          <p:nvPr/>
        </p:nvSpPr>
        <p:spPr>
          <a:xfrm>
            <a:off x="3439644" y="1559525"/>
            <a:ext cx="375591" cy="373030"/>
          </a:xfrm>
          <a:custGeom>
            <a:avLst/>
            <a:gdLst/>
            <a:ahLst/>
            <a:cxnLst/>
            <a:rect l="l" t="t" r="r" b="b"/>
            <a:pathLst>
              <a:path w="12760" h="12673" extrusionOk="0">
                <a:moveTo>
                  <a:pt x="2225" y="866"/>
                </a:moveTo>
                <a:cubicBezTo>
                  <a:pt x="2371" y="866"/>
                  <a:pt x="2521" y="929"/>
                  <a:pt x="2647" y="1056"/>
                </a:cubicBezTo>
                <a:lnTo>
                  <a:pt x="3245" y="1654"/>
                </a:lnTo>
                <a:lnTo>
                  <a:pt x="1702" y="3166"/>
                </a:lnTo>
                <a:lnTo>
                  <a:pt x="1103" y="2599"/>
                </a:lnTo>
                <a:cubicBezTo>
                  <a:pt x="1072" y="2536"/>
                  <a:pt x="977" y="2473"/>
                  <a:pt x="977" y="2379"/>
                </a:cubicBezTo>
                <a:cubicBezTo>
                  <a:pt x="914" y="2190"/>
                  <a:pt x="946" y="1906"/>
                  <a:pt x="1103" y="1749"/>
                </a:cubicBezTo>
                <a:lnTo>
                  <a:pt x="1828" y="1056"/>
                </a:lnTo>
                <a:cubicBezTo>
                  <a:pt x="1938" y="929"/>
                  <a:pt x="2080" y="866"/>
                  <a:pt x="2225" y="866"/>
                </a:cubicBezTo>
                <a:close/>
                <a:moveTo>
                  <a:pt x="3812" y="2221"/>
                </a:moveTo>
                <a:lnTo>
                  <a:pt x="4506" y="2914"/>
                </a:lnTo>
                <a:lnTo>
                  <a:pt x="2962" y="4427"/>
                </a:lnTo>
                <a:lnTo>
                  <a:pt x="2300" y="3765"/>
                </a:lnTo>
                <a:lnTo>
                  <a:pt x="3812" y="2221"/>
                </a:lnTo>
                <a:close/>
                <a:moveTo>
                  <a:pt x="9452" y="1056"/>
                </a:moveTo>
                <a:lnTo>
                  <a:pt x="11783" y="3387"/>
                </a:lnTo>
                <a:lnTo>
                  <a:pt x="8979" y="6159"/>
                </a:lnTo>
                <a:lnTo>
                  <a:pt x="6648" y="3828"/>
                </a:lnTo>
                <a:lnTo>
                  <a:pt x="7908" y="2599"/>
                </a:lnTo>
                <a:lnTo>
                  <a:pt x="8790" y="3450"/>
                </a:lnTo>
                <a:cubicBezTo>
                  <a:pt x="8869" y="3529"/>
                  <a:pt x="8979" y="3568"/>
                  <a:pt x="9090" y="3568"/>
                </a:cubicBezTo>
                <a:cubicBezTo>
                  <a:pt x="9200" y="3568"/>
                  <a:pt x="9310" y="3529"/>
                  <a:pt x="9389" y="3450"/>
                </a:cubicBezTo>
                <a:cubicBezTo>
                  <a:pt x="9546" y="3292"/>
                  <a:pt x="9546" y="3009"/>
                  <a:pt x="9389" y="2851"/>
                </a:cubicBezTo>
                <a:lnTo>
                  <a:pt x="8507" y="2001"/>
                </a:lnTo>
                <a:lnTo>
                  <a:pt x="9452" y="1056"/>
                </a:lnTo>
                <a:close/>
                <a:moveTo>
                  <a:pt x="5041" y="3450"/>
                </a:moveTo>
                <a:cubicBezTo>
                  <a:pt x="5356" y="3765"/>
                  <a:pt x="10366" y="8711"/>
                  <a:pt x="10523" y="8932"/>
                </a:cubicBezTo>
                <a:lnTo>
                  <a:pt x="8948" y="10412"/>
                </a:lnTo>
                <a:lnTo>
                  <a:pt x="3497" y="4994"/>
                </a:lnTo>
                <a:lnTo>
                  <a:pt x="5041" y="3450"/>
                </a:lnTo>
                <a:close/>
                <a:moveTo>
                  <a:pt x="10996" y="9625"/>
                </a:moveTo>
                <a:lnTo>
                  <a:pt x="11657" y="11610"/>
                </a:lnTo>
                <a:lnTo>
                  <a:pt x="9609" y="10948"/>
                </a:lnTo>
                <a:lnTo>
                  <a:pt x="10996" y="9625"/>
                </a:lnTo>
                <a:close/>
                <a:moveTo>
                  <a:pt x="3939" y="6600"/>
                </a:moveTo>
                <a:lnTo>
                  <a:pt x="6270" y="8932"/>
                </a:lnTo>
                <a:lnTo>
                  <a:pt x="3466" y="11736"/>
                </a:lnTo>
                <a:lnTo>
                  <a:pt x="1135" y="9404"/>
                </a:lnTo>
                <a:lnTo>
                  <a:pt x="2489" y="8050"/>
                </a:lnTo>
                <a:lnTo>
                  <a:pt x="3340" y="8932"/>
                </a:lnTo>
                <a:cubicBezTo>
                  <a:pt x="3419" y="9010"/>
                  <a:pt x="3529" y="9050"/>
                  <a:pt x="3639" y="9050"/>
                </a:cubicBezTo>
                <a:cubicBezTo>
                  <a:pt x="3749" y="9050"/>
                  <a:pt x="3860" y="9010"/>
                  <a:pt x="3939" y="8932"/>
                </a:cubicBezTo>
                <a:cubicBezTo>
                  <a:pt x="4096" y="8774"/>
                  <a:pt x="4096" y="8491"/>
                  <a:pt x="3939" y="8333"/>
                </a:cubicBezTo>
                <a:lnTo>
                  <a:pt x="3088" y="7482"/>
                </a:lnTo>
                <a:lnTo>
                  <a:pt x="3939" y="6600"/>
                </a:lnTo>
                <a:close/>
                <a:moveTo>
                  <a:pt x="2194" y="0"/>
                </a:moveTo>
                <a:cubicBezTo>
                  <a:pt x="1828" y="0"/>
                  <a:pt x="1465" y="142"/>
                  <a:pt x="1198" y="425"/>
                </a:cubicBezTo>
                <a:lnTo>
                  <a:pt x="473" y="1119"/>
                </a:lnTo>
                <a:cubicBezTo>
                  <a:pt x="221" y="1402"/>
                  <a:pt x="95" y="1749"/>
                  <a:pt x="95" y="2127"/>
                </a:cubicBezTo>
                <a:cubicBezTo>
                  <a:pt x="95" y="2473"/>
                  <a:pt x="252" y="2851"/>
                  <a:pt x="473" y="3103"/>
                </a:cubicBezTo>
                <a:lnTo>
                  <a:pt x="1387" y="4017"/>
                </a:lnTo>
                <a:cubicBezTo>
                  <a:pt x="1387" y="4017"/>
                  <a:pt x="2647" y="5277"/>
                  <a:pt x="2615" y="5277"/>
                </a:cubicBezTo>
                <a:lnTo>
                  <a:pt x="3277" y="5939"/>
                </a:lnTo>
                <a:lnTo>
                  <a:pt x="2174" y="7041"/>
                </a:lnTo>
                <a:lnTo>
                  <a:pt x="2048" y="7167"/>
                </a:lnTo>
                <a:lnTo>
                  <a:pt x="158" y="9058"/>
                </a:lnTo>
                <a:cubicBezTo>
                  <a:pt x="0" y="9215"/>
                  <a:pt x="0" y="9467"/>
                  <a:pt x="158" y="9625"/>
                </a:cubicBezTo>
                <a:lnTo>
                  <a:pt x="3088" y="12555"/>
                </a:lnTo>
                <a:cubicBezTo>
                  <a:pt x="3167" y="12634"/>
                  <a:pt x="3269" y="12673"/>
                  <a:pt x="3371" y="12673"/>
                </a:cubicBezTo>
                <a:cubicBezTo>
                  <a:pt x="3474" y="12673"/>
                  <a:pt x="3576" y="12634"/>
                  <a:pt x="3655" y="12555"/>
                </a:cubicBezTo>
                <a:lnTo>
                  <a:pt x="6742" y="9467"/>
                </a:lnTo>
                <a:lnTo>
                  <a:pt x="8570" y="11295"/>
                </a:lnTo>
                <a:cubicBezTo>
                  <a:pt x="8601" y="11326"/>
                  <a:pt x="8633" y="11358"/>
                  <a:pt x="8696" y="11358"/>
                </a:cubicBezTo>
                <a:cubicBezTo>
                  <a:pt x="8759" y="11452"/>
                  <a:pt x="8822" y="11515"/>
                  <a:pt x="8948" y="11578"/>
                </a:cubicBezTo>
                <a:lnTo>
                  <a:pt x="12098" y="12618"/>
                </a:lnTo>
                <a:cubicBezTo>
                  <a:pt x="12147" y="12637"/>
                  <a:pt x="12196" y="12646"/>
                  <a:pt x="12243" y="12646"/>
                </a:cubicBezTo>
                <a:cubicBezTo>
                  <a:pt x="12500" y="12646"/>
                  <a:pt x="12709" y="12380"/>
                  <a:pt x="12602" y="12114"/>
                </a:cubicBezTo>
                <a:lnTo>
                  <a:pt x="11657" y="8963"/>
                </a:lnTo>
                <a:cubicBezTo>
                  <a:pt x="11626" y="8900"/>
                  <a:pt x="11594" y="8806"/>
                  <a:pt x="11468" y="8743"/>
                </a:cubicBezTo>
                <a:cubicBezTo>
                  <a:pt x="11437" y="8648"/>
                  <a:pt x="11531" y="8806"/>
                  <a:pt x="9546" y="6758"/>
                </a:cubicBezTo>
                <a:lnTo>
                  <a:pt x="12602" y="3702"/>
                </a:lnTo>
                <a:cubicBezTo>
                  <a:pt x="12760" y="3544"/>
                  <a:pt x="12760" y="3261"/>
                  <a:pt x="12602" y="3103"/>
                </a:cubicBezTo>
                <a:lnTo>
                  <a:pt x="9704" y="173"/>
                </a:lnTo>
                <a:cubicBezTo>
                  <a:pt x="9625" y="95"/>
                  <a:pt x="9515" y="55"/>
                  <a:pt x="9405" y="55"/>
                </a:cubicBezTo>
                <a:cubicBezTo>
                  <a:pt x="9294" y="55"/>
                  <a:pt x="9184" y="95"/>
                  <a:pt x="9105" y="173"/>
                </a:cubicBezTo>
                <a:lnTo>
                  <a:pt x="7656" y="1654"/>
                </a:lnTo>
                <a:lnTo>
                  <a:pt x="7530" y="1749"/>
                </a:lnTo>
                <a:lnTo>
                  <a:pt x="6049" y="3261"/>
                </a:lnTo>
                <a:lnTo>
                  <a:pt x="3214" y="425"/>
                </a:lnTo>
                <a:cubicBezTo>
                  <a:pt x="2930" y="142"/>
                  <a:pt x="2560" y="0"/>
                  <a:pt x="2194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48" name="Google Shape;9748;p67"/>
          <p:cNvSpPr/>
          <p:nvPr/>
        </p:nvSpPr>
        <p:spPr>
          <a:xfrm>
            <a:off x="3459773" y="2040992"/>
            <a:ext cx="380241" cy="318104"/>
          </a:xfrm>
          <a:custGeom>
            <a:avLst/>
            <a:gdLst/>
            <a:ahLst/>
            <a:cxnLst/>
            <a:rect l="l" t="t" r="r" b="b"/>
            <a:pathLst>
              <a:path w="12918" h="10807" extrusionOk="0">
                <a:moveTo>
                  <a:pt x="10807" y="851"/>
                </a:moveTo>
                <a:cubicBezTo>
                  <a:pt x="10366" y="1608"/>
                  <a:pt x="10366" y="2584"/>
                  <a:pt x="10807" y="3340"/>
                </a:cubicBezTo>
                <a:lnTo>
                  <a:pt x="2332" y="3340"/>
                </a:lnTo>
                <a:cubicBezTo>
                  <a:pt x="1765" y="3340"/>
                  <a:pt x="1293" y="2962"/>
                  <a:pt x="1135" y="2458"/>
                </a:cubicBezTo>
                <a:cubicBezTo>
                  <a:pt x="915" y="1671"/>
                  <a:pt x="1513" y="851"/>
                  <a:pt x="2332" y="851"/>
                </a:cubicBezTo>
                <a:close/>
                <a:moveTo>
                  <a:pt x="8822" y="4159"/>
                </a:moveTo>
                <a:lnTo>
                  <a:pt x="8822" y="6648"/>
                </a:lnTo>
                <a:lnTo>
                  <a:pt x="1891" y="6648"/>
                </a:lnTo>
                <a:lnTo>
                  <a:pt x="1891" y="4159"/>
                </a:lnTo>
                <a:close/>
                <a:moveTo>
                  <a:pt x="10524" y="4159"/>
                </a:moveTo>
                <a:lnTo>
                  <a:pt x="10524" y="6648"/>
                </a:lnTo>
                <a:lnTo>
                  <a:pt x="9704" y="6648"/>
                </a:lnTo>
                <a:lnTo>
                  <a:pt x="9704" y="4159"/>
                </a:lnTo>
                <a:close/>
                <a:moveTo>
                  <a:pt x="12130" y="4159"/>
                </a:moveTo>
                <a:lnTo>
                  <a:pt x="12130" y="6648"/>
                </a:lnTo>
                <a:lnTo>
                  <a:pt x="11343" y="6648"/>
                </a:lnTo>
                <a:lnTo>
                  <a:pt x="11343" y="4159"/>
                </a:lnTo>
                <a:close/>
                <a:moveTo>
                  <a:pt x="1986" y="7467"/>
                </a:moveTo>
                <a:lnTo>
                  <a:pt x="1986" y="9956"/>
                </a:lnTo>
                <a:lnTo>
                  <a:pt x="1104" y="9956"/>
                </a:lnTo>
                <a:lnTo>
                  <a:pt x="1104" y="7467"/>
                </a:lnTo>
                <a:close/>
                <a:moveTo>
                  <a:pt x="3624" y="7467"/>
                </a:moveTo>
                <a:lnTo>
                  <a:pt x="3624" y="9956"/>
                </a:lnTo>
                <a:lnTo>
                  <a:pt x="2805" y="9956"/>
                </a:lnTo>
                <a:lnTo>
                  <a:pt x="2805" y="7467"/>
                </a:lnTo>
                <a:close/>
                <a:moveTo>
                  <a:pt x="11311" y="7467"/>
                </a:moveTo>
                <a:lnTo>
                  <a:pt x="11311" y="9956"/>
                </a:lnTo>
                <a:lnTo>
                  <a:pt x="4443" y="9956"/>
                </a:lnTo>
                <a:lnTo>
                  <a:pt x="4443" y="7467"/>
                </a:lnTo>
                <a:close/>
                <a:moveTo>
                  <a:pt x="2364" y="1"/>
                </a:moveTo>
                <a:cubicBezTo>
                  <a:pt x="1671" y="1"/>
                  <a:pt x="1041" y="379"/>
                  <a:pt x="631" y="914"/>
                </a:cubicBezTo>
                <a:cubicBezTo>
                  <a:pt x="1" y="1828"/>
                  <a:pt x="253" y="3088"/>
                  <a:pt x="1104" y="3718"/>
                </a:cubicBezTo>
                <a:lnTo>
                  <a:pt x="1104" y="6648"/>
                </a:lnTo>
                <a:lnTo>
                  <a:pt x="694" y="6648"/>
                </a:lnTo>
                <a:cubicBezTo>
                  <a:pt x="442" y="6648"/>
                  <a:pt x="284" y="6837"/>
                  <a:pt x="284" y="7058"/>
                </a:cubicBezTo>
                <a:lnTo>
                  <a:pt x="284" y="10366"/>
                </a:lnTo>
                <a:cubicBezTo>
                  <a:pt x="284" y="10618"/>
                  <a:pt x="473" y="10807"/>
                  <a:pt x="694" y="10807"/>
                </a:cubicBezTo>
                <a:lnTo>
                  <a:pt x="11721" y="10807"/>
                </a:lnTo>
                <a:cubicBezTo>
                  <a:pt x="11941" y="10807"/>
                  <a:pt x="12130" y="10618"/>
                  <a:pt x="12130" y="10366"/>
                </a:cubicBezTo>
                <a:lnTo>
                  <a:pt x="12130" y="7499"/>
                </a:lnTo>
                <a:lnTo>
                  <a:pt x="12540" y="7499"/>
                </a:lnTo>
                <a:cubicBezTo>
                  <a:pt x="12760" y="7499"/>
                  <a:pt x="12918" y="7310"/>
                  <a:pt x="12918" y="7058"/>
                </a:cubicBezTo>
                <a:lnTo>
                  <a:pt x="12918" y="3750"/>
                </a:lnTo>
                <a:cubicBezTo>
                  <a:pt x="12918" y="3529"/>
                  <a:pt x="12760" y="3340"/>
                  <a:pt x="12540" y="3340"/>
                </a:cubicBezTo>
                <a:lnTo>
                  <a:pt x="11878" y="3340"/>
                </a:lnTo>
                <a:cubicBezTo>
                  <a:pt x="11091" y="2647"/>
                  <a:pt x="11122" y="1387"/>
                  <a:pt x="11973" y="757"/>
                </a:cubicBezTo>
                <a:cubicBezTo>
                  <a:pt x="12256" y="536"/>
                  <a:pt x="12130" y="64"/>
                  <a:pt x="11784" y="1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49" name="Google Shape;9749;p67"/>
          <p:cNvSpPr/>
          <p:nvPr/>
        </p:nvSpPr>
        <p:spPr>
          <a:xfrm>
            <a:off x="3469303" y="2441147"/>
            <a:ext cx="375620" cy="372441"/>
          </a:xfrm>
          <a:custGeom>
            <a:avLst/>
            <a:gdLst/>
            <a:ahLst/>
            <a:cxnLst/>
            <a:rect l="l" t="t" r="r" b="b"/>
            <a:pathLst>
              <a:path w="12761" h="12653" extrusionOk="0">
                <a:moveTo>
                  <a:pt x="6396" y="866"/>
                </a:moveTo>
                <a:lnTo>
                  <a:pt x="11469" y="3796"/>
                </a:lnTo>
                <a:cubicBezTo>
                  <a:pt x="8759" y="5340"/>
                  <a:pt x="12729" y="3072"/>
                  <a:pt x="6396" y="6695"/>
                </a:cubicBezTo>
                <a:cubicBezTo>
                  <a:pt x="1" y="3072"/>
                  <a:pt x="4097" y="5403"/>
                  <a:pt x="1324" y="3796"/>
                </a:cubicBezTo>
                <a:lnTo>
                  <a:pt x="6396" y="866"/>
                </a:lnTo>
                <a:close/>
                <a:moveTo>
                  <a:pt x="10208" y="5498"/>
                </a:moveTo>
                <a:lnTo>
                  <a:pt x="10208" y="8081"/>
                </a:lnTo>
                <a:cubicBezTo>
                  <a:pt x="10177" y="8207"/>
                  <a:pt x="10051" y="8365"/>
                  <a:pt x="9925" y="8428"/>
                </a:cubicBezTo>
                <a:cubicBezTo>
                  <a:pt x="9312" y="8970"/>
                  <a:pt x="7887" y="9300"/>
                  <a:pt x="6364" y="9300"/>
                </a:cubicBezTo>
                <a:cubicBezTo>
                  <a:pt x="5852" y="9300"/>
                  <a:pt x="5329" y="9263"/>
                  <a:pt x="4821" y="9184"/>
                </a:cubicBezTo>
                <a:cubicBezTo>
                  <a:pt x="4317" y="9121"/>
                  <a:pt x="3718" y="8963"/>
                  <a:pt x="3246" y="8711"/>
                </a:cubicBezTo>
                <a:cubicBezTo>
                  <a:pt x="2994" y="8585"/>
                  <a:pt x="2584" y="8333"/>
                  <a:pt x="2584" y="8050"/>
                </a:cubicBezTo>
                <a:lnTo>
                  <a:pt x="2584" y="5498"/>
                </a:lnTo>
                <a:cubicBezTo>
                  <a:pt x="4412" y="6537"/>
                  <a:pt x="4317" y="6474"/>
                  <a:pt x="6207" y="7545"/>
                </a:cubicBezTo>
                <a:cubicBezTo>
                  <a:pt x="6255" y="7577"/>
                  <a:pt x="6318" y="7593"/>
                  <a:pt x="6385" y="7593"/>
                </a:cubicBezTo>
                <a:cubicBezTo>
                  <a:pt x="6452" y="7593"/>
                  <a:pt x="6522" y="7577"/>
                  <a:pt x="6585" y="7545"/>
                </a:cubicBezTo>
                <a:cubicBezTo>
                  <a:pt x="6617" y="7482"/>
                  <a:pt x="9925" y="5592"/>
                  <a:pt x="10208" y="5498"/>
                </a:cubicBezTo>
                <a:close/>
                <a:moveTo>
                  <a:pt x="6385" y="0"/>
                </a:moveTo>
                <a:cubicBezTo>
                  <a:pt x="6318" y="0"/>
                  <a:pt x="6255" y="16"/>
                  <a:pt x="6207" y="47"/>
                </a:cubicBezTo>
                <a:lnTo>
                  <a:pt x="284" y="3450"/>
                </a:lnTo>
                <a:cubicBezTo>
                  <a:pt x="1" y="3607"/>
                  <a:pt x="1" y="3985"/>
                  <a:pt x="284" y="4143"/>
                </a:cubicBezTo>
                <a:lnTo>
                  <a:pt x="1797" y="4962"/>
                </a:lnTo>
                <a:lnTo>
                  <a:pt x="1797" y="8018"/>
                </a:lnTo>
                <a:cubicBezTo>
                  <a:pt x="1797" y="8711"/>
                  <a:pt x="2458" y="9215"/>
                  <a:pt x="3088" y="9499"/>
                </a:cubicBezTo>
                <a:cubicBezTo>
                  <a:pt x="3994" y="9903"/>
                  <a:pt x="5215" y="10104"/>
                  <a:pt x="6430" y="10104"/>
                </a:cubicBezTo>
                <a:cubicBezTo>
                  <a:pt x="7963" y="10104"/>
                  <a:pt x="9488" y="9785"/>
                  <a:pt x="10366" y="9152"/>
                </a:cubicBezTo>
                <a:cubicBezTo>
                  <a:pt x="10776" y="8869"/>
                  <a:pt x="11091" y="8491"/>
                  <a:pt x="11091" y="8018"/>
                </a:cubicBezTo>
                <a:lnTo>
                  <a:pt x="11091" y="4962"/>
                </a:lnTo>
                <a:lnTo>
                  <a:pt x="11941" y="4490"/>
                </a:lnTo>
                <a:lnTo>
                  <a:pt x="11941" y="12208"/>
                </a:lnTo>
                <a:cubicBezTo>
                  <a:pt x="11941" y="12429"/>
                  <a:pt x="12099" y="12618"/>
                  <a:pt x="12288" y="12649"/>
                </a:cubicBezTo>
                <a:cubicBezTo>
                  <a:pt x="12306" y="12652"/>
                  <a:pt x="12325" y="12653"/>
                  <a:pt x="12343" y="12653"/>
                </a:cubicBezTo>
                <a:cubicBezTo>
                  <a:pt x="12571" y="12653"/>
                  <a:pt x="12760" y="12475"/>
                  <a:pt x="12760" y="12271"/>
                </a:cubicBezTo>
                <a:lnTo>
                  <a:pt x="12760" y="3796"/>
                </a:lnTo>
                <a:cubicBezTo>
                  <a:pt x="12729" y="3639"/>
                  <a:pt x="12666" y="3513"/>
                  <a:pt x="12508" y="3450"/>
                </a:cubicBezTo>
                <a:lnTo>
                  <a:pt x="6585" y="47"/>
                </a:lnTo>
                <a:cubicBezTo>
                  <a:pt x="6522" y="16"/>
                  <a:pt x="6452" y="0"/>
                  <a:pt x="6385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50" name="Google Shape;9750;p67"/>
          <p:cNvSpPr/>
          <p:nvPr/>
        </p:nvSpPr>
        <p:spPr>
          <a:xfrm>
            <a:off x="2230466" y="2877846"/>
            <a:ext cx="268977" cy="370969"/>
          </a:xfrm>
          <a:custGeom>
            <a:avLst/>
            <a:gdLst/>
            <a:ahLst/>
            <a:cxnLst/>
            <a:rect l="l" t="t" r="r" b="b"/>
            <a:pathLst>
              <a:path w="9138" h="12603" extrusionOk="0">
                <a:moveTo>
                  <a:pt x="5420" y="788"/>
                </a:moveTo>
                <a:cubicBezTo>
                  <a:pt x="7026" y="788"/>
                  <a:pt x="8287" y="2080"/>
                  <a:pt x="8287" y="3655"/>
                </a:cubicBezTo>
                <a:lnTo>
                  <a:pt x="8287" y="4978"/>
                </a:lnTo>
                <a:lnTo>
                  <a:pt x="5829" y="4978"/>
                </a:lnTo>
                <a:lnTo>
                  <a:pt x="5829" y="3718"/>
                </a:lnTo>
                <a:cubicBezTo>
                  <a:pt x="5829" y="3151"/>
                  <a:pt x="5451" y="2710"/>
                  <a:pt x="4979" y="2521"/>
                </a:cubicBezTo>
                <a:lnTo>
                  <a:pt x="4979" y="788"/>
                </a:lnTo>
                <a:close/>
                <a:moveTo>
                  <a:pt x="4159" y="882"/>
                </a:moveTo>
                <a:lnTo>
                  <a:pt x="4159" y="2615"/>
                </a:lnTo>
                <a:cubicBezTo>
                  <a:pt x="3687" y="2773"/>
                  <a:pt x="3340" y="3245"/>
                  <a:pt x="3340" y="3781"/>
                </a:cubicBezTo>
                <a:lnTo>
                  <a:pt x="3340" y="5041"/>
                </a:lnTo>
                <a:lnTo>
                  <a:pt x="851" y="5041"/>
                </a:lnTo>
                <a:lnTo>
                  <a:pt x="851" y="3749"/>
                </a:lnTo>
                <a:cubicBezTo>
                  <a:pt x="851" y="2143"/>
                  <a:pt x="2175" y="882"/>
                  <a:pt x="3781" y="882"/>
                </a:cubicBezTo>
                <a:close/>
                <a:moveTo>
                  <a:pt x="4569" y="3308"/>
                </a:moveTo>
                <a:cubicBezTo>
                  <a:pt x="4790" y="3308"/>
                  <a:pt x="4947" y="3497"/>
                  <a:pt x="4947" y="3749"/>
                </a:cubicBezTo>
                <a:lnTo>
                  <a:pt x="4947" y="5388"/>
                </a:lnTo>
                <a:cubicBezTo>
                  <a:pt x="4947" y="5620"/>
                  <a:pt x="4736" y="5830"/>
                  <a:pt x="4504" y="5830"/>
                </a:cubicBezTo>
                <a:cubicBezTo>
                  <a:pt x="4453" y="5830"/>
                  <a:pt x="4400" y="5820"/>
                  <a:pt x="4348" y="5797"/>
                </a:cubicBezTo>
                <a:cubicBezTo>
                  <a:pt x="4191" y="5703"/>
                  <a:pt x="4128" y="5608"/>
                  <a:pt x="4128" y="5388"/>
                </a:cubicBezTo>
                <a:lnTo>
                  <a:pt x="4128" y="3718"/>
                </a:lnTo>
                <a:cubicBezTo>
                  <a:pt x="4159" y="3466"/>
                  <a:pt x="4348" y="3308"/>
                  <a:pt x="4569" y="3308"/>
                </a:cubicBezTo>
                <a:close/>
                <a:moveTo>
                  <a:pt x="8287" y="5797"/>
                </a:moveTo>
                <a:lnTo>
                  <a:pt x="8287" y="8948"/>
                </a:lnTo>
                <a:cubicBezTo>
                  <a:pt x="8287" y="10554"/>
                  <a:pt x="6995" y="11815"/>
                  <a:pt x="5420" y="11815"/>
                </a:cubicBezTo>
                <a:lnTo>
                  <a:pt x="3781" y="11815"/>
                </a:lnTo>
                <a:cubicBezTo>
                  <a:pt x="2143" y="11815"/>
                  <a:pt x="883" y="10523"/>
                  <a:pt x="851" y="8948"/>
                </a:cubicBezTo>
                <a:lnTo>
                  <a:pt x="851" y="5797"/>
                </a:lnTo>
                <a:lnTo>
                  <a:pt x="3403" y="5797"/>
                </a:lnTo>
                <a:cubicBezTo>
                  <a:pt x="3498" y="6018"/>
                  <a:pt x="3655" y="6270"/>
                  <a:pt x="3876" y="6427"/>
                </a:cubicBezTo>
                <a:cubicBezTo>
                  <a:pt x="4098" y="6579"/>
                  <a:pt x="4340" y="6649"/>
                  <a:pt x="4575" y="6649"/>
                </a:cubicBezTo>
                <a:cubicBezTo>
                  <a:pt x="5073" y="6649"/>
                  <a:pt x="5542" y="6332"/>
                  <a:pt x="5735" y="5797"/>
                </a:cubicBezTo>
                <a:close/>
                <a:moveTo>
                  <a:pt x="3750" y="0"/>
                </a:moveTo>
                <a:cubicBezTo>
                  <a:pt x="1702" y="0"/>
                  <a:pt x="1" y="1670"/>
                  <a:pt x="1" y="3718"/>
                </a:cubicBezTo>
                <a:lnTo>
                  <a:pt x="1" y="8885"/>
                </a:lnTo>
                <a:cubicBezTo>
                  <a:pt x="1" y="10932"/>
                  <a:pt x="1639" y="12602"/>
                  <a:pt x="3750" y="12602"/>
                </a:cubicBezTo>
                <a:lnTo>
                  <a:pt x="5388" y="12602"/>
                </a:lnTo>
                <a:cubicBezTo>
                  <a:pt x="7436" y="12602"/>
                  <a:pt x="9137" y="10964"/>
                  <a:pt x="9074" y="8885"/>
                </a:cubicBezTo>
                <a:lnTo>
                  <a:pt x="9074" y="3686"/>
                </a:lnTo>
                <a:cubicBezTo>
                  <a:pt x="9137" y="1670"/>
                  <a:pt x="7467" y="0"/>
                  <a:pt x="5388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51" name="Google Shape;9751;p67"/>
          <p:cNvSpPr/>
          <p:nvPr/>
        </p:nvSpPr>
        <p:spPr>
          <a:xfrm>
            <a:off x="2117481" y="3661407"/>
            <a:ext cx="29" cy="2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752" name="Google Shape;9752;p67"/>
          <p:cNvGrpSpPr/>
          <p:nvPr/>
        </p:nvGrpSpPr>
        <p:grpSpPr>
          <a:xfrm>
            <a:off x="2168150" y="3311887"/>
            <a:ext cx="390426" cy="369586"/>
            <a:chOff x="-39055650" y="2315975"/>
            <a:chExt cx="331600" cy="31390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753" name="Google Shape;9753;p67"/>
            <p:cNvSpPr/>
            <p:nvPr/>
          </p:nvSpPr>
          <p:spPr>
            <a:xfrm>
              <a:off x="-38976900" y="2390225"/>
              <a:ext cx="167775" cy="165825"/>
            </a:xfrm>
            <a:custGeom>
              <a:avLst/>
              <a:gdLst/>
              <a:ahLst/>
              <a:cxnLst/>
              <a:rect l="l" t="t" r="r" b="b"/>
              <a:pathLst>
                <a:path w="6711" h="6633" extrusionOk="0">
                  <a:moveTo>
                    <a:pt x="3765" y="1"/>
                  </a:moveTo>
                  <a:cubicBezTo>
                    <a:pt x="3655" y="1"/>
                    <a:pt x="3545" y="40"/>
                    <a:pt x="3466" y="119"/>
                  </a:cubicBezTo>
                  <a:cubicBezTo>
                    <a:pt x="3309" y="276"/>
                    <a:pt x="3309" y="560"/>
                    <a:pt x="3466" y="718"/>
                  </a:cubicBezTo>
                  <a:lnTo>
                    <a:pt x="4411" y="1663"/>
                  </a:lnTo>
                  <a:lnTo>
                    <a:pt x="3340" y="2734"/>
                  </a:lnTo>
                  <a:lnTo>
                    <a:pt x="2395" y="1789"/>
                  </a:lnTo>
                  <a:cubicBezTo>
                    <a:pt x="2316" y="1710"/>
                    <a:pt x="2214" y="1671"/>
                    <a:pt x="2111" y="1671"/>
                  </a:cubicBezTo>
                  <a:cubicBezTo>
                    <a:pt x="2009" y="1671"/>
                    <a:pt x="1907" y="1710"/>
                    <a:pt x="1828" y="1789"/>
                  </a:cubicBezTo>
                  <a:cubicBezTo>
                    <a:pt x="1670" y="1946"/>
                    <a:pt x="1670" y="2198"/>
                    <a:pt x="1828" y="2387"/>
                  </a:cubicBezTo>
                  <a:lnTo>
                    <a:pt x="2773" y="3332"/>
                  </a:lnTo>
                  <a:lnTo>
                    <a:pt x="1702" y="4372"/>
                  </a:lnTo>
                  <a:lnTo>
                    <a:pt x="757" y="3427"/>
                  </a:lnTo>
                  <a:cubicBezTo>
                    <a:pt x="678" y="3348"/>
                    <a:pt x="568" y="3309"/>
                    <a:pt x="457" y="3309"/>
                  </a:cubicBezTo>
                  <a:cubicBezTo>
                    <a:pt x="347" y="3309"/>
                    <a:pt x="237" y="3348"/>
                    <a:pt x="158" y="3427"/>
                  </a:cubicBezTo>
                  <a:cubicBezTo>
                    <a:pt x="1" y="3584"/>
                    <a:pt x="1" y="3868"/>
                    <a:pt x="158" y="4026"/>
                  </a:cubicBezTo>
                  <a:lnTo>
                    <a:pt x="1103" y="4971"/>
                  </a:lnTo>
                  <a:lnTo>
                    <a:pt x="977" y="5097"/>
                  </a:lnTo>
                  <a:cubicBezTo>
                    <a:pt x="820" y="5254"/>
                    <a:pt x="820" y="5538"/>
                    <a:pt x="977" y="5695"/>
                  </a:cubicBezTo>
                  <a:cubicBezTo>
                    <a:pt x="1056" y="5774"/>
                    <a:pt x="1166" y="5813"/>
                    <a:pt x="1276" y="5813"/>
                  </a:cubicBezTo>
                  <a:cubicBezTo>
                    <a:pt x="1387" y="5813"/>
                    <a:pt x="1497" y="5774"/>
                    <a:pt x="1576" y="5695"/>
                  </a:cubicBezTo>
                  <a:lnTo>
                    <a:pt x="1702" y="5569"/>
                  </a:lnTo>
                  <a:lnTo>
                    <a:pt x="2647" y="6514"/>
                  </a:lnTo>
                  <a:cubicBezTo>
                    <a:pt x="2726" y="6593"/>
                    <a:pt x="2836" y="6633"/>
                    <a:pt x="2946" y="6633"/>
                  </a:cubicBezTo>
                  <a:cubicBezTo>
                    <a:pt x="3057" y="6633"/>
                    <a:pt x="3167" y="6593"/>
                    <a:pt x="3246" y="6514"/>
                  </a:cubicBezTo>
                  <a:cubicBezTo>
                    <a:pt x="3403" y="6357"/>
                    <a:pt x="3403" y="6073"/>
                    <a:pt x="3246" y="5916"/>
                  </a:cubicBezTo>
                  <a:lnTo>
                    <a:pt x="2300" y="4971"/>
                  </a:lnTo>
                  <a:lnTo>
                    <a:pt x="3340" y="3899"/>
                  </a:lnTo>
                  <a:lnTo>
                    <a:pt x="4285" y="4845"/>
                  </a:lnTo>
                  <a:cubicBezTo>
                    <a:pt x="4364" y="4923"/>
                    <a:pt x="4474" y="4963"/>
                    <a:pt x="4585" y="4963"/>
                  </a:cubicBezTo>
                  <a:cubicBezTo>
                    <a:pt x="4695" y="4963"/>
                    <a:pt x="4805" y="4923"/>
                    <a:pt x="4884" y="4845"/>
                  </a:cubicBezTo>
                  <a:cubicBezTo>
                    <a:pt x="5041" y="4687"/>
                    <a:pt x="5041" y="4435"/>
                    <a:pt x="4884" y="4278"/>
                  </a:cubicBezTo>
                  <a:lnTo>
                    <a:pt x="3939" y="3332"/>
                  </a:lnTo>
                  <a:lnTo>
                    <a:pt x="5010" y="2261"/>
                  </a:lnTo>
                  <a:lnTo>
                    <a:pt x="5955" y="3206"/>
                  </a:lnTo>
                  <a:cubicBezTo>
                    <a:pt x="6034" y="3285"/>
                    <a:pt x="6144" y="3325"/>
                    <a:pt x="6254" y="3325"/>
                  </a:cubicBezTo>
                  <a:cubicBezTo>
                    <a:pt x="6365" y="3325"/>
                    <a:pt x="6475" y="3285"/>
                    <a:pt x="6554" y="3206"/>
                  </a:cubicBezTo>
                  <a:cubicBezTo>
                    <a:pt x="6711" y="3049"/>
                    <a:pt x="6711" y="2765"/>
                    <a:pt x="6554" y="2608"/>
                  </a:cubicBezTo>
                  <a:lnTo>
                    <a:pt x="5608" y="1663"/>
                  </a:lnTo>
                  <a:lnTo>
                    <a:pt x="5703" y="1537"/>
                  </a:lnTo>
                  <a:cubicBezTo>
                    <a:pt x="5860" y="1379"/>
                    <a:pt x="5860" y="1127"/>
                    <a:pt x="5703" y="970"/>
                  </a:cubicBezTo>
                  <a:cubicBezTo>
                    <a:pt x="5624" y="891"/>
                    <a:pt x="5522" y="851"/>
                    <a:pt x="5419" y="851"/>
                  </a:cubicBezTo>
                  <a:cubicBezTo>
                    <a:pt x="5317" y="851"/>
                    <a:pt x="5215" y="891"/>
                    <a:pt x="5136" y="970"/>
                  </a:cubicBezTo>
                  <a:lnTo>
                    <a:pt x="5010" y="1064"/>
                  </a:lnTo>
                  <a:lnTo>
                    <a:pt x="4065" y="119"/>
                  </a:lnTo>
                  <a:cubicBezTo>
                    <a:pt x="3986" y="40"/>
                    <a:pt x="3876" y="1"/>
                    <a:pt x="37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4" name="Google Shape;9754;p67"/>
            <p:cNvSpPr/>
            <p:nvPr/>
          </p:nvSpPr>
          <p:spPr>
            <a:xfrm>
              <a:off x="-39055650" y="2315975"/>
              <a:ext cx="331600" cy="313900"/>
            </a:xfrm>
            <a:custGeom>
              <a:avLst/>
              <a:gdLst/>
              <a:ahLst/>
              <a:cxnLst/>
              <a:rect l="l" t="t" r="r" b="b"/>
              <a:pathLst>
                <a:path w="13264" h="12556" extrusionOk="0">
                  <a:moveTo>
                    <a:pt x="9083" y="792"/>
                  </a:moveTo>
                  <a:cubicBezTo>
                    <a:pt x="9988" y="792"/>
                    <a:pt x="10673" y="917"/>
                    <a:pt x="11121" y="1041"/>
                  </a:cubicBezTo>
                  <a:cubicBezTo>
                    <a:pt x="11216" y="1073"/>
                    <a:pt x="11373" y="1167"/>
                    <a:pt x="11499" y="1199"/>
                  </a:cubicBezTo>
                  <a:lnTo>
                    <a:pt x="11625" y="1325"/>
                  </a:lnTo>
                  <a:cubicBezTo>
                    <a:pt x="11814" y="1608"/>
                    <a:pt x="11909" y="2144"/>
                    <a:pt x="11940" y="2459"/>
                  </a:cubicBezTo>
                  <a:cubicBezTo>
                    <a:pt x="12003" y="3152"/>
                    <a:pt x="12003" y="3845"/>
                    <a:pt x="11972" y="4475"/>
                  </a:cubicBezTo>
                  <a:lnTo>
                    <a:pt x="8317" y="821"/>
                  </a:lnTo>
                  <a:cubicBezTo>
                    <a:pt x="8588" y="801"/>
                    <a:pt x="8843" y="792"/>
                    <a:pt x="9083" y="792"/>
                  </a:cubicBezTo>
                  <a:close/>
                  <a:moveTo>
                    <a:pt x="7246" y="978"/>
                  </a:moveTo>
                  <a:lnTo>
                    <a:pt x="11814" y="5546"/>
                  </a:lnTo>
                  <a:cubicBezTo>
                    <a:pt x="11184" y="8728"/>
                    <a:pt x="9136" y="11028"/>
                    <a:pt x="5797" y="11595"/>
                  </a:cubicBezTo>
                  <a:lnTo>
                    <a:pt x="1229" y="7027"/>
                  </a:lnTo>
                  <a:cubicBezTo>
                    <a:pt x="1890" y="3845"/>
                    <a:pt x="3907" y="1608"/>
                    <a:pt x="7246" y="978"/>
                  </a:cubicBezTo>
                  <a:close/>
                  <a:moveTo>
                    <a:pt x="1071" y="8004"/>
                  </a:moveTo>
                  <a:lnTo>
                    <a:pt x="4726" y="11690"/>
                  </a:lnTo>
                  <a:cubicBezTo>
                    <a:pt x="4391" y="11722"/>
                    <a:pt x="4083" y="11736"/>
                    <a:pt x="3800" y="11736"/>
                  </a:cubicBezTo>
                  <a:cubicBezTo>
                    <a:pt x="2431" y="11736"/>
                    <a:pt x="1669" y="11411"/>
                    <a:pt x="1512" y="11280"/>
                  </a:cubicBezTo>
                  <a:cubicBezTo>
                    <a:pt x="1229" y="11028"/>
                    <a:pt x="914" y="9799"/>
                    <a:pt x="1071" y="8004"/>
                  </a:cubicBezTo>
                  <a:close/>
                  <a:moveTo>
                    <a:pt x="9132" y="0"/>
                  </a:moveTo>
                  <a:cubicBezTo>
                    <a:pt x="8355" y="0"/>
                    <a:pt x="7508" y="77"/>
                    <a:pt x="6742" y="222"/>
                  </a:cubicBezTo>
                  <a:cubicBezTo>
                    <a:pt x="5482" y="506"/>
                    <a:pt x="4411" y="978"/>
                    <a:pt x="3560" y="1640"/>
                  </a:cubicBezTo>
                  <a:cubicBezTo>
                    <a:pt x="1764" y="2931"/>
                    <a:pt x="756" y="4948"/>
                    <a:pt x="347" y="7090"/>
                  </a:cubicBezTo>
                  <a:lnTo>
                    <a:pt x="347" y="7122"/>
                  </a:lnTo>
                  <a:cubicBezTo>
                    <a:pt x="0" y="9012"/>
                    <a:pt x="189" y="10934"/>
                    <a:pt x="756" y="11721"/>
                  </a:cubicBezTo>
                  <a:cubicBezTo>
                    <a:pt x="882" y="11879"/>
                    <a:pt x="945" y="11942"/>
                    <a:pt x="1103" y="12036"/>
                  </a:cubicBezTo>
                  <a:cubicBezTo>
                    <a:pt x="1678" y="12389"/>
                    <a:pt x="2725" y="12556"/>
                    <a:pt x="3868" y="12556"/>
                  </a:cubicBezTo>
                  <a:cubicBezTo>
                    <a:pt x="4664" y="12556"/>
                    <a:pt x="5506" y="12475"/>
                    <a:pt x="6270" y="12320"/>
                  </a:cubicBezTo>
                  <a:cubicBezTo>
                    <a:pt x="8380" y="11879"/>
                    <a:pt x="9956" y="10776"/>
                    <a:pt x="11058" y="9295"/>
                  </a:cubicBezTo>
                  <a:cubicBezTo>
                    <a:pt x="13264" y="6302"/>
                    <a:pt x="13075" y="2018"/>
                    <a:pt x="12255" y="852"/>
                  </a:cubicBezTo>
                  <a:cubicBezTo>
                    <a:pt x="12129" y="695"/>
                    <a:pt x="11972" y="537"/>
                    <a:pt x="11657" y="411"/>
                  </a:cubicBezTo>
                  <a:cubicBezTo>
                    <a:pt x="11279" y="222"/>
                    <a:pt x="10712" y="159"/>
                    <a:pt x="10271" y="64"/>
                  </a:cubicBezTo>
                  <a:cubicBezTo>
                    <a:pt x="9925" y="21"/>
                    <a:pt x="9538" y="0"/>
                    <a:pt x="91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55" name="Google Shape;9755;p67"/>
          <p:cNvSpPr/>
          <p:nvPr/>
        </p:nvSpPr>
        <p:spPr>
          <a:xfrm>
            <a:off x="2174857" y="3829888"/>
            <a:ext cx="374649" cy="318104"/>
          </a:xfrm>
          <a:custGeom>
            <a:avLst/>
            <a:gdLst/>
            <a:ahLst/>
            <a:cxnLst/>
            <a:rect l="l" t="t" r="r" b="b"/>
            <a:pathLst>
              <a:path w="12728" h="10807" extrusionOk="0">
                <a:moveTo>
                  <a:pt x="11877" y="819"/>
                </a:moveTo>
                <a:lnTo>
                  <a:pt x="11877" y="2489"/>
                </a:lnTo>
                <a:lnTo>
                  <a:pt x="851" y="2489"/>
                </a:lnTo>
                <a:lnTo>
                  <a:pt x="851" y="819"/>
                </a:lnTo>
                <a:close/>
                <a:moveTo>
                  <a:pt x="3340" y="3308"/>
                </a:moveTo>
                <a:lnTo>
                  <a:pt x="3340" y="6616"/>
                </a:lnTo>
                <a:lnTo>
                  <a:pt x="2520" y="6616"/>
                </a:lnTo>
                <a:lnTo>
                  <a:pt x="2520" y="3308"/>
                </a:lnTo>
                <a:close/>
                <a:moveTo>
                  <a:pt x="6648" y="3308"/>
                </a:moveTo>
                <a:lnTo>
                  <a:pt x="6648" y="6616"/>
                </a:lnTo>
                <a:lnTo>
                  <a:pt x="5828" y="6616"/>
                </a:lnTo>
                <a:lnTo>
                  <a:pt x="5828" y="3308"/>
                </a:lnTo>
                <a:close/>
                <a:moveTo>
                  <a:pt x="10239" y="3308"/>
                </a:moveTo>
                <a:lnTo>
                  <a:pt x="10239" y="6616"/>
                </a:lnTo>
                <a:lnTo>
                  <a:pt x="9420" y="6616"/>
                </a:lnTo>
                <a:lnTo>
                  <a:pt x="9420" y="3308"/>
                </a:lnTo>
                <a:close/>
                <a:moveTo>
                  <a:pt x="1701" y="3308"/>
                </a:moveTo>
                <a:lnTo>
                  <a:pt x="1701" y="7026"/>
                </a:lnTo>
                <a:cubicBezTo>
                  <a:pt x="1701" y="7246"/>
                  <a:pt x="1890" y="7435"/>
                  <a:pt x="2111" y="7435"/>
                </a:cubicBezTo>
                <a:lnTo>
                  <a:pt x="2552" y="7435"/>
                </a:lnTo>
                <a:lnTo>
                  <a:pt x="2552" y="9924"/>
                </a:lnTo>
                <a:lnTo>
                  <a:pt x="851" y="9924"/>
                </a:lnTo>
                <a:lnTo>
                  <a:pt x="851" y="3308"/>
                </a:lnTo>
                <a:close/>
                <a:moveTo>
                  <a:pt x="5009" y="3308"/>
                </a:moveTo>
                <a:lnTo>
                  <a:pt x="5009" y="7026"/>
                </a:lnTo>
                <a:cubicBezTo>
                  <a:pt x="5009" y="7246"/>
                  <a:pt x="5198" y="7435"/>
                  <a:pt x="5387" y="7435"/>
                </a:cubicBezTo>
                <a:lnTo>
                  <a:pt x="5828" y="7435"/>
                </a:lnTo>
                <a:lnTo>
                  <a:pt x="5828" y="9924"/>
                </a:lnTo>
                <a:lnTo>
                  <a:pt x="3340" y="9924"/>
                </a:lnTo>
                <a:lnTo>
                  <a:pt x="3340" y="7435"/>
                </a:lnTo>
                <a:lnTo>
                  <a:pt x="3781" y="7435"/>
                </a:lnTo>
                <a:cubicBezTo>
                  <a:pt x="4001" y="7435"/>
                  <a:pt x="4159" y="7246"/>
                  <a:pt x="4159" y="7026"/>
                </a:cubicBezTo>
                <a:lnTo>
                  <a:pt x="4159" y="3308"/>
                </a:lnTo>
                <a:close/>
                <a:moveTo>
                  <a:pt x="8569" y="3308"/>
                </a:moveTo>
                <a:lnTo>
                  <a:pt x="8569" y="7026"/>
                </a:lnTo>
                <a:cubicBezTo>
                  <a:pt x="8569" y="7246"/>
                  <a:pt x="8790" y="7435"/>
                  <a:pt x="9010" y="7435"/>
                </a:cubicBezTo>
                <a:lnTo>
                  <a:pt x="9452" y="7435"/>
                </a:lnTo>
                <a:lnTo>
                  <a:pt x="9452" y="9924"/>
                </a:lnTo>
                <a:lnTo>
                  <a:pt x="6648" y="9924"/>
                </a:lnTo>
                <a:lnTo>
                  <a:pt x="6648" y="7435"/>
                </a:lnTo>
                <a:lnTo>
                  <a:pt x="7089" y="7435"/>
                </a:lnTo>
                <a:cubicBezTo>
                  <a:pt x="7309" y="7435"/>
                  <a:pt x="7467" y="7246"/>
                  <a:pt x="7467" y="7026"/>
                </a:cubicBezTo>
                <a:lnTo>
                  <a:pt x="7467" y="3308"/>
                </a:lnTo>
                <a:close/>
                <a:moveTo>
                  <a:pt x="11940" y="3308"/>
                </a:moveTo>
                <a:lnTo>
                  <a:pt x="11940" y="9924"/>
                </a:lnTo>
                <a:lnTo>
                  <a:pt x="10239" y="9924"/>
                </a:lnTo>
                <a:lnTo>
                  <a:pt x="10239" y="7435"/>
                </a:lnTo>
                <a:lnTo>
                  <a:pt x="10680" y="7435"/>
                </a:lnTo>
                <a:cubicBezTo>
                  <a:pt x="10901" y="7435"/>
                  <a:pt x="11090" y="7246"/>
                  <a:pt x="11090" y="7026"/>
                </a:cubicBezTo>
                <a:lnTo>
                  <a:pt x="11090" y="3308"/>
                </a:lnTo>
                <a:close/>
                <a:moveTo>
                  <a:pt x="441" y="0"/>
                </a:moveTo>
                <a:cubicBezTo>
                  <a:pt x="189" y="0"/>
                  <a:pt x="0" y="189"/>
                  <a:pt x="0" y="441"/>
                </a:cubicBezTo>
                <a:lnTo>
                  <a:pt x="0" y="10365"/>
                </a:lnTo>
                <a:cubicBezTo>
                  <a:pt x="0" y="10586"/>
                  <a:pt x="189" y="10806"/>
                  <a:pt x="441" y="10806"/>
                </a:cubicBezTo>
                <a:lnTo>
                  <a:pt x="12287" y="10806"/>
                </a:lnTo>
                <a:cubicBezTo>
                  <a:pt x="12508" y="10806"/>
                  <a:pt x="12728" y="10586"/>
                  <a:pt x="12728" y="10365"/>
                </a:cubicBezTo>
                <a:lnTo>
                  <a:pt x="12728" y="2930"/>
                </a:lnTo>
                <a:lnTo>
                  <a:pt x="12728" y="441"/>
                </a:lnTo>
                <a:cubicBezTo>
                  <a:pt x="12728" y="189"/>
                  <a:pt x="12508" y="0"/>
                  <a:pt x="12287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56" name="Google Shape;9756;p67"/>
          <p:cNvSpPr/>
          <p:nvPr/>
        </p:nvSpPr>
        <p:spPr>
          <a:xfrm>
            <a:off x="3995440" y="3297221"/>
            <a:ext cx="290288" cy="375355"/>
          </a:xfrm>
          <a:custGeom>
            <a:avLst/>
            <a:gdLst/>
            <a:ahLst/>
            <a:cxnLst/>
            <a:rect l="l" t="t" r="r" b="b"/>
            <a:pathLst>
              <a:path w="9862" h="12752" extrusionOk="0">
                <a:moveTo>
                  <a:pt x="2395" y="1001"/>
                </a:moveTo>
                <a:lnTo>
                  <a:pt x="5042" y="3552"/>
                </a:lnTo>
                <a:lnTo>
                  <a:pt x="3971" y="4655"/>
                </a:lnTo>
                <a:lnTo>
                  <a:pt x="1356" y="2103"/>
                </a:lnTo>
                <a:lnTo>
                  <a:pt x="2395" y="1001"/>
                </a:lnTo>
                <a:close/>
                <a:moveTo>
                  <a:pt x="5640" y="4151"/>
                </a:moveTo>
                <a:lnTo>
                  <a:pt x="6302" y="4781"/>
                </a:lnTo>
                <a:lnTo>
                  <a:pt x="5231" y="5884"/>
                </a:lnTo>
                <a:lnTo>
                  <a:pt x="4569" y="5254"/>
                </a:lnTo>
                <a:lnTo>
                  <a:pt x="5640" y="4151"/>
                </a:lnTo>
                <a:close/>
                <a:moveTo>
                  <a:pt x="4443" y="8562"/>
                </a:moveTo>
                <a:cubicBezTo>
                  <a:pt x="4664" y="8562"/>
                  <a:pt x="4821" y="8688"/>
                  <a:pt x="4853" y="8845"/>
                </a:cubicBezTo>
                <a:cubicBezTo>
                  <a:pt x="4884" y="8908"/>
                  <a:pt x="4853" y="8877"/>
                  <a:pt x="4884" y="9790"/>
                </a:cubicBezTo>
                <a:lnTo>
                  <a:pt x="4884" y="10200"/>
                </a:lnTo>
                <a:lnTo>
                  <a:pt x="4065" y="10200"/>
                </a:lnTo>
                <a:lnTo>
                  <a:pt x="4065" y="9003"/>
                </a:lnTo>
                <a:cubicBezTo>
                  <a:pt x="4065" y="8751"/>
                  <a:pt x="4254" y="8562"/>
                  <a:pt x="4443" y="8562"/>
                </a:cubicBezTo>
                <a:close/>
                <a:moveTo>
                  <a:pt x="7814" y="10956"/>
                </a:moveTo>
                <a:cubicBezTo>
                  <a:pt x="8035" y="10956"/>
                  <a:pt x="8224" y="11145"/>
                  <a:pt x="8224" y="11366"/>
                </a:cubicBezTo>
                <a:lnTo>
                  <a:pt x="8224" y="11744"/>
                </a:lnTo>
                <a:lnTo>
                  <a:pt x="789" y="11870"/>
                </a:lnTo>
                <a:lnTo>
                  <a:pt x="789" y="11460"/>
                </a:lnTo>
                <a:cubicBezTo>
                  <a:pt x="789" y="11271"/>
                  <a:pt x="915" y="11114"/>
                  <a:pt x="1072" y="11082"/>
                </a:cubicBezTo>
                <a:cubicBezTo>
                  <a:pt x="1104" y="11066"/>
                  <a:pt x="1072" y="11066"/>
                  <a:pt x="1371" y="11066"/>
                </a:cubicBezTo>
                <a:cubicBezTo>
                  <a:pt x="1671" y="11066"/>
                  <a:pt x="2301" y="11066"/>
                  <a:pt x="3656" y="11051"/>
                </a:cubicBezTo>
                <a:cubicBezTo>
                  <a:pt x="3719" y="11051"/>
                  <a:pt x="5357" y="10988"/>
                  <a:pt x="5325" y="10988"/>
                </a:cubicBezTo>
                <a:cubicBezTo>
                  <a:pt x="5483" y="10988"/>
                  <a:pt x="7121" y="10956"/>
                  <a:pt x="7814" y="10956"/>
                </a:cubicBezTo>
                <a:close/>
                <a:moveTo>
                  <a:pt x="2427" y="0"/>
                </a:moveTo>
                <a:cubicBezTo>
                  <a:pt x="2324" y="0"/>
                  <a:pt x="2222" y="40"/>
                  <a:pt x="2143" y="118"/>
                </a:cubicBezTo>
                <a:lnTo>
                  <a:pt x="505" y="1820"/>
                </a:lnTo>
                <a:cubicBezTo>
                  <a:pt x="348" y="1977"/>
                  <a:pt x="348" y="2261"/>
                  <a:pt x="505" y="2418"/>
                </a:cubicBezTo>
                <a:lnTo>
                  <a:pt x="1608" y="3458"/>
                </a:lnTo>
                <a:cubicBezTo>
                  <a:pt x="726" y="4624"/>
                  <a:pt x="505" y="6104"/>
                  <a:pt x="946" y="7396"/>
                </a:cubicBezTo>
                <a:cubicBezTo>
                  <a:pt x="1356" y="8499"/>
                  <a:pt x="2175" y="9412"/>
                  <a:pt x="3277" y="9885"/>
                </a:cubicBezTo>
                <a:lnTo>
                  <a:pt x="3277" y="10263"/>
                </a:lnTo>
                <a:lnTo>
                  <a:pt x="1230" y="10294"/>
                </a:lnTo>
                <a:cubicBezTo>
                  <a:pt x="568" y="10294"/>
                  <a:pt x="1" y="10862"/>
                  <a:pt x="1" y="11555"/>
                </a:cubicBezTo>
                <a:lnTo>
                  <a:pt x="1" y="12374"/>
                </a:lnTo>
                <a:cubicBezTo>
                  <a:pt x="1" y="12594"/>
                  <a:pt x="222" y="12752"/>
                  <a:pt x="442" y="12752"/>
                </a:cubicBezTo>
                <a:lnTo>
                  <a:pt x="8728" y="12657"/>
                </a:lnTo>
                <a:cubicBezTo>
                  <a:pt x="8948" y="12657"/>
                  <a:pt x="9106" y="12437"/>
                  <a:pt x="9106" y="12216"/>
                </a:cubicBezTo>
                <a:lnTo>
                  <a:pt x="9106" y="11397"/>
                </a:lnTo>
                <a:cubicBezTo>
                  <a:pt x="9106" y="10704"/>
                  <a:pt x="8507" y="10168"/>
                  <a:pt x="7846" y="10168"/>
                </a:cubicBezTo>
                <a:lnTo>
                  <a:pt x="5798" y="10200"/>
                </a:lnTo>
                <a:lnTo>
                  <a:pt x="5798" y="10137"/>
                </a:lnTo>
                <a:cubicBezTo>
                  <a:pt x="7153" y="9853"/>
                  <a:pt x="8255" y="8908"/>
                  <a:pt x="8759" y="7680"/>
                </a:cubicBezTo>
                <a:lnTo>
                  <a:pt x="9452" y="7680"/>
                </a:lnTo>
                <a:cubicBezTo>
                  <a:pt x="9704" y="7680"/>
                  <a:pt x="9862" y="7491"/>
                  <a:pt x="9862" y="7270"/>
                </a:cubicBezTo>
                <a:cubicBezTo>
                  <a:pt x="9799" y="6986"/>
                  <a:pt x="9610" y="6797"/>
                  <a:pt x="9389" y="6797"/>
                </a:cubicBezTo>
                <a:lnTo>
                  <a:pt x="6901" y="6829"/>
                </a:lnTo>
                <a:cubicBezTo>
                  <a:pt x="6649" y="6829"/>
                  <a:pt x="6491" y="7018"/>
                  <a:pt x="6491" y="7270"/>
                </a:cubicBezTo>
                <a:cubicBezTo>
                  <a:pt x="6491" y="7491"/>
                  <a:pt x="6712" y="7648"/>
                  <a:pt x="6932" y="7648"/>
                </a:cubicBezTo>
                <a:lnTo>
                  <a:pt x="7751" y="7648"/>
                </a:lnTo>
                <a:cubicBezTo>
                  <a:pt x="7342" y="8436"/>
                  <a:pt x="6586" y="9003"/>
                  <a:pt x="5703" y="9223"/>
                </a:cubicBezTo>
                <a:lnTo>
                  <a:pt x="5703" y="8908"/>
                </a:lnTo>
                <a:cubicBezTo>
                  <a:pt x="5703" y="8341"/>
                  <a:pt x="5357" y="7900"/>
                  <a:pt x="4821" y="7711"/>
                </a:cubicBezTo>
                <a:cubicBezTo>
                  <a:pt x="4709" y="7680"/>
                  <a:pt x="4598" y="7665"/>
                  <a:pt x="4488" y="7665"/>
                </a:cubicBezTo>
                <a:cubicBezTo>
                  <a:pt x="3826" y="7665"/>
                  <a:pt x="3246" y="8205"/>
                  <a:pt x="3246" y="8908"/>
                </a:cubicBezTo>
                <a:cubicBezTo>
                  <a:pt x="1450" y="7932"/>
                  <a:pt x="1041" y="5569"/>
                  <a:pt x="2206" y="4025"/>
                </a:cubicBezTo>
                <a:lnTo>
                  <a:pt x="2206" y="4025"/>
                </a:lnTo>
                <a:lnTo>
                  <a:pt x="5010" y="6734"/>
                </a:lnTo>
                <a:cubicBezTo>
                  <a:pt x="5089" y="6813"/>
                  <a:pt x="5199" y="6853"/>
                  <a:pt x="5310" y="6853"/>
                </a:cubicBezTo>
                <a:cubicBezTo>
                  <a:pt x="5420" y="6853"/>
                  <a:pt x="5530" y="6813"/>
                  <a:pt x="5609" y="6734"/>
                </a:cubicBezTo>
                <a:lnTo>
                  <a:pt x="7216" y="5033"/>
                </a:lnTo>
                <a:cubicBezTo>
                  <a:pt x="7373" y="4876"/>
                  <a:pt x="7373" y="4624"/>
                  <a:pt x="7216" y="4466"/>
                </a:cubicBezTo>
                <a:lnTo>
                  <a:pt x="5955" y="3237"/>
                </a:lnTo>
                <a:lnTo>
                  <a:pt x="2710" y="118"/>
                </a:lnTo>
                <a:cubicBezTo>
                  <a:pt x="2632" y="40"/>
                  <a:pt x="2529" y="0"/>
                  <a:pt x="2427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757" name="Google Shape;9757;p67"/>
          <p:cNvGrpSpPr/>
          <p:nvPr/>
        </p:nvGrpSpPr>
        <p:grpSpPr>
          <a:xfrm>
            <a:off x="1659816" y="1534087"/>
            <a:ext cx="380241" cy="371793"/>
            <a:chOff x="-42430625" y="1949750"/>
            <a:chExt cx="322950" cy="31577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758" name="Google Shape;9758;p67"/>
            <p:cNvSpPr/>
            <p:nvPr/>
          </p:nvSpPr>
          <p:spPr>
            <a:xfrm>
              <a:off x="-42353450" y="2065525"/>
              <a:ext cx="40975" cy="41000"/>
            </a:xfrm>
            <a:custGeom>
              <a:avLst/>
              <a:gdLst/>
              <a:ahLst/>
              <a:cxnLst/>
              <a:rect l="l" t="t" r="r" b="b"/>
              <a:pathLst>
                <a:path w="1639" h="1640" extrusionOk="0">
                  <a:moveTo>
                    <a:pt x="820" y="1"/>
                  </a:moveTo>
                  <a:cubicBezTo>
                    <a:pt x="379" y="1"/>
                    <a:pt x="1" y="379"/>
                    <a:pt x="1" y="820"/>
                  </a:cubicBezTo>
                  <a:cubicBezTo>
                    <a:pt x="1" y="1293"/>
                    <a:pt x="379" y="1639"/>
                    <a:pt x="820" y="1639"/>
                  </a:cubicBezTo>
                  <a:cubicBezTo>
                    <a:pt x="1261" y="1639"/>
                    <a:pt x="1639" y="1293"/>
                    <a:pt x="1639" y="820"/>
                  </a:cubicBezTo>
                  <a:cubicBezTo>
                    <a:pt x="1639" y="379"/>
                    <a:pt x="1261" y="1"/>
                    <a:pt x="8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9" name="Google Shape;9759;p67"/>
            <p:cNvSpPr/>
            <p:nvPr/>
          </p:nvSpPr>
          <p:spPr>
            <a:xfrm>
              <a:off x="-42289650" y="2065525"/>
              <a:ext cx="40975" cy="41000"/>
            </a:xfrm>
            <a:custGeom>
              <a:avLst/>
              <a:gdLst/>
              <a:ahLst/>
              <a:cxnLst/>
              <a:rect l="l" t="t" r="r" b="b"/>
              <a:pathLst>
                <a:path w="1639" h="1640" extrusionOk="0">
                  <a:moveTo>
                    <a:pt x="820" y="1"/>
                  </a:moveTo>
                  <a:cubicBezTo>
                    <a:pt x="379" y="1"/>
                    <a:pt x="1" y="379"/>
                    <a:pt x="1" y="820"/>
                  </a:cubicBezTo>
                  <a:cubicBezTo>
                    <a:pt x="1" y="1293"/>
                    <a:pt x="379" y="1639"/>
                    <a:pt x="820" y="1639"/>
                  </a:cubicBezTo>
                  <a:cubicBezTo>
                    <a:pt x="1292" y="1639"/>
                    <a:pt x="1639" y="1293"/>
                    <a:pt x="1639" y="820"/>
                  </a:cubicBezTo>
                  <a:cubicBezTo>
                    <a:pt x="1639" y="379"/>
                    <a:pt x="1292" y="1"/>
                    <a:pt x="8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0" name="Google Shape;9760;p67"/>
            <p:cNvSpPr/>
            <p:nvPr/>
          </p:nvSpPr>
          <p:spPr>
            <a:xfrm>
              <a:off x="-42226625" y="2065525"/>
              <a:ext cx="40975" cy="41000"/>
            </a:xfrm>
            <a:custGeom>
              <a:avLst/>
              <a:gdLst/>
              <a:ahLst/>
              <a:cxnLst/>
              <a:rect l="l" t="t" r="r" b="b"/>
              <a:pathLst>
                <a:path w="1639" h="1640" extrusionOk="0">
                  <a:moveTo>
                    <a:pt x="819" y="1"/>
                  </a:moveTo>
                  <a:cubicBezTo>
                    <a:pt x="378" y="1"/>
                    <a:pt x="0" y="379"/>
                    <a:pt x="0" y="820"/>
                  </a:cubicBezTo>
                  <a:cubicBezTo>
                    <a:pt x="0" y="1293"/>
                    <a:pt x="378" y="1639"/>
                    <a:pt x="819" y="1639"/>
                  </a:cubicBezTo>
                  <a:cubicBezTo>
                    <a:pt x="1292" y="1639"/>
                    <a:pt x="1638" y="1293"/>
                    <a:pt x="1638" y="820"/>
                  </a:cubicBezTo>
                  <a:cubicBezTo>
                    <a:pt x="1638" y="379"/>
                    <a:pt x="1292" y="1"/>
                    <a:pt x="8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1" name="Google Shape;9761;p67"/>
            <p:cNvSpPr/>
            <p:nvPr/>
          </p:nvSpPr>
          <p:spPr>
            <a:xfrm>
              <a:off x="-42430625" y="1949750"/>
              <a:ext cx="322950" cy="315775"/>
            </a:xfrm>
            <a:custGeom>
              <a:avLst/>
              <a:gdLst/>
              <a:ahLst/>
              <a:cxnLst/>
              <a:rect l="l" t="t" r="r" b="b"/>
              <a:pathLst>
                <a:path w="12918" h="12631" extrusionOk="0">
                  <a:moveTo>
                    <a:pt x="6427" y="757"/>
                  </a:moveTo>
                  <a:cubicBezTo>
                    <a:pt x="8790" y="757"/>
                    <a:pt x="10712" y="2017"/>
                    <a:pt x="11500" y="3655"/>
                  </a:cubicBezTo>
                  <a:cubicBezTo>
                    <a:pt x="12098" y="4821"/>
                    <a:pt x="12098" y="6081"/>
                    <a:pt x="11500" y="7215"/>
                  </a:cubicBezTo>
                  <a:cubicBezTo>
                    <a:pt x="10679" y="8857"/>
                    <a:pt x="8789" y="10067"/>
                    <a:pt x="6472" y="10067"/>
                  </a:cubicBezTo>
                  <a:cubicBezTo>
                    <a:pt x="6210" y="10067"/>
                    <a:pt x="5943" y="10051"/>
                    <a:pt x="5671" y="10019"/>
                  </a:cubicBezTo>
                  <a:cubicBezTo>
                    <a:pt x="5545" y="10019"/>
                    <a:pt x="5451" y="10051"/>
                    <a:pt x="5325" y="10145"/>
                  </a:cubicBezTo>
                  <a:lnTo>
                    <a:pt x="4285" y="11153"/>
                  </a:lnTo>
                  <a:lnTo>
                    <a:pt x="4285" y="9988"/>
                  </a:lnTo>
                  <a:cubicBezTo>
                    <a:pt x="4285" y="9830"/>
                    <a:pt x="4190" y="9673"/>
                    <a:pt x="4033" y="9578"/>
                  </a:cubicBezTo>
                  <a:cubicBezTo>
                    <a:pt x="3088" y="9200"/>
                    <a:pt x="2300" y="8602"/>
                    <a:pt x="1796" y="7908"/>
                  </a:cubicBezTo>
                  <a:cubicBezTo>
                    <a:pt x="0" y="5577"/>
                    <a:pt x="1071" y="2458"/>
                    <a:pt x="4033" y="1229"/>
                  </a:cubicBezTo>
                  <a:cubicBezTo>
                    <a:pt x="4726" y="914"/>
                    <a:pt x="5545" y="757"/>
                    <a:pt x="6427" y="757"/>
                  </a:cubicBezTo>
                  <a:close/>
                  <a:moveTo>
                    <a:pt x="6427" y="1"/>
                  </a:moveTo>
                  <a:cubicBezTo>
                    <a:pt x="2962" y="1"/>
                    <a:pt x="126" y="2427"/>
                    <a:pt x="126" y="5451"/>
                  </a:cubicBezTo>
                  <a:cubicBezTo>
                    <a:pt x="126" y="7593"/>
                    <a:pt x="1544" y="9389"/>
                    <a:pt x="3497" y="10303"/>
                  </a:cubicBezTo>
                  <a:lnTo>
                    <a:pt x="3497" y="12193"/>
                  </a:lnTo>
                  <a:cubicBezTo>
                    <a:pt x="3497" y="12319"/>
                    <a:pt x="3560" y="12477"/>
                    <a:pt x="3655" y="12540"/>
                  </a:cubicBezTo>
                  <a:cubicBezTo>
                    <a:pt x="3729" y="12599"/>
                    <a:pt x="3825" y="12631"/>
                    <a:pt x="3921" y="12631"/>
                  </a:cubicBezTo>
                  <a:cubicBezTo>
                    <a:pt x="4029" y="12631"/>
                    <a:pt x="4139" y="12591"/>
                    <a:pt x="4222" y="12508"/>
                  </a:cubicBezTo>
                  <a:lnTo>
                    <a:pt x="5829" y="10901"/>
                  </a:lnTo>
                  <a:cubicBezTo>
                    <a:pt x="6063" y="10925"/>
                    <a:pt x="6295" y="10936"/>
                    <a:pt x="6524" y="10936"/>
                  </a:cubicBezTo>
                  <a:cubicBezTo>
                    <a:pt x="9075" y="10936"/>
                    <a:pt x="11304" y="9530"/>
                    <a:pt x="12287" y="7593"/>
                  </a:cubicBezTo>
                  <a:cubicBezTo>
                    <a:pt x="12917" y="6239"/>
                    <a:pt x="12917" y="4663"/>
                    <a:pt x="12256" y="3309"/>
                  </a:cubicBezTo>
                  <a:cubicBezTo>
                    <a:pt x="11311" y="1324"/>
                    <a:pt x="9074" y="1"/>
                    <a:pt x="64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62" name="Google Shape;9762;p67"/>
          <p:cNvSpPr/>
          <p:nvPr/>
        </p:nvSpPr>
        <p:spPr>
          <a:xfrm>
            <a:off x="1719036" y="1981654"/>
            <a:ext cx="324609" cy="372824"/>
          </a:xfrm>
          <a:custGeom>
            <a:avLst/>
            <a:gdLst/>
            <a:ahLst/>
            <a:cxnLst/>
            <a:rect l="l" t="t" r="r" b="b"/>
            <a:pathLst>
              <a:path w="11028" h="12666" extrusionOk="0">
                <a:moveTo>
                  <a:pt x="8538" y="820"/>
                </a:moveTo>
                <a:lnTo>
                  <a:pt x="8538" y="2710"/>
                </a:lnTo>
                <a:lnTo>
                  <a:pt x="8412" y="2584"/>
                </a:lnTo>
                <a:cubicBezTo>
                  <a:pt x="8333" y="2505"/>
                  <a:pt x="8223" y="2466"/>
                  <a:pt x="8113" y="2466"/>
                </a:cubicBezTo>
                <a:cubicBezTo>
                  <a:pt x="8003" y="2466"/>
                  <a:pt x="7892" y="2505"/>
                  <a:pt x="7814" y="2584"/>
                </a:cubicBezTo>
                <a:lnTo>
                  <a:pt x="7719" y="2710"/>
                </a:lnTo>
                <a:lnTo>
                  <a:pt x="7719" y="820"/>
                </a:lnTo>
                <a:close/>
                <a:moveTo>
                  <a:pt x="10177" y="820"/>
                </a:moveTo>
                <a:lnTo>
                  <a:pt x="10177" y="9357"/>
                </a:lnTo>
                <a:lnTo>
                  <a:pt x="2458" y="9357"/>
                </a:lnTo>
                <a:lnTo>
                  <a:pt x="2458" y="820"/>
                </a:lnTo>
                <a:lnTo>
                  <a:pt x="6869" y="820"/>
                </a:lnTo>
                <a:lnTo>
                  <a:pt x="6869" y="3687"/>
                </a:lnTo>
                <a:cubicBezTo>
                  <a:pt x="6869" y="3813"/>
                  <a:pt x="6932" y="3970"/>
                  <a:pt x="7026" y="4033"/>
                </a:cubicBezTo>
                <a:cubicBezTo>
                  <a:pt x="7100" y="4093"/>
                  <a:pt x="7196" y="4124"/>
                  <a:pt x="7292" y="4124"/>
                </a:cubicBezTo>
                <a:cubicBezTo>
                  <a:pt x="7400" y="4124"/>
                  <a:pt x="7510" y="4085"/>
                  <a:pt x="7593" y="4002"/>
                </a:cubicBezTo>
                <a:lnTo>
                  <a:pt x="8129" y="3466"/>
                </a:lnTo>
                <a:lnTo>
                  <a:pt x="8664" y="3970"/>
                </a:lnTo>
                <a:cubicBezTo>
                  <a:pt x="8719" y="4024"/>
                  <a:pt x="8844" y="4102"/>
                  <a:pt x="8958" y="4102"/>
                </a:cubicBezTo>
                <a:cubicBezTo>
                  <a:pt x="8976" y="4102"/>
                  <a:pt x="8994" y="4100"/>
                  <a:pt x="9011" y="4096"/>
                </a:cubicBezTo>
                <a:cubicBezTo>
                  <a:pt x="9200" y="4033"/>
                  <a:pt x="9357" y="3876"/>
                  <a:pt x="9357" y="3687"/>
                </a:cubicBezTo>
                <a:lnTo>
                  <a:pt x="9357" y="820"/>
                </a:lnTo>
                <a:close/>
                <a:moveTo>
                  <a:pt x="1639" y="851"/>
                </a:moveTo>
                <a:lnTo>
                  <a:pt x="1639" y="9326"/>
                </a:lnTo>
                <a:cubicBezTo>
                  <a:pt x="1355" y="9326"/>
                  <a:pt x="1103" y="9389"/>
                  <a:pt x="820" y="9546"/>
                </a:cubicBezTo>
                <a:lnTo>
                  <a:pt x="820" y="2017"/>
                </a:lnTo>
                <a:cubicBezTo>
                  <a:pt x="820" y="1481"/>
                  <a:pt x="1166" y="1040"/>
                  <a:pt x="1639" y="851"/>
                </a:cubicBezTo>
                <a:close/>
                <a:moveTo>
                  <a:pt x="10145" y="10177"/>
                </a:moveTo>
                <a:lnTo>
                  <a:pt x="10145" y="11846"/>
                </a:lnTo>
                <a:lnTo>
                  <a:pt x="1639" y="11846"/>
                </a:lnTo>
                <a:cubicBezTo>
                  <a:pt x="1166" y="11846"/>
                  <a:pt x="820" y="11500"/>
                  <a:pt x="820" y="11027"/>
                </a:cubicBezTo>
                <a:cubicBezTo>
                  <a:pt x="820" y="10555"/>
                  <a:pt x="1166" y="10177"/>
                  <a:pt x="1639" y="10177"/>
                </a:cubicBezTo>
                <a:close/>
                <a:moveTo>
                  <a:pt x="1985" y="0"/>
                </a:moveTo>
                <a:cubicBezTo>
                  <a:pt x="851" y="32"/>
                  <a:pt x="0" y="946"/>
                  <a:pt x="0" y="2017"/>
                </a:cubicBezTo>
                <a:lnTo>
                  <a:pt x="0" y="11027"/>
                </a:lnTo>
                <a:cubicBezTo>
                  <a:pt x="0" y="11909"/>
                  <a:pt x="725" y="12665"/>
                  <a:pt x="1639" y="12665"/>
                </a:cubicBezTo>
                <a:lnTo>
                  <a:pt x="10618" y="12665"/>
                </a:lnTo>
                <a:cubicBezTo>
                  <a:pt x="10870" y="12665"/>
                  <a:pt x="11027" y="12476"/>
                  <a:pt x="11027" y="12224"/>
                </a:cubicBezTo>
                <a:lnTo>
                  <a:pt x="11027" y="379"/>
                </a:lnTo>
                <a:cubicBezTo>
                  <a:pt x="11027" y="189"/>
                  <a:pt x="10807" y="0"/>
                  <a:pt x="1058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63" name="Google Shape;9763;p67"/>
          <p:cNvSpPr/>
          <p:nvPr/>
        </p:nvSpPr>
        <p:spPr>
          <a:xfrm>
            <a:off x="1696509" y="2414097"/>
            <a:ext cx="370057" cy="372647"/>
          </a:xfrm>
          <a:custGeom>
            <a:avLst/>
            <a:gdLst/>
            <a:ahLst/>
            <a:cxnLst/>
            <a:rect l="l" t="t" r="r" b="b"/>
            <a:pathLst>
              <a:path w="12572" h="12660" extrusionOk="0">
                <a:moveTo>
                  <a:pt x="2773" y="840"/>
                </a:moveTo>
                <a:cubicBezTo>
                  <a:pt x="3025" y="840"/>
                  <a:pt x="3183" y="1061"/>
                  <a:pt x="3183" y="1250"/>
                </a:cubicBezTo>
                <a:lnTo>
                  <a:pt x="3183" y="2888"/>
                </a:lnTo>
                <a:cubicBezTo>
                  <a:pt x="3183" y="3140"/>
                  <a:pt x="2962" y="3298"/>
                  <a:pt x="2773" y="3298"/>
                </a:cubicBezTo>
                <a:cubicBezTo>
                  <a:pt x="2553" y="3298"/>
                  <a:pt x="2395" y="3109"/>
                  <a:pt x="2332" y="2888"/>
                </a:cubicBezTo>
                <a:lnTo>
                  <a:pt x="2332" y="1250"/>
                </a:lnTo>
                <a:cubicBezTo>
                  <a:pt x="2332" y="998"/>
                  <a:pt x="2553" y="840"/>
                  <a:pt x="2773" y="840"/>
                </a:cubicBezTo>
                <a:close/>
                <a:moveTo>
                  <a:pt x="9673" y="840"/>
                </a:moveTo>
                <a:cubicBezTo>
                  <a:pt x="9925" y="840"/>
                  <a:pt x="10082" y="1061"/>
                  <a:pt x="10082" y="1250"/>
                </a:cubicBezTo>
                <a:lnTo>
                  <a:pt x="10082" y="2888"/>
                </a:lnTo>
                <a:cubicBezTo>
                  <a:pt x="10082" y="3140"/>
                  <a:pt x="9862" y="3298"/>
                  <a:pt x="9673" y="3298"/>
                </a:cubicBezTo>
                <a:cubicBezTo>
                  <a:pt x="9452" y="3298"/>
                  <a:pt x="9295" y="3109"/>
                  <a:pt x="9232" y="2888"/>
                </a:cubicBezTo>
                <a:lnTo>
                  <a:pt x="9232" y="1250"/>
                </a:lnTo>
                <a:cubicBezTo>
                  <a:pt x="9232" y="998"/>
                  <a:pt x="9452" y="840"/>
                  <a:pt x="9673" y="840"/>
                </a:cubicBezTo>
                <a:close/>
                <a:moveTo>
                  <a:pt x="11374" y="2479"/>
                </a:moveTo>
                <a:cubicBezTo>
                  <a:pt x="11469" y="2479"/>
                  <a:pt x="11595" y="2542"/>
                  <a:pt x="11689" y="2668"/>
                </a:cubicBezTo>
                <a:cubicBezTo>
                  <a:pt x="11752" y="2794"/>
                  <a:pt x="11721" y="2857"/>
                  <a:pt x="11721" y="2983"/>
                </a:cubicBezTo>
                <a:lnTo>
                  <a:pt x="11721" y="4936"/>
                </a:lnTo>
                <a:lnTo>
                  <a:pt x="694" y="4936"/>
                </a:lnTo>
                <a:lnTo>
                  <a:pt x="694" y="2983"/>
                </a:lnTo>
                <a:cubicBezTo>
                  <a:pt x="694" y="2857"/>
                  <a:pt x="694" y="2794"/>
                  <a:pt x="725" y="2668"/>
                </a:cubicBezTo>
                <a:cubicBezTo>
                  <a:pt x="820" y="2542"/>
                  <a:pt x="946" y="2479"/>
                  <a:pt x="1040" y="2479"/>
                </a:cubicBezTo>
                <a:lnTo>
                  <a:pt x="1513" y="2479"/>
                </a:lnTo>
                <a:lnTo>
                  <a:pt x="1513" y="2888"/>
                </a:lnTo>
                <a:cubicBezTo>
                  <a:pt x="1513" y="3614"/>
                  <a:pt x="2132" y="4133"/>
                  <a:pt x="2803" y="4133"/>
                </a:cubicBezTo>
                <a:cubicBezTo>
                  <a:pt x="2919" y="4133"/>
                  <a:pt x="3036" y="4118"/>
                  <a:pt x="3151" y="4085"/>
                </a:cubicBezTo>
                <a:cubicBezTo>
                  <a:pt x="3655" y="3928"/>
                  <a:pt x="4002" y="3455"/>
                  <a:pt x="4002" y="2888"/>
                </a:cubicBezTo>
                <a:lnTo>
                  <a:pt x="4002" y="2479"/>
                </a:lnTo>
                <a:lnTo>
                  <a:pt x="8413" y="2479"/>
                </a:lnTo>
                <a:lnTo>
                  <a:pt x="8413" y="2888"/>
                </a:lnTo>
                <a:cubicBezTo>
                  <a:pt x="8413" y="3455"/>
                  <a:pt x="8759" y="3928"/>
                  <a:pt x="9263" y="4085"/>
                </a:cubicBezTo>
                <a:cubicBezTo>
                  <a:pt x="9379" y="4118"/>
                  <a:pt x="9496" y="4133"/>
                  <a:pt x="9612" y="4133"/>
                </a:cubicBezTo>
                <a:cubicBezTo>
                  <a:pt x="10282" y="4133"/>
                  <a:pt x="10902" y="3614"/>
                  <a:pt x="10902" y="2888"/>
                </a:cubicBezTo>
                <a:lnTo>
                  <a:pt x="10902" y="2479"/>
                </a:lnTo>
                <a:close/>
                <a:moveTo>
                  <a:pt x="11721" y="5787"/>
                </a:moveTo>
                <a:lnTo>
                  <a:pt x="11721" y="11457"/>
                </a:lnTo>
                <a:cubicBezTo>
                  <a:pt x="11721" y="11678"/>
                  <a:pt x="11532" y="11835"/>
                  <a:pt x="11280" y="11867"/>
                </a:cubicBezTo>
                <a:lnTo>
                  <a:pt x="1072" y="11867"/>
                </a:lnTo>
                <a:cubicBezTo>
                  <a:pt x="851" y="11867"/>
                  <a:pt x="694" y="11678"/>
                  <a:pt x="694" y="11457"/>
                </a:cubicBezTo>
                <a:lnTo>
                  <a:pt x="694" y="5787"/>
                </a:lnTo>
                <a:close/>
                <a:moveTo>
                  <a:pt x="2825" y="1"/>
                </a:moveTo>
                <a:cubicBezTo>
                  <a:pt x="2180" y="1"/>
                  <a:pt x="1608" y="526"/>
                  <a:pt x="1608" y="1250"/>
                </a:cubicBezTo>
                <a:lnTo>
                  <a:pt x="1608" y="1691"/>
                </a:lnTo>
                <a:lnTo>
                  <a:pt x="1135" y="1691"/>
                </a:lnTo>
                <a:cubicBezTo>
                  <a:pt x="851" y="1691"/>
                  <a:pt x="568" y="1785"/>
                  <a:pt x="379" y="2006"/>
                </a:cubicBezTo>
                <a:cubicBezTo>
                  <a:pt x="158" y="2227"/>
                  <a:pt x="1" y="2542"/>
                  <a:pt x="1" y="2888"/>
                </a:cubicBezTo>
                <a:lnTo>
                  <a:pt x="1" y="11457"/>
                </a:lnTo>
                <a:cubicBezTo>
                  <a:pt x="1" y="12087"/>
                  <a:pt x="486" y="12659"/>
                  <a:pt x="1102" y="12659"/>
                </a:cubicBezTo>
                <a:cubicBezTo>
                  <a:pt x="1134" y="12659"/>
                  <a:pt x="1166" y="12658"/>
                  <a:pt x="1198" y="12655"/>
                </a:cubicBezTo>
                <a:lnTo>
                  <a:pt x="11311" y="12655"/>
                </a:lnTo>
                <a:cubicBezTo>
                  <a:pt x="12004" y="12655"/>
                  <a:pt x="12571" y="12119"/>
                  <a:pt x="12571" y="11457"/>
                </a:cubicBezTo>
                <a:lnTo>
                  <a:pt x="12571" y="2888"/>
                </a:lnTo>
                <a:cubicBezTo>
                  <a:pt x="12571" y="2542"/>
                  <a:pt x="12414" y="2227"/>
                  <a:pt x="12193" y="2006"/>
                </a:cubicBezTo>
                <a:cubicBezTo>
                  <a:pt x="12004" y="1785"/>
                  <a:pt x="11721" y="1691"/>
                  <a:pt x="11437" y="1691"/>
                </a:cubicBezTo>
                <a:lnTo>
                  <a:pt x="10965" y="1691"/>
                </a:lnTo>
                <a:lnTo>
                  <a:pt x="10965" y="1250"/>
                </a:lnTo>
                <a:cubicBezTo>
                  <a:pt x="10965" y="526"/>
                  <a:pt x="10392" y="1"/>
                  <a:pt x="9747" y="1"/>
                </a:cubicBezTo>
                <a:cubicBezTo>
                  <a:pt x="9577" y="1"/>
                  <a:pt x="9402" y="37"/>
                  <a:pt x="9232" y="116"/>
                </a:cubicBezTo>
                <a:cubicBezTo>
                  <a:pt x="8759" y="305"/>
                  <a:pt x="8507" y="746"/>
                  <a:pt x="8507" y="1250"/>
                </a:cubicBezTo>
                <a:lnTo>
                  <a:pt x="8507" y="1691"/>
                </a:lnTo>
                <a:lnTo>
                  <a:pt x="4096" y="1691"/>
                </a:lnTo>
                <a:lnTo>
                  <a:pt x="4096" y="1250"/>
                </a:lnTo>
                <a:cubicBezTo>
                  <a:pt x="4096" y="746"/>
                  <a:pt x="3781" y="305"/>
                  <a:pt x="3340" y="116"/>
                </a:cubicBezTo>
                <a:cubicBezTo>
                  <a:pt x="3170" y="37"/>
                  <a:pt x="2995" y="1"/>
                  <a:pt x="2825" y="1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64" name="Google Shape;9764;p67"/>
          <p:cNvSpPr/>
          <p:nvPr/>
        </p:nvSpPr>
        <p:spPr>
          <a:xfrm>
            <a:off x="3917021" y="1568326"/>
            <a:ext cx="373766" cy="340357"/>
          </a:xfrm>
          <a:custGeom>
            <a:avLst/>
            <a:gdLst/>
            <a:ahLst/>
            <a:cxnLst/>
            <a:rect l="l" t="t" r="r" b="b"/>
            <a:pathLst>
              <a:path w="12698" h="11563" extrusionOk="0">
                <a:moveTo>
                  <a:pt x="2490" y="820"/>
                </a:moveTo>
                <a:cubicBezTo>
                  <a:pt x="3529" y="914"/>
                  <a:pt x="4600" y="1292"/>
                  <a:pt x="5483" y="2017"/>
                </a:cubicBezTo>
                <a:lnTo>
                  <a:pt x="5798" y="2237"/>
                </a:lnTo>
                <a:lnTo>
                  <a:pt x="5798" y="10334"/>
                </a:lnTo>
                <a:lnTo>
                  <a:pt x="5766" y="10334"/>
                </a:lnTo>
                <a:cubicBezTo>
                  <a:pt x="4789" y="9609"/>
                  <a:pt x="3655" y="9168"/>
                  <a:pt x="2490" y="9105"/>
                </a:cubicBezTo>
                <a:lnTo>
                  <a:pt x="2490" y="820"/>
                </a:lnTo>
                <a:close/>
                <a:moveTo>
                  <a:pt x="9925" y="883"/>
                </a:moveTo>
                <a:lnTo>
                  <a:pt x="9925" y="9137"/>
                </a:lnTo>
                <a:cubicBezTo>
                  <a:pt x="8728" y="9200"/>
                  <a:pt x="7593" y="9609"/>
                  <a:pt x="6617" y="10334"/>
                </a:cubicBezTo>
                <a:lnTo>
                  <a:pt x="6617" y="2300"/>
                </a:lnTo>
                <a:lnTo>
                  <a:pt x="6932" y="2048"/>
                </a:lnTo>
                <a:cubicBezTo>
                  <a:pt x="7782" y="1355"/>
                  <a:pt x="8854" y="946"/>
                  <a:pt x="9925" y="883"/>
                </a:cubicBezTo>
                <a:close/>
                <a:moveTo>
                  <a:pt x="1702" y="2458"/>
                </a:moveTo>
                <a:lnTo>
                  <a:pt x="1702" y="9483"/>
                </a:lnTo>
                <a:cubicBezTo>
                  <a:pt x="1702" y="9735"/>
                  <a:pt x="1891" y="9924"/>
                  <a:pt x="2080" y="9924"/>
                </a:cubicBezTo>
                <a:cubicBezTo>
                  <a:pt x="3057" y="9924"/>
                  <a:pt x="4096" y="10208"/>
                  <a:pt x="4978" y="10744"/>
                </a:cubicBezTo>
                <a:lnTo>
                  <a:pt x="1261" y="10744"/>
                </a:lnTo>
                <a:cubicBezTo>
                  <a:pt x="1009" y="10744"/>
                  <a:pt x="851" y="10555"/>
                  <a:pt x="851" y="10334"/>
                </a:cubicBezTo>
                <a:lnTo>
                  <a:pt x="851" y="2867"/>
                </a:lnTo>
                <a:cubicBezTo>
                  <a:pt x="851" y="2647"/>
                  <a:pt x="1040" y="2489"/>
                  <a:pt x="1261" y="2458"/>
                </a:cubicBezTo>
                <a:close/>
                <a:moveTo>
                  <a:pt x="11406" y="2458"/>
                </a:moveTo>
                <a:cubicBezTo>
                  <a:pt x="11658" y="2458"/>
                  <a:pt x="11815" y="2647"/>
                  <a:pt x="11847" y="2867"/>
                </a:cubicBezTo>
                <a:lnTo>
                  <a:pt x="11847" y="10334"/>
                </a:lnTo>
                <a:cubicBezTo>
                  <a:pt x="11847" y="10555"/>
                  <a:pt x="11658" y="10712"/>
                  <a:pt x="11406" y="10744"/>
                </a:cubicBezTo>
                <a:lnTo>
                  <a:pt x="7436" y="10744"/>
                </a:lnTo>
                <a:cubicBezTo>
                  <a:pt x="8255" y="10239"/>
                  <a:pt x="9295" y="9924"/>
                  <a:pt x="10303" y="9924"/>
                </a:cubicBezTo>
                <a:cubicBezTo>
                  <a:pt x="10555" y="9924"/>
                  <a:pt x="10712" y="9735"/>
                  <a:pt x="10712" y="9483"/>
                </a:cubicBezTo>
                <a:lnTo>
                  <a:pt x="10712" y="2458"/>
                </a:lnTo>
                <a:close/>
                <a:moveTo>
                  <a:pt x="2080" y="0"/>
                </a:moveTo>
                <a:cubicBezTo>
                  <a:pt x="1828" y="0"/>
                  <a:pt x="1670" y="189"/>
                  <a:pt x="1670" y="410"/>
                </a:cubicBezTo>
                <a:lnTo>
                  <a:pt x="1670" y="1670"/>
                </a:lnTo>
                <a:lnTo>
                  <a:pt x="1261" y="1670"/>
                </a:lnTo>
                <a:cubicBezTo>
                  <a:pt x="568" y="1670"/>
                  <a:pt x="1" y="2206"/>
                  <a:pt x="32" y="2930"/>
                </a:cubicBezTo>
                <a:lnTo>
                  <a:pt x="32" y="10334"/>
                </a:lnTo>
                <a:cubicBezTo>
                  <a:pt x="32" y="10996"/>
                  <a:pt x="568" y="11563"/>
                  <a:pt x="1261" y="11563"/>
                </a:cubicBezTo>
                <a:lnTo>
                  <a:pt x="11437" y="11563"/>
                </a:lnTo>
                <a:cubicBezTo>
                  <a:pt x="12130" y="11563"/>
                  <a:pt x="12697" y="11027"/>
                  <a:pt x="12697" y="10334"/>
                </a:cubicBezTo>
                <a:lnTo>
                  <a:pt x="12697" y="2867"/>
                </a:lnTo>
                <a:cubicBezTo>
                  <a:pt x="12666" y="2206"/>
                  <a:pt x="12130" y="1670"/>
                  <a:pt x="11437" y="1670"/>
                </a:cubicBezTo>
                <a:lnTo>
                  <a:pt x="10744" y="1670"/>
                </a:lnTo>
                <a:lnTo>
                  <a:pt x="10744" y="410"/>
                </a:lnTo>
                <a:cubicBezTo>
                  <a:pt x="10744" y="158"/>
                  <a:pt x="10555" y="0"/>
                  <a:pt x="10334" y="0"/>
                </a:cubicBezTo>
                <a:cubicBezTo>
                  <a:pt x="8980" y="0"/>
                  <a:pt x="7562" y="473"/>
                  <a:pt x="6396" y="1387"/>
                </a:cubicBezTo>
                <a:lnTo>
                  <a:pt x="6207" y="1544"/>
                </a:lnTo>
                <a:lnTo>
                  <a:pt x="6018" y="1387"/>
                </a:lnTo>
                <a:cubicBezTo>
                  <a:pt x="4915" y="473"/>
                  <a:pt x="3498" y="0"/>
                  <a:pt x="2080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65" name="Google Shape;9765;p67"/>
          <p:cNvSpPr/>
          <p:nvPr/>
        </p:nvSpPr>
        <p:spPr>
          <a:xfrm>
            <a:off x="3936416" y="2007614"/>
            <a:ext cx="379329" cy="373766"/>
          </a:xfrm>
          <a:custGeom>
            <a:avLst/>
            <a:gdLst/>
            <a:ahLst/>
            <a:cxnLst/>
            <a:rect l="l" t="t" r="r" b="b"/>
            <a:pathLst>
              <a:path w="12887" h="12698" extrusionOk="0">
                <a:moveTo>
                  <a:pt x="7814" y="3309"/>
                </a:moveTo>
                <a:cubicBezTo>
                  <a:pt x="7782" y="3592"/>
                  <a:pt x="7782" y="3907"/>
                  <a:pt x="7814" y="4159"/>
                </a:cubicBezTo>
                <a:lnTo>
                  <a:pt x="4947" y="4159"/>
                </a:lnTo>
                <a:cubicBezTo>
                  <a:pt x="4978" y="3876"/>
                  <a:pt x="4978" y="3592"/>
                  <a:pt x="4947" y="3309"/>
                </a:cubicBezTo>
                <a:close/>
                <a:moveTo>
                  <a:pt x="9830" y="788"/>
                </a:moveTo>
                <a:cubicBezTo>
                  <a:pt x="10082" y="788"/>
                  <a:pt x="10366" y="820"/>
                  <a:pt x="10618" y="946"/>
                </a:cubicBezTo>
                <a:cubicBezTo>
                  <a:pt x="11721" y="1481"/>
                  <a:pt x="12193" y="2678"/>
                  <a:pt x="11752" y="3718"/>
                </a:cubicBezTo>
                <a:cubicBezTo>
                  <a:pt x="11500" y="4254"/>
                  <a:pt x="11027" y="4695"/>
                  <a:pt x="10460" y="4884"/>
                </a:cubicBezTo>
                <a:cubicBezTo>
                  <a:pt x="10261" y="4950"/>
                  <a:pt x="10035" y="4990"/>
                  <a:pt x="9816" y="4990"/>
                </a:cubicBezTo>
                <a:cubicBezTo>
                  <a:pt x="9619" y="4990"/>
                  <a:pt x="9427" y="4958"/>
                  <a:pt x="9263" y="4884"/>
                </a:cubicBezTo>
                <a:cubicBezTo>
                  <a:pt x="9074" y="4821"/>
                  <a:pt x="8885" y="4663"/>
                  <a:pt x="8791" y="4474"/>
                </a:cubicBezTo>
                <a:cubicBezTo>
                  <a:pt x="8791" y="4411"/>
                  <a:pt x="8759" y="4380"/>
                  <a:pt x="8728" y="4348"/>
                </a:cubicBezTo>
                <a:cubicBezTo>
                  <a:pt x="8570" y="3970"/>
                  <a:pt x="8570" y="3561"/>
                  <a:pt x="8728" y="3183"/>
                </a:cubicBezTo>
                <a:cubicBezTo>
                  <a:pt x="8759" y="3151"/>
                  <a:pt x="8759" y="3120"/>
                  <a:pt x="8791" y="3088"/>
                </a:cubicBezTo>
                <a:cubicBezTo>
                  <a:pt x="8980" y="2710"/>
                  <a:pt x="9358" y="2521"/>
                  <a:pt x="9830" y="2521"/>
                </a:cubicBezTo>
                <a:cubicBezTo>
                  <a:pt x="9956" y="2521"/>
                  <a:pt x="10019" y="2552"/>
                  <a:pt x="10082" y="2615"/>
                </a:cubicBezTo>
                <a:cubicBezTo>
                  <a:pt x="10240" y="2773"/>
                  <a:pt x="10240" y="3025"/>
                  <a:pt x="10145" y="3183"/>
                </a:cubicBezTo>
                <a:cubicBezTo>
                  <a:pt x="10051" y="3309"/>
                  <a:pt x="9956" y="3340"/>
                  <a:pt x="9830" y="3340"/>
                </a:cubicBezTo>
                <a:cubicBezTo>
                  <a:pt x="9578" y="3340"/>
                  <a:pt x="9389" y="3561"/>
                  <a:pt x="9389" y="3781"/>
                </a:cubicBezTo>
                <a:cubicBezTo>
                  <a:pt x="9389" y="4033"/>
                  <a:pt x="9578" y="4222"/>
                  <a:pt x="9830" y="4222"/>
                </a:cubicBezTo>
                <a:cubicBezTo>
                  <a:pt x="10555" y="4222"/>
                  <a:pt x="11059" y="3655"/>
                  <a:pt x="11059" y="2962"/>
                </a:cubicBezTo>
                <a:cubicBezTo>
                  <a:pt x="11059" y="2395"/>
                  <a:pt x="10681" y="1891"/>
                  <a:pt x="10114" y="1733"/>
                </a:cubicBezTo>
                <a:cubicBezTo>
                  <a:pt x="10034" y="1721"/>
                  <a:pt x="9933" y="1712"/>
                  <a:pt x="9817" y="1712"/>
                </a:cubicBezTo>
                <a:cubicBezTo>
                  <a:pt x="9339" y="1712"/>
                  <a:pt x="8611" y="1861"/>
                  <a:pt x="8129" y="2521"/>
                </a:cubicBezTo>
                <a:lnTo>
                  <a:pt x="4600" y="2521"/>
                </a:lnTo>
                <a:cubicBezTo>
                  <a:pt x="4191" y="1985"/>
                  <a:pt x="3592" y="1702"/>
                  <a:pt x="2931" y="1702"/>
                </a:cubicBezTo>
                <a:cubicBezTo>
                  <a:pt x="2395" y="1702"/>
                  <a:pt x="1986" y="1985"/>
                  <a:pt x="1796" y="2458"/>
                </a:cubicBezTo>
                <a:cubicBezTo>
                  <a:pt x="1481" y="3246"/>
                  <a:pt x="1954" y="4191"/>
                  <a:pt x="2931" y="4191"/>
                </a:cubicBezTo>
                <a:cubicBezTo>
                  <a:pt x="3183" y="4191"/>
                  <a:pt x="3340" y="3970"/>
                  <a:pt x="3340" y="3750"/>
                </a:cubicBezTo>
                <a:cubicBezTo>
                  <a:pt x="3340" y="3498"/>
                  <a:pt x="3120" y="3309"/>
                  <a:pt x="2931" y="3309"/>
                </a:cubicBezTo>
                <a:cubicBezTo>
                  <a:pt x="2805" y="3309"/>
                  <a:pt x="2742" y="3277"/>
                  <a:pt x="2647" y="3246"/>
                </a:cubicBezTo>
                <a:cubicBezTo>
                  <a:pt x="2458" y="3057"/>
                  <a:pt x="2490" y="2615"/>
                  <a:pt x="2805" y="2521"/>
                </a:cubicBezTo>
                <a:cubicBezTo>
                  <a:pt x="2836" y="2513"/>
                  <a:pt x="2879" y="2509"/>
                  <a:pt x="2931" y="2509"/>
                </a:cubicBezTo>
                <a:cubicBezTo>
                  <a:pt x="3084" y="2509"/>
                  <a:pt x="3309" y="2545"/>
                  <a:pt x="3498" y="2615"/>
                </a:cubicBezTo>
                <a:cubicBezTo>
                  <a:pt x="3687" y="2678"/>
                  <a:pt x="3876" y="2836"/>
                  <a:pt x="3970" y="3025"/>
                </a:cubicBezTo>
                <a:cubicBezTo>
                  <a:pt x="3970" y="3088"/>
                  <a:pt x="4002" y="3120"/>
                  <a:pt x="4033" y="3151"/>
                </a:cubicBezTo>
                <a:cubicBezTo>
                  <a:pt x="4191" y="3498"/>
                  <a:pt x="4191" y="3939"/>
                  <a:pt x="4033" y="4285"/>
                </a:cubicBezTo>
                <a:cubicBezTo>
                  <a:pt x="4002" y="4348"/>
                  <a:pt x="4002" y="4380"/>
                  <a:pt x="3970" y="4411"/>
                </a:cubicBezTo>
                <a:cubicBezTo>
                  <a:pt x="3750" y="4726"/>
                  <a:pt x="3403" y="4978"/>
                  <a:pt x="2931" y="4978"/>
                </a:cubicBezTo>
                <a:cubicBezTo>
                  <a:pt x="1796" y="4978"/>
                  <a:pt x="851" y="4033"/>
                  <a:pt x="851" y="2899"/>
                </a:cubicBezTo>
                <a:cubicBezTo>
                  <a:pt x="851" y="1733"/>
                  <a:pt x="1765" y="851"/>
                  <a:pt x="2931" y="788"/>
                </a:cubicBezTo>
                <a:close/>
                <a:moveTo>
                  <a:pt x="7751" y="4915"/>
                </a:moveTo>
                <a:lnTo>
                  <a:pt x="7751" y="10618"/>
                </a:lnTo>
                <a:cubicBezTo>
                  <a:pt x="7751" y="10838"/>
                  <a:pt x="7940" y="11027"/>
                  <a:pt x="8129" y="11027"/>
                </a:cubicBezTo>
                <a:cubicBezTo>
                  <a:pt x="8318" y="11027"/>
                  <a:pt x="8570" y="10838"/>
                  <a:pt x="8570" y="10618"/>
                </a:cubicBezTo>
                <a:lnTo>
                  <a:pt x="8570" y="5419"/>
                </a:lnTo>
                <a:cubicBezTo>
                  <a:pt x="8791" y="5577"/>
                  <a:pt x="9074" y="5671"/>
                  <a:pt x="9389" y="5766"/>
                </a:cubicBezTo>
                <a:lnTo>
                  <a:pt x="9389" y="11878"/>
                </a:lnTo>
                <a:lnTo>
                  <a:pt x="3372" y="11878"/>
                </a:lnTo>
                <a:lnTo>
                  <a:pt x="3372" y="5766"/>
                </a:lnTo>
                <a:cubicBezTo>
                  <a:pt x="3687" y="5734"/>
                  <a:pt x="3970" y="5608"/>
                  <a:pt x="4191" y="5419"/>
                </a:cubicBezTo>
                <a:lnTo>
                  <a:pt x="4191" y="10618"/>
                </a:lnTo>
                <a:cubicBezTo>
                  <a:pt x="4191" y="10838"/>
                  <a:pt x="4380" y="11027"/>
                  <a:pt x="4600" y="11027"/>
                </a:cubicBezTo>
                <a:cubicBezTo>
                  <a:pt x="4821" y="11027"/>
                  <a:pt x="5010" y="10838"/>
                  <a:pt x="5010" y="10618"/>
                </a:cubicBezTo>
                <a:lnTo>
                  <a:pt x="5010" y="4915"/>
                </a:lnTo>
                <a:lnTo>
                  <a:pt x="5861" y="4915"/>
                </a:lnTo>
                <a:lnTo>
                  <a:pt x="5861" y="10618"/>
                </a:lnTo>
                <a:cubicBezTo>
                  <a:pt x="5861" y="10838"/>
                  <a:pt x="6050" y="11027"/>
                  <a:pt x="6239" y="11027"/>
                </a:cubicBezTo>
                <a:cubicBezTo>
                  <a:pt x="6428" y="11027"/>
                  <a:pt x="6648" y="10838"/>
                  <a:pt x="6648" y="10618"/>
                </a:cubicBezTo>
                <a:lnTo>
                  <a:pt x="6648" y="4915"/>
                </a:lnTo>
                <a:close/>
                <a:moveTo>
                  <a:pt x="2931" y="1"/>
                </a:moveTo>
                <a:cubicBezTo>
                  <a:pt x="1324" y="1"/>
                  <a:pt x="1" y="1324"/>
                  <a:pt x="1" y="2899"/>
                </a:cubicBezTo>
                <a:cubicBezTo>
                  <a:pt x="1" y="4348"/>
                  <a:pt x="1072" y="5514"/>
                  <a:pt x="2490" y="5766"/>
                </a:cubicBezTo>
                <a:lnTo>
                  <a:pt x="2490" y="12256"/>
                </a:lnTo>
                <a:cubicBezTo>
                  <a:pt x="2490" y="12508"/>
                  <a:pt x="2679" y="12697"/>
                  <a:pt x="2931" y="12697"/>
                </a:cubicBezTo>
                <a:lnTo>
                  <a:pt x="9830" y="12697"/>
                </a:lnTo>
                <a:cubicBezTo>
                  <a:pt x="10051" y="12697"/>
                  <a:pt x="10208" y="12508"/>
                  <a:pt x="10208" y="12256"/>
                </a:cubicBezTo>
                <a:lnTo>
                  <a:pt x="10208" y="5797"/>
                </a:lnTo>
                <a:cubicBezTo>
                  <a:pt x="10964" y="5671"/>
                  <a:pt x="11721" y="5293"/>
                  <a:pt x="12193" y="4537"/>
                </a:cubicBezTo>
                <a:cubicBezTo>
                  <a:pt x="12823" y="3718"/>
                  <a:pt x="12886" y="2678"/>
                  <a:pt x="12508" y="1796"/>
                </a:cubicBezTo>
                <a:cubicBezTo>
                  <a:pt x="12067" y="725"/>
                  <a:pt x="10996" y="1"/>
                  <a:pt x="9830" y="1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66" name="Google Shape;9766;p67"/>
          <p:cNvSpPr/>
          <p:nvPr/>
        </p:nvSpPr>
        <p:spPr>
          <a:xfrm>
            <a:off x="3906859" y="2439940"/>
            <a:ext cx="373766" cy="373736"/>
          </a:xfrm>
          <a:custGeom>
            <a:avLst/>
            <a:gdLst/>
            <a:ahLst/>
            <a:cxnLst/>
            <a:rect l="l" t="t" r="r" b="b"/>
            <a:pathLst>
              <a:path w="12698" h="12697" extrusionOk="0">
                <a:moveTo>
                  <a:pt x="11784" y="970"/>
                </a:moveTo>
                <a:lnTo>
                  <a:pt x="11784" y="2577"/>
                </a:lnTo>
                <a:lnTo>
                  <a:pt x="5168" y="4026"/>
                </a:lnTo>
                <a:lnTo>
                  <a:pt x="5168" y="2420"/>
                </a:lnTo>
                <a:lnTo>
                  <a:pt x="11784" y="970"/>
                </a:lnTo>
                <a:close/>
                <a:moveTo>
                  <a:pt x="10115" y="7741"/>
                </a:moveTo>
                <a:cubicBezTo>
                  <a:pt x="10982" y="7741"/>
                  <a:pt x="11784" y="8286"/>
                  <a:pt x="11784" y="8973"/>
                </a:cubicBezTo>
                <a:cubicBezTo>
                  <a:pt x="11784" y="9666"/>
                  <a:pt x="11027" y="10201"/>
                  <a:pt x="10145" y="10201"/>
                </a:cubicBezTo>
                <a:cubicBezTo>
                  <a:pt x="9358" y="10201"/>
                  <a:pt x="8665" y="9792"/>
                  <a:pt x="8507" y="9225"/>
                </a:cubicBezTo>
                <a:cubicBezTo>
                  <a:pt x="8350" y="8689"/>
                  <a:pt x="8728" y="8154"/>
                  <a:pt x="9263" y="7933"/>
                </a:cubicBezTo>
                <a:cubicBezTo>
                  <a:pt x="9537" y="7800"/>
                  <a:pt x="9829" y="7741"/>
                  <a:pt x="10115" y="7741"/>
                </a:cubicBezTo>
                <a:close/>
                <a:moveTo>
                  <a:pt x="2665" y="9393"/>
                </a:moveTo>
                <a:cubicBezTo>
                  <a:pt x="3537" y="9393"/>
                  <a:pt x="4348" y="9928"/>
                  <a:pt x="4348" y="10642"/>
                </a:cubicBezTo>
                <a:cubicBezTo>
                  <a:pt x="4348" y="11304"/>
                  <a:pt x="3592" y="11871"/>
                  <a:pt x="2679" y="11871"/>
                </a:cubicBezTo>
                <a:cubicBezTo>
                  <a:pt x="1891" y="11871"/>
                  <a:pt x="1229" y="11430"/>
                  <a:pt x="1072" y="10894"/>
                </a:cubicBezTo>
                <a:cubicBezTo>
                  <a:pt x="914" y="10327"/>
                  <a:pt x="1261" y="9823"/>
                  <a:pt x="1828" y="9571"/>
                </a:cubicBezTo>
                <a:cubicBezTo>
                  <a:pt x="2097" y="9448"/>
                  <a:pt x="2384" y="9393"/>
                  <a:pt x="2665" y="9393"/>
                </a:cubicBezTo>
                <a:close/>
                <a:moveTo>
                  <a:pt x="12242" y="1"/>
                </a:moveTo>
                <a:cubicBezTo>
                  <a:pt x="12197" y="1"/>
                  <a:pt x="12149" y="9"/>
                  <a:pt x="12099" y="25"/>
                </a:cubicBezTo>
                <a:lnTo>
                  <a:pt x="4663" y="1664"/>
                </a:lnTo>
                <a:cubicBezTo>
                  <a:pt x="4474" y="1695"/>
                  <a:pt x="4348" y="1853"/>
                  <a:pt x="4348" y="2073"/>
                </a:cubicBezTo>
                <a:lnTo>
                  <a:pt x="4348" y="9067"/>
                </a:lnTo>
                <a:cubicBezTo>
                  <a:pt x="3876" y="8721"/>
                  <a:pt x="3277" y="8563"/>
                  <a:pt x="2679" y="8563"/>
                </a:cubicBezTo>
                <a:cubicBezTo>
                  <a:pt x="1481" y="8563"/>
                  <a:pt x="536" y="9256"/>
                  <a:pt x="284" y="10138"/>
                </a:cubicBezTo>
                <a:cubicBezTo>
                  <a:pt x="1" y="11084"/>
                  <a:pt x="568" y="12060"/>
                  <a:pt x="1670" y="12501"/>
                </a:cubicBezTo>
                <a:cubicBezTo>
                  <a:pt x="1997" y="12634"/>
                  <a:pt x="2349" y="12697"/>
                  <a:pt x="2700" y="12697"/>
                </a:cubicBezTo>
                <a:cubicBezTo>
                  <a:pt x="3600" y="12697"/>
                  <a:pt x="4494" y="12281"/>
                  <a:pt x="4947" y="11556"/>
                </a:cubicBezTo>
                <a:cubicBezTo>
                  <a:pt x="5104" y="11273"/>
                  <a:pt x="5199" y="10957"/>
                  <a:pt x="5199" y="10611"/>
                </a:cubicBezTo>
                <a:lnTo>
                  <a:pt x="5199" y="4909"/>
                </a:lnTo>
                <a:lnTo>
                  <a:pt x="11815" y="3428"/>
                </a:lnTo>
                <a:lnTo>
                  <a:pt x="11815" y="7460"/>
                </a:lnTo>
                <a:cubicBezTo>
                  <a:pt x="11342" y="7114"/>
                  <a:pt x="10775" y="6956"/>
                  <a:pt x="10177" y="6956"/>
                </a:cubicBezTo>
                <a:cubicBezTo>
                  <a:pt x="8948" y="6956"/>
                  <a:pt x="8003" y="7649"/>
                  <a:pt x="7782" y="8532"/>
                </a:cubicBezTo>
                <a:cubicBezTo>
                  <a:pt x="7499" y="9477"/>
                  <a:pt x="8034" y="10453"/>
                  <a:pt x="9137" y="10894"/>
                </a:cubicBezTo>
                <a:cubicBezTo>
                  <a:pt x="9470" y="11017"/>
                  <a:pt x="9823" y="11076"/>
                  <a:pt x="10172" y="11076"/>
                </a:cubicBezTo>
                <a:cubicBezTo>
                  <a:pt x="11077" y="11076"/>
                  <a:pt x="11959" y="10677"/>
                  <a:pt x="12414" y="9949"/>
                </a:cubicBezTo>
                <a:cubicBezTo>
                  <a:pt x="12571" y="9666"/>
                  <a:pt x="12697" y="9351"/>
                  <a:pt x="12697" y="8973"/>
                </a:cubicBezTo>
                <a:cubicBezTo>
                  <a:pt x="12603" y="8941"/>
                  <a:pt x="12603" y="403"/>
                  <a:pt x="12603" y="403"/>
                </a:cubicBezTo>
                <a:cubicBezTo>
                  <a:pt x="12603" y="170"/>
                  <a:pt x="12453" y="1"/>
                  <a:pt x="12242" y="1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67" name="Google Shape;9767;p67"/>
          <p:cNvSpPr/>
          <p:nvPr/>
        </p:nvSpPr>
        <p:spPr>
          <a:xfrm>
            <a:off x="2616350" y="2874814"/>
            <a:ext cx="374678" cy="375620"/>
          </a:xfrm>
          <a:custGeom>
            <a:avLst/>
            <a:gdLst/>
            <a:ahLst/>
            <a:cxnLst/>
            <a:rect l="l" t="t" r="r" b="b"/>
            <a:pathLst>
              <a:path w="12729" h="12761" extrusionOk="0">
                <a:moveTo>
                  <a:pt x="10595" y="882"/>
                </a:moveTo>
                <a:cubicBezTo>
                  <a:pt x="11081" y="882"/>
                  <a:pt x="11558" y="1164"/>
                  <a:pt x="11752" y="1647"/>
                </a:cubicBezTo>
                <a:cubicBezTo>
                  <a:pt x="11941" y="2120"/>
                  <a:pt x="11846" y="2624"/>
                  <a:pt x="11500" y="3033"/>
                </a:cubicBezTo>
                <a:lnTo>
                  <a:pt x="11374" y="3128"/>
                </a:lnTo>
                <a:lnTo>
                  <a:pt x="9609" y="1363"/>
                </a:lnTo>
                <a:lnTo>
                  <a:pt x="9735" y="1237"/>
                </a:lnTo>
                <a:cubicBezTo>
                  <a:pt x="9979" y="994"/>
                  <a:pt x="10288" y="882"/>
                  <a:pt x="10595" y="882"/>
                </a:cubicBezTo>
                <a:close/>
                <a:moveTo>
                  <a:pt x="9011" y="1899"/>
                </a:moveTo>
                <a:lnTo>
                  <a:pt x="10807" y="3695"/>
                </a:lnTo>
                <a:lnTo>
                  <a:pt x="7656" y="6845"/>
                </a:lnTo>
                <a:lnTo>
                  <a:pt x="5860" y="5049"/>
                </a:lnTo>
                <a:lnTo>
                  <a:pt x="9011" y="1899"/>
                </a:lnTo>
                <a:close/>
                <a:moveTo>
                  <a:pt x="5293" y="5648"/>
                </a:moveTo>
                <a:lnTo>
                  <a:pt x="7057" y="7444"/>
                </a:lnTo>
                <a:lnTo>
                  <a:pt x="4065" y="10437"/>
                </a:lnTo>
                <a:lnTo>
                  <a:pt x="2300" y="8641"/>
                </a:lnTo>
                <a:lnTo>
                  <a:pt x="5293" y="5648"/>
                </a:lnTo>
                <a:close/>
                <a:moveTo>
                  <a:pt x="2017" y="9523"/>
                </a:moveTo>
                <a:lnTo>
                  <a:pt x="3245" y="10752"/>
                </a:lnTo>
                <a:lnTo>
                  <a:pt x="1733" y="11004"/>
                </a:lnTo>
                <a:lnTo>
                  <a:pt x="2017" y="9523"/>
                </a:lnTo>
                <a:close/>
                <a:moveTo>
                  <a:pt x="7762" y="1"/>
                </a:moveTo>
                <a:cubicBezTo>
                  <a:pt x="7443" y="1"/>
                  <a:pt x="7120" y="119"/>
                  <a:pt x="6868" y="355"/>
                </a:cubicBezTo>
                <a:lnTo>
                  <a:pt x="4569" y="2624"/>
                </a:lnTo>
                <a:cubicBezTo>
                  <a:pt x="4411" y="2781"/>
                  <a:pt x="4411" y="3065"/>
                  <a:pt x="4569" y="3222"/>
                </a:cubicBezTo>
                <a:cubicBezTo>
                  <a:pt x="4647" y="3301"/>
                  <a:pt x="4758" y="3340"/>
                  <a:pt x="4868" y="3340"/>
                </a:cubicBezTo>
                <a:cubicBezTo>
                  <a:pt x="4978" y="3340"/>
                  <a:pt x="5088" y="3301"/>
                  <a:pt x="5167" y="3222"/>
                </a:cubicBezTo>
                <a:lnTo>
                  <a:pt x="7436" y="922"/>
                </a:lnTo>
                <a:cubicBezTo>
                  <a:pt x="7514" y="844"/>
                  <a:pt x="7625" y="804"/>
                  <a:pt x="7735" y="804"/>
                </a:cubicBezTo>
                <a:cubicBezTo>
                  <a:pt x="7845" y="804"/>
                  <a:pt x="7955" y="844"/>
                  <a:pt x="8034" y="922"/>
                </a:cubicBezTo>
                <a:lnTo>
                  <a:pt x="8475" y="1363"/>
                </a:lnTo>
                <a:lnTo>
                  <a:pt x="5041" y="4797"/>
                </a:lnTo>
                <a:lnTo>
                  <a:pt x="1450" y="8389"/>
                </a:lnTo>
                <a:cubicBezTo>
                  <a:pt x="1418" y="8420"/>
                  <a:pt x="1387" y="8483"/>
                  <a:pt x="1355" y="8578"/>
                </a:cubicBezTo>
                <a:cubicBezTo>
                  <a:pt x="1355" y="8610"/>
                  <a:pt x="1387" y="8420"/>
                  <a:pt x="883" y="11319"/>
                </a:cubicBezTo>
                <a:lnTo>
                  <a:pt x="158" y="12044"/>
                </a:lnTo>
                <a:cubicBezTo>
                  <a:pt x="0" y="12201"/>
                  <a:pt x="0" y="12485"/>
                  <a:pt x="158" y="12642"/>
                </a:cubicBezTo>
                <a:cubicBezTo>
                  <a:pt x="237" y="12721"/>
                  <a:pt x="347" y="12760"/>
                  <a:pt x="457" y="12760"/>
                </a:cubicBezTo>
                <a:cubicBezTo>
                  <a:pt x="567" y="12760"/>
                  <a:pt x="678" y="12721"/>
                  <a:pt x="756" y="12642"/>
                </a:cubicBezTo>
                <a:lnTo>
                  <a:pt x="1450" y="11918"/>
                </a:lnTo>
                <a:cubicBezTo>
                  <a:pt x="1513" y="11918"/>
                  <a:pt x="4191" y="11445"/>
                  <a:pt x="4191" y="11445"/>
                </a:cubicBezTo>
                <a:cubicBezTo>
                  <a:pt x="4254" y="11445"/>
                  <a:pt x="4317" y="11413"/>
                  <a:pt x="4380" y="11382"/>
                </a:cubicBezTo>
                <a:lnTo>
                  <a:pt x="12130" y="3600"/>
                </a:lnTo>
                <a:cubicBezTo>
                  <a:pt x="12539" y="3222"/>
                  <a:pt x="12728" y="2718"/>
                  <a:pt x="12728" y="2151"/>
                </a:cubicBezTo>
                <a:cubicBezTo>
                  <a:pt x="12697" y="985"/>
                  <a:pt x="11783" y="72"/>
                  <a:pt x="10649" y="72"/>
                </a:cubicBezTo>
                <a:cubicBezTo>
                  <a:pt x="10082" y="72"/>
                  <a:pt x="9578" y="261"/>
                  <a:pt x="9168" y="670"/>
                </a:cubicBezTo>
                <a:lnTo>
                  <a:pt x="9074" y="765"/>
                </a:lnTo>
                <a:lnTo>
                  <a:pt x="8633" y="355"/>
                </a:lnTo>
                <a:cubicBezTo>
                  <a:pt x="8396" y="119"/>
                  <a:pt x="8081" y="1"/>
                  <a:pt x="7762" y="1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768" name="Google Shape;9768;p67"/>
          <p:cNvGrpSpPr/>
          <p:nvPr/>
        </p:nvGrpSpPr>
        <p:grpSpPr>
          <a:xfrm>
            <a:off x="2623344" y="3310032"/>
            <a:ext cx="372824" cy="372058"/>
            <a:chOff x="-38686275" y="2314400"/>
            <a:chExt cx="316650" cy="31600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769" name="Google Shape;9769;p67"/>
            <p:cNvSpPr/>
            <p:nvPr/>
          </p:nvSpPr>
          <p:spPr>
            <a:xfrm>
              <a:off x="-38686275" y="2314400"/>
              <a:ext cx="316650" cy="316000"/>
            </a:xfrm>
            <a:custGeom>
              <a:avLst/>
              <a:gdLst/>
              <a:ahLst/>
              <a:cxnLst/>
              <a:rect l="l" t="t" r="r" b="b"/>
              <a:pathLst>
                <a:path w="12666" h="12640" extrusionOk="0">
                  <a:moveTo>
                    <a:pt x="8161" y="852"/>
                  </a:moveTo>
                  <a:cubicBezTo>
                    <a:pt x="8381" y="852"/>
                    <a:pt x="8539" y="1041"/>
                    <a:pt x="8570" y="1262"/>
                  </a:cubicBezTo>
                  <a:lnTo>
                    <a:pt x="8570" y="1703"/>
                  </a:lnTo>
                  <a:lnTo>
                    <a:pt x="4160" y="1703"/>
                  </a:lnTo>
                  <a:lnTo>
                    <a:pt x="4160" y="1230"/>
                  </a:lnTo>
                  <a:lnTo>
                    <a:pt x="4128" y="1230"/>
                  </a:lnTo>
                  <a:cubicBezTo>
                    <a:pt x="4128" y="1199"/>
                    <a:pt x="4128" y="1104"/>
                    <a:pt x="4160" y="1073"/>
                  </a:cubicBezTo>
                  <a:cubicBezTo>
                    <a:pt x="4254" y="915"/>
                    <a:pt x="4380" y="852"/>
                    <a:pt x="4569" y="852"/>
                  </a:cubicBezTo>
                  <a:close/>
                  <a:moveTo>
                    <a:pt x="11437" y="2427"/>
                  </a:moveTo>
                  <a:cubicBezTo>
                    <a:pt x="11658" y="2427"/>
                    <a:pt x="11815" y="2616"/>
                    <a:pt x="11847" y="2805"/>
                  </a:cubicBezTo>
                  <a:lnTo>
                    <a:pt x="11847" y="5641"/>
                  </a:lnTo>
                  <a:cubicBezTo>
                    <a:pt x="11847" y="5830"/>
                    <a:pt x="11721" y="5987"/>
                    <a:pt x="11563" y="6050"/>
                  </a:cubicBezTo>
                  <a:cubicBezTo>
                    <a:pt x="11542" y="6061"/>
                    <a:pt x="11532" y="6064"/>
                    <a:pt x="11478" y="6064"/>
                  </a:cubicBezTo>
                  <a:cubicBezTo>
                    <a:pt x="11371" y="6064"/>
                    <a:pt x="11091" y="6050"/>
                    <a:pt x="10208" y="6050"/>
                  </a:cubicBezTo>
                  <a:lnTo>
                    <a:pt x="10208" y="4822"/>
                  </a:lnTo>
                  <a:cubicBezTo>
                    <a:pt x="10208" y="4570"/>
                    <a:pt x="9988" y="4381"/>
                    <a:pt x="9767" y="4381"/>
                  </a:cubicBezTo>
                  <a:lnTo>
                    <a:pt x="8129" y="4381"/>
                  </a:lnTo>
                  <a:cubicBezTo>
                    <a:pt x="7877" y="4381"/>
                    <a:pt x="7688" y="4570"/>
                    <a:pt x="7688" y="4822"/>
                  </a:cubicBezTo>
                  <a:lnTo>
                    <a:pt x="7688" y="6050"/>
                  </a:lnTo>
                  <a:lnTo>
                    <a:pt x="4916" y="6050"/>
                  </a:lnTo>
                  <a:lnTo>
                    <a:pt x="4916" y="4822"/>
                  </a:lnTo>
                  <a:cubicBezTo>
                    <a:pt x="4916" y="4570"/>
                    <a:pt x="4727" y="4381"/>
                    <a:pt x="4506" y="4381"/>
                  </a:cubicBezTo>
                  <a:lnTo>
                    <a:pt x="2836" y="4381"/>
                  </a:lnTo>
                  <a:cubicBezTo>
                    <a:pt x="2710" y="4381"/>
                    <a:pt x="2647" y="4412"/>
                    <a:pt x="2553" y="4507"/>
                  </a:cubicBezTo>
                  <a:cubicBezTo>
                    <a:pt x="2490" y="4570"/>
                    <a:pt x="2458" y="4696"/>
                    <a:pt x="2458" y="4790"/>
                  </a:cubicBezTo>
                  <a:lnTo>
                    <a:pt x="2458" y="5987"/>
                  </a:lnTo>
                  <a:lnTo>
                    <a:pt x="1230" y="5987"/>
                  </a:lnTo>
                  <a:cubicBezTo>
                    <a:pt x="978" y="5987"/>
                    <a:pt x="820" y="5798"/>
                    <a:pt x="788" y="5578"/>
                  </a:cubicBezTo>
                  <a:lnTo>
                    <a:pt x="788" y="2805"/>
                  </a:lnTo>
                  <a:cubicBezTo>
                    <a:pt x="788" y="2585"/>
                    <a:pt x="978" y="2427"/>
                    <a:pt x="1230" y="2427"/>
                  </a:cubicBezTo>
                  <a:close/>
                  <a:moveTo>
                    <a:pt x="4128" y="5200"/>
                  </a:moveTo>
                  <a:lnTo>
                    <a:pt x="4128" y="6428"/>
                  </a:lnTo>
                  <a:cubicBezTo>
                    <a:pt x="4128" y="6586"/>
                    <a:pt x="4065" y="6712"/>
                    <a:pt x="3939" y="6775"/>
                  </a:cubicBezTo>
                  <a:cubicBezTo>
                    <a:pt x="3857" y="6826"/>
                    <a:pt x="3768" y="6851"/>
                    <a:pt x="3684" y="6851"/>
                  </a:cubicBezTo>
                  <a:cubicBezTo>
                    <a:pt x="3508" y="6851"/>
                    <a:pt x="3351" y="6746"/>
                    <a:pt x="3309" y="6554"/>
                  </a:cubicBezTo>
                  <a:lnTo>
                    <a:pt x="3309" y="5200"/>
                  </a:lnTo>
                  <a:close/>
                  <a:moveTo>
                    <a:pt x="9358" y="5200"/>
                  </a:moveTo>
                  <a:lnTo>
                    <a:pt x="9358" y="6428"/>
                  </a:lnTo>
                  <a:cubicBezTo>
                    <a:pt x="9358" y="6586"/>
                    <a:pt x="9295" y="6712"/>
                    <a:pt x="9169" y="6775"/>
                  </a:cubicBezTo>
                  <a:cubicBezTo>
                    <a:pt x="9097" y="6826"/>
                    <a:pt x="9015" y="6851"/>
                    <a:pt x="8934" y="6851"/>
                  </a:cubicBezTo>
                  <a:cubicBezTo>
                    <a:pt x="8766" y="6851"/>
                    <a:pt x="8602" y="6746"/>
                    <a:pt x="8539" y="6554"/>
                  </a:cubicBezTo>
                  <a:lnTo>
                    <a:pt x="8539" y="5200"/>
                  </a:lnTo>
                  <a:close/>
                  <a:moveTo>
                    <a:pt x="11059" y="6869"/>
                  </a:moveTo>
                  <a:lnTo>
                    <a:pt x="11059" y="11438"/>
                  </a:lnTo>
                  <a:lnTo>
                    <a:pt x="11028" y="11438"/>
                  </a:lnTo>
                  <a:cubicBezTo>
                    <a:pt x="11028" y="11658"/>
                    <a:pt x="10839" y="11816"/>
                    <a:pt x="10618" y="11816"/>
                  </a:cubicBezTo>
                  <a:lnTo>
                    <a:pt x="2080" y="11816"/>
                  </a:lnTo>
                  <a:cubicBezTo>
                    <a:pt x="1860" y="11816"/>
                    <a:pt x="1702" y="11627"/>
                    <a:pt x="1702" y="11438"/>
                  </a:cubicBezTo>
                  <a:lnTo>
                    <a:pt x="1702" y="6869"/>
                  </a:lnTo>
                  <a:lnTo>
                    <a:pt x="2616" y="6869"/>
                  </a:lnTo>
                  <a:cubicBezTo>
                    <a:pt x="2710" y="7216"/>
                    <a:pt x="3025" y="7531"/>
                    <a:pt x="3403" y="7657"/>
                  </a:cubicBezTo>
                  <a:cubicBezTo>
                    <a:pt x="3520" y="7692"/>
                    <a:pt x="3637" y="7709"/>
                    <a:pt x="3752" y="7709"/>
                  </a:cubicBezTo>
                  <a:cubicBezTo>
                    <a:pt x="4263" y="7709"/>
                    <a:pt x="4736" y="7383"/>
                    <a:pt x="4916" y="6869"/>
                  </a:cubicBezTo>
                  <a:lnTo>
                    <a:pt x="7846" y="6869"/>
                  </a:lnTo>
                  <a:cubicBezTo>
                    <a:pt x="8017" y="7384"/>
                    <a:pt x="8513" y="7708"/>
                    <a:pt x="9036" y="7708"/>
                  </a:cubicBezTo>
                  <a:cubicBezTo>
                    <a:pt x="9185" y="7708"/>
                    <a:pt x="9337" y="7682"/>
                    <a:pt x="9484" y="7626"/>
                  </a:cubicBezTo>
                  <a:cubicBezTo>
                    <a:pt x="9799" y="7500"/>
                    <a:pt x="10082" y="7216"/>
                    <a:pt x="10145" y="6869"/>
                  </a:cubicBezTo>
                  <a:close/>
                  <a:moveTo>
                    <a:pt x="8211" y="0"/>
                  </a:moveTo>
                  <a:cubicBezTo>
                    <a:pt x="8194" y="0"/>
                    <a:pt x="8177" y="1"/>
                    <a:pt x="8161" y="1"/>
                  </a:cubicBezTo>
                  <a:lnTo>
                    <a:pt x="4569" y="1"/>
                  </a:lnTo>
                  <a:cubicBezTo>
                    <a:pt x="3907" y="1"/>
                    <a:pt x="3309" y="569"/>
                    <a:pt x="3340" y="1230"/>
                  </a:cubicBezTo>
                  <a:lnTo>
                    <a:pt x="3340" y="1671"/>
                  </a:lnTo>
                  <a:lnTo>
                    <a:pt x="1261" y="1671"/>
                  </a:lnTo>
                  <a:cubicBezTo>
                    <a:pt x="599" y="1671"/>
                    <a:pt x="1" y="2207"/>
                    <a:pt x="1" y="2868"/>
                  </a:cubicBezTo>
                  <a:lnTo>
                    <a:pt x="1" y="5641"/>
                  </a:lnTo>
                  <a:cubicBezTo>
                    <a:pt x="1" y="6145"/>
                    <a:pt x="316" y="6617"/>
                    <a:pt x="820" y="6838"/>
                  </a:cubicBezTo>
                  <a:lnTo>
                    <a:pt x="820" y="11438"/>
                  </a:lnTo>
                  <a:cubicBezTo>
                    <a:pt x="820" y="12067"/>
                    <a:pt x="1333" y="12639"/>
                    <a:pt x="1953" y="12639"/>
                  </a:cubicBezTo>
                  <a:cubicBezTo>
                    <a:pt x="1984" y="12639"/>
                    <a:pt x="2016" y="12638"/>
                    <a:pt x="2049" y="12635"/>
                  </a:cubicBezTo>
                  <a:lnTo>
                    <a:pt x="10587" y="12635"/>
                  </a:lnTo>
                  <a:cubicBezTo>
                    <a:pt x="11248" y="12635"/>
                    <a:pt x="11847" y="12099"/>
                    <a:pt x="11815" y="11438"/>
                  </a:cubicBezTo>
                  <a:lnTo>
                    <a:pt x="11815" y="6838"/>
                  </a:lnTo>
                  <a:cubicBezTo>
                    <a:pt x="12288" y="6680"/>
                    <a:pt x="12634" y="6208"/>
                    <a:pt x="12634" y="5641"/>
                  </a:cubicBezTo>
                  <a:lnTo>
                    <a:pt x="12634" y="2868"/>
                  </a:lnTo>
                  <a:cubicBezTo>
                    <a:pt x="12666" y="2207"/>
                    <a:pt x="12130" y="1640"/>
                    <a:pt x="11469" y="1640"/>
                  </a:cubicBezTo>
                  <a:lnTo>
                    <a:pt x="9358" y="1640"/>
                  </a:lnTo>
                  <a:lnTo>
                    <a:pt x="9358" y="1230"/>
                  </a:lnTo>
                  <a:cubicBezTo>
                    <a:pt x="9358" y="585"/>
                    <a:pt x="8849" y="0"/>
                    <a:pt x="82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0" name="Google Shape;9770;p67"/>
            <p:cNvSpPr/>
            <p:nvPr/>
          </p:nvSpPr>
          <p:spPr>
            <a:xfrm>
              <a:off x="-38583075" y="2527075"/>
              <a:ext cx="111075" cy="63050"/>
            </a:xfrm>
            <a:custGeom>
              <a:avLst/>
              <a:gdLst/>
              <a:ahLst/>
              <a:cxnLst/>
              <a:rect l="l" t="t" r="r" b="b"/>
              <a:pathLst>
                <a:path w="4443" h="2522" extrusionOk="0">
                  <a:moveTo>
                    <a:pt x="3592" y="851"/>
                  </a:moveTo>
                  <a:lnTo>
                    <a:pt x="3592" y="1670"/>
                  </a:lnTo>
                  <a:lnTo>
                    <a:pt x="819" y="1670"/>
                  </a:lnTo>
                  <a:lnTo>
                    <a:pt x="819" y="851"/>
                  </a:lnTo>
                  <a:close/>
                  <a:moveTo>
                    <a:pt x="441" y="1"/>
                  </a:moveTo>
                  <a:cubicBezTo>
                    <a:pt x="189" y="1"/>
                    <a:pt x="0" y="221"/>
                    <a:pt x="0" y="442"/>
                  </a:cubicBezTo>
                  <a:lnTo>
                    <a:pt x="0" y="2112"/>
                  </a:lnTo>
                  <a:cubicBezTo>
                    <a:pt x="0" y="2332"/>
                    <a:pt x="189" y="2521"/>
                    <a:pt x="441" y="2521"/>
                  </a:cubicBezTo>
                  <a:lnTo>
                    <a:pt x="4033" y="2521"/>
                  </a:lnTo>
                  <a:cubicBezTo>
                    <a:pt x="4253" y="2521"/>
                    <a:pt x="4442" y="2332"/>
                    <a:pt x="4442" y="2112"/>
                  </a:cubicBezTo>
                  <a:lnTo>
                    <a:pt x="4442" y="442"/>
                  </a:lnTo>
                  <a:cubicBezTo>
                    <a:pt x="4411" y="221"/>
                    <a:pt x="4253" y="1"/>
                    <a:pt x="40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71" name="Google Shape;9771;p67"/>
          <p:cNvGrpSpPr/>
          <p:nvPr/>
        </p:nvGrpSpPr>
        <p:grpSpPr>
          <a:xfrm>
            <a:off x="2621946" y="3802072"/>
            <a:ext cx="375620" cy="373736"/>
            <a:chOff x="-38686275" y="2682250"/>
            <a:chExt cx="319025" cy="31742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772" name="Google Shape;9772;p67"/>
            <p:cNvSpPr/>
            <p:nvPr/>
          </p:nvSpPr>
          <p:spPr>
            <a:xfrm>
              <a:off x="-38686275" y="2682250"/>
              <a:ext cx="319025" cy="317425"/>
            </a:xfrm>
            <a:custGeom>
              <a:avLst/>
              <a:gdLst/>
              <a:ahLst/>
              <a:cxnLst/>
              <a:rect l="l" t="t" r="r" b="b"/>
              <a:pathLst>
                <a:path w="12761" h="12697" extrusionOk="0">
                  <a:moveTo>
                    <a:pt x="11511" y="5995"/>
                  </a:moveTo>
                  <a:cubicBezTo>
                    <a:pt x="11742" y="5995"/>
                    <a:pt x="11941" y="6184"/>
                    <a:pt x="11941" y="6396"/>
                  </a:cubicBezTo>
                  <a:cubicBezTo>
                    <a:pt x="11941" y="6616"/>
                    <a:pt x="11815" y="6774"/>
                    <a:pt x="11626" y="6805"/>
                  </a:cubicBezTo>
                  <a:cubicBezTo>
                    <a:pt x="11576" y="6818"/>
                    <a:pt x="11528" y="6824"/>
                    <a:pt x="11483" y="6824"/>
                  </a:cubicBezTo>
                  <a:cubicBezTo>
                    <a:pt x="11302" y="6824"/>
                    <a:pt x="11166" y="6723"/>
                    <a:pt x="11091" y="6522"/>
                  </a:cubicBezTo>
                  <a:cubicBezTo>
                    <a:pt x="11028" y="6301"/>
                    <a:pt x="11154" y="6081"/>
                    <a:pt x="11374" y="6018"/>
                  </a:cubicBezTo>
                  <a:cubicBezTo>
                    <a:pt x="11420" y="6002"/>
                    <a:pt x="11466" y="5995"/>
                    <a:pt x="11511" y="5995"/>
                  </a:cubicBezTo>
                  <a:close/>
                  <a:moveTo>
                    <a:pt x="5042" y="788"/>
                  </a:moveTo>
                  <a:cubicBezTo>
                    <a:pt x="7310" y="788"/>
                    <a:pt x="9169" y="2615"/>
                    <a:pt x="9169" y="4915"/>
                  </a:cubicBezTo>
                  <a:cubicBezTo>
                    <a:pt x="9169" y="7183"/>
                    <a:pt x="7310" y="9042"/>
                    <a:pt x="5042" y="9042"/>
                  </a:cubicBezTo>
                  <a:cubicBezTo>
                    <a:pt x="3624" y="9042"/>
                    <a:pt x="2364" y="8317"/>
                    <a:pt x="1608" y="7246"/>
                  </a:cubicBezTo>
                  <a:cubicBezTo>
                    <a:pt x="820" y="6049"/>
                    <a:pt x="694" y="4568"/>
                    <a:pt x="1230" y="3308"/>
                  </a:cubicBezTo>
                  <a:cubicBezTo>
                    <a:pt x="1860" y="1827"/>
                    <a:pt x="3309" y="788"/>
                    <a:pt x="5042" y="788"/>
                  </a:cubicBezTo>
                  <a:close/>
                  <a:moveTo>
                    <a:pt x="7531" y="9200"/>
                  </a:moveTo>
                  <a:lnTo>
                    <a:pt x="7531" y="11373"/>
                  </a:lnTo>
                  <a:cubicBezTo>
                    <a:pt x="7531" y="11594"/>
                    <a:pt x="7310" y="11751"/>
                    <a:pt x="7089" y="11814"/>
                  </a:cubicBezTo>
                  <a:lnTo>
                    <a:pt x="2962" y="11814"/>
                  </a:lnTo>
                  <a:cubicBezTo>
                    <a:pt x="2710" y="11814"/>
                    <a:pt x="2553" y="11594"/>
                    <a:pt x="2553" y="11373"/>
                  </a:cubicBezTo>
                  <a:lnTo>
                    <a:pt x="2553" y="9200"/>
                  </a:lnTo>
                  <a:cubicBezTo>
                    <a:pt x="3316" y="9645"/>
                    <a:pt x="4174" y="9873"/>
                    <a:pt x="5041" y="9873"/>
                  </a:cubicBezTo>
                  <a:cubicBezTo>
                    <a:pt x="5892" y="9873"/>
                    <a:pt x="6750" y="9652"/>
                    <a:pt x="7531" y="9200"/>
                  </a:cubicBezTo>
                  <a:close/>
                  <a:moveTo>
                    <a:pt x="4947" y="0"/>
                  </a:moveTo>
                  <a:cubicBezTo>
                    <a:pt x="4296" y="0"/>
                    <a:pt x="3643" y="126"/>
                    <a:pt x="3025" y="378"/>
                  </a:cubicBezTo>
                  <a:cubicBezTo>
                    <a:pt x="1230" y="1134"/>
                    <a:pt x="1" y="2930"/>
                    <a:pt x="1" y="4946"/>
                  </a:cubicBezTo>
                  <a:cubicBezTo>
                    <a:pt x="1" y="6396"/>
                    <a:pt x="631" y="7750"/>
                    <a:pt x="1639" y="8664"/>
                  </a:cubicBezTo>
                  <a:lnTo>
                    <a:pt x="1639" y="11436"/>
                  </a:lnTo>
                  <a:cubicBezTo>
                    <a:pt x="1639" y="12098"/>
                    <a:pt x="2206" y="12697"/>
                    <a:pt x="2868" y="12697"/>
                  </a:cubicBezTo>
                  <a:lnTo>
                    <a:pt x="6995" y="12697"/>
                  </a:lnTo>
                  <a:cubicBezTo>
                    <a:pt x="7562" y="12697"/>
                    <a:pt x="8035" y="12350"/>
                    <a:pt x="8192" y="11877"/>
                  </a:cubicBezTo>
                  <a:cubicBezTo>
                    <a:pt x="10114" y="11720"/>
                    <a:pt x="11847" y="10113"/>
                    <a:pt x="11847" y="8160"/>
                  </a:cubicBezTo>
                  <a:lnTo>
                    <a:pt x="11847" y="7719"/>
                  </a:lnTo>
                  <a:cubicBezTo>
                    <a:pt x="12351" y="7530"/>
                    <a:pt x="12666" y="7089"/>
                    <a:pt x="12666" y="6522"/>
                  </a:cubicBezTo>
                  <a:cubicBezTo>
                    <a:pt x="12760" y="5734"/>
                    <a:pt x="12193" y="5198"/>
                    <a:pt x="11500" y="5198"/>
                  </a:cubicBezTo>
                  <a:cubicBezTo>
                    <a:pt x="10839" y="5198"/>
                    <a:pt x="10240" y="5734"/>
                    <a:pt x="10240" y="6459"/>
                  </a:cubicBezTo>
                  <a:cubicBezTo>
                    <a:pt x="10240" y="6994"/>
                    <a:pt x="10587" y="7435"/>
                    <a:pt x="11059" y="7624"/>
                  </a:cubicBezTo>
                  <a:lnTo>
                    <a:pt x="11059" y="8097"/>
                  </a:lnTo>
                  <a:cubicBezTo>
                    <a:pt x="11059" y="9546"/>
                    <a:pt x="9767" y="10775"/>
                    <a:pt x="8318" y="10964"/>
                  </a:cubicBezTo>
                  <a:lnTo>
                    <a:pt x="8318" y="8664"/>
                  </a:lnTo>
                  <a:cubicBezTo>
                    <a:pt x="8633" y="8380"/>
                    <a:pt x="8885" y="8065"/>
                    <a:pt x="9106" y="7750"/>
                  </a:cubicBezTo>
                  <a:cubicBezTo>
                    <a:pt x="10618" y="5514"/>
                    <a:pt x="10051" y="2395"/>
                    <a:pt x="7751" y="851"/>
                  </a:cubicBezTo>
                  <a:cubicBezTo>
                    <a:pt x="6900" y="284"/>
                    <a:pt x="5925" y="0"/>
                    <a:pt x="49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3" name="Google Shape;9773;p67"/>
            <p:cNvSpPr/>
            <p:nvPr/>
          </p:nvSpPr>
          <p:spPr>
            <a:xfrm>
              <a:off x="-38591750" y="2773600"/>
              <a:ext cx="63025" cy="61350"/>
            </a:xfrm>
            <a:custGeom>
              <a:avLst/>
              <a:gdLst/>
              <a:ahLst/>
              <a:cxnLst/>
              <a:rect l="l" t="t" r="r" b="b"/>
              <a:pathLst>
                <a:path w="2521" h="2454" extrusionOk="0">
                  <a:moveTo>
                    <a:pt x="1264" y="788"/>
                  </a:moveTo>
                  <a:cubicBezTo>
                    <a:pt x="1315" y="788"/>
                    <a:pt x="1368" y="798"/>
                    <a:pt x="1418" y="820"/>
                  </a:cubicBezTo>
                  <a:cubicBezTo>
                    <a:pt x="1544" y="851"/>
                    <a:pt x="1607" y="977"/>
                    <a:pt x="1639" y="1103"/>
                  </a:cubicBezTo>
                  <a:cubicBezTo>
                    <a:pt x="1716" y="1387"/>
                    <a:pt x="1519" y="1649"/>
                    <a:pt x="1273" y="1649"/>
                  </a:cubicBezTo>
                  <a:cubicBezTo>
                    <a:pt x="1218" y="1649"/>
                    <a:pt x="1161" y="1636"/>
                    <a:pt x="1103" y="1607"/>
                  </a:cubicBezTo>
                  <a:cubicBezTo>
                    <a:pt x="914" y="1544"/>
                    <a:pt x="788" y="1292"/>
                    <a:pt x="851" y="1072"/>
                  </a:cubicBezTo>
                  <a:cubicBezTo>
                    <a:pt x="924" y="902"/>
                    <a:pt x="1090" y="788"/>
                    <a:pt x="1264" y="788"/>
                  </a:cubicBezTo>
                  <a:close/>
                  <a:moveTo>
                    <a:pt x="1261" y="1"/>
                  </a:moveTo>
                  <a:cubicBezTo>
                    <a:pt x="599" y="1"/>
                    <a:pt x="0" y="536"/>
                    <a:pt x="32" y="1229"/>
                  </a:cubicBezTo>
                  <a:cubicBezTo>
                    <a:pt x="32" y="1765"/>
                    <a:pt x="379" y="2238"/>
                    <a:pt x="914" y="2395"/>
                  </a:cubicBezTo>
                  <a:cubicBezTo>
                    <a:pt x="1038" y="2435"/>
                    <a:pt x="1163" y="2453"/>
                    <a:pt x="1285" y="2453"/>
                  </a:cubicBezTo>
                  <a:cubicBezTo>
                    <a:pt x="1939" y="2453"/>
                    <a:pt x="2521" y="1920"/>
                    <a:pt x="2521" y="1229"/>
                  </a:cubicBezTo>
                  <a:cubicBezTo>
                    <a:pt x="2489" y="536"/>
                    <a:pt x="1922" y="1"/>
                    <a:pt x="12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74" name="Google Shape;9774;p67"/>
          <p:cNvGrpSpPr/>
          <p:nvPr/>
        </p:nvGrpSpPr>
        <p:grpSpPr>
          <a:xfrm>
            <a:off x="3940328" y="3800615"/>
            <a:ext cx="391368" cy="376650"/>
            <a:chOff x="-37534750" y="2668075"/>
            <a:chExt cx="332400" cy="31990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775" name="Google Shape;9775;p67"/>
            <p:cNvSpPr/>
            <p:nvPr/>
          </p:nvSpPr>
          <p:spPr>
            <a:xfrm>
              <a:off x="-37534750" y="2668075"/>
              <a:ext cx="332400" cy="319900"/>
            </a:xfrm>
            <a:custGeom>
              <a:avLst/>
              <a:gdLst/>
              <a:ahLst/>
              <a:cxnLst/>
              <a:rect l="l" t="t" r="r" b="b"/>
              <a:pathLst>
                <a:path w="13296" h="12796" extrusionOk="0">
                  <a:moveTo>
                    <a:pt x="5258" y="834"/>
                  </a:moveTo>
                  <a:cubicBezTo>
                    <a:pt x="5799" y="834"/>
                    <a:pt x="6338" y="935"/>
                    <a:pt x="6837" y="1134"/>
                  </a:cubicBezTo>
                  <a:cubicBezTo>
                    <a:pt x="9105" y="2142"/>
                    <a:pt x="10019" y="4852"/>
                    <a:pt x="8822" y="6963"/>
                  </a:cubicBezTo>
                  <a:cubicBezTo>
                    <a:pt x="8790" y="7026"/>
                    <a:pt x="8790" y="7026"/>
                    <a:pt x="8790" y="7057"/>
                  </a:cubicBezTo>
                  <a:cubicBezTo>
                    <a:pt x="8632" y="7372"/>
                    <a:pt x="8412" y="7656"/>
                    <a:pt x="8160" y="7876"/>
                  </a:cubicBezTo>
                  <a:cubicBezTo>
                    <a:pt x="8002" y="8002"/>
                    <a:pt x="7876" y="8128"/>
                    <a:pt x="7782" y="8191"/>
                  </a:cubicBezTo>
                  <a:cubicBezTo>
                    <a:pt x="7687" y="8223"/>
                    <a:pt x="7719" y="8223"/>
                    <a:pt x="7687" y="8286"/>
                  </a:cubicBezTo>
                  <a:cubicBezTo>
                    <a:pt x="7152" y="8664"/>
                    <a:pt x="6585" y="8947"/>
                    <a:pt x="5923" y="9073"/>
                  </a:cubicBezTo>
                  <a:cubicBezTo>
                    <a:pt x="5694" y="9110"/>
                    <a:pt x="5468" y="9128"/>
                    <a:pt x="5245" y="9128"/>
                  </a:cubicBezTo>
                  <a:cubicBezTo>
                    <a:pt x="2977" y="9128"/>
                    <a:pt x="1071" y="7298"/>
                    <a:pt x="1071" y="4946"/>
                  </a:cubicBezTo>
                  <a:cubicBezTo>
                    <a:pt x="1071" y="3592"/>
                    <a:pt x="1796" y="2268"/>
                    <a:pt x="2899" y="1544"/>
                  </a:cubicBezTo>
                  <a:cubicBezTo>
                    <a:pt x="3603" y="1068"/>
                    <a:pt x="4433" y="834"/>
                    <a:pt x="5258" y="834"/>
                  </a:cubicBezTo>
                  <a:close/>
                  <a:moveTo>
                    <a:pt x="9200" y="7876"/>
                  </a:moveTo>
                  <a:lnTo>
                    <a:pt x="11909" y="10586"/>
                  </a:lnTo>
                  <a:cubicBezTo>
                    <a:pt x="12067" y="10743"/>
                    <a:pt x="12130" y="10901"/>
                    <a:pt x="12130" y="11153"/>
                  </a:cubicBezTo>
                  <a:cubicBezTo>
                    <a:pt x="12130" y="11594"/>
                    <a:pt x="11783" y="11909"/>
                    <a:pt x="11405" y="11909"/>
                  </a:cubicBezTo>
                  <a:cubicBezTo>
                    <a:pt x="11184" y="11909"/>
                    <a:pt x="10995" y="11814"/>
                    <a:pt x="10838" y="11657"/>
                  </a:cubicBezTo>
                  <a:lnTo>
                    <a:pt x="8128" y="8947"/>
                  </a:lnTo>
                  <a:cubicBezTo>
                    <a:pt x="8160" y="8916"/>
                    <a:pt x="8759" y="8506"/>
                    <a:pt x="9200" y="7876"/>
                  </a:cubicBezTo>
                  <a:close/>
                  <a:moveTo>
                    <a:pt x="5198" y="0"/>
                  </a:moveTo>
                  <a:cubicBezTo>
                    <a:pt x="3529" y="0"/>
                    <a:pt x="1985" y="882"/>
                    <a:pt x="1103" y="2205"/>
                  </a:cubicBezTo>
                  <a:cubicBezTo>
                    <a:pt x="158" y="3623"/>
                    <a:pt x="0" y="5387"/>
                    <a:pt x="630" y="6931"/>
                  </a:cubicBezTo>
                  <a:cubicBezTo>
                    <a:pt x="1470" y="8860"/>
                    <a:pt x="3356" y="9972"/>
                    <a:pt x="5251" y="9972"/>
                  </a:cubicBezTo>
                  <a:cubicBezTo>
                    <a:pt x="5988" y="9972"/>
                    <a:pt x="6725" y="9804"/>
                    <a:pt x="7404" y="9452"/>
                  </a:cubicBezTo>
                  <a:lnTo>
                    <a:pt x="10302" y="12318"/>
                  </a:lnTo>
                  <a:cubicBezTo>
                    <a:pt x="10588" y="12626"/>
                    <a:pt x="11026" y="12796"/>
                    <a:pt x="11468" y="12796"/>
                  </a:cubicBezTo>
                  <a:cubicBezTo>
                    <a:pt x="11661" y="12796"/>
                    <a:pt x="11854" y="12763"/>
                    <a:pt x="12035" y="12697"/>
                  </a:cubicBezTo>
                  <a:cubicBezTo>
                    <a:pt x="13043" y="12161"/>
                    <a:pt x="13295" y="10806"/>
                    <a:pt x="12539" y="10050"/>
                  </a:cubicBezTo>
                  <a:lnTo>
                    <a:pt x="9672" y="7183"/>
                  </a:lnTo>
                  <a:cubicBezTo>
                    <a:pt x="10334" y="5860"/>
                    <a:pt x="10334" y="4348"/>
                    <a:pt x="9767" y="3025"/>
                  </a:cubicBezTo>
                  <a:cubicBezTo>
                    <a:pt x="9042" y="1229"/>
                    <a:pt x="7215" y="0"/>
                    <a:pt x="51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6" name="Google Shape;9776;p67"/>
            <p:cNvSpPr/>
            <p:nvPr/>
          </p:nvSpPr>
          <p:spPr>
            <a:xfrm>
              <a:off x="-37487500" y="2709475"/>
              <a:ext cx="165425" cy="164450"/>
            </a:xfrm>
            <a:custGeom>
              <a:avLst/>
              <a:gdLst/>
              <a:ahLst/>
              <a:cxnLst/>
              <a:rect l="l" t="t" r="r" b="b"/>
              <a:pathLst>
                <a:path w="6617" h="6578" extrusionOk="0">
                  <a:moveTo>
                    <a:pt x="3308" y="833"/>
                  </a:moveTo>
                  <a:cubicBezTo>
                    <a:pt x="4695" y="833"/>
                    <a:pt x="5797" y="1936"/>
                    <a:pt x="5797" y="3290"/>
                  </a:cubicBezTo>
                  <a:cubicBezTo>
                    <a:pt x="5797" y="4614"/>
                    <a:pt x="4726" y="5779"/>
                    <a:pt x="3308" y="5779"/>
                  </a:cubicBezTo>
                  <a:cubicBezTo>
                    <a:pt x="1954" y="5779"/>
                    <a:pt x="851" y="4677"/>
                    <a:pt x="851" y="3290"/>
                  </a:cubicBezTo>
                  <a:cubicBezTo>
                    <a:pt x="851" y="1936"/>
                    <a:pt x="1954" y="833"/>
                    <a:pt x="3308" y="833"/>
                  </a:cubicBezTo>
                  <a:close/>
                  <a:moveTo>
                    <a:pt x="3319" y="0"/>
                  </a:moveTo>
                  <a:cubicBezTo>
                    <a:pt x="2880" y="0"/>
                    <a:pt x="2438" y="81"/>
                    <a:pt x="2017" y="234"/>
                  </a:cubicBezTo>
                  <a:cubicBezTo>
                    <a:pt x="851" y="738"/>
                    <a:pt x="0" y="1936"/>
                    <a:pt x="0" y="3259"/>
                  </a:cubicBezTo>
                  <a:cubicBezTo>
                    <a:pt x="0" y="4362"/>
                    <a:pt x="568" y="5401"/>
                    <a:pt x="1481" y="6031"/>
                  </a:cubicBezTo>
                  <a:cubicBezTo>
                    <a:pt x="2033" y="6405"/>
                    <a:pt x="2645" y="6578"/>
                    <a:pt x="3255" y="6578"/>
                  </a:cubicBezTo>
                  <a:cubicBezTo>
                    <a:pt x="3725" y="6578"/>
                    <a:pt x="4193" y="6475"/>
                    <a:pt x="4632" y="6283"/>
                  </a:cubicBezTo>
                  <a:cubicBezTo>
                    <a:pt x="5829" y="5748"/>
                    <a:pt x="6585" y="4551"/>
                    <a:pt x="6585" y="3259"/>
                  </a:cubicBezTo>
                  <a:cubicBezTo>
                    <a:pt x="6616" y="2219"/>
                    <a:pt x="6081" y="1180"/>
                    <a:pt x="5167" y="549"/>
                  </a:cubicBezTo>
                  <a:cubicBezTo>
                    <a:pt x="4605" y="175"/>
                    <a:pt x="3965" y="0"/>
                    <a:pt x="33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77" name="Google Shape;9777;p67"/>
          <p:cNvSpPr/>
          <p:nvPr/>
        </p:nvSpPr>
        <p:spPr>
          <a:xfrm>
            <a:off x="2106751" y="1533329"/>
            <a:ext cx="375591" cy="372588"/>
          </a:xfrm>
          <a:custGeom>
            <a:avLst/>
            <a:gdLst/>
            <a:ahLst/>
            <a:cxnLst/>
            <a:rect l="l" t="t" r="r" b="b"/>
            <a:pathLst>
              <a:path w="12760" h="12658" extrusionOk="0">
                <a:moveTo>
                  <a:pt x="6270" y="1032"/>
                </a:moveTo>
                <a:lnTo>
                  <a:pt x="6932" y="1693"/>
                </a:lnTo>
                <a:lnTo>
                  <a:pt x="5640" y="1693"/>
                </a:lnTo>
                <a:lnTo>
                  <a:pt x="6270" y="1032"/>
                </a:lnTo>
                <a:close/>
                <a:moveTo>
                  <a:pt x="11342" y="2481"/>
                </a:moveTo>
                <a:lnTo>
                  <a:pt x="10523" y="3300"/>
                </a:lnTo>
                <a:lnTo>
                  <a:pt x="2332" y="3300"/>
                </a:lnTo>
                <a:lnTo>
                  <a:pt x="1513" y="2481"/>
                </a:lnTo>
                <a:close/>
                <a:moveTo>
                  <a:pt x="8381" y="9381"/>
                </a:moveTo>
                <a:lnTo>
                  <a:pt x="8381" y="10200"/>
                </a:lnTo>
                <a:lnTo>
                  <a:pt x="6711" y="10200"/>
                </a:lnTo>
                <a:lnTo>
                  <a:pt x="6711" y="9381"/>
                </a:lnTo>
                <a:close/>
                <a:moveTo>
                  <a:pt x="10303" y="4151"/>
                </a:moveTo>
                <a:lnTo>
                  <a:pt x="10303" y="10200"/>
                </a:lnTo>
                <a:lnTo>
                  <a:pt x="9200" y="10200"/>
                </a:lnTo>
                <a:lnTo>
                  <a:pt x="9200" y="9003"/>
                </a:lnTo>
                <a:cubicBezTo>
                  <a:pt x="9200" y="8751"/>
                  <a:pt x="8980" y="8562"/>
                  <a:pt x="8759" y="8562"/>
                </a:cubicBezTo>
                <a:lnTo>
                  <a:pt x="6270" y="8562"/>
                </a:lnTo>
                <a:cubicBezTo>
                  <a:pt x="6050" y="8562"/>
                  <a:pt x="5892" y="8751"/>
                  <a:pt x="5892" y="9003"/>
                </a:cubicBezTo>
                <a:lnTo>
                  <a:pt x="5892" y="10200"/>
                </a:lnTo>
                <a:lnTo>
                  <a:pt x="2584" y="10200"/>
                </a:lnTo>
                <a:lnTo>
                  <a:pt x="2584" y="4151"/>
                </a:lnTo>
                <a:close/>
                <a:moveTo>
                  <a:pt x="914" y="3080"/>
                </a:moveTo>
                <a:lnTo>
                  <a:pt x="1733" y="3899"/>
                </a:lnTo>
                <a:lnTo>
                  <a:pt x="1733" y="10452"/>
                </a:lnTo>
                <a:lnTo>
                  <a:pt x="914" y="11271"/>
                </a:lnTo>
                <a:lnTo>
                  <a:pt x="914" y="3080"/>
                </a:lnTo>
                <a:close/>
                <a:moveTo>
                  <a:pt x="11941" y="3080"/>
                </a:moveTo>
                <a:lnTo>
                  <a:pt x="11941" y="11271"/>
                </a:lnTo>
                <a:lnTo>
                  <a:pt x="11122" y="10452"/>
                </a:lnTo>
                <a:lnTo>
                  <a:pt x="11122" y="3899"/>
                </a:lnTo>
                <a:lnTo>
                  <a:pt x="11941" y="3080"/>
                </a:lnTo>
                <a:close/>
                <a:moveTo>
                  <a:pt x="10492" y="11050"/>
                </a:moveTo>
                <a:lnTo>
                  <a:pt x="11311" y="11870"/>
                </a:lnTo>
                <a:lnTo>
                  <a:pt x="1481" y="11870"/>
                </a:lnTo>
                <a:lnTo>
                  <a:pt x="2300" y="11050"/>
                </a:lnTo>
                <a:close/>
                <a:moveTo>
                  <a:pt x="6254" y="0"/>
                </a:moveTo>
                <a:cubicBezTo>
                  <a:pt x="6144" y="0"/>
                  <a:pt x="6034" y="39"/>
                  <a:pt x="5955" y="118"/>
                </a:cubicBezTo>
                <a:lnTo>
                  <a:pt x="4443" y="1662"/>
                </a:lnTo>
                <a:lnTo>
                  <a:pt x="379" y="1662"/>
                </a:lnTo>
                <a:cubicBezTo>
                  <a:pt x="221" y="1693"/>
                  <a:pt x="95" y="1819"/>
                  <a:pt x="64" y="1946"/>
                </a:cubicBezTo>
                <a:cubicBezTo>
                  <a:pt x="1" y="2009"/>
                  <a:pt x="64" y="1473"/>
                  <a:pt x="64" y="12248"/>
                </a:cubicBezTo>
                <a:cubicBezTo>
                  <a:pt x="64" y="12374"/>
                  <a:pt x="95" y="12500"/>
                  <a:pt x="221" y="12563"/>
                </a:cubicBezTo>
                <a:cubicBezTo>
                  <a:pt x="284" y="12657"/>
                  <a:pt x="379" y="12657"/>
                  <a:pt x="473" y="12657"/>
                </a:cubicBezTo>
                <a:lnTo>
                  <a:pt x="12351" y="12657"/>
                </a:lnTo>
                <a:cubicBezTo>
                  <a:pt x="12571" y="12657"/>
                  <a:pt x="12729" y="12468"/>
                  <a:pt x="12729" y="12216"/>
                </a:cubicBezTo>
                <a:lnTo>
                  <a:pt x="12729" y="2009"/>
                </a:lnTo>
                <a:cubicBezTo>
                  <a:pt x="12760" y="1851"/>
                  <a:pt x="12571" y="1662"/>
                  <a:pt x="12351" y="1662"/>
                </a:cubicBezTo>
                <a:lnTo>
                  <a:pt x="8097" y="1662"/>
                </a:lnTo>
                <a:lnTo>
                  <a:pt x="6554" y="118"/>
                </a:lnTo>
                <a:cubicBezTo>
                  <a:pt x="6475" y="39"/>
                  <a:pt x="6365" y="0"/>
                  <a:pt x="6254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778" name="Google Shape;9778;p67"/>
          <p:cNvGrpSpPr/>
          <p:nvPr/>
        </p:nvGrpSpPr>
        <p:grpSpPr>
          <a:xfrm>
            <a:off x="2131694" y="1981750"/>
            <a:ext cx="375591" cy="374060"/>
            <a:chOff x="-42062025" y="2316000"/>
            <a:chExt cx="319000" cy="31770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779" name="Google Shape;9779;p67"/>
            <p:cNvSpPr/>
            <p:nvPr/>
          </p:nvSpPr>
          <p:spPr>
            <a:xfrm>
              <a:off x="-41965150" y="2477075"/>
              <a:ext cx="124475" cy="112675"/>
            </a:xfrm>
            <a:custGeom>
              <a:avLst/>
              <a:gdLst/>
              <a:ahLst/>
              <a:cxnLst/>
              <a:rect l="l" t="t" r="r" b="b"/>
              <a:pathLst>
                <a:path w="4979" h="4507" extrusionOk="0">
                  <a:moveTo>
                    <a:pt x="2521" y="1371"/>
                  </a:moveTo>
                  <a:lnTo>
                    <a:pt x="2773" y="1812"/>
                  </a:lnTo>
                  <a:cubicBezTo>
                    <a:pt x="2836" y="1938"/>
                    <a:pt x="2931" y="2001"/>
                    <a:pt x="3088" y="2064"/>
                  </a:cubicBezTo>
                  <a:lnTo>
                    <a:pt x="3592" y="2127"/>
                  </a:lnTo>
                  <a:lnTo>
                    <a:pt x="3151" y="2473"/>
                  </a:lnTo>
                  <a:cubicBezTo>
                    <a:pt x="3088" y="2568"/>
                    <a:pt x="2994" y="2725"/>
                    <a:pt x="3057" y="2851"/>
                  </a:cubicBezTo>
                  <a:lnTo>
                    <a:pt x="3120" y="3355"/>
                  </a:lnTo>
                  <a:lnTo>
                    <a:pt x="2679" y="3103"/>
                  </a:lnTo>
                  <a:cubicBezTo>
                    <a:pt x="2631" y="3072"/>
                    <a:pt x="2568" y="3056"/>
                    <a:pt x="2501" y="3056"/>
                  </a:cubicBezTo>
                  <a:cubicBezTo>
                    <a:pt x="2434" y="3056"/>
                    <a:pt x="2364" y="3072"/>
                    <a:pt x="2301" y="3103"/>
                  </a:cubicBezTo>
                  <a:lnTo>
                    <a:pt x="1860" y="3355"/>
                  </a:lnTo>
                  <a:lnTo>
                    <a:pt x="1954" y="2851"/>
                  </a:lnTo>
                  <a:cubicBezTo>
                    <a:pt x="1986" y="2725"/>
                    <a:pt x="1891" y="2568"/>
                    <a:pt x="1828" y="2473"/>
                  </a:cubicBezTo>
                  <a:lnTo>
                    <a:pt x="1481" y="2127"/>
                  </a:lnTo>
                  <a:lnTo>
                    <a:pt x="1986" y="2064"/>
                  </a:lnTo>
                  <a:cubicBezTo>
                    <a:pt x="2112" y="2064"/>
                    <a:pt x="2206" y="1938"/>
                    <a:pt x="2301" y="1812"/>
                  </a:cubicBezTo>
                  <a:lnTo>
                    <a:pt x="2521" y="1371"/>
                  </a:lnTo>
                  <a:close/>
                  <a:moveTo>
                    <a:pt x="2474" y="0"/>
                  </a:moveTo>
                  <a:cubicBezTo>
                    <a:pt x="2332" y="0"/>
                    <a:pt x="2190" y="79"/>
                    <a:pt x="2112" y="236"/>
                  </a:cubicBezTo>
                  <a:lnTo>
                    <a:pt x="1576" y="1276"/>
                  </a:lnTo>
                  <a:lnTo>
                    <a:pt x="473" y="1434"/>
                  </a:lnTo>
                  <a:cubicBezTo>
                    <a:pt x="127" y="1465"/>
                    <a:pt x="1" y="1906"/>
                    <a:pt x="253" y="2127"/>
                  </a:cubicBezTo>
                  <a:lnTo>
                    <a:pt x="1040" y="2914"/>
                  </a:lnTo>
                  <a:lnTo>
                    <a:pt x="851" y="4017"/>
                  </a:lnTo>
                  <a:cubicBezTo>
                    <a:pt x="802" y="4291"/>
                    <a:pt x="1028" y="4506"/>
                    <a:pt x="1249" y="4506"/>
                  </a:cubicBezTo>
                  <a:cubicBezTo>
                    <a:pt x="1308" y="4506"/>
                    <a:pt x="1366" y="4491"/>
                    <a:pt x="1418" y="4458"/>
                  </a:cubicBezTo>
                  <a:lnTo>
                    <a:pt x="2427" y="3954"/>
                  </a:lnTo>
                  <a:lnTo>
                    <a:pt x="3403" y="4458"/>
                  </a:lnTo>
                  <a:cubicBezTo>
                    <a:pt x="3465" y="4489"/>
                    <a:pt x="3528" y="4503"/>
                    <a:pt x="3589" y="4503"/>
                  </a:cubicBezTo>
                  <a:cubicBezTo>
                    <a:pt x="3839" y="4503"/>
                    <a:pt x="4052" y="4270"/>
                    <a:pt x="4002" y="4017"/>
                  </a:cubicBezTo>
                  <a:lnTo>
                    <a:pt x="3781" y="2914"/>
                  </a:lnTo>
                  <a:lnTo>
                    <a:pt x="4569" y="2127"/>
                  </a:lnTo>
                  <a:cubicBezTo>
                    <a:pt x="4978" y="1906"/>
                    <a:pt x="4821" y="1465"/>
                    <a:pt x="4474" y="1434"/>
                  </a:cubicBezTo>
                  <a:lnTo>
                    <a:pt x="3372" y="1276"/>
                  </a:lnTo>
                  <a:lnTo>
                    <a:pt x="2836" y="236"/>
                  </a:lnTo>
                  <a:cubicBezTo>
                    <a:pt x="2757" y="79"/>
                    <a:pt x="2616" y="0"/>
                    <a:pt x="24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0" name="Google Shape;9780;p67"/>
            <p:cNvSpPr/>
            <p:nvPr/>
          </p:nvSpPr>
          <p:spPr>
            <a:xfrm>
              <a:off x="-42062025" y="2316000"/>
              <a:ext cx="319000" cy="317700"/>
            </a:xfrm>
            <a:custGeom>
              <a:avLst/>
              <a:gdLst/>
              <a:ahLst/>
              <a:cxnLst/>
              <a:rect l="l" t="t" r="r" b="b"/>
              <a:pathLst>
                <a:path w="12760" h="12708" extrusionOk="0">
                  <a:moveTo>
                    <a:pt x="9610" y="851"/>
                  </a:moveTo>
                  <a:lnTo>
                    <a:pt x="8129" y="2615"/>
                  </a:lnTo>
                  <a:cubicBezTo>
                    <a:pt x="8097" y="2584"/>
                    <a:pt x="8034" y="2584"/>
                    <a:pt x="7940" y="2584"/>
                  </a:cubicBezTo>
                  <a:lnTo>
                    <a:pt x="4821" y="2584"/>
                  </a:lnTo>
                  <a:cubicBezTo>
                    <a:pt x="4758" y="2584"/>
                    <a:pt x="4726" y="2584"/>
                    <a:pt x="4632" y="2615"/>
                  </a:cubicBezTo>
                  <a:lnTo>
                    <a:pt x="3183" y="851"/>
                  </a:lnTo>
                  <a:close/>
                  <a:moveTo>
                    <a:pt x="7530" y="3371"/>
                  </a:moveTo>
                  <a:lnTo>
                    <a:pt x="6396" y="4726"/>
                  </a:lnTo>
                  <a:lnTo>
                    <a:pt x="5293" y="3371"/>
                  </a:lnTo>
                  <a:close/>
                  <a:moveTo>
                    <a:pt x="10555" y="1009"/>
                  </a:moveTo>
                  <a:lnTo>
                    <a:pt x="11783" y="2237"/>
                  </a:lnTo>
                  <a:lnTo>
                    <a:pt x="8759" y="5923"/>
                  </a:lnTo>
                  <a:cubicBezTo>
                    <a:pt x="8255" y="5545"/>
                    <a:pt x="7719" y="5262"/>
                    <a:pt x="7121" y="5136"/>
                  </a:cubicBezTo>
                  <a:lnTo>
                    <a:pt x="10555" y="1009"/>
                  </a:lnTo>
                  <a:close/>
                  <a:moveTo>
                    <a:pt x="2269" y="1040"/>
                  </a:moveTo>
                  <a:lnTo>
                    <a:pt x="5703" y="5199"/>
                  </a:lnTo>
                  <a:cubicBezTo>
                    <a:pt x="5104" y="5293"/>
                    <a:pt x="4506" y="5545"/>
                    <a:pt x="4033" y="5986"/>
                  </a:cubicBezTo>
                  <a:cubicBezTo>
                    <a:pt x="3214" y="4947"/>
                    <a:pt x="1040" y="2269"/>
                    <a:pt x="1040" y="2269"/>
                  </a:cubicBezTo>
                  <a:lnTo>
                    <a:pt x="2269" y="1040"/>
                  </a:lnTo>
                  <a:close/>
                  <a:moveTo>
                    <a:pt x="6349" y="5978"/>
                  </a:moveTo>
                  <a:cubicBezTo>
                    <a:pt x="7097" y="5978"/>
                    <a:pt x="7845" y="6254"/>
                    <a:pt x="8412" y="6805"/>
                  </a:cubicBezTo>
                  <a:lnTo>
                    <a:pt x="8538" y="6932"/>
                  </a:lnTo>
                  <a:cubicBezTo>
                    <a:pt x="8633" y="7026"/>
                    <a:pt x="8727" y="7152"/>
                    <a:pt x="8822" y="7278"/>
                  </a:cubicBezTo>
                  <a:cubicBezTo>
                    <a:pt x="9452" y="8097"/>
                    <a:pt x="9484" y="9168"/>
                    <a:pt x="9137" y="10082"/>
                  </a:cubicBezTo>
                  <a:cubicBezTo>
                    <a:pt x="8662" y="11199"/>
                    <a:pt x="7524" y="11885"/>
                    <a:pt x="6358" y="11885"/>
                  </a:cubicBezTo>
                  <a:cubicBezTo>
                    <a:pt x="5978" y="11885"/>
                    <a:pt x="5595" y="11812"/>
                    <a:pt x="5230" y="11657"/>
                  </a:cubicBezTo>
                  <a:cubicBezTo>
                    <a:pt x="3340" y="10870"/>
                    <a:pt x="2805" y="8412"/>
                    <a:pt x="4159" y="6932"/>
                  </a:cubicBezTo>
                  <a:lnTo>
                    <a:pt x="4285" y="6805"/>
                  </a:lnTo>
                  <a:cubicBezTo>
                    <a:pt x="4852" y="6254"/>
                    <a:pt x="5601" y="5978"/>
                    <a:pt x="6349" y="5978"/>
                  </a:cubicBezTo>
                  <a:close/>
                  <a:moveTo>
                    <a:pt x="2269" y="0"/>
                  </a:moveTo>
                  <a:cubicBezTo>
                    <a:pt x="2143" y="0"/>
                    <a:pt x="2048" y="32"/>
                    <a:pt x="1954" y="95"/>
                  </a:cubicBezTo>
                  <a:lnTo>
                    <a:pt x="158" y="1922"/>
                  </a:lnTo>
                  <a:cubicBezTo>
                    <a:pt x="1" y="2080"/>
                    <a:pt x="1" y="2300"/>
                    <a:pt x="95" y="2458"/>
                  </a:cubicBezTo>
                  <a:lnTo>
                    <a:pt x="3372" y="6522"/>
                  </a:lnTo>
                  <a:cubicBezTo>
                    <a:pt x="1985" y="8255"/>
                    <a:pt x="2395" y="10807"/>
                    <a:pt x="4254" y="12035"/>
                  </a:cubicBezTo>
                  <a:cubicBezTo>
                    <a:pt x="4911" y="12489"/>
                    <a:pt x="5659" y="12708"/>
                    <a:pt x="6397" y="12708"/>
                  </a:cubicBezTo>
                  <a:cubicBezTo>
                    <a:pt x="7606" y="12708"/>
                    <a:pt x="8791" y="12122"/>
                    <a:pt x="9515" y="11027"/>
                  </a:cubicBezTo>
                  <a:cubicBezTo>
                    <a:pt x="10429" y="9641"/>
                    <a:pt x="10397" y="7814"/>
                    <a:pt x="9326" y="6522"/>
                  </a:cubicBezTo>
                  <a:lnTo>
                    <a:pt x="12634" y="2458"/>
                  </a:lnTo>
                  <a:cubicBezTo>
                    <a:pt x="12760" y="2300"/>
                    <a:pt x="12760" y="2080"/>
                    <a:pt x="12603" y="1922"/>
                  </a:cubicBezTo>
                  <a:lnTo>
                    <a:pt x="10775" y="95"/>
                  </a:lnTo>
                  <a:cubicBezTo>
                    <a:pt x="10712" y="32"/>
                    <a:pt x="10555" y="0"/>
                    <a:pt x="104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81" name="Google Shape;9781;p67"/>
          <p:cNvSpPr/>
          <p:nvPr/>
        </p:nvSpPr>
        <p:spPr>
          <a:xfrm>
            <a:off x="2135027" y="2413185"/>
            <a:ext cx="378387" cy="375296"/>
          </a:xfrm>
          <a:custGeom>
            <a:avLst/>
            <a:gdLst/>
            <a:ahLst/>
            <a:cxnLst/>
            <a:rect l="l" t="t" r="r" b="b"/>
            <a:pathLst>
              <a:path w="12855" h="12750" extrusionOk="0">
                <a:moveTo>
                  <a:pt x="6304" y="770"/>
                </a:moveTo>
                <a:cubicBezTo>
                  <a:pt x="6519" y="770"/>
                  <a:pt x="6711" y="952"/>
                  <a:pt x="6711" y="1186"/>
                </a:cubicBezTo>
                <a:lnTo>
                  <a:pt x="6711" y="1659"/>
                </a:lnTo>
                <a:cubicBezTo>
                  <a:pt x="6569" y="1643"/>
                  <a:pt x="6435" y="1635"/>
                  <a:pt x="6302" y="1635"/>
                </a:cubicBezTo>
                <a:cubicBezTo>
                  <a:pt x="6168" y="1635"/>
                  <a:pt x="6034" y="1643"/>
                  <a:pt x="5892" y="1659"/>
                </a:cubicBezTo>
                <a:lnTo>
                  <a:pt x="5892" y="1186"/>
                </a:lnTo>
                <a:cubicBezTo>
                  <a:pt x="5892" y="1029"/>
                  <a:pt x="5955" y="934"/>
                  <a:pt x="6081" y="840"/>
                </a:cubicBezTo>
                <a:cubicBezTo>
                  <a:pt x="6154" y="791"/>
                  <a:pt x="6230" y="770"/>
                  <a:pt x="6304" y="770"/>
                </a:cubicBezTo>
                <a:close/>
                <a:moveTo>
                  <a:pt x="6249" y="2423"/>
                </a:moveTo>
                <a:cubicBezTo>
                  <a:pt x="7067" y="2423"/>
                  <a:pt x="7748" y="3312"/>
                  <a:pt x="7373" y="4148"/>
                </a:cubicBezTo>
                <a:cubicBezTo>
                  <a:pt x="7184" y="4619"/>
                  <a:pt x="6731" y="4914"/>
                  <a:pt x="6251" y="4914"/>
                </a:cubicBezTo>
                <a:cubicBezTo>
                  <a:pt x="6089" y="4914"/>
                  <a:pt x="5925" y="4881"/>
                  <a:pt x="5766" y="4809"/>
                </a:cubicBezTo>
                <a:cubicBezTo>
                  <a:pt x="5136" y="4557"/>
                  <a:pt x="4852" y="3707"/>
                  <a:pt x="5230" y="3045"/>
                </a:cubicBezTo>
                <a:cubicBezTo>
                  <a:pt x="5325" y="2856"/>
                  <a:pt x="5482" y="2699"/>
                  <a:pt x="5640" y="2604"/>
                </a:cubicBezTo>
                <a:cubicBezTo>
                  <a:pt x="5766" y="2541"/>
                  <a:pt x="5892" y="2510"/>
                  <a:pt x="6018" y="2447"/>
                </a:cubicBezTo>
                <a:cubicBezTo>
                  <a:pt x="6096" y="2431"/>
                  <a:pt x="6173" y="2423"/>
                  <a:pt x="6249" y="2423"/>
                </a:cubicBezTo>
                <a:close/>
                <a:moveTo>
                  <a:pt x="4852" y="5156"/>
                </a:moveTo>
                <a:cubicBezTo>
                  <a:pt x="5041" y="5377"/>
                  <a:pt x="5293" y="5534"/>
                  <a:pt x="5577" y="5597"/>
                </a:cubicBezTo>
                <a:lnTo>
                  <a:pt x="3939" y="8243"/>
                </a:lnTo>
                <a:lnTo>
                  <a:pt x="2962" y="8243"/>
                </a:lnTo>
                <a:lnTo>
                  <a:pt x="4852" y="5156"/>
                </a:lnTo>
                <a:close/>
                <a:moveTo>
                  <a:pt x="7719" y="5187"/>
                </a:moveTo>
                <a:lnTo>
                  <a:pt x="9610" y="8243"/>
                </a:lnTo>
                <a:lnTo>
                  <a:pt x="8633" y="8243"/>
                </a:lnTo>
                <a:lnTo>
                  <a:pt x="7026" y="5597"/>
                </a:lnTo>
                <a:cubicBezTo>
                  <a:pt x="7310" y="5503"/>
                  <a:pt x="7530" y="5377"/>
                  <a:pt x="7719" y="5187"/>
                </a:cubicBezTo>
                <a:close/>
                <a:moveTo>
                  <a:pt x="6333" y="6007"/>
                </a:moveTo>
                <a:lnTo>
                  <a:pt x="7688" y="8275"/>
                </a:lnTo>
                <a:lnTo>
                  <a:pt x="7467" y="8275"/>
                </a:lnTo>
                <a:lnTo>
                  <a:pt x="7467" y="8243"/>
                </a:lnTo>
                <a:cubicBezTo>
                  <a:pt x="7373" y="7960"/>
                  <a:pt x="7215" y="7771"/>
                  <a:pt x="6995" y="7613"/>
                </a:cubicBezTo>
                <a:cubicBezTo>
                  <a:pt x="6783" y="7462"/>
                  <a:pt x="6545" y="7391"/>
                  <a:pt x="6310" y="7391"/>
                </a:cubicBezTo>
                <a:cubicBezTo>
                  <a:pt x="5812" y="7391"/>
                  <a:pt x="5329" y="7708"/>
                  <a:pt x="5136" y="8243"/>
                </a:cubicBezTo>
                <a:lnTo>
                  <a:pt x="4947" y="8243"/>
                </a:lnTo>
                <a:lnTo>
                  <a:pt x="6333" y="6007"/>
                </a:lnTo>
                <a:close/>
                <a:moveTo>
                  <a:pt x="6274" y="8212"/>
                </a:moveTo>
                <a:cubicBezTo>
                  <a:pt x="6325" y="8212"/>
                  <a:pt x="6377" y="8222"/>
                  <a:pt x="6428" y="8243"/>
                </a:cubicBezTo>
                <a:cubicBezTo>
                  <a:pt x="6585" y="8306"/>
                  <a:pt x="6680" y="8495"/>
                  <a:pt x="6680" y="8653"/>
                </a:cubicBezTo>
                <a:cubicBezTo>
                  <a:pt x="6704" y="8901"/>
                  <a:pt x="6515" y="9071"/>
                  <a:pt x="6295" y="9071"/>
                </a:cubicBezTo>
                <a:cubicBezTo>
                  <a:pt x="6235" y="9071"/>
                  <a:pt x="6173" y="9058"/>
                  <a:pt x="6113" y="9031"/>
                </a:cubicBezTo>
                <a:cubicBezTo>
                  <a:pt x="5924" y="8968"/>
                  <a:pt x="5798" y="8716"/>
                  <a:pt x="5892" y="8495"/>
                </a:cubicBezTo>
                <a:cubicBezTo>
                  <a:pt x="5941" y="8326"/>
                  <a:pt x="6101" y="8212"/>
                  <a:pt x="6274" y="8212"/>
                </a:cubicBezTo>
                <a:close/>
                <a:moveTo>
                  <a:pt x="3435" y="9063"/>
                </a:moveTo>
                <a:lnTo>
                  <a:pt x="1891" y="11583"/>
                </a:lnTo>
                <a:cubicBezTo>
                  <a:pt x="1576" y="11205"/>
                  <a:pt x="1513" y="10606"/>
                  <a:pt x="1796" y="10165"/>
                </a:cubicBezTo>
                <a:lnTo>
                  <a:pt x="2458" y="9063"/>
                </a:lnTo>
                <a:close/>
                <a:moveTo>
                  <a:pt x="10145" y="9063"/>
                </a:moveTo>
                <a:lnTo>
                  <a:pt x="10807" y="10165"/>
                </a:lnTo>
                <a:cubicBezTo>
                  <a:pt x="11027" y="10606"/>
                  <a:pt x="10996" y="11205"/>
                  <a:pt x="10681" y="11583"/>
                </a:cubicBezTo>
                <a:lnTo>
                  <a:pt x="9169" y="9063"/>
                </a:lnTo>
                <a:close/>
                <a:moveTo>
                  <a:pt x="6256" y="1"/>
                </a:moveTo>
                <a:cubicBezTo>
                  <a:pt x="5728" y="1"/>
                  <a:pt x="5259" y="331"/>
                  <a:pt x="5104" y="871"/>
                </a:cubicBezTo>
                <a:cubicBezTo>
                  <a:pt x="5041" y="997"/>
                  <a:pt x="5041" y="1123"/>
                  <a:pt x="5041" y="1218"/>
                </a:cubicBezTo>
                <a:lnTo>
                  <a:pt x="5041" y="2069"/>
                </a:lnTo>
                <a:cubicBezTo>
                  <a:pt x="4317" y="2604"/>
                  <a:pt x="4033" y="3581"/>
                  <a:pt x="4348" y="4431"/>
                </a:cubicBezTo>
                <a:cubicBezTo>
                  <a:pt x="4002" y="4998"/>
                  <a:pt x="2836" y="6920"/>
                  <a:pt x="1985" y="8275"/>
                </a:cubicBezTo>
                <a:lnTo>
                  <a:pt x="473" y="8275"/>
                </a:lnTo>
                <a:cubicBezTo>
                  <a:pt x="284" y="8275"/>
                  <a:pt x="95" y="8432"/>
                  <a:pt x="64" y="8653"/>
                </a:cubicBezTo>
                <a:cubicBezTo>
                  <a:pt x="1" y="8874"/>
                  <a:pt x="221" y="9094"/>
                  <a:pt x="442" y="9094"/>
                </a:cubicBezTo>
                <a:lnTo>
                  <a:pt x="1418" y="9094"/>
                </a:lnTo>
                <a:lnTo>
                  <a:pt x="1009" y="9787"/>
                </a:lnTo>
                <a:cubicBezTo>
                  <a:pt x="599" y="10417"/>
                  <a:pt x="599" y="11236"/>
                  <a:pt x="946" y="11866"/>
                </a:cubicBezTo>
                <a:cubicBezTo>
                  <a:pt x="1103" y="12182"/>
                  <a:pt x="1387" y="12465"/>
                  <a:pt x="1702" y="12654"/>
                </a:cubicBezTo>
                <a:cubicBezTo>
                  <a:pt x="1761" y="12694"/>
                  <a:pt x="1827" y="12711"/>
                  <a:pt x="1893" y="12711"/>
                </a:cubicBezTo>
                <a:cubicBezTo>
                  <a:pt x="2037" y="12711"/>
                  <a:pt x="2182" y="12626"/>
                  <a:pt x="2269" y="12497"/>
                </a:cubicBezTo>
                <a:lnTo>
                  <a:pt x="4348" y="9094"/>
                </a:lnTo>
                <a:lnTo>
                  <a:pt x="5041" y="9094"/>
                </a:lnTo>
                <a:cubicBezTo>
                  <a:pt x="5167" y="9504"/>
                  <a:pt x="5482" y="9787"/>
                  <a:pt x="5829" y="9882"/>
                </a:cubicBezTo>
                <a:cubicBezTo>
                  <a:pt x="5961" y="9928"/>
                  <a:pt x="6096" y="9950"/>
                  <a:pt x="6227" y="9950"/>
                </a:cubicBezTo>
                <a:cubicBezTo>
                  <a:pt x="6628" y="9950"/>
                  <a:pt x="7002" y="9749"/>
                  <a:pt x="7215" y="9441"/>
                </a:cubicBezTo>
                <a:cubicBezTo>
                  <a:pt x="7310" y="9346"/>
                  <a:pt x="7373" y="9189"/>
                  <a:pt x="7373" y="9189"/>
                </a:cubicBezTo>
                <a:lnTo>
                  <a:pt x="8097" y="9189"/>
                </a:lnTo>
                <a:lnTo>
                  <a:pt x="10145" y="12528"/>
                </a:lnTo>
                <a:cubicBezTo>
                  <a:pt x="10207" y="12673"/>
                  <a:pt x="10337" y="12750"/>
                  <a:pt x="10473" y="12750"/>
                </a:cubicBezTo>
                <a:cubicBezTo>
                  <a:pt x="10544" y="12750"/>
                  <a:pt x="10616" y="12729"/>
                  <a:pt x="10681" y="12686"/>
                </a:cubicBezTo>
                <a:cubicBezTo>
                  <a:pt x="11657" y="12119"/>
                  <a:pt x="11972" y="10795"/>
                  <a:pt x="11405" y="9850"/>
                </a:cubicBezTo>
                <a:lnTo>
                  <a:pt x="10996" y="9189"/>
                </a:lnTo>
                <a:lnTo>
                  <a:pt x="12288" y="9189"/>
                </a:lnTo>
                <a:cubicBezTo>
                  <a:pt x="12508" y="9189"/>
                  <a:pt x="12697" y="9031"/>
                  <a:pt x="12729" y="8842"/>
                </a:cubicBezTo>
                <a:cubicBezTo>
                  <a:pt x="12855" y="8432"/>
                  <a:pt x="12666" y="8243"/>
                  <a:pt x="12382" y="8243"/>
                </a:cubicBezTo>
                <a:lnTo>
                  <a:pt x="10555" y="8243"/>
                </a:lnTo>
                <a:lnTo>
                  <a:pt x="8192" y="4368"/>
                </a:lnTo>
                <a:cubicBezTo>
                  <a:pt x="8507" y="3549"/>
                  <a:pt x="8255" y="2573"/>
                  <a:pt x="7499" y="2005"/>
                </a:cubicBezTo>
                <a:lnTo>
                  <a:pt x="7499" y="1218"/>
                </a:lnTo>
                <a:cubicBezTo>
                  <a:pt x="7499" y="682"/>
                  <a:pt x="7152" y="210"/>
                  <a:pt x="6617" y="52"/>
                </a:cubicBezTo>
                <a:cubicBezTo>
                  <a:pt x="6495" y="18"/>
                  <a:pt x="6374" y="1"/>
                  <a:pt x="6256" y="1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782" name="Google Shape;9782;p67"/>
          <p:cNvGrpSpPr/>
          <p:nvPr/>
        </p:nvGrpSpPr>
        <p:grpSpPr>
          <a:xfrm>
            <a:off x="876569" y="2892853"/>
            <a:ext cx="330143" cy="368173"/>
            <a:chOff x="-40150450" y="1977325"/>
            <a:chExt cx="280400" cy="31270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783" name="Google Shape;9783;p67"/>
            <p:cNvSpPr/>
            <p:nvPr/>
          </p:nvSpPr>
          <p:spPr>
            <a:xfrm>
              <a:off x="-40052800" y="2041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4" name="Google Shape;9784;p67"/>
            <p:cNvSpPr/>
            <p:nvPr/>
          </p:nvSpPr>
          <p:spPr>
            <a:xfrm>
              <a:off x="-40150450" y="1977325"/>
              <a:ext cx="280400" cy="312700"/>
            </a:xfrm>
            <a:custGeom>
              <a:avLst/>
              <a:gdLst/>
              <a:ahLst/>
              <a:cxnLst/>
              <a:rect l="l" t="t" r="r" b="b"/>
              <a:pathLst>
                <a:path w="11216" h="12508" extrusionOk="0">
                  <a:moveTo>
                    <a:pt x="8379" y="838"/>
                  </a:moveTo>
                  <a:cubicBezTo>
                    <a:pt x="8626" y="838"/>
                    <a:pt x="8880" y="873"/>
                    <a:pt x="9137" y="946"/>
                  </a:cubicBezTo>
                  <a:cubicBezTo>
                    <a:pt x="8948" y="1733"/>
                    <a:pt x="8506" y="2300"/>
                    <a:pt x="7971" y="2615"/>
                  </a:cubicBezTo>
                  <a:cubicBezTo>
                    <a:pt x="7908" y="2678"/>
                    <a:pt x="7876" y="2678"/>
                    <a:pt x="7876" y="2678"/>
                  </a:cubicBezTo>
                  <a:cubicBezTo>
                    <a:pt x="7861" y="2694"/>
                    <a:pt x="7853" y="2694"/>
                    <a:pt x="7845" y="2694"/>
                  </a:cubicBezTo>
                  <a:cubicBezTo>
                    <a:pt x="7837" y="2694"/>
                    <a:pt x="7829" y="2694"/>
                    <a:pt x="7813" y="2710"/>
                  </a:cubicBezTo>
                  <a:cubicBezTo>
                    <a:pt x="7470" y="2868"/>
                    <a:pt x="7083" y="2938"/>
                    <a:pt x="6744" y="2938"/>
                  </a:cubicBezTo>
                  <a:cubicBezTo>
                    <a:pt x="6678" y="2938"/>
                    <a:pt x="6615" y="2935"/>
                    <a:pt x="6553" y="2930"/>
                  </a:cubicBezTo>
                  <a:lnTo>
                    <a:pt x="6459" y="2930"/>
                  </a:lnTo>
                  <a:cubicBezTo>
                    <a:pt x="6301" y="2930"/>
                    <a:pt x="6112" y="2899"/>
                    <a:pt x="5955" y="2867"/>
                  </a:cubicBezTo>
                  <a:cubicBezTo>
                    <a:pt x="6240" y="1597"/>
                    <a:pt x="7230" y="838"/>
                    <a:pt x="8379" y="838"/>
                  </a:cubicBezTo>
                  <a:close/>
                  <a:moveTo>
                    <a:pt x="9798" y="8538"/>
                  </a:moveTo>
                  <a:lnTo>
                    <a:pt x="9798" y="8538"/>
                  </a:lnTo>
                  <a:cubicBezTo>
                    <a:pt x="9831" y="8545"/>
                    <a:pt x="9862" y="8554"/>
                    <a:pt x="9892" y="8565"/>
                  </a:cubicBezTo>
                  <a:lnTo>
                    <a:pt x="9892" y="8565"/>
                  </a:lnTo>
                  <a:cubicBezTo>
                    <a:pt x="9829" y="8546"/>
                    <a:pt x="9798" y="8538"/>
                    <a:pt x="9798" y="8538"/>
                  </a:cubicBezTo>
                  <a:close/>
                  <a:moveTo>
                    <a:pt x="3433" y="3256"/>
                  </a:moveTo>
                  <a:cubicBezTo>
                    <a:pt x="3506" y="3256"/>
                    <a:pt x="3570" y="3264"/>
                    <a:pt x="3623" y="3277"/>
                  </a:cubicBezTo>
                  <a:cubicBezTo>
                    <a:pt x="4064" y="3403"/>
                    <a:pt x="4631" y="3970"/>
                    <a:pt x="5167" y="4128"/>
                  </a:cubicBezTo>
                  <a:cubicBezTo>
                    <a:pt x="5293" y="4159"/>
                    <a:pt x="5419" y="4159"/>
                    <a:pt x="5514" y="4159"/>
                  </a:cubicBezTo>
                  <a:lnTo>
                    <a:pt x="5577" y="4159"/>
                  </a:lnTo>
                  <a:cubicBezTo>
                    <a:pt x="5923" y="4159"/>
                    <a:pt x="6270" y="3907"/>
                    <a:pt x="6585" y="3718"/>
                  </a:cubicBezTo>
                  <a:cubicBezTo>
                    <a:pt x="7152" y="3718"/>
                    <a:pt x="7687" y="3592"/>
                    <a:pt x="8160" y="3371"/>
                  </a:cubicBezTo>
                  <a:cubicBezTo>
                    <a:pt x="9294" y="3812"/>
                    <a:pt x="10838" y="5388"/>
                    <a:pt x="9767" y="8475"/>
                  </a:cubicBezTo>
                  <a:cubicBezTo>
                    <a:pt x="9420" y="9672"/>
                    <a:pt x="8506" y="11342"/>
                    <a:pt x="7561" y="11594"/>
                  </a:cubicBezTo>
                  <a:cubicBezTo>
                    <a:pt x="7484" y="11627"/>
                    <a:pt x="7404" y="11641"/>
                    <a:pt x="7319" y="11641"/>
                  </a:cubicBezTo>
                  <a:cubicBezTo>
                    <a:pt x="7161" y="11641"/>
                    <a:pt x="6990" y="11593"/>
                    <a:pt x="6805" y="11531"/>
                  </a:cubicBezTo>
                  <a:cubicBezTo>
                    <a:pt x="6459" y="11279"/>
                    <a:pt x="6081" y="11027"/>
                    <a:pt x="5608" y="11027"/>
                  </a:cubicBezTo>
                  <a:cubicBezTo>
                    <a:pt x="5482" y="11027"/>
                    <a:pt x="5356" y="11027"/>
                    <a:pt x="5135" y="11059"/>
                  </a:cubicBezTo>
                  <a:cubicBezTo>
                    <a:pt x="4820" y="11122"/>
                    <a:pt x="4537" y="11311"/>
                    <a:pt x="4253" y="11468"/>
                  </a:cubicBezTo>
                  <a:cubicBezTo>
                    <a:pt x="4094" y="11568"/>
                    <a:pt x="3934" y="11630"/>
                    <a:pt x="3767" y="11630"/>
                  </a:cubicBezTo>
                  <a:cubicBezTo>
                    <a:pt x="3670" y="11630"/>
                    <a:pt x="3570" y="11609"/>
                    <a:pt x="3466" y="11563"/>
                  </a:cubicBezTo>
                  <a:cubicBezTo>
                    <a:pt x="3119" y="11437"/>
                    <a:pt x="2804" y="11122"/>
                    <a:pt x="2552" y="10838"/>
                  </a:cubicBezTo>
                  <a:cubicBezTo>
                    <a:pt x="1386" y="9515"/>
                    <a:pt x="0" y="6207"/>
                    <a:pt x="1670" y="4222"/>
                  </a:cubicBezTo>
                  <a:cubicBezTo>
                    <a:pt x="2238" y="3518"/>
                    <a:pt x="2992" y="3256"/>
                    <a:pt x="3433" y="3256"/>
                  </a:cubicBezTo>
                  <a:close/>
                  <a:moveTo>
                    <a:pt x="8415" y="0"/>
                  </a:moveTo>
                  <a:cubicBezTo>
                    <a:pt x="7084" y="0"/>
                    <a:pt x="5925" y="752"/>
                    <a:pt x="5356" y="1985"/>
                  </a:cubicBezTo>
                  <a:cubicBezTo>
                    <a:pt x="5104" y="1576"/>
                    <a:pt x="4663" y="1198"/>
                    <a:pt x="4190" y="977"/>
                  </a:cubicBezTo>
                  <a:lnTo>
                    <a:pt x="4033" y="883"/>
                  </a:lnTo>
                  <a:cubicBezTo>
                    <a:pt x="3975" y="858"/>
                    <a:pt x="3917" y="846"/>
                    <a:pt x="3862" y="846"/>
                  </a:cubicBezTo>
                  <a:cubicBezTo>
                    <a:pt x="3703" y="846"/>
                    <a:pt x="3559" y="940"/>
                    <a:pt x="3466" y="1103"/>
                  </a:cubicBezTo>
                  <a:cubicBezTo>
                    <a:pt x="3340" y="1292"/>
                    <a:pt x="3466" y="1513"/>
                    <a:pt x="3655" y="1639"/>
                  </a:cubicBezTo>
                  <a:lnTo>
                    <a:pt x="3812" y="1733"/>
                  </a:lnTo>
                  <a:cubicBezTo>
                    <a:pt x="4411" y="1985"/>
                    <a:pt x="4820" y="2521"/>
                    <a:pt x="4978" y="3088"/>
                  </a:cubicBezTo>
                  <a:cubicBezTo>
                    <a:pt x="4600" y="2867"/>
                    <a:pt x="4253" y="2615"/>
                    <a:pt x="3907" y="2521"/>
                  </a:cubicBezTo>
                  <a:cubicBezTo>
                    <a:pt x="3773" y="2479"/>
                    <a:pt x="3623" y="2459"/>
                    <a:pt x="3462" y="2459"/>
                  </a:cubicBezTo>
                  <a:cubicBezTo>
                    <a:pt x="2151" y="2459"/>
                    <a:pt x="126" y="3831"/>
                    <a:pt x="126" y="6553"/>
                  </a:cubicBezTo>
                  <a:cubicBezTo>
                    <a:pt x="126" y="8034"/>
                    <a:pt x="725" y="9641"/>
                    <a:pt x="1544" y="10870"/>
                  </a:cubicBezTo>
                  <a:cubicBezTo>
                    <a:pt x="2365" y="12070"/>
                    <a:pt x="3159" y="12482"/>
                    <a:pt x="3830" y="12482"/>
                  </a:cubicBezTo>
                  <a:cubicBezTo>
                    <a:pt x="4162" y="12482"/>
                    <a:pt x="4465" y="12381"/>
                    <a:pt x="4726" y="12224"/>
                  </a:cubicBezTo>
                  <a:cubicBezTo>
                    <a:pt x="4978" y="12067"/>
                    <a:pt x="5324" y="11846"/>
                    <a:pt x="5514" y="11846"/>
                  </a:cubicBezTo>
                  <a:cubicBezTo>
                    <a:pt x="5545" y="11846"/>
                    <a:pt x="5573" y="11844"/>
                    <a:pt x="5602" y="11844"/>
                  </a:cubicBezTo>
                  <a:cubicBezTo>
                    <a:pt x="5689" y="11844"/>
                    <a:pt x="5789" y="11862"/>
                    <a:pt x="6049" y="12004"/>
                  </a:cubicBezTo>
                  <a:lnTo>
                    <a:pt x="6396" y="12224"/>
                  </a:lnTo>
                  <a:cubicBezTo>
                    <a:pt x="6711" y="12445"/>
                    <a:pt x="6994" y="12508"/>
                    <a:pt x="7309" y="12508"/>
                  </a:cubicBezTo>
                  <a:cubicBezTo>
                    <a:pt x="8822" y="12508"/>
                    <a:pt x="10082" y="10302"/>
                    <a:pt x="10617" y="8853"/>
                  </a:cubicBezTo>
                  <a:cubicBezTo>
                    <a:pt x="11121" y="7246"/>
                    <a:pt x="11216" y="5514"/>
                    <a:pt x="10271" y="4096"/>
                  </a:cubicBezTo>
                  <a:cubicBezTo>
                    <a:pt x="9924" y="3560"/>
                    <a:pt x="9452" y="3151"/>
                    <a:pt x="8979" y="2867"/>
                  </a:cubicBezTo>
                  <a:cubicBezTo>
                    <a:pt x="9546" y="2363"/>
                    <a:pt x="9924" y="1607"/>
                    <a:pt x="10050" y="693"/>
                  </a:cubicBezTo>
                  <a:cubicBezTo>
                    <a:pt x="10082" y="504"/>
                    <a:pt x="9956" y="347"/>
                    <a:pt x="9767" y="252"/>
                  </a:cubicBezTo>
                  <a:cubicBezTo>
                    <a:pt x="9308" y="81"/>
                    <a:pt x="8852" y="0"/>
                    <a:pt x="84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5" name="Google Shape;9785;p67"/>
            <p:cNvSpPr/>
            <p:nvPr/>
          </p:nvSpPr>
          <p:spPr>
            <a:xfrm>
              <a:off x="-39925200" y="2108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6" name="Google Shape;9786;p67"/>
            <p:cNvSpPr/>
            <p:nvPr/>
          </p:nvSpPr>
          <p:spPr>
            <a:xfrm>
              <a:off x="-39958275" y="2087025"/>
              <a:ext cx="44925" cy="105350"/>
            </a:xfrm>
            <a:custGeom>
              <a:avLst/>
              <a:gdLst/>
              <a:ahLst/>
              <a:cxnLst/>
              <a:rect l="l" t="t" r="r" b="b"/>
              <a:pathLst>
                <a:path w="1797" h="4214" extrusionOk="0">
                  <a:moveTo>
                    <a:pt x="439" y="1"/>
                  </a:moveTo>
                  <a:cubicBezTo>
                    <a:pt x="326" y="1"/>
                    <a:pt x="216" y="55"/>
                    <a:pt x="126" y="181"/>
                  </a:cubicBezTo>
                  <a:cubicBezTo>
                    <a:pt x="0" y="370"/>
                    <a:pt x="0" y="590"/>
                    <a:pt x="189" y="748"/>
                  </a:cubicBezTo>
                  <a:cubicBezTo>
                    <a:pt x="1009" y="1378"/>
                    <a:pt x="914" y="2638"/>
                    <a:pt x="536" y="3678"/>
                  </a:cubicBezTo>
                  <a:cubicBezTo>
                    <a:pt x="473" y="3867"/>
                    <a:pt x="599" y="4087"/>
                    <a:pt x="819" y="4182"/>
                  </a:cubicBezTo>
                  <a:cubicBezTo>
                    <a:pt x="862" y="4203"/>
                    <a:pt x="908" y="4213"/>
                    <a:pt x="954" y="4213"/>
                  </a:cubicBezTo>
                  <a:cubicBezTo>
                    <a:pt x="1112" y="4213"/>
                    <a:pt x="1275" y="4093"/>
                    <a:pt x="1324" y="3898"/>
                  </a:cubicBezTo>
                  <a:cubicBezTo>
                    <a:pt x="1639" y="2922"/>
                    <a:pt x="1796" y="1787"/>
                    <a:pt x="1324" y="842"/>
                  </a:cubicBezTo>
                  <a:cubicBezTo>
                    <a:pt x="1166" y="559"/>
                    <a:pt x="977" y="275"/>
                    <a:pt x="693" y="86"/>
                  </a:cubicBezTo>
                  <a:cubicBezTo>
                    <a:pt x="612" y="32"/>
                    <a:pt x="525" y="1"/>
                    <a:pt x="4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87" name="Google Shape;9787;p67"/>
          <p:cNvGrpSpPr/>
          <p:nvPr/>
        </p:nvGrpSpPr>
        <p:grpSpPr>
          <a:xfrm>
            <a:off x="870534" y="3352072"/>
            <a:ext cx="342211" cy="372824"/>
            <a:chOff x="-40160700" y="2339625"/>
            <a:chExt cx="290650" cy="31665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788" name="Google Shape;9788;p67"/>
            <p:cNvSpPr/>
            <p:nvPr/>
          </p:nvSpPr>
          <p:spPr>
            <a:xfrm>
              <a:off x="-40005525" y="2552600"/>
              <a:ext cx="70900" cy="62175"/>
            </a:xfrm>
            <a:custGeom>
              <a:avLst/>
              <a:gdLst/>
              <a:ahLst/>
              <a:cxnLst/>
              <a:rect l="l" t="t" r="r" b="b"/>
              <a:pathLst>
                <a:path w="2836" h="2487" extrusionOk="0">
                  <a:moveTo>
                    <a:pt x="1408" y="807"/>
                  </a:moveTo>
                  <a:cubicBezTo>
                    <a:pt x="1461" y="807"/>
                    <a:pt x="1518" y="817"/>
                    <a:pt x="1575" y="839"/>
                  </a:cubicBezTo>
                  <a:cubicBezTo>
                    <a:pt x="1733" y="902"/>
                    <a:pt x="1796" y="1028"/>
                    <a:pt x="1796" y="1248"/>
                  </a:cubicBezTo>
                  <a:cubicBezTo>
                    <a:pt x="1845" y="1496"/>
                    <a:pt x="1661" y="1666"/>
                    <a:pt x="1442" y="1666"/>
                  </a:cubicBezTo>
                  <a:cubicBezTo>
                    <a:pt x="1383" y="1666"/>
                    <a:pt x="1321" y="1653"/>
                    <a:pt x="1260" y="1626"/>
                  </a:cubicBezTo>
                  <a:cubicBezTo>
                    <a:pt x="1071" y="1563"/>
                    <a:pt x="945" y="1311"/>
                    <a:pt x="1008" y="1091"/>
                  </a:cubicBezTo>
                  <a:cubicBezTo>
                    <a:pt x="1081" y="921"/>
                    <a:pt x="1229" y="807"/>
                    <a:pt x="1408" y="807"/>
                  </a:cubicBezTo>
                  <a:close/>
                  <a:moveTo>
                    <a:pt x="1438" y="1"/>
                  </a:moveTo>
                  <a:cubicBezTo>
                    <a:pt x="1040" y="1"/>
                    <a:pt x="635" y="188"/>
                    <a:pt x="378" y="523"/>
                  </a:cubicBezTo>
                  <a:cubicBezTo>
                    <a:pt x="0" y="1091"/>
                    <a:pt x="158" y="1878"/>
                    <a:pt x="693" y="2256"/>
                  </a:cubicBezTo>
                  <a:cubicBezTo>
                    <a:pt x="909" y="2412"/>
                    <a:pt x="1158" y="2486"/>
                    <a:pt x="1405" y="2486"/>
                  </a:cubicBezTo>
                  <a:cubicBezTo>
                    <a:pt x="1806" y="2486"/>
                    <a:pt x="2204" y="2292"/>
                    <a:pt x="2457" y="1941"/>
                  </a:cubicBezTo>
                  <a:cubicBezTo>
                    <a:pt x="2836" y="1406"/>
                    <a:pt x="2678" y="618"/>
                    <a:pt x="2111" y="208"/>
                  </a:cubicBezTo>
                  <a:cubicBezTo>
                    <a:pt x="1911" y="67"/>
                    <a:pt x="1676" y="1"/>
                    <a:pt x="14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9" name="Google Shape;9789;p67"/>
            <p:cNvSpPr/>
            <p:nvPr/>
          </p:nvSpPr>
          <p:spPr>
            <a:xfrm>
              <a:off x="-40039400" y="2605050"/>
              <a:ext cx="29150" cy="20500"/>
            </a:xfrm>
            <a:custGeom>
              <a:avLst/>
              <a:gdLst/>
              <a:ahLst/>
              <a:cxnLst/>
              <a:rect l="l" t="t" r="r" b="b"/>
              <a:pathLst>
                <a:path w="1166" h="820" extrusionOk="0">
                  <a:moveTo>
                    <a:pt x="725" y="1"/>
                  </a:moveTo>
                  <a:cubicBezTo>
                    <a:pt x="473" y="1"/>
                    <a:pt x="0" y="190"/>
                    <a:pt x="0" y="410"/>
                  </a:cubicBezTo>
                  <a:cubicBezTo>
                    <a:pt x="0" y="631"/>
                    <a:pt x="473" y="820"/>
                    <a:pt x="725" y="820"/>
                  </a:cubicBezTo>
                  <a:cubicBezTo>
                    <a:pt x="945" y="820"/>
                    <a:pt x="1166" y="631"/>
                    <a:pt x="1166" y="410"/>
                  </a:cubicBezTo>
                  <a:cubicBezTo>
                    <a:pt x="1103" y="158"/>
                    <a:pt x="914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0" name="Google Shape;9790;p67"/>
            <p:cNvSpPr/>
            <p:nvPr/>
          </p:nvSpPr>
          <p:spPr>
            <a:xfrm>
              <a:off x="-40079575" y="2584575"/>
              <a:ext cx="19725" cy="19725"/>
            </a:xfrm>
            <a:custGeom>
              <a:avLst/>
              <a:gdLst/>
              <a:ahLst/>
              <a:cxnLst/>
              <a:rect l="l" t="t" r="r" b="b"/>
              <a:pathLst>
                <a:path w="789" h="789" extrusionOk="0">
                  <a:moveTo>
                    <a:pt x="410" y="1"/>
                  </a:moveTo>
                  <a:cubicBezTo>
                    <a:pt x="190" y="1"/>
                    <a:pt x="1" y="158"/>
                    <a:pt x="1" y="379"/>
                  </a:cubicBezTo>
                  <a:cubicBezTo>
                    <a:pt x="1" y="599"/>
                    <a:pt x="190" y="788"/>
                    <a:pt x="410" y="788"/>
                  </a:cubicBezTo>
                  <a:cubicBezTo>
                    <a:pt x="631" y="788"/>
                    <a:pt x="788" y="599"/>
                    <a:pt x="788" y="379"/>
                  </a:cubicBezTo>
                  <a:cubicBezTo>
                    <a:pt x="788" y="158"/>
                    <a:pt x="631" y="1"/>
                    <a:pt x="4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1" name="Google Shape;9791;p67"/>
            <p:cNvSpPr/>
            <p:nvPr/>
          </p:nvSpPr>
          <p:spPr>
            <a:xfrm>
              <a:off x="-40160700" y="2339625"/>
              <a:ext cx="290650" cy="316650"/>
            </a:xfrm>
            <a:custGeom>
              <a:avLst/>
              <a:gdLst/>
              <a:ahLst/>
              <a:cxnLst/>
              <a:rect l="l" t="t" r="r" b="b"/>
              <a:pathLst>
                <a:path w="11626" h="12666" extrusionOk="0">
                  <a:moveTo>
                    <a:pt x="7656" y="820"/>
                  </a:moveTo>
                  <a:cubicBezTo>
                    <a:pt x="7845" y="820"/>
                    <a:pt x="8003" y="946"/>
                    <a:pt x="8066" y="1072"/>
                  </a:cubicBezTo>
                  <a:cubicBezTo>
                    <a:pt x="8129" y="1355"/>
                    <a:pt x="7940" y="1639"/>
                    <a:pt x="7656" y="1639"/>
                  </a:cubicBezTo>
                  <a:lnTo>
                    <a:pt x="4065" y="1639"/>
                  </a:lnTo>
                  <a:cubicBezTo>
                    <a:pt x="3876" y="1639"/>
                    <a:pt x="3687" y="1450"/>
                    <a:pt x="3687" y="1261"/>
                  </a:cubicBezTo>
                  <a:cubicBezTo>
                    <a:pt x="3687" y="1009"/>
                    <a:pt x="3876" y="851"/>
                    <a:pt x="4065" y="820"/>
                  </a:cubicBezTo>
                  <a:close/>
                  <a:moveTo>
                    <a:pt x="7310" y="2458"/>
                  </a:moveTo>
                  <a:lnTo>
                    <a:pt x="7310" y="5860"/>
                  </a:lnTo>
                  <a:cubicBezTo>
                    <a:pt x="7310" y="6270"/>
                    <a:pt x="7467" y="6711"/>
                    <a:pt x="7656" y="7026"/>
                  </a:cubicBezTo>
                  <a:cubicBezTo>
                    <a:pt x="7026" y="7152"/>
                    <a:pt x="6396" y="7404"/>
                    <a:pt x="5797" y="7782"/>
                  </a:cubicBezTo>
                  <a:cubicBezTo>
                    <a:pt x="5146" y="8207"/>
                    <a:pt x="4241" y="8453"/>
                    <a:pt x="3401" y="8453"/>
                  </a:cubicBezTo>
                  <a:cubicBezTo>
                    <a:pt x="3306" y="8453"/>
                    <a:pt x="3212" y="8450"/>
                    <a:pt x="3120" y="8444"/>
                  </a:cubicBezTo>
                  <a:lnTo>
                    <a:pt x="4128" y="7026"/>
                  </a:lnTo>
                  <a:cubicBezTo>
                    <a:pt x="4380" y="6680"/>
                    <a:pt x="4537" y="6239"/>
                    <a:pt x="4537" y="5829"/>
                  </a:cubicBezTo>
                  <a:lnTo>
                    <a:pt x="4537" y="2458"/>
                  </a:lnTo>
                  <a:close/>
                  <a:moveTo>
                    <a:pt x="8192" y="7782"/>
                  </a:moveTo>
                  <a:cubicBezTo>
                    <a:pt x="10775" y="11500"/>
                    <a:pt x="10586" y="11216"/>
                    <a:pt x="10618" y="11279"/>
                  </a:cubicBezTo>
                  <a:cubicBezTo>
                    <a:pt x="10681" y="11563"/>
                    <a:pt x="10523" y="11846"/>
                    <a:pt x="10208" y="11846"/>
                  </a:cubicBezTo>
                  <a:lnTo>
                    <a:pt x="1576" y="11846"/>
                  </a:lnTo>
                  <a:cubicBezTo>
                    <a:pt x="1198" y="11846"/>
                    <a:pt x="1040" y="11437"/>
                    <a:pt x="1198" y="11216"/>
                  </a:cubicBezTo>
                  <a:lnTo>
                    <a:pt x="2584" y="9232"/>
                  </a:lnTo>
                  <a:cubicBezTo>
                    <a:pt x="2825" y="9263"/>
                    <a:pt x="3077" y="9280"/>
                    <a:pt x="3333" y="9280"/>
                  </a:cubicBezTo>
                  <a:cubicBezTo>
                    <a:pt x="4347" y="9280"/>
                    <a:pt x="5434" y="9022"/>
                    <a:pt x="6239" y="8444"/>
                  </a:cubicBezTo>
                  <a:cubicBezTo>
                    <a:pt x="6837" y="8066"/>
                    <a:pt x="7499" y="7814"/>
                    <a:pt x="8192" y="7782"/>
                  </a:cubicBezTo>
                  <a:close/>
                  <a:moveTo>
                    <a:pt x="4128" y="1"/>
                  </a:moveTo>
                  <a:cubicBezTo>
                    <a:pt x="3435" y="1"/>
                    <a:pt x="2899" y="536"/>
                    <a:pt x="2899" y="1261"/>
                  </a:cubicBezTo>
                  <a:cubicBezTo>
                    <a:pt x="2899" y="1765"/>
                    <a:pt x="3214" y="2237"/>
                    <a:pt x="3718" y="2426"/>
                  </a:cubicBezTo>
                  <a:lnTo>
                    <a:pt x="3718" y="5860"/>
                  </a:lnTo>
                  <a:cubicBezTo>
                    <a:pt x="3718" y="6081"/>
                    <a:pt x="3655" y="6365"/>
                    <a:pt x="3498" y="6554"/>
                  </a:cubicBezTo>
                  <a:lnTo>
                    <a:pt x="568" y="10744"/>
                  </a:lnTo>
                  <a:cubicBezTo>
                    <a:pt x="1" y="11563"/>
                    <a:pt x="568" y="12666"/>
                    <a:pt x="1607" y="12666"/>
                  </a:cubicBezTo>
                  <a:lnTo>
                    <a:pt x="10271" y="12666"/>
                  </a:lnTo>
                  <a:cubicBezTo>
                    <a:pt x="10555" y="12666"/>
                    <a:pt x="10870" y="12540"/>
                    <a:pt x="11090" y="12350"/>
                  </a:cubicBezTo>
                  <a:cubicBezTo>
                    <a:pt x="11531" y="11972"/>
                    <a:pt x="11626" y="11248"/>
                    <a:pt x="11248" y="10744"/>
                  </a:cubicBezTo>
                  <a:lnTo>
                    <a:pt x="8318" y="6554"/>
                  </a:lnTo>
                  <a:cubicBezTo>
                    <a:pt x="8160" y="6365"/>
                    <a:pt x="8097" y="6081"/>
                    <a:pt x="8097" y="5860"/>
                  </a:cubicBezTo>
                  <a:lnTo>
                    <a:pt x="8097" y="2426"/>
                  </a:lnTo>
                  <a:cubicBezTo>
                    <a:pt x="8570" y="2269"/>
                    <a:pt x="8916" y="1796"/>
                    <a:pt x="8916" y="1261"/>
                  </a:cubicBezTo>
                  <a:cubicBezTo>
                    <a:pt x="8916" y="568"/>
                    <a:pt x="8381" y="1"/>
                    <a:pt x="76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92" name="Google Shape;9792;p67"/>
          <p:cNvGrpSpPr/>
          <p:nvPr/>
        </p:nvGrpSpPr>
        <p:grpSpPr>
          <a:xfrm>
            <a:off x="852359" y="3802529"/>
            <a:ext cx="375591" cy="372824"/>
            <a:chOff x="-40171725" y="2705875"/>
            <a:chExt cx="319000" cy="31665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793" name="Google Shape;9793;p67"/>
            <p:cNvSpPr/>
            <p:nvPr/>
          </p:nvSpPr>
          <p:spPr>
            <a:xfrm>
              <a:off x="-40068550" y="2788575"/>
              <a:ext cx="48075" cy="58775"/>
            </a:xfrm>
            <a:custGeom>
              <a:avLst/>
              <a:gdLst/>
              <a:ahLst/>
              <a:cxnLst/>
              <a:rect l="l" t="t" r="r" b="b"/>
              <a:pathLst>
                <a:path w="1923" h="2351" extrusionOk="0">
                  <a:moveTo>
                    <a:pt x="442" y="0"/>
                  </a:moveTo>
                  <a:cubicBezTo>
                    <a:pt x="190" y="0"/>
                    <a:pt x="1" y="158"/>
                    <a:pt x="32" y="410"/>
                  </a:cubicBezTo>
                  <a:cubicBezTo>
                    <a:pt x="32" y="1261"/>
                    <a:pt x="505" y="1985"/>
                    <a:pt x="1261" y="2300"/>
                  </a:cubicBezTo>
                  <a:cubicBezTo>
                    <a:pt x="1322" y="2335"/>
                    <a:pt x="1386" y="2351"/>
                    <a:pt x="1448" y="2351"/>
                  </a:cubicBezTo>
                  <a:cubicBezTo>
                    <a:pt x="1607" y="2351"/>
                    <a:pt x="1751" y="2247"/>
                    <a:pt x="1796" y="2111"/>
                  </a:cubicBezTo>
                  <a:cubicBezTo>
                    <a:pt x="1922" y="1891"/>
                    <a:pt x="1796" y="1639"/>
                    <a:pt x="1607" y="1576"/>
                  </a:cubicBezTo>
                  <a:cubicBezTo>
                    <a:pt x="1135" y="1355"/>
                    <a:pt x="851" y="945"/>
                    <a:pt x="851" y="410"/>
                  </a:cubicBezTo>
                  <a:cubicBezTo>
                    <a:pt x="851" y="189"/>
                    <a:pt x="662" y="0"/>
                    <a:pt x="4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4" name="Google Shape;9794;p67"/>
            <p:cNvSpPr/>
            <p:nvPr/>
          </p:nvSpPr>
          <p:spPr>
            <a:xfrm>
              <a:off x="-40171725" y="2705875"/>
              <a:ext cx="319000" cy="316650"/>
            </a:xfrm>
            <a:custGeom>
              <a:avLst/>
              <a:gdLst/>
              <a:ahLst/>
              <a:cxnLst/>
              <a:rect l="l" t="t" r="r" b="b"/>
              <a:pathLst>
                <a:path w="12760" h="12666" extrusionOk="0">
                  <a:moveTo>
                    <a:pt x="2489" y="1639"/>
                  </a:moveTo>
                  <a:lnTo>
                    <a:pt x="2489" y="3718"/>
                  </a:lnTo>
                  <a:cubicBezTo>
                    <a:pt x="2489" y="4127"/>
                    <a:pt x="2552" y="4506"/>
                    <a:pt x="2678" y="4884"/>
                  </a:cubicBezTo>
                  <a:cubicBezTo>
                    <a:pt x="1639" y="4600"/>
                    <a:pt x="820" y="3623"/>
                    <a:pt x="820" y="2458"/>
                  </a:cubicBezTo>
                  <a:lnTo>
                    <a:pt x="820" y="2048"/>
                  </a:lnTo>
                  <a:cubicBezTo>
                    <a:pt x="820" y="1796"/>
                    <a:pt x="1009" y="1639"/>
                    <a:pt x="1261" y="1639"/>
                  </a:cubicBezTo>
                  <a:close/>
                  <a:moveTo>
                    <a:pt x="11500" y="1639"/>
                  </a:moveTo>
                  <a:cubicBezTo>
                    <a:pt x="11720" y="1639"/>
                    <a:pt x="11878" y="1828"/>
                    <a:pt x="11878" y="2048"/>
                  </a:cubicBezTo>
                  <a:lnTo>
                    <a:pt x="11878" y="2426"/>
                  </a:lnTo>
                  <a:cubicBezTo>
                    <a:pt x="11878" y="3623"/>
                    <a:pt x="11090" y="4569"/>
                    <a:pt x="10019" y="4884"/>
                  </a:cubicBezTo>
                  <a:cubicBezTo>
                    <a:pt x="10145" y="4506"/>
                    <a:pt x="10240" y="4127"/>
                    <a:pt x="10240" y="3718"/>
                  </a:cubicBezTo>
                  <a:lnTo>
                    <a:pt x="10240" y="1639"/>
                  </a:lnTo>
                  <a:close/>
                  <a:moveTo>
                    <a:pt x="9389" y="788"/>
                  </a:moveTo>
                  <a:lnTo>
                    <a:pt x="9389" y="3686"/>
                  </a:lnTo>
                  <a:cubicBezTo>
                    <a:pt x="9389" y="4789"/>
                    <a:pt x="8759" y="5860"/>
                    <a:pt x="7656" y="6333"/>
                  </a:cubicBezTo>
                  <a:cubicBezTo>
                    <a:pt x="7247" y="6522"/>
                    <a:pt x="6932" y="6963"/>
                    <a:pt x="6932" y="7467"/>
                  </a:cubicBezTo>
                  <a:cubicBezTo>
                    <a:pt x="6932" y="7467"/>
                    <a:pt x="6932" y="7908"/>
                    <a:pt x="7026" y="8507"/>
                  </a:cubicBezTo>
                  <a:cubicBezTo>
                    <a:pt x="7121" y="8759"/>
                    <a:pt x="7247" y="9074"/>
                    <a:pt x="7341" y="9357"/>
                  </a:cubicBezTo>
                  <a:lnTo>
                    <a:pt x="5356" y="9357"/>
                  </a:lnTo>
                  <a:cubicBezTo>
                    <a:pt x="5671" y="8759"/>
                    <a:pt x="5766" y="8066"/>
                    <a:pt x="5766" y="7498"/>
                  </a:cubicBezTo>
                  <a:cubicBezTo>
                    <a:pt x="5766" y="6994"/>
                    <a:pt x="5451" y="6553"/>
                    <a:pt x="5041" y="6364"/>
                  </a:cubicBezTo>
                  <a:cubicBezTo>
                    <a:pt x="4569" y="6144"/>
                    <a:pt x="4128" y="5766"/>
                    <a:pt x="3813" y="5293"/>
                  </a:cubicBezTo>
                  <a:cubicBezTo>
                    <a:pt x="3498" y="4821"/>
                    <a:pt x="3340" y="4285"/>
                    <a:pt x="3340" y="3686"/>
                  </a:cubicBezTo>
                  <a:lnTo>
                    <a:pt x="3340" y="788"/>
                  </a:lnTo>
                  <a:close/>
                  <a:moveTo>
                    <a:pt x="8696" y="10176"/>
                  </a:moveTo>
                  <a:lnTo>
                    <a:pt x="9263" y="11846"/>
                  </a:lnTo>
                  <a:lnTo>
                    <a:pt x="3498" y="11846"/>
                  </a:lnTo>
                  <a:lnTo>
                    <a:pt x="4033" y="10176"/>
                  </a:lnTo>
                  <a:close/>
                  <a:moveTo>
                    <a:pt x="2930" y="0"/>
                  </a:moveTo>
                  <a:cubicBezTo>
                    <a:pt x="2710" y="0"/>
                    <a:pt x="2552" y="189"/>
                    <a:pt x="2552" y="410"/>
                  </a:cubicBezTo>
                  <a:lnTo>
                    <a:pt x="2552" y="851"/>
                  </a:lnTo>
                  <a:lnTo>
                    <a:pt x="1324" y="851"/>
                  </a:lnTo>
                  <a:cubicBezTo>
                    <a:pt x="1302" y="850"/>
                    <a:pt x="1280" y="850"/>
                    <a:pt x="1258" y="850"/>
                  </a:cubicBezTo>
                  <a:cubicBezTo>
                    <a:pt x="506" y="850"/>
                    <a:pt x="1" y="1374"/>
                    <a:pt x="1" y="2048"/>
                  </a:cubicBezTo>
                  <a:lnTo>
                    <a:pt x="1" y="2426"/>
                  </a:lnTo>
                  <a:cubicBezTo>
                    <a:pt x="1" y="4190"/>
                    <a:pt x="1355" y="5608"/>
                    <a:pt x="3088" y="5766"/>
                  </a:cubicBezTo>
                  <a:cubicBezTo>
                    <a:pt x="3498" y="6364"/>
                    <a:pt x="4033" y="6837"/>
                    <a:pt x="4726" y="7120"/>
                  </a:cubicBezTo>
                  <a:cubicBezTo>
                    <a:pt x="4884" y="7183"/>
                    <a:pt x="4947" y="7309"/>
                    <a:pt x="4947" y="7498"/>
                  </a:cubicBezTo>
                  <a:cubicBezTo>
                    <a:pt x="4947" y="8097"/>
                    <a:pt x="4726" y="8885"/>
                    <a:pt x="4348" y="9357"/>
                  </a:cubicBezTo>
                  <a:lnTo>
                    <a:pt x="3718" y="9357"/>
                  </a:lnTo>
                  <a:cubicBezTo>
                    <a:pt x="3529" y="9357"/>
                    <a:pt x="3372" y="9483"/>
                    <a:pt x="3340" y="9641"/>
                  </a:cubicBezTo>
                  <a:lnTo>
                    <a:pt x="2521" y="12130"/>
                  </a:lnTo>
                  <a:cubicBezTo>
                    <a:pt x="2426" y="12382"/>
                    <a:pt x="2615" y="12665"/>
                    <a:pt x="2899" y="12665"/>
                  </a:cubicBezTo>
                  <a:lnTo>
                    <a:pt x="9799" y="12665"/>
                  </a:lnTo>
                  <a:cubicBezTo>
                    <a:pt x="10082" y="12665"/>
                    <a:pt x="10271" y="12382"/>
                    <a:pt x="10177" y="12130"/>
                  </a:cubicBezTo>
                  <a:lnTo>
                    <a:pt x="9357" y="9641"/>
                  </a:lnTo>
                  <a:cubicBezTo>
                    <a:pt x="9326" y="9483"/>
                    <a:pt x="9168" y="9357"/>
                    <a:pt x="8979" y="9357"/>
                  </a:cubicBezTo>
                  <a:lnTo>
                    <a:pt x="8349" y="9357"/>
                  </a:lnTo>
                  <a:cubicBezTo>
                    <a:pt x="7971" y="8885"/>
                    <a:pt x="7751" y="8097"/>
                    <a:pt x="7751" y="7498"/>
                  </a:cubicBezTo>
                  <a:cubicBezTo>
                    <a:pt x="7751" y="7341"/>
                    <a:pt x="7877" y="7183"/>
                    <a:pt x="7971" y="7152"/>
                  </a:cubicBezTo>
                  <a:cubicBezTo>
                    <a:pt x="8601" y="6868"/>
                    <a:pt x="9200" y="6396"/>
                    <a:pt x="9610" y="5829"/>
                  </a:cubicBezTo>
                  <a:cubicBezTo>
                    <a:pt x="10901" y="5734"/>
                    <a:pt x="12004" y="4947"/>
                    <a:pt x="12476" y="3781"/>
                  </a:cubicBezTo>
                  <a:cubicBezTo>
                    <a:pt x="12760" y="3056"/>
                    <a:pt x="12760" y="2552"/>
                    <a:pt x="12760" y="2080"/>
                  </a:cubicBezTo>
                  <a:cubicBezTo>
                    <a:pt x="12760" y="1435"/>
                    <a:pt x="12221" y="850"/>
                    <a:pt x="11581" y="850"/>
                  </a:cubicBezTo>
                  <a:cubicBezTo>
                    <a:pt x="11565" y="850"/>
                    <a:pt x="11548" y="850"/>
                    <a:pt x="11531" y="851"/>
                  </a:cubicBezTo>
                  <a:lnTo>
                    <a:pt x="10271" y="851"/>
                  </a:lnTo>
                  <a:lnTo>
                    <a:pt x="10271" y="410"/>
                  </a:lnTo>
                  <a:cubicBezTo>
                    <a:pt x="10271" y="189"/>
                    <a:pt x="10082" y="0"/>
                    <a:pt x="98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95" name="Google Shape;9795;p67"/>
          <p:cNvGrpSpPr/>
          <p:nvPr/>
        </p:nvGrpSpPr>
        <p:grpSpPr>
          <a:xfrm>
            <a:off x="3109957" y="2876984"/>
            <a:ext cx="272686" cy="373766"/>
            <a:chOff x="-38275925" y="1946600"/>
            <a:chExt cx="231600" cy="31745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796" name="Google Shape;9796;p67"/>
            <p:cNvSpPr/>
            <p:nvPr/>
          </p:nvSpPr>
          <p:spPr>
            <a:xfrm>
              <a:off x="-38275925" y="1946600"/>
              <a:ext cx="231600" cy="317450"/>
            </a:xfrm>
            <a:custGeom>
              <a:avLst/>
              <a:gdLst/>
              <a:ahLst/>
              <a:cxnLst/>
              <a:rect l="l" t="t" r="r" b="b"/>
              <a:pathLst>
                <a:path w="9264" h="12698" extrusionOk="0">
                  <a:moveTo>
                    <a:pt x="4546" y="892"/>
                  </a:moveTo>
                  <a:cubicBezTo>
                    <a:pt x="4811" y="892"/>
                    <a:pt x="5082" y="920"/>
                    <a:pt x="5357" y="977"/>
                  </a:cubicBezTo>
                  <a:cubicBezTo>
                    <a:pt x="6964" y="1292"/>
                    <a:pt x="8287" y="2742"/>
                    <a:pt x="8287" y="4600"/>
                  </a:cubicBezTo>
                  <a:cubicBezTo>
                    <a:pt x="8287" y="5987"/>
                    <a:pt x="7531" y="7215"/>
                    <a:pt x="6396" y="7845"/>
                  </a:cubicBezTo>
                  <a:cubicBezTo>
                    <a:pt x="5987" y="8034"/>
                    <a:pt x="5798" y="8475"/>
                    <a:pt x="5798" y="8885"/>
                  </a:cubicBezTo>
                  <a:lnTo>
                    <a:pt x="5798" y="9169"/>
                  </a:lnTo>
                  <a:lnTo>
                    <a:pt x="3309" y="9169"/>
                  </a:lnTo>
                  <a:lnTo>
                    <a:pt x="3309" y="8854"/>
                  </a:lnTo>
                  <a:cubicBezTo>
                    <a:pt x="3309" y="8412"/>
                    <a:pt x="3088" y="8034"/>
                    <a:pt x="2679" y="7782"/>
                  </a:cubicBezTo>
                  <a:cubicBezTo>
                    <a:pt x="1545" y="7121"/>
                    <a:pt x="820" y="5955"/>
                    <a:pt x="820" y="4600"/>
                  </a:cubicBezTo>
                  <a:cubicBezTo>
                    <a:pt x="820" y="2536"/>
                    <a:pt x="2499" y="892"/>
                    <a:pt x="4546" y="892"/>
                  </a:cubicBezTo>
                  <a:close/>
                  <a:moveTo>
                    <a:pt x="5798" y="9956"/>
                  </a:moveTo>
                  <a:lnTo>
                    <a:pt x="5798" y="10681"/>
                  </a:lnTo>
                  <a:cubicBezTo>
                    <a:pt x="5798" y="10901"/>
                    <a:pt x="5609" y="11059"/>
                    <a:pt x="5357" y="11090"/>
                  </a:cubicBezTo>
                  <a:lnTo>
                    <a:pt x="3719" y="11090"/>
                  </a:lnTo>
                  <a:cubicBezTo>
                    <a:pt x="3467" y="11090"/>
                    <a:pt x="3309" y="10901"/>
                    <a:pt x="3277" y="10681"/>
                  </a:cubicBezTo>
                  <a:lnTo>
                    <a:pt x="3277" y="9956"/>
                  </a:lnTo>
                  <a:close/>
                  <a:moveTo>
                    <a:pt x="4443" y="1"/>
                  </a:moveTo>
                  <a:cubicBezTo>
                    <a:pt x="2049" y="32"/>
                    <a:pt x="1" y="2080"/>
                    <a:pt x="1" y="4600"/>
                  </a:cubicBezTo>
                  <a:cubicBezTo>
                    <a:pt x="1" y="6270"/>
                    <a:pt x="883" y="7719"/>
                    <a:pt x="2238" y="8539"/>
                  </a:cubicBezTo>
                  <a:cubicBezTo>
                    <a:pt x="2332" y="8570"/>
                    <a:pt x="2395" y="8696"/>
                    <a:pt x="2458" y="8759"/>
                  </a:cubicBezTo>
                  <a:lnTo>
                    <a:pt x="2458" y="10681"/>
                  </a:lnTo>
                  <a:cubicBezTo>
                    <a:pt x="2458" y="11216"/>
                    <a:pt x="2805" y="11689"/>
                    <a:pt x="3309" y="11847"/>
                  </a:cubicBezTo>
                  <a:cubicBezTo>
                    <a:pt x="3467" y="12351"/>
                    <a:pt x="3939" y="12697"/>
                    <a:pt x="4506" y="12697"/>
                  </a:cubicBezTo>
                  <a:cubicBezTo>
                    <a:pt x="5042" y="12697"/>
                    <a:pt x="5514" y="12351"/>
                    <a:pt x="5672" y="11847"/>
                  </a:cubicBezTo>
                  <a:cubicBezTo>
                    <a:pt x="6176" y="11689"/>
                    <a:pt x="6554" y="11216"/>
                    <a:pt x="6554" y="10681"/>
                  </a:cubicBezTo>
                  <a:lnTo>
                    <a:pt x="6554" y="8854"/>
                  </a:lnTo>
                  <a:cubicBezTo>
                    <a:pt x="6554" y="8728"/>
                    <a:pt x="6617" y="8570"/>
                    <a:pt x="6712" y="8507"/>
                  </a:cubicBezTo>
                  <a:cubicBezTo>
                    <a:pt x="8318" y="7593"/>
                    <a:pt x="9263" y="5735"/>
                    <a:pt x="8948" y="3750"/>
                  </a:cubicBezTo>
                  <a:cubicBezTo>
                    <a:pt x="8602" y="1702"/>
                    <a:pt x="6806" y="1"/>
                    <a:pt x="44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7" name="Google Shape;9797;p67"/>
            <p:cNvSpPr/>
            <p:nvPr/>
          </p:nvSpPr>
          <p:spPr>
            <a:xfrm>
              <a:off x="-38235750" y="1989125"/>
              <a:ext cx="84300" cy="83525"/>
            </a:xfrm>
            <a:custGeom>
              <a:avLst/>
              <a:gdLst/>
              <a:ahLst/>
              <a:cxnLst/>
              <a:rect l="l" t="t" r="r" b="b"/>
              <a:pathLst>
                <a:path w="3372" h="3341" extrusionOk="0">
                  <a:moveTo>
                    <a:pt x="2931" y="1"/>
                  </a:moveTo>
                  <a:cubicBezTo>
                    <a:pt x="1355" y="1"/>
                    <a:pt x="64" y="1293"/>
                    <a:pt x="1" y="2899"/>
                  </a:cubicBezTo>
                  <a:cubicBezTo>
                    <a:pt x="1" y="3120"/>
                    <a:pt x="158" y="3340"/>
                    <a:pt x="410" y="3340"/>
                  </a:cubicBezTo>
                  <a:cubicBezTo>
                    <a:pt x="631" y="3340"/>
                    <a:pt x="851" y="3120"/>
                    <a:pt x="851" y="2899"/>
                  </a:cubicBezTo>
                  <a:cubicBezTo>
                    <a:pt x="883" y="1765"/>
                    <a:pt x="1796" y="820"/>
                    <a:pt x="2931" y="820"/>
                  </a:cubicBezTo>
                  <a:cubicBezTo>
                    <a:pt x="3151" y="820"/>
                    <a:pt x="3372" y="631"/>
                    <a:pt x="3372" y="379"/>
                  </a:cubicBezTo>
                  <a:cubicBezTo>
                    <a:pt x="3372" y="190"/>
                    <a:pt x="3151" y="1"/>
                    <a:pt x="2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98" name="Google Shape;9798;p67"/>
          <p:cNvSpPr/>
          <p:nvPr/>
        </p:nvSpPr>
        <p:spPr>
          <a:xfrm>
            <a:off x="3057873" y="3308700"/>
            <a:ext cx="374678" cy="374089"/>
          </a:xfrm>
          <a:custGeom>
            <a:avLst/>
            <a:gdLst/>
            <a:ahLst/>
            <a:cxnLst/>
            <a:rect l="l" t="t" r="r" b="b"/>
            <a:pathLst>
              <a:path w="12729" h="12709" extrusionOk="0">
                <a:moveTo>
                  <a:pt x="7089" y="894"/>
                </a:moveTo>
                <a:lnTo>
                  <a:pt x="7089" y="894"/>
                </a:lnTo>
                <a:cubicBezTo>
                  <a:pt x="8160" y="989"/>
                  <a:pt x="9137" y="1461"/>
                  <a:pt x="9956" y="2186"/>
                </a:cubicBezTo>
                <a:lnTo>
                  <a:pt x="8192" y="3950"/>
                </a:lnTo>
                <a:cubicBezTo>
                  <a:pt x="7436" y="3099"/>
                  <a:pt x="7089" y="1934"/>
                  <a:pt x="7089" y="894"/>
                </a:cubicBezTo>
                <a:close/>
                <a:moveTo>
                  <a:pt x="10555" y="2721"/>
                </a:moveTo>
                <a:cubicBezTo>
                  <a:pt x="11248" y="3572"/>
                  <a:pt x="11689" y="4549"/>
                  <a:pt x="11847" y="5620"/>
                </a:cubicBezTo>
                <a:cubicBezTo>
                  <a:pt x="10775" y="5620"/>
                  <a:pt x="9673" y="5242"/>
                  <a:pt x="8791" y="4486"/>
                </a:cubicBezTo>
                <a:lnTo>
                  <a:pt x="10555" y="2721"/>
                </a:lnTo>
                <a:close/>
                <a:moveTo>
                  <a:pt x="6270" y="831"/>
                </a:moveTo>
                <a:cubicBezTo>
                  <a:pt x="6207" y="2154"/>
                  <a:pt x="6680" y="3477"/>
                  <a:pt x="7593" y="4549"/>
                </a:cubicBezTo>
                <a:lnTo>
                  <a:pt x="6365" y="5777"/>
                </a:lnTo>
                <a:lnTo>
                  <a:pt x="2805" y="2186"/>
                </a:lnTo>
                <a:cubicBezTo>
                  <a:pt x="3781" y="1304"/>
                  <a:pt x="5010" y="831"/>
                  <a:pt x="6270" y="831"/>
                </a:cubicBezTo>
                <a:close/>
                <a:moveTo>
                  <a:pt x="2206" y="2721"/>
                </a:moveTo>
                <a:lnTo>
                  <a:pt x="5798" y="6313"/>
                </a:lnTo>
                <a:lnTo>
                  <a:pt x="4569" y="7542"/>
                </a:lnTo>
                <a:cubicBezTo>
                  <a:pt x="3648" y="6620"/>
                  <a:pt x="2337" y="6028"/>
                  <a:pt x="958" y="6028"/>
                </a:cubicBezTo>
                <a:cubicBezTo>
                  <a:pt x="923" y="6028"/>
                  <a:pt x="887" y="6029"/>
                  <a:pt x="851" y="6029"/>
                </a:cubicBezTo>
                <a:cubicBezTo>
                  <a:pt x="946" y="4864"/>
                  <a:pt x="1387" y="3666"/>
                  <a:pt x="2206" y="2721"/>
                </a:cubicBezTo>
                <a:close/>
                <a:moveTo>
                  <a:pt x="8192" y="5147"/>
                </a:moveTo>
                <a:cubicBezTo>
                  <a:pt x="9263" y="6029"/>
                  <a:pt x="10586" y="6470"/>
                  <a:pt x="11878" y="6470"/>
                </a:cubicBezTo>
                <a:cubicBezTo>
                  <a:pt x="11847" y="7699"/>
                  <a:pt x="11405" y="8959"/>
                  <a:pt x="10555" y="9936"/>
                </a:cubicBezTo>
                <a:lnTo>
                  <a:pt x="6963" y="6344"/>
                </a:lnTo>
                <a:lnTo>
                  <a:pt x="8192" y="5147"/>
                </a:lnTo>
                <a:close/>
                <a:moveTo>
                  <a:pt x="1027" y="6910"/>
                </a:moveTo>
                <a:cubicBezTo>
                  <a:pt x="2180" y="6910"/>
                  <a:pt x="3239" y="7378"/>
                  <a:pt x="4002" y="8172"/>
                </a:cubicBezTo>
                <a:lnTo>
                  <a:pt x="2206" y="9967"/>
                </a:lnTo>
                <a:cubicBezTo>
                  <a:pt x="1450" y="9117"/>
                  <a:pt x="1009" y="8046"/>
                  <a:pt x="914" y="6911"/>
                </a:cubicBezTo>
                <a:cubicBezTo>
                  <a:pt x="952" y="6910"/>
                  <a:pt x="989" y="6910"/>
                  <a:pt x="1027" y="6910"/>
                </a:cubicBezTo>
                <a:close/>
                <a:moveTo>
                  <a:pt x="4537" y="8770"/>
                </a:moveTo>
                <a:cubicBezTo>
                  <a:pt x="5104" y="9652"/>
                  <a:pt x="5325" y="10692"/>
                  <a:pt x="5199" y="11700"/>
                </a:cubicBezTo>
                <a:cubicBezTo>
                  <a:pt x="4285" y="11511"/>
                  <a:pt x="3498" y="11133"/>
                  <a:pt x="2805" y="10503"/>
                </a:cubicBezTo>
                <a:lnTo>
                  <a:pt x="4537" y="8770"/>
                </a:lnTo>
                <a:close/>
                <a:moveTo>
                  <a:pt x="6365" y="6911"/>
                </a:moveTo>
                <a:lnTo>
                  <a:pt x="9956" y="10503"/>
                </a:lnTo>
                <a:cubicBezTo>
                  <a:pt x="8948" y="11399"/>
                  <a:pt x="7716" y="11847"/>
                  <a:pt x="6481" y="11847"/>
                </a:cubicBezTo>
                <a:cubicBezTo>
                  <a:pt x="6327" y="11847"/>
                  <a:pt x="6172" y="11840"/>
                  <a:pt x="6018" y="11826"/>
                </a:cubicBezTo>
                <a:cubicBezTo>
                  <a:pt x="6176" y="10566"/>
                  <a:pt x="5892" y="9274"/>
                  <a:pt x="5104" y="8172"/>
                </a:cubicBezTo>
                <a:lnTo>
                  <a:pt x="6365" y="6911"/>
                </a:lnTo>
                <a:close/>
                <a:moveTo>
                  <a:pt x="6349" y="0"/>
                </a:moveTo>
                <a:cubicBezTo>
                  <a:pt x="2842" y="0"/>
                  <a:pt x="1" y="2821"/>
                  <a:pt x="1" y="6344"/>
                </a:cubicBezTo>
                <a:cubicBezTo>
                  <a:pt x="1" y="9873"/>
                  <a:pt x="2836" y="12708"/>
                  <a:pt x="6333" y="12708"/>
                </a:cubicBezTo>
                <a:cubicBezTo>
                  <a:pt x="9830" y="12708"/>
                  <a:pt x="12666" y="9873"/>
                  <a:pt x="12666" y="6344"/>
                </a:cubicBezTo>
                <a:cubicBezTo>
                  <a:pt x="12729" y="2973"/>
                  <a:pt x="10082" y="201"/>
                  <a:pt x="6743" y="12"/>
                </a:cubicBezTo>
                <a:cubicBezTo>
                  <a:pt x="6611" y="4"/>
                  <a:pt x="6479" y="0"/>
                  <a:pt x="6349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9" name="Google Shape;9799;p67"/>
          <p:cNvSpPr/>
          <p:nvPr/>
        </p:nvSpPr>
        <p:spPr>
          <a:xfrm>
            <a:off x="3137950" y="3801601"/>
            <a:ext cx="219821" cy="374678"/>
          </a:xfrm>
          <a:custGeom>
            <a:avLst/>
            <a:gdLst/>
            <a:ahLst/>
            <a:cxnLst/>
            <a:rect l="l" t="t" r="r" b="b"/>
            <a:pathLst>
              <a:path w="7468" h="12729" extrusionOk="0">
                <a:moveTo>
                  <a:pt x="3715" y="5763"/>
                </a:moveTo>
                <a:cubicBezTo>
                  <a:pt x="3853" y="5763"/>
                  <a:pt x="3994" y="5833"/>
                  <a:pt x="4096" y="5955"/>
                </a:cubicBezTo>
                <a:cubicBezTo>
                  <a:pt x="4285" y="6239"/>
                  <a:pt x="4096" y="6585"/>
                  <a:pt x="3718" y="6585"/>
                </a:cubicBezTo>
                <a:cubicBezTo>
                  <a:pt x="3561" y="6585"/>
                  <a:pt x="3466" y="6491"/>
                  <a:pt x="3372" y="6396"/>
                </a:cubicBezTo>
                <a:cubicBezTo>
                  <a:pt x="3246" y="6239"/>
                  <a:pt x="3309" y="5955"/>
                  <a:pt x="3498" y="5829"/>
                </a:cubicBezTo>
                <a:cubicBezTo>
                  <a:pt x="3565" y="5784"/>
                  <a:pt x="3639" y="5763"/>
                  <a:pt x="3715" y="5763"/>
                </a:cubicBezTo>
                <a:close/>
                <a:moveTo>
                  <a:pt x="4128" y="1922"/>
                </a:moveTo>
                <a:lnTo>
                  <a:pt x="6554" y="6176"/>
                </a:lnTo>
                <a:lnTo>
                  <a:pt x="5104" y="9074"/>
                </a:lnTo>
                <a:lnTo>
                  <a:pt x="2300" y="9074"/>
                </a:lnTo>
                <a:cubicBezTo>
                  <a:pt x="1954" y="8349"/>
                  <a:pt x="977" y="6333"/>
                  <a:pt x="851" y="6176"/>
                </a:cubicBezTo>
                <a:lnTo>
                  <a:pt x="3309" y="1922"/>
                </a:lnTo>
                <a:lnTo>
                  <a:pt x="3309" y="5010"/>
                </a:lnTo>
                <a:cubicBezTo>
                  <a:pt x="2836" y="5167"/>
                  <a:pt x="2458" y="5640"/>
                  <a:pt x="2458" y="6176"/>
                </a:cubicBezTo>
                <a:cubicBezTo>
                  <a:pt x="2458" y="6837"/>
                  <a:pt x="3025" y="7436"/>
                  <a:pt x="3718" y="7436"/>
                </a:cubicBezTo>
                <a:cubicBezTo>
                  <a:pt x="4411" y="7436"/>
                  <a:pt x="4978" y="6900"/>
                  <a:pt x="4947" y="6176"/>
                </a:cubicBezTo>
                <a:cubicBezTo>
                  <a:pt x="4947" y="5640"/>
                  <a:pt x="4600" y="5199"/>
                  <a:pt x="4128" y="5010"/>
                </a:cubicBezTo>
                <a:lnTo>
                  <a:pt x="4128" y="1922"/>
                </a:lnTo>
                <a:close/>
                <a:moveTo>
                  <a:pt x="4947" y="9893"/>
                </a:moveTo>
                <a:lnTo>
                  <a:pt x="4947" y="11815"/>
                </a:lnTo>
                <a:lnTo>
                  <a:pt x="2458" y="11815"/>
                </a:lnTo>
                <a:lnTo>
                  <a:pt x="2458" y="9893"/>
                </a:lnTo>
                <a:close/>
                <a:moveTo>
                  <a:pt x="3592" y="1"/>
                </a:moveTo>
                <a:cubicBezTo>
                  <a:pt x="3529" y="32"/>
                  <a:pt x="3466" y="95"/>
                  <a:pt x="3435" y="127"/>
                </a:cubicBezTo>
                <a:cubicBezTo>
                  <a:pt x="3435" y="127"/>
                  <a:pt x="3435" y="158"/>
                  <a:pt x="3372" y="158"/>
                </a:cubicBezTo>
                <a:lnTo>
                  <a:pt x="3372" y="190"/>
                </a:lnTo>
                <a:lnTo>
                  <a:pt x="64" y="5987"/>
                </a:lnTo>
                <a:cubicBezTo>
                  <a:pt x="1" y="6113"/>
                  <a:pt x="1" y="6270"/>
                  <a:pt x="64" y="6396"/>
                </a:cubicBezTo>
                <a:lnTo>
                  <a:pt x="1670" y="9610"/>
                </a:lnTo>
                <a:lnTo>
                  <a:pt x="1670" y="12288"/>
                </a:lnTo>
                <a:cubicBezTo>
                  <a:pt x="1670" y="12540"/>
                  <a:pt x="1891" y="12729"/>
                  <a:pt x="2080" y="12729"/>
                </a:cubicBezTo>
                <a:lnTo>
                  <a:pt x="5388" y="12729"/>
                </a:lnTo>
                <a:cubicBezTo>
                  <a:pt x="5608" y="12729"/>
                  <a:pt x="5829" y="12540"/>
                  <a:pt x="5829" y="12288"/>
                </a:cubicBezTo>
                <a:lnTo>
                  <a:pt x="5829" y="9610"/>
                </a:lnTo>
                <a:lnTo>
                  <a:pt x="7436" y="6396"/>
                </a:lnTo>
                <a:cubicBezTo>
                  <a:pt x="7467" y="6239"/>
                  <a:pt x="7436" y="6113"/>
                  <a:pt x="7404" y="5987"/>
                </a:cubicBezTo>
                <a:lnTo>
                  <a:pt x="4096" y="190"/>
                </a:lnTo>
                <a:lnTo>
                  <a:pt x="4096" y="158"/>
                </a:lnTo>
                <a:cubicBezTo>
                  <a:pt x="4096" y="158"/>
                  <a:pt x="4096" y="127"/>
                  <a:pt x="4033" y="127"/>
                </a:cubicBezTo>
                <a:cubicBezTo>
                  <a:pt x="4002" y="95"/>
                  <a:pt x="3970" y="32"/>
                  <a:pt x="3876" y="1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800" name="Google Shape;9800;p67"/>
          <p:cNvGrpSpPr/>
          <p:nvPr/>
        </p:nvGrpSpPr>
        <p:grpSpPr>
          <a:xfrm>
            <a:off x="2173841" y="4274426"/>
            <a:ext cx="382096" cy="371911"/>
            <a:chOff x="-37190575" y="1951325"/>
            <a:chExt cx="324525" cy="31587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801" name="Google Shape;9801;p67"/>
            <p:cNvSpPr/>
            <p:nvPr/>
          </p:nvSpPr>
          <p:spPr>
            <a:xfrm>
              <a:off x="-37190575" y="1951325"/>
              <a:ext cx="324525" cy="315875"/>
            </a:xfrm>
            <a:custGeom>
              <a:avLst/>
              <a:gdLst/>
              <a:ahLst/>
              <a:cxnLst/>
              <a:rect l="l" t="t" r="r" b="b"/>
              <a:pathLst>
                <a:path w="12981" h="12635" extrusionOk="0">
                  <a:moveTo>
                    <a:pt x="6693" y="790"/>
                  </a:moveTo>
                  <a:cubicBezTo>
                    <a:pt x="8301" y="790"/>
                    <a:pt x="9913" y="1489"/>
                    <a:pt x="11028" y="2868"/>
                  </a:cubicBezTo>
                  <a:cubicBezTo>
                    <a:pt x="11752" y="3813"/>
                    <a:pt x="12193" y="5010"/>
                    <a:pt x="12193" y="6270"/>
                  </a:cubicBezTo>
                  <a:cubicBezTo>
                    <a:pt x="12162" y="7058"/>
                    <a:pt x="11563" y="7593"/>
                    <a:pt x="10870" y="7593"/>
                  </a:cubicBezTo>
                  <a:lnTo>
                    <a:pt x="10019" y="7593"/>
                  </a:lnTo>
                  <a:cubicBezTo>
                    <a:pt x="8854" y="7593"/>
                    <a:pt x="7940" y="8539"/>
                    <a:pt x="7940" y="9704"/>
                  </a:cubicBezTo>
                  <a:lnTo>
                    <a:pt x="7940" y="10523"/>
                  </a:lnTo>
                  <a:cubicBezTo>
                    <a:pt x="7940" y="11216"/>
                    <a:pt x="7404" y="11784"/>
                    <a:pt x="6680" y="11815"/>
                  </a:cubicBezTo>
                  <a:cubicBezTo>
                    <a:pt x="6239" y="11815"/>
                    <a:pt x="5892" y="11784"/>
                    <a:pt x="5420" y="11658"/>
                  </a:cubicBezTo>
                  <a:cubicBezTo>
                    <a:pt x="3844" y="11311"/>
                    <a:pt x="2490" y="10208"/>
                    <a:pt x="1765" y="8791"/>
                  </a:cubicBezTo>
                  <a:cubicBezTo>
                    <a:pt x="536" y="6428"/>
                    <a:pt x="1261" y="3340"/>
                    <a:pt x="3624" y="1733"/>
                  </a:cubicBezTo>
                  <a:cubicBezTo>
                    <a:pt x="4545" y="1102"/>
                    <a:pt x="5618" y="790"/>
                    <a:pt x="6693" y="790"/>
                  </a:cubicBezTo>
                  <a:close/>
                  <a:moveTo>
                    <a:pt x="6648" y="1"/>
                  </a:moveTo>
                  <a:cubicBezTo>
                    <a:pt x="4474" y="1"/>
                    <a:pt x="2553" y="1103"/>
                    <a:pt x="1419" y="2805"/>
                  </a:cubicBezTo>
                  <a:cubicBezTo>
                    <a:pt x="95" y="4726"/>
                    <a:pt x="1" y="7215"/>
                    <a:pt x="1009" y="9169"/>
                  </a:cubicBezTo>
                  <a:cubicBezTo>
                    <a:pt x="2080" y="11216"/>
                    <a:pt x="4191" y="12634"/>
                    <a:pt x="6680" y="12634"/>
                  </a:cubicBezTo>
                  <a:cubicBezTo>
                    <a:pt x="7814" y="12634"/>
                    <a:pt x="8791" y="11689"/>
                    <a:pt x="8791" y="10523"/>
                  </a:cubicBezTo>
                  <a:lnTo>
                    <a:pt x="8791" y="9704"/>
                  </a:lnTo>
                  <a:cubicBezTo>
                    <a:pt x="8791" y="8980"/>
                    <a:pt x="9358" y="8444"/>
                    <a:pt x="10019" y="8444"/>
                  </a:cubicBezTo>
                  <a:lnTo>
                    <a:pt x="10870" y="8444"/>
                  </a:lnTo>
                  <a:cubicBezTo>
                    <a:pt x="12004" y="8444"/>
                    <a:pt x="12981" y="7499"/>
                    <a:pt x="12981" y="6333"/>
                  </a:cubicBezTo>
                  <a:cubicBezTo>
                    <a:pt x="12981" y="2962"/>
                    <a:pt x="10240" y="1"/>
                    <a:pt x="66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2" name="Google Shape;9802;p67"/>
            <p:cNvSpPr/>
            <p:nvPr/>
          </p:nvSpPr>
          <p:spPr>
            <a:xfrm>
              <a:off x="-37081875" y="2162600"/>
              <a:ext cx="72475" cy="63100"/>
            </a:xfrm>
            <a:custGeom>
              <a:avLst/>
              <a:gdLst/>
              <a:ahLst/>
              <a:cxnLst/>
              <a:rect l="l" t="t" r="r" b="b"/>
              <a:pathLst>
                <a:path w="2899" h="2524" extrusionOk="0">
                  <a:moveTo>
                    <a:pt x="1418" y="812"/>
                  </a:moveTo>
                  <a:cubicBezTo>
                    <a:pt x="1670" y="812"/>
                    <a:pt x="1859" y="1001"/>
                    <a:pt x="1859" y="1253"/>
                  </a:cubicBezTo>
                  <a:cubicBezTo>
                    <a:pt x="1859" y="1474"/>
                    <a:pt x="1670" y="1663"/>
                    <a:pt x="1418" y="1663"/>
                  </a:cubicBezTo>
                  <a:cubicBezTo>
                    <a:pt x="1198" y="1663"/>
                    <a:pt x="1009" y="1474"/>
                    <a:pt x="1009" y="1253"/>
                  </a:cubicBezTo>
                  <a:cubicBezTo>
                    <a:pt x="1009" y="1001"/>
                    <a:pt x="1198" y="812"/>
                    <a:pt x="1418" y="812"/>
                  </a:cubicBezTo>
                  <a:close/>
                  <a:moveTo>
                    <a:pt x="1405" y="0"/>
                  </a:moveTo>
                  <a:cubicBezTo>
                    <a:pt x="1250" y="0"/>
                    <a:pt x="1094" y="28"/>
                    <a:pt x="946" y="88"/>
                  </a:cubicBezTo>
                  <a:cubicBezTo>
                    <a:pt x="316" y="371"/>
                    <a:pt x="0" y="1127"/>
                    <a:pt x="284" y="1757"/>
                  </a:cubicBezTo>
                  <a:cubicBezTo>
                    <a:pt x="496" y="2229"/>
                    <a:pt x="973" y="2524"/>
                    <a:pt x="1463" y="2524"/>
                  </a:cubicBezTo>
                  <a:cubicBezTo>
                    <a:pt x="1628" y="2524"/>
                    <a:pt x="1795" y="2490"/>
                    <a:pt x="1954" y="2419"/>
                  </a:cubicBezTo>
                  <a:cubicBezTo>
                    <a:pt x="2584" y="2135"/>
                    <a:pt x="2899" y="1379"/>
                    <a:pt x="2615" y="749"/>
                  </a:cubicBezTo>
                  <a:cubicBezTo>
                    <a:pt x="2399" y="292"/>
                    <a:pt x="1907" y="0"/>
                    <a:pt x="14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3" name="Google Shape;9803;p67"/>
            <p:cNvSpPr/>
            <p:nvPr/>
          </p:nvSpPr>
          <p:spPr>
            <a:xfrm>
              <a:off x="-37144875" y="2099025"/>
              <a:ext cx="72475" cy="62875"/>
            </a:xfrm>
            <a:custGeom>
              <a:avLst/>
              <a:gdLst/>
              <a:ahLst/>
              <a:cxnLst/>
              <a:rect l="l" t="t" r="r" b="b"/>
              <a:pathLst>
                <a:path w="2899" h="2515" extrusionOk="0">
                  <a:moveTo>
                    <a:pt x="1418" y="835"/>
                  </a:moveTo>
                  <a:cubicBezTo>
                    <a:pt x="1670" y="835"/>
                    <a:pt x="1859" y="1024"/>
                    <a:pt x="1859" y="1276"/>
                  </a:cubicBezTo>
                  <a:cubicBezTo>
                    <a:pt x="1859" y="1496"/>
                    <a:pt x="1670" y="1685"/>
                    <a:pt x="1418" y="1685"/>
                  </a:cubicBezTo>
                  <a:cubicBezTo>
                    <a:pt x="1197" y="1685"/>
                    <a:pt x="1008" y="1496"/>
                    <a:pt x="1008" y="1276"/>
                  </a:cubicBezTo>
                  <a:cubicBezTo>
                    <a:pt x="1008" y="1024"/>
                    <a:pt x="1197" y="835"/>
                    <a:pt x="1418" y="835"/>
                  </a:cubicBezTo>
                  <a:close/>
                  <a:moveTo>
                    <a:pt x="1411" y="0"/>
                  </a:moveTo>
                  <a:cubicBezTo>
                    <a:pt x="1254" y="0"/>
                    <a:pt x="1096" y="26"/>
                    <a:pt x="945" y="79"/>
                  </a:cubicBezTo>
                  <a:cubicBezTo>
                    <a:pt x="315" y="362"/>
                    <a:pt x="0" y="1118"/>
                    <a:pt x="284" y="1748"/>
                  </a:cubicBezTo>
                  <a:cubicBezTo>
                    <a:pt x="496" y="2220"/>
                    <a:pt x="972" y="2515"/>
                    <a:pt x="1463" y="2515"/>
                  </a:cubicBezTo>
                  <a:cubicBezTo>
                    <a:pt x="1628" y="2515"/>
                    <a:pt x="1795" y="2481"/>
                    <a:pt x="1953" y="2410"/>
                  </a:cubicBezTo>
                  <a:cubicBezTo>
                    <a:pt x="2583" y="2126"/>
                    <a:pt x="2899" y="1370"/>
                    <a:pt x="2615" y="740"/>
                  </a:cubicBezTo>
                  <a:cubicBezTo>
                    <a:pt x="2399" y="261"/>
                    <a:pt x="1910" y="0"/>
                    <a:pt x="14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4" name="Google Shape;9804;p67"/>
            <p:cNvSpPr/>
            <p:nvPr/>
          </p:nvSpPr>
          <p:spPr>
            <a:xfrm>
              <a:off x="-37123625" y="2014875"/>
              <a:ext cx="71700" cy="62775"/>
            </a:xfrm>
            <a:custGeom>
              <a:avLst/>
              <a:gdLst/>
              <a:ahLst/>
              <a:cxnLst/>
              <a:rect l="l" t="t" r="r" b="b"/>
              <a:pathLst>
                <a:path w="2868" h="2511" extrusionOk="0">
                  <a:moveTo>
                    <a:pt x="1418" y="798"/>
                  </a:moveTo>
                  <a:cubicBezTo>
                    <a:pt x="1639" y="798"/>
                    <a:pt x="1828" y="1019"/>
                    <a:pt x="1828" y="1239"/>
                  </a:cubicBezTo>
                  <a:cubicBezTo>
                    <a:pt x="1828" y="1460"/>
                    <a:pt x="1639" y="1680"/>
                    <a:pt x="1418" y="1680"/>
                  </a:cubicBezTo>
                  <a:cubicBezTo>
                    <a:pt x="1166" y="1680"/>
                    <a:pt x="977" y="1460"/>
                    <a:pt x="977" y="1239"/>
                  </a:cubicBezTo>
                  <a:cubicBezTo>
                    <a:pt x="1009" y="1019"/>
                    <a:pt x="1166" y="798"/>
                    <a:pt x="1418" y="798"/>
                  </a:cubicBezTo>
                  <a:close/>
                  <a:moveTo>
                    <a:pt x="1431" y="0"/>
                  </a:moveTo>
                  <a:cubicBezTo>
                    <a:pt x="1269" y="0"/>
                    <a:pt x="1105" y="34"/>
                    <a:pt x="946" y="105"/>
                  </a:cubicBezTo>
                  <a:cubicBezTo>
                    <a:pt x="316" y="389"/>
                    <a:pt x="1" y="1113"/>
                    <a:pt x="253" y="1743"/>
                  </a:cubicBezTo>
                  <a:cubicBezTo>
                    <a:pt x="472" y="2231"/>
                    <a:pt x="974" y="2511"/>
                    <a:pt x="1481" y="2511"/>
                  </a:cubicBezTo>
                  <a:cubicBezTo>
                    <a:pt x="1630" y="2511"/>
                    <a:pt x="1780" y="2487"/>
                    <a:pt x="1923" y="2436"/>
                  </a:cubicBezTo>
                  <a:cubicBezTo>
                    <a:pt x="2553" y="2153"/>
                    <a:pt x="2868" y="1397"/>
                    <a:pt x="2584" y="767"/>
                  </a:cubicBezTo>
                  <a:cubicBezTo>
                    <a:pt x="2372" y="295"/>
                    <a:pt x="1913" y="0"/>
                    <a:pt x="14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5" name="Google Shape;9805;p67"/>
            <p:cNvSpPr/>
            <p:nvPr/>
          </p:nvSpPr>
          <p:spPr>
            <a:xfrm>
              <a:off x="-37039350" y="1993250"/>
              <a:ext cx="71700" cy="63125"/>
            </a:xfrm>
            <a:custGeom>
              <a:avLst/>
              <a:gdLst/>
              <a:ahLst/>
              <a:cxnLst/>
              <a:rect l="l" t="t" r="r" b="b"/>
              <a:pathLst>
                <a:path w="2868" h="2525" extrusionOk="0">
                  <a:moveTo>
                    <a:pt x="1418" y="844"/>
                  </a:moveTo>
                  <a:cubicBezTo>
                    <a:pt x="1671" y="844"/>
                    <a:pt x="1860" y="1033"/>
                    <a:pt x="1860" y="1285"/>
                  </a:cubicBezTo>
                  <a:cubicBezTo>
                    <a:pt x="1860" y="1506"/>
                    <a:pt x="1671" y="1726"/>
                    <a:pt x="1418" y="1726"/>
                  </a:cubicBezTo>
                  <a:cubicBezTo>
                    <a:pt x="1198" y="1726"/>
                    <a:pt x="977" y="1506"/>
                    <a:pt x="977" y="1285"/>
                  </a:cubicBezTo>
                  <a:cubicBezTo>
                    <a:pt x="977" y="1033"/>
                    <a:pt x="1198" y="844"/>
                    <a:pt x="1418" y="844"/>
                  </a:cubicBezTo>
                  <a:close/>
                  <a:moveTo>
                    <a:pt x="1402" y="1"/>
                  </a:moveTo>
                  <a:cubicBezTo>
                    <a:pt x="1248" y="1"/>
                    <a:pt x="1094" y="29"/>
                    <a:pt x="946" y="88"/>
                  </a:cubicBezTo>
                  <a:cubicBezTo>
                    <a:pt x="316" y="372"/>
                    <a:pt x="1" y="1128"/>
                    <a:pt x="284" y="1758"/>
                  </a:cubicBezTo>
                  <a:cubicBezTo>
                    <a:pt x="496" y="2229"/>
                    <a:pt x="955" y="2524"/>
                    <a:pt x="1437" y="2524"/>
                  </a:cubicBezTo>
                  <a:cubicBezTo>
                    <a:pt x="1599" y="2524"/>
                    <a:pt x="1764" y="2491"/>
                    <a:pt x="1923" y="2419"/>
                  </a:cubicBezTo>
                  <a:cubicBezTo>
                    <a:pt x="2553" y="2136"/>
                    <a:pt x="2868" y="1411"/>
                    <a:pt x="2616" y="781"/>
                  </a:cubicBezTo>
                  <a:cubicBezTo>
                    <a:pt x="2399" y="299"/>
                    <a:pt x="1905" y="1"/>
                    <a:pt x="14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06" name="Google Shape;9806;p67"/>
          <p:cNvSpPr/>
          <p:nvPr/>
        </p:nvSpPr>
        <p:spPr>
          <a:xfrm>
            <a:off x="2541596" y="1531475"/>
            <a:ext cx="378387" cy="373736"/>
          </a:xfrm>
          <a:custGeom>
            <a:avLst/>
            <a:gdLst/>
            <a:ahLst/>
            <a:cxnLst/>
            <a:rect l="l" t="t" r="r" b="b"/>
            <a:pathLst>
              <a:path w="12855" h="12697" extrusionOk="0">
                <a:moveTo>
                  <a:pt x="8035" y="1032"/>
                </a:moveTo>
                <a:lnTo>
                  <a:pt x="11847" y="4844"/>
                </a:lnTo>
                <a:lnTo>
                  <a:pt x="7468" y="9223"/>
                </a:lnTo>
                <a:lnTo>
                  <a:pt x="3655" y="5380"/>
                </a:lnTo>
                <a:lnTo>
                  <a:pt x="8035" y="1032"/>
                </a:lnTo>
                <a:close/>
                <a:moveTo>
                  <a:pt x="3057" y="5978"/>
                </a:moveTo>
                <a:lnTo>
                  <a:pt x="6869" y="9790"/>
                </a:lnTo>
                <a:lnTo>
                  <a:pt x="4916" y="11775"/>
                </a:lnTo>
                <a:cubicBezTo>
                  <a:pt x="4837" y="11854"/>
                  <a:pt x="4727" y="11893"/>
                  <a:pt x="4616" y="11893"/>
                </a:cubicBezTo>
                <a:cubicBezTo>
                  <a:pt x="4506" y="11893"/>
                  <a:pt x="4396" y="11854"/>
                  <a:pt x="4317" y="11775"/>
                </a:cubicBezTo>
                <a:lnTo>
                  <a:pt x="1104" y="8530"/>
                </a:lnTo>
                <a:cubicBezTo>
                  <a:pt x="946" y="8372"/>
                  <a:pt x="946" y="8120"/>
                  <a:pt x="1104" y="7963"/>
                </a:cubicBezTo>
                <a:lnTo>
                  <a:pt x="3057" y="5978"/>
                </a:lnTo>
                <a:close/>
                <a:moveTo>
                  <a:pt x="7987" y="0"/>
                </a:moveTo>
                <a:cubicBezTo>
                  <a:pt x="7877" y="0"/>
                  <a:pt x="7767" y="39"/>
                  <a:pt x="7688" y="118"/>
                </a:cubicBezTo>
                <a:lnTo>
                  <a:pt x="442" y="7364"/>
                </a:lnTo>
                <a:cubicBezTo>
                  <a:pt x="1" y="7837"/>
                  <a:pt x="1" y="8625"/>
                  <a:pt x="442" y="9129"/>
                </a:cubicBezTo>
                <a:lnTo>
                  <a:pt x="3687" y="12342"/>
                </a:lnTo>
                <a:cubicBezTo>
                  <a:pt x="3923" y="12578"/>
                  <a:pt x="4238" y="12697"/>
                  <a:pt x="4557" y="12697"/>
                </a:cubicBezTo>
                <a:cubicBezTo>
                  <a:pt x="4876" y="12697"/>
                  <a:pt x="5199" y="12578"/>
                  <a:pt x="5451" y="12342"/>
                </a:cubicBezTo>
                <a:lnTo>
                  <a:pt x="12697" y="5096"/>
                </a:lnTo>
                <a:cubicBezTo>
                  <a:pt x="12855" y="4970"/>
                  <a:pt x="12855" y="4686"/>
                  <a:pt x="12697" y="4529"/>
                </a:cubicBezTo>
                <a:lnTo>
                  <a:pt x="8287" y="118"/>
                </a:lnTo>
                <a:cubicBezTo>
                  <a:pt x="8208" y="39"/>
                  <a:pt x="8098" y="0"/>
                  <a:pt x="7987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807" name="Google Shape;9807;p67"/>
          <p:cNvGrpSpPr/>
          <p:nvPr/>
        </p:nvGrpSpPr>
        <p:grpSpPr>
          <a:xfrm>
            <a:off x="2574144" y="2060577"/>
            <a:ext cx="373736" cy="293055"/>
            <a:chOff x="-41694200" y="2382950"/>
            <a:chExt cx="317425" cy="24890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808" name="Google Shape;9808;p67"/>
            <p:cNvSpPr/>
            <p:nvPr/>
          </p:nvSpPr>
          <p:spPr>
            <a:xfrm>
              <a:off x="-41694200" y="2382950"/>
              <a:ext cx="317425" cy="248900"/>
            </a:xfrm>
            <a:custGeom>
              <a:avLst/>
              <a:gdLst/>
              <a:ahLst/>
              <a:cxnLst/>
              <a:rect l="l" t="t" r="r" b="b"/>
              <a:pathLst>
                <a:path w="12697" h="9956" extrusionOk="0">
                  <a:moveTo>
                    <a:pt x="10555" y="851"/>
                  </a:moveTo>
                  <a:cubicBezTo>
                    <a:pt x="10807" y="851"/>
                    <a:pt x="10964" y="1040"/>
                    <a:pt x="10964" y="1292"/>
                  </a:cubicBezTo>
                  <a:lnTo>
                    <a:pt x="10964" y="7499"/>
                  </a:lnTo>
                  <a:lnTo>
                    <a:pt x="1576" y="7499"/>
                  </a:lnTo>
                  <a:lnTo>
                    <a:pt x="1576" y="1292"/>
                  </a:lnTo>
                  <a:lnTo>
                    <a:pt x="1607" y="1292"/>
                  </a:lnTo>
                  <a:cubicBezTo>
                    <a:pt x="1607" y="1040"/>
                    <a:pt x="1828" y="882"/>
                    <a:pt x="2017" y="851"/>
                  </a:cubicBezTo>
                  <a:close/>
                  <a:moveTo>
                    <a:pt x="8507" y="8286"/>
                  </a:moveTo>
                  <a:lnTo>
                    <a:pt x="8507" y="8727"/>
                  </a:lnTo>
                  <a:cubicBezTo>
                    <a:pt x="8507" y="8918"/>
                    <a:pt x="8633" y="9073"/>
                    <a:pt x="8777" y="9137"/>
                  </a:cubicBezTo>
                  <a:lnTo>
                    <a:pt x="1198" y="9137"/>
                  </a:lnTo>
                  <a:cubicBezTo>
                    <a:pt x="1009" y="9137"/>
                    <a:pt x="851" y="9011"/>
                    <a:pt x="788" y="8853"/>
                  </a:cubicBezTo>
                  <a:cubicBezTo>
                    <a:pt x="757" y="8759"/>
                    <a:pt x="788" y="8759"/>
                    <a:pt x="788" y="8286"/>
                  </a:cubicBezTo>
                  <a:close/>
                  <a:moveTo>
                    <a:pt x="10145" y="8286"/>
                  </a:moveTo>
                  <a:lnTo>
                    <a:pt x="10145" y="8727"/>
                  </a:lnTo>
                  <a:cubicBezTo>
                    <a:pt x="10145" y="8918"/>
                    <a:pt x="10254" y="9073"/>
                    <a:pt x="10402" y="9137"/>
                  </a:cubicBezTo>
                  <a:lnTo>
                    <a:pt x="9051" y="9137"/>
                  </a:lnTo>
                  <a:cubicBezTo>
                    <a:pt x="9186" y="9073"/>
                    <a:pt x="9294" y="8918"/>
                    <a:pt x="9294" y="8727"/>
                  </a:cubicBezTo>
                  <a:lnTo>
                    <a:pt x="9294" y="8286"/>
                  </a:lnTo>
                  <a:close/>
                  <a:moveTo>
                    <a:pt x="11783" y="8286"/>
                  </a:moveTo>
                  <a:lnTo>
                    <a:pt x="11783" y="8727"/>
                  </a:lnTo>
                  <a:cubicBezTo>
                    <a:pt x="11815" y="8979"/>
                    <a:pt x="11626" y="9137"/>
                    <a:pt x="11374" y="9137"/>
                  </a:cubicBezTo>
                  <a:lnTo>
                    <a:pt x="10720" y="9137"/>
                  </a:lnTo>
                  <a:cubicBezTo>
                    <a:pt x="10874" y="9073"/>
                    <a:pt x="10964" y="8918"/>
                    <a:pt x="10964" y="8727"/>
                  </a:cubicBezTo>
                  <a:lnTo>
                    <a:pt x="10964" y="8286"/>
                  </a:lnTo>
                  <a:close/>
                  <a:moveTo>
                    <a:pt x="2048" y="0"/>
                  </a:moveTo>
                  <a:cubicBezTo>
                    <a:pt x="1387" y="0"/>
                    <a:pt x="788" y="536"/>
                    <a:pt x="820" y="1261"/>
                  </a:cubicBezTo>
                  <a:lnTo>
                    <a:pt x="820" y="7467"/>
                  </a:lnTo>
                  <a:lnTo>
                    <a:pt x="347" y="7467"/>
                  </a:lnTo>
                  <a:cubicBezTo>
                    <a:pt x="158" y="7467"/>
                    <a:pt x="0" y="7625"/>
                    <a:pt x="0" y="7814"/>
                  </a:cubicBezTo>
                  <a:lnTo>
                    <a:pt x="0" y="8696"/>
                  </a:lnTo>
                  <a:cubicBezTo>
                    <a:pt x="0" y="9357"/>
                    <a:pt x="568" y="9956"/>
                    <a:pt x="1229" y="9956"/>
                  </a:cubicBezTo>
                  <a:lnTo>
                    <a:pt x="11437" y="9956"/>
                  </a:lnTo>
                  <a:cubicBezTo>
                    <a:pt x="12098" y="9956"/>
                    <a:pt x="12697" y="9389"/>
                    <a:pt x="12697" y="8696"/>
                  </a:cubicBezTo>
                  <a:lnTo>
                    <a:pt x="12697" y="7877"/>
                  </a:lnTo>
                  <a:cubicBezTo>
                    <a:pt x="12634" y="7656"/>
                    <a:pt x="12445" y="7467"/>
                    <a:pt x="12224" y="7467"/>
                  </a:cubicBezTo>
                  <a:lnTo>
                    <a:pt x="11815" y="7467"/>
                  </a:lnTo>
                  <a:lnTo>
                    <a:pt x="11815" y="1261"/>
                  </a:lnTo>
                  <a:cubicBezTo>
                    <a:pt x="11815" y="567"/>
                    <a:pt x="11279" y="0"/>
                    <a:pt x="105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9" name="Google Shape;9809;p67"/>
            <p:cNvSpPr/>
            <p:nvPr/>
          </p:nvSpPr>
          <p:spPr>
            <a:xfrm>
              <a:off x="-41586600" y="2425550"/>
              <a:ext cx="107450" cy="102925"/>
            </a:xfrm>
            <a:custGeom>
              <a:avLst/>
              <a:gdLst/>
              <a:ahLst/>
              <a:cxnLst/>
              <a:rect l="l" t="t" r="r" b="b"/>
              <a:pathLst>
                <a:path w="4298" h="4117" extrusionOk="0">
                  <a:moveTo>
                    <a:pt x="1147" y="1037"/>
                  </a:moveTo>
                  <a:lnTo>
                    <a:pt x="2218" y="1384"/>
                  </a:lnTo>
                  <a:lnTo>
                    <a:pt x="1493" y="2108"/>
                  </a:lnTo>
                  <a:lnTo>
                    <a:pt x="1147" y="1037"/>
                  </a:lnTo>
                  <a:close/>
                  <a:moveTo>
                    <a:pt x="466" y="1"/>
                  </a:moveTo>
                  <a:cubicBezTo>
                    <a:pt x="209" y="1"/>
                    <a:pt x="1" y="267"/>
                    <a:pt x="107" y="533"/>
                  </a:cubicBezTo>
                  <a:lnTo>
                    <a:pt x="926" y="3022"/>
                  </a:lnTo>
                  <a:cubicBezTo>
                    <a:pt x="987" y="3184"/>
                    <a:pt x="1164" y="3293"/>
                    <a:pt x="1341" y="3293"/>
                  </a:cubicBezTo>
                  <a:cubicBezTo>
                    <a:pt x="1441" y="3293"/>
                    <a:pt x="1540" y="3259"/>
                    <a:pt x="1619" y="3180"/>
                  </a:cubicBezTo>
                  <a:lnTo>
                    <a:pt x="2155" y="2613"/>
                  </a:lnTo>
                  <a:lnTo>
                    <a:pt x="3541" y="3999"/>
                  </a:lnTo>
                  <a:cubicBezTo>
                    <a:pt x="3620" y="4077"/>
                    <a:pt x="3730" y="4117"/>
                    <a:pt x="3840" y="4117"/>
                  </a:cubicBezTo>
                  <a:cubicBezTo>
                    <a:pt x="3951" y="4117"/>
                    <a:pt x="4061" y="4077"/>
                    <a:pt x="4140" y="3999"/>
                  </a:cubicBezTo>
                  <a:cubicBezTo>
                    <a:pt x="4297" y="3841"/>
                    <a:pt x="4297" y="3558"/>
                    <a:pt x="4140" y="3400"/>
                  </a:cubicBezTo>
                  <a:lnTo>
                    <a:pt x="2722" y="2077"/>
                  </a:lnTo>
                  <a:lnTo>
                    <a:pt x="3258" y="1510"/>
                  </a:lnTo>
                  <a:cubicBezTo>
                    <a:pt x="3510" y="1289"/>
                    <a:pt x="3384" y="911"/>
                    <a:pt x="3100" y="848"/>
                  </a:cubicBezTo>
                  <a:lnTo>
                    <a:pt x="611" y="29"/>
                  </a:lnTo>
                  <a:cubicBezTo>
                    <a:pt x="562" y="10"/>
                    <a:pt x="514" y="1"/>
                    <a:pt x="4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10" name="Google Shape;9810;p67"/>
          <p:cNvGrpSpPr/>
          <p:nvPr/>
        </p:nvGrpSpPr>
        <p:grpSpPr>
          <a:xfrm>
            <a:off x="2570967" y="2413885"/>
            <a:ext cx="375591" cy="373766"/>
            <a:chOff x="-41695775" y="2683025"/>
            <a:chExt cx="319000" cy="31745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811" name="Google Shape;9811;p67"/>
            <p:cNvSpPr/>
            <p:nvPr/>
          </p:nvSpPr>
          <p:spPr>
            <a:xfrm>
              <a:off x="-41695775" y="2683025"/>
              <a:ext cx="319000" cy="317450"/>
            </a:xfrm>
            <a:custGeom>
              <a:avLst/>
              <a:gdLst/>
              <a:ahLst/>
              <a:cxnLst/>
              <a:rect l="l" t="t" r="r" b="b"/>
              <a:pathLst>
                <a:path w="12760" h="12698" extrusionOk="0">
                  <a:moveTo>
                    <a:pt x="6238" y="2521"/>
                  </a:moveTo>
                  <a:lnTo>
                    <a:pt x="10240" y="5199"/>
                  </a:lnTo>
                  <a:lnTo>
                    <a:pt x="10240" y="11815"/>
                  </a:lnTo>
                  <a:lnTo>
                    <a:pt x="2521" y="11815"/>
                  </a:lnTo>
                  <a:lnTo>
                    <a:pt x="2521" y="5199"/>
                  </a:lnTo>
                  <a:lnTo>
                    <a:pt x="6238" y="2521"/>
                  </a:lnTo>
                  <a:close/>
                  <a:moveTo>
                    <a:pt x="6270" y="1"/>
                  </a:moveTo>
                  <a:cubicBezTo>
                    <a:pt x="6049" y="1"/>
                    <a:pt x="5860" y="190"/>
                    <a:pt x="5860" y="379"/>
                  </a:cubicBezTo>
                  <a:lnTo>
                    <a:pt x="5860" y="1859"/>
                  </a:lnTo>
                  <a:lnTo>
                    <a:pt x="1891" y="4695"/>
                  </a:lnTo>
                  <a:lnTo>
                    <a:pt x="221" y="5861"/>
                  </a:lnTo>
                  <a:cubicBezTo>
                    <a:pt x="32" y="5987"/>
                    <a:pt x="0" y="6270"/>
                    <a:pt x="158" y="6459"/>
                  </a:cubicBezTo>
                  <a:cubicBezTo>
                    <a:pt x="229" y="6566"/>
                    <a:pt x="342" y="6623"/>
                    <a:pt x="466" y="6623"/>
                  </a:cubicBezTo>
                  <a:cubicBezTo>
                    <a:pt x="560" y="6623"/>
                    <a:pt x="661" y="6590"/>
                    <a:pt x="757" y="6522"/>
                  </a:cubicBezTo>
                  <a:lnTo>
                    <a:pt x="1733" y="5829"/>
                  </a:lnTo>
                  <a:lnTo>
                    <a:pt x="1733" y="12288"/>
                  </a:lnTo>
                  <a:cubicBezTo>
                    <a:pt x="1733" y="12508"/>
                    <a:pt x="1922" y="12697"/>
                    <a:pt x="2111" y="12697"/>
                  </a:cubicBezTo>
                  <a:lnTo>
                    <a:pt x="10649" y="12697"/>
                  </a:lnTo>
                  <a:cubicBezTo>
                    <a:pt x="10901" y="12697"/>
                    <a:pt x="11059" y="12508"/>
                    <a:pt x="11059" y="12288"/>
                  </a:cubicBezTo>
                  <a:lnTo>
                    <a:pt x="11059" y="5798"/>
                  </a:lnTo>
                  <a:lnTo>
                    <a:pt x="12035" y="6491"/>
                  </a:lnTo>
                  <a:cubicBezTo>
                    <a:pt x="12114" y="6543"/>
                    <a:pt x="12204" y="6568"/>
                    <a:pt x="12294" y="6568"/>
                  </a:cubicBezTo>
                  <a:cubicBezTo>
                    <a:pt x="12418" y="6568"/>
                    <a:pt x="12542" y="6519"/>
                    <a:pt x="12634" y="6428"/>
                  </a:cubicBezTo>
                  <a:cubicBezTo>
                    <a:pt x="12760" y="6207"/>
                    <a:pt x="12697" y="5987"/>
                    <a:pt x="12571" y="5829"/>
                  </a:cubicBezTo>
                  <a:lnTo>
                    <a:pt x="10901" y="4632"/>
                  </a:lnTo>
                  <a:cubicBezTo>
                    <a:pt x="10901" y="4632"/>
                    <a:pt x="6679" y="1796"/>
                    <a:pt x="6648" y="1796"/>
                  </a:cubicBezTo>
                  <a:lnTo>
                    <a:pt x="6648" y="379"/>
                  </a:lnTo>
                  <a:cubicBezTo>
                    <a:pt x="6648" y="158"/>
                    <a:pt x="6459" y="1"/>
                    <a:pt x="62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2" name="Google Shape;9812;p67"/>
            <p:cNvSpPr/>
            <p:nvPr/>
          </p:nvSpPr>
          <p:spPr>
            <a:xfrm>
              <a:off x="-41615450" y="2813750"/>
              <a:ext cx="152050" cy="144975"/>
            </a:xfrm>
            <a:custGeom>
              <a:avLst/>
              <a:gdLst/>
              <a:ahLst/>
              <a:cxnLst/>
              <a:rect l="l" t="t" r="r" b="b"/>
              <a:pathLst>
                <a:path w="6082" h="5799" extrusionOk="0">
                  <a:moveTo>
                    <a:pt x="3050" y="782"/>
                  </a:moveTo>
                  <a:cubicBezTo>
                    <a:pt x="3325" y="782"/>
                    <a:pt x="3606" y="835"/>
                    <a:pt x="3876" y="947"/>
                  </a:cubicBezTo>
                  <a:cubicBezTo>
                    <a:pt x="4853" y="1419"/>
                    <a:pt x="5357" y="2616"/>
                    <a:pt x="4916" y="3656"/>
                  </a:cubicBezTo>
                  <a:cubicBezTo>
                    <a:pt x="4601" y="4412"/>
                    <a:pt x="3908" y="4916"/>
                    <a:pt x="3025" y="4916"/>
                  </a:cubicBezTo>
                  <a:cubicBezTo>
                    <a:pt x="1545" y="4916"/>
                    <a:pt x="568" y="3436"/>
                    <a:pt x="1135" y="2049"/>
                  </a:cubicBezTo>
                  <a:cubicBezTo>
                    <a:pt x="1465" y="1248"/>
                    <a:pt x="2235" y="782"/>
                    <a:pt x="3050" y="782"/>
                  </a:cubicBezTo>
                  <a:close/>
                  <a:moveTo>
                    <a:pt x="2968" y="0"/>
                  </a:moveTo>
                  <a:cubicBezTo>
                    <a:pt x="1995" y="0"/>
                    <a:pt x="1120" y="497"/>
                    <a:pt x="631" y="1262"/>
                  </a:cubicBezTo>
                  <a:cubicBezTo>
                    <a:pt x="95" y="2081"/>
                    <a:pt x="1" y="3152"/>
                    <a:pt x="347" y="4034"/>
                  </a:cubicBezTo>
                  <a:cubicBezTo>
                    <a:pt x="789" y="5074"/>
                    <a:pt x="1860" y="5798"/>
                    <a:pt x="3057" y="5798"/>
                  </a:cubicBezTo>
                  <a:cubicBezTo>
                    <a:pt x="4034" y="5798"/>
                    <a:pt x="4884" y="5326"/>
                    <a:pt x="5451" y="4538"/>
                  </a:cubicBezTo>
                  <a:cubicBezTo>
                    <a:pt x="5987" y="3719"/>
                    <a:pt x="6081" y="2648"/>
                    <a:pt x="5735" y="1766"/>
                  </a:cubicBezTo>
                  <a:cubicBezTo>
                    <a:pt x="5294" y="726"/>
                    <a:pt x="4223" y="1"/>
                    <a:pt x="3057" y="1"/>
                  </a:cubicBezTo>
                  <a:cubicBezTo>
                    <a:pt x="3027" y="1"/>
                    <a:pt x="2997" y="0"/>
                    <a:pt x="29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3" name="Google Shape;9813;p67"/>
            <p:cNvSpPr/>
            <p:nvPr/>
          </p:nvSpPr>
          <p:spPr>
            <a:xfrm>
              <a:off x="-41550075" y="2853950"/>
              <a:ext cx="40200" cy="42550"/>
            </a:xfrm>
            <a:custGeom>
              <a:avLst/>
              <a:gdLst/>
              <a:ahLst/>
              <a:cxnLst/>
              <a:rect l="l" t="t" r="r" b="b"/>
              <a:pathLst>
                <a:path w="1608" h="1702" extrusionOk="0">
                  <a:moveTo>
                    <a:pt x="379" y="0"/>
                  </a:moveTo>
                  <a:cubicBezTo>
                    <a:pt x="190" y="0"/>
                    <a:pt x="1" y="221"/>
                    <a:pt x="1" y="441"/>
                  </a:cubicBezTo>
                  <a:lnTo>
                    <a:pt x="1" y="1260"/>
                  </a:lnTo>
                  <a:cubicBezTo>
                    <a:pt x="1" y="1512"/>
                    <a:pt x="190" y="1701"/>
                    <a:pt x="379" y="1701"/>
                  </a:cubicBezTo>
                  <a:lnTo>
                    <a:pt x="1230" y="1701"/>
                  </a:lnTo>
                  <a:cubicBezTo>
                    <a:pt x="1450" y="1701"/>
                    <a:pt x="1608" y="1512"/>
                    <a:pt x="1608" y="1260"/>
                  </a:cubicBezTo>
                  <a:cubicBezTo>
                    <a:pt x="1608" y="1040"/>
                    <a:pt x="1419" y="851"/>
                    <a:pt x="1230" y="851"/>
                  </a:cubicBezTo>
                  <a:lnTo>
                    <a:pt x="788" y="851"/>
                  </a:lnTo>
                  <a:lnTo>
                    <a:pt x="788" y="410"/>
                  </a:lnTo>
                  <a:cubicBezTo>
                    <a:pt x="788" y="158"/>
                    <a:pt x="568" y="0"/>
                    <a:pt x="3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14" name="Google Shape;9814;p67"/>
          <p:cNvGrpSpPr/>
          <p:nvPr/>
        </p:nvGrpSpPr>
        <p:grpSpPr>
          <a:xfrm>
            <a:off x="1313266" y="2906655"/>
            <a:ext cx="342211" cy="375620"/>
            <a:chOff x="-39792875" y="1971800"/>
            <a:chExt cx="290650" cy="31902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815" name="Google Shape;9815;p67"/>
            <p:cNvSpPr/>
            <p:nvPr/>
          </p:nvSpPr>
          <p:spPr>
            <a:xfrm>
              <a:off x="-39667650" y="2145075"/>
              <a:ext cx="40975" cy="41775"/>
            </a:xfrm>
            <a:custGeom>
              <a:avLst/>
              <a:gdLst/>
              <a:ahLst/>
              <a:cxnLst/>
              <a:rect l="l" t="t" r="r" b="b"/>
              <a:pathLst>
                <a:path w="1639" h="1671" extrusionOk="0">
                  <a:moveTo>
                    <a:pt x="820" y="1"/>
                  </a:moveTo>
                  <a:cubicBezTo>
                    <a:pt x="379" y="1"/>
                    <a:pt x="1" y="379"/>
                    <a:pt x="1" y="852"/>
                  </a:cubicBezTo>
                  <a:cubicBezTo>
                    <a:pt x="1" y="1293"/>
                    <a:pt x="379" y="1671"/>
                    <a:pt x="820" y="1671"/>
                  </a:cubicBezTo>
                  <a:cubicBezTo>
                    <a:pt x="1261" y="1671"/>
                    <a:pt x="1639" y="1293"/>
                    <a:pt x="1639" y="852"/>
                  </a:cubicBezTo>
                  <a:cubicBezTo>
                    <a:pt x="1639" y="379"/>
                    <a:pt x="1261" y="1"/>
                    <a:pt x="8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6" name="Google Shape;9816;p67"/>
            <p:cNvSpPr/>
            <p:nvPr/>
          </p:nvSpPr>
          <p:spPr>
            <a:xfrm>
              <a:off x="-39792875" y="1971800"/>
              <a:ext cx="290650" cy="319025"/>
            </a:xfrm>
            <a:custGeom>
              <a:avLst/>
              <a:gdLst/>
              <a:ahLst/>
              <a:cxnLst/>
              <a:rect l="l" t="t" r="r" b="b"/>
              <a:pathLst>
                <a:path w="11626" h="12761" extrusionOk="0">
                  <a:moveTo>
                    <a:pt x="6207" y="3687"/>
                  </a:moveTo>
                  <a:cubicBezTo>
                    <a:pt x="6900" y="3687"/>
                    <a:pt x="7436" y="4222"/>
                    <a:pt x="7436" y="4884"/>
                  </a:cubicBezTo>
                  <a:lnTo>
                    <a:pt x="7436" y="11910"/>
                  </a:lnTo>
                  <a:lnTo>
                    <a:pt x="4159" y="11910"/>
                  </a:lnTo>
                  <a:lnTo>
                    <a:pt x="4159" y="4884"/>
                  </a:lnTo>
                  <a:cubicBezTo>
                    <a:pt x="4159" y="4222"/>
                    <a:pt x="4726" y="3687"/>
                    <a:pt x="5388" y="3687"/>
                  </a:cubicBezTo>
                  <a:close/>
                  <a:moveTo>
                    <a:pt x="10744" y="914"/>
                  </a:moveTo>
                  <a:lnTo>
                    <a:pt x="10744" y="3939"/>
                  </a:lnTo>
                  <a:cubicBezTo>
                    <a:pt x="9767" y="4412"/>
                    <a:pt x="9105" y="5420"/>
                    <a:pt x="9105" y="6554"/>
                  </a:cubicBezTo>
                  <a:cubicBezTo>
                    <a:pt x="9105" y="7688"/>
                    <a:pt x="9767" y="8665"/>
                    <a:pt x="10744" y="9137"/>
                  </a:cubicBezTo>
                  <a:cubicBezTo>
                    <a:pt x="10775" y="10145"/>
                    <a:pt x="10775" y="11280"/>
                    <a:pt x="10775" y="11910"/>
                  </a:cubicBezTo>
                  <a:lnTo>
                    <a:pt x="8318" y="11910"/>
                  </a:lnTo>
                  <a:lnTo>
                    <a:pt x="8318" y="4884"/>
                  </a:lnTo>
                  <a:cubicBezTo>
                    <a:pt x="8318" y="3750"/>
                    <a:pt x="7373" y="2805"/>
                    <a:pt x="6207" y="2805"/>
                  </a:cubicBezTo>
                  <a:lnTo>
                    <a:pt x="5388" y="2805"/>
                  </a:lnTo>
                  <a:cubicBezTo>
                    <a:pt x="4254" y="2805"/>
                    <a:pt x="3308" y="3750"/>
                    <a:pt x="3308" y="4884"/>
                  </a:cubicBezTo>
                  <a:lnTo>
                    <a:pt x="3308" y="11910"/>
                  </a:lnTo>
                  <a:lnTo>
                    <a:pt x="820" y="11910"/>
                  </a:lnTo>
                  <a:lnTo>
                    <a:pt x="820" y="9137"/>
                  </a:lnTo>
                  <a:cubicBezTo>
                    <a:pt x="2174" y="8507"/>
                    <a:pt x="2804" y="7026"/>
                    <a:pt x="2332" y="5640"/>
                  </a:cubicBezTo>
                  <a:cubicBezTo>
                    <a:pt x="2080" y="4884"/>
                    <a:pt x="1544" y="4254"/>
                    <a:pt x="820" y="3939"/>
                  </a:cubicBezTo>
                  <a:lnTo>
                    <a:pt x="820" y="914"/>
                  </a:lnTo>
                  <a:close/>
                  <a:moveTo>
                    <a:pt x="441" y="1"/>
                  </a:moveTo>
                  <a:cubicBezTo>
                    <a:pt x="189" y="1"/>
                    <a:pt x="0" y="221"/>
                    <a:pt x="0" y="442"/>
                  </a:cubicBezTo>
                  <a:lnTo>
                    <a:pt x="0" y="4191"/>
                  </a:lnTo>
                  <a:cubicBezTo>
                    <a:pt x="0" y="4349"/>
                    <a:pt x="126" y="4506"/>
                    <a:pt x="284" y="4569"/>
                  </a:cubicBezTo>
                  <a:cubicBezTo>
                    <a:pt x="1072" y="4853"/>
                    <a:pt x="1639" y="5609"/>
                    <a:pt x="1639" y="6522"/>
                  </a:cubicBezTo>
                  <a:cubicBezTo>
                    <a:pt x="1639" y="7404"/>
                    <a:pt x="1072" y="8161"/>
                    <a:pt x="284" y="8476"/>
                  </a:cubicBezTo>
                  <a:cubicBezTo>
                    <a:pt x="126" y="8507"/>
                    <a:pt x="0" y="8665"/>
                    <a:pt x="0" y="8885"/>
                  </a:cubicBezTo>
                  <a:lnTo>
                    <a:pt x="0" y="12351"/>
                  </a:lnTo>
                  <a:cubicBezTo>
                    <a:pt x="0" y="12571"/>
                    <a:pt x="189" y="12760"/>
                    <a:pt x="441" y="12760"/>
                  </a:cubicBezTo>
                  <a:lnTo>
                    <a:pt x="11185" y="12760"/>
                  </a:lnTo>
                  <a:cubicBezTo>
                    <a:pt x="11405" y="12760"/>
                    <a:pt x="11563" y="12571"/>
                    <a:pt x="11626" y="12382"/>
                  </a:cubicBezTo>
                  <a:lnTo>
                    <a:pt x="11626" y="8885"/>
                  </a:lnTo>
                  <a:cubicBezTo>
                    <a:pt x="11626" y="8696"/>
                    <a:pt x="11500" y="8539"/>
                    <a:pt x="11342" y="8476"/>
                  </a:cubicBezTo>
                  <a:cubicBezTo>
                    <a:pt x="10555" y="8192"/>
                    <a:pt x="9956" y="7404"/>
                    <a:pt x="9956" y="6522"/>
                  </a:cubicBezTo>
                  <a:cubicBezTo>
                    <a:pt x="9956" y="5609"/>
                    <a:pt x="10555" y="4853"/>
                    <a:pt x="11342" y="4569"/>
                  </a:cubicBezTo>
                  <a:cubicBezTo>
                    <a:pt x="11500" y="4538"/>
                    <a:pt x="11626" y="4380"/>
                    <a:pt x="11626" y="4191"/>
                  </a:cubicBezTo>
                  <a:lnTo>
                    <a:pt x="11626" y="442"/>
                  </a:lnTo>
                  <a:cubicBezTo>
                    <a:pt x="11626" y="221"/>
                    <a:pt x="11405" y="1"/>
                    <a:pt x="111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17" name="Google Shape;9817;p67"/>
          <p:cNvGrpSpPr/>
          <p:nvPr/>
        </p:nvGrpSpPr>
        <p:grpSpPr>
          <a:xfrm>
            <a:off x="1322068" y="3337731"/>
            <a:ext cx="324609" cy="374825"/>
            <a:chOff x="-39783425" y="2337925"/>
            <a:chExt cx="275700" cy="31835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818" name="Google Shape;9818;p67"/>
            <p:cNvSpPr/>
            <p:nvPr/>
          </p:nvSpPr>
          <p:spPr>
            <a:xfrm>
              <a:off x="-39739325" y="2468600"/>
              <a:ext cx="194575" cy="148500"/>
            </a:xfrm>
            <a:custGeom>
              <a:avLst/>
              <a:gdLst/>
              <a:ahLst/>
              <a:cxnLst/>
              <a:rect l="l" t="t" r="r" b="b"/>
              <a:pathLst>
                <a:path w="7783" h="5940" extrusionOk="0">
                  <a:moveTo>
                    <a:pt x="6349" y="772"/>
                  </a:moveTo>
                  <a:cubicBezTo>
                    <a:pt x="6459" y="772"/>
                    <a:pt x="6570" y="812"/>
                    <a:pt x="6648" y="891"/>
                  </a:cubicBezTo>
                  <a:cubicBezTo>
                    <a:pt x="6711" y="954"/>
                    <a:pt x="6743" y="1017"/>
                    <a:pt x="6806" y="1080"/>
                  </a:cubicBezTo>
                  <a:cubicBezTo>
                    <a:pt x="6837" y="1300"/>
                    <a:pt x="6837" y="1458"/>
                    <a:pt x="6711" y="1552"/>
                  </a:cubicBezTo>
                  <a:lnTo>
                    <a:pt x="3340" y="4955"/>
                  </a:lnTo>
                  <a:cubicBezTo>
                    <a:pt x="3261" y="5033"/>
                    <a:pt x="3151" y="5073"/>
                    <a:pt x="3041" y="5073"/>
                  </a:cubicBezTo>
                  <a:cubicBezTo>
                    <a:pt x="2931" y="5073"/>
                    <a:pt x="2820" y="5033"/>
                    <a:pt x="2742" y="4955"/>
                  </a:cubicBezTo>
                  <a:lnTo>
                    <a:pt x="1040" y="3253"/>
                  </a:lnTo>
                  <a:cubicBezTo>
                    <a:pt x="883" y="3096"/>
                    <a:pt x="883" y="2812"/>
                    <a:pt x="1040" y="2655"/>
                  </a:cubicBezTo>
                  <a:lnTo>
                    <a:pt x="1135" y="2592"/>
                  </a:lnTo>
                  <a:cubicBezTo>
                    <a:pt x="1214" y="2513"/>
                    <a:pt x="1316" y="2474"/>
                    <a:pt x="1418" y="2474"/>
                  </a:cubicBezTo>
                  <a:cubicBezTo>
                    <a:pt x="1521" y="2474"/>
                    <a:pt x="1623" y="2513"/>
                    <a:pt x="1702" y="2592"/>
                  </a:cubicBezTo>
                  <a:lnTo>
                    <a:pt x="2742" y="3600"/>
                  </a:lnTo>
                  <a:cubicBezTo>
                    <a:pt x="2820" y="3679"/>
                    <a:pt x="2931" y="3718"/>
                    <a:pt x="3041" y="3718"/>
                  </a:cubicBezTo>
                  <a:cubicBezTo>
                    <a:pt x="3151" y="3718"/>
                    <a:pt x="3261" y="3679"/>
                    <a:pt x="3340" y="3600"/>
                  </a:cubicBezTo>
                  <a:lnTo>
                    <a:pt x="6050" y="891"/>
                  </a:lnTo>
                  <a:cubicBezTo>
                    <a:pt x="6128" y="812"/>
                    <a:pt x="6239" y="772"/>
                    <a:pt x="6349" y="772"/>
                  </a:cubicBezTo>
                  <a:close/>
                  <a:moveTo>
                    <a:pt x="6369" y="1"/>
                  </a:moveTo>
                  <a:cubicBezTo>
                    <a:pt x="6050" y="1"/>
                    <a:pt x="5719" y="119"/>
                    <a:pt x="5451" y="355"/>
                  </a:cubicBezTo>
                  <a:lnTo>
                    <a:pt x="3025" y="2781"/>
                  </a:lnTo>
                  <a:lnTo>
                    <a:pt x="2269" y="2025"/>
                  </a:lnTo>
                  <a:cubicBezTo>
                    <a:pt x="2040" y="1796"/>
                    <a:pt x="1742" y="1663"/>
                    <a:pt x="1421" y="1663"/>
                  </a:cubicBezTo>
                  <a:cubicBezTo>
                    <a:pt x="1256" y="1663"/>
                    <a:pt x="1085" y="1698"/>
                    <a:pt x="914" y="1773"/>
                  </a:cubicBezTo>
                  <a:cubicBezTo>
                    <a:pt x="694" y="1867"/>
                    <a:pt x="536" y="1993"/>
                    <a:pt x="473" y="2119"/>
                  </a:cubicBezTo>
                  <a:cubicBezTo>
                    <a:pt x="1" y="2592"/>
                    <a:pt x="1" y="3379"/>
                    <a:pt x="473" y="3883"/>
                  </a:cubicBezTo>
                  <a:lnTo>
                    <a:pt x="2143" y="5585"/>
                  </a:lnTo>
                  <a:cubicBezTo>
                    <a:pt x="2379" y="5821"/>
                    <a:pt x="2694" y="5939"/>
                    <a:pt x="3017" y="5939"/>
                  </a:cubicBezTo>
                  <a:cubicBezTo>
                    <a:pt x="3340" y="5939"/>
                    <a:pt x="3671" y="5821"/>
                    <a:pt x="3939" y="5585"/>
                  </a:cubicBezTo>
                  <a:lnTo>
                    <a:pt x="7310" y="2182"/>
                  </a:lnTo>
                  <a:cubicBezTo>
                    <a:pt x="7656" y="1836"/>
                    <a:pt x="7782" y="1300"/>
                    <a:pt x="7593" y="859"/>
                  </a:cubicBezTo>
                  <a:cubicBezTo>
                    <a:pt x="7467" y="575"/>
                    <a:pt x="7310" y="418"/>
                    <a:pt x="7215" y="355"/>
                  </a:cubicBezTo>
                  <a:cubicBezTo>
                    <a:pt x="6995" y="119"/>
                    <a:pt x="6688" y="1"/>
                    <a:pt x="636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9" name="Google Shape;9819;p67"/>
            <p:cNvSpPr/>
            <p:nvPr/>
          </p:nvSpPr>
          <p:spPr>
            <a:xfrm>
              <a:off x="-39783425" y="2337925"/>
              <a:ext cx="275700" cy="318350"/>
            </a:xfrm>
            <a:custGeom>
              <a:avLst/>
              <a:gdLst/>
              <a:ahLst/>
              <a:cxnLst/>
              <a:rect l="l" t="t" r="r" b="b"/>
              <a:pathLst>
                <a:path w="11028" h="12734" extrusionOk="0">
                  <a:moveTo>
                    <a:pt x="5608" y="793"/>
                  </a:moveTo>
                  <a:cubicBezTo>
                    <a:pt x="5829" y="793"/>
                    <a:pt x="5986" y="1014"/>
                    <a:pt x="6049" y="1234"/>
                  </a:cubicBezTo>
                  <a:cubicBezTo>
                    <a:pt x="6049" y="1486"/>
                    <a:pt x="6238" y="1644"/>
                    <a:pt x="6459" y="1644"/>
                  </a:cubicBezTo>
                  <a:lnTo>
                    <a:pt x="8129" y="1644"/>
                  </a:lnTo>
                  <a:cubicBezTo>
                    <a:pt x="8349" y="1644"/>
                    <a:pt x="8507" y="1833"/>
                    <a:pt x="8570" y="2053"/>
                  </a:cubicBezTo>
                  <a:lnTo>
                    <a:pt x="8570" y="2494"/>
                  </a:lnTo>
                  <a:lnTo>
                    <a:pt x="2773" y="2494"/>
                  </a:lnTo>
                  <a:lnTo>
                    <a:pt x="2773" y="2116"/>
                  </a:lnTo>
                  <a:lnTo>
                    <a:pt x="2741" y="2116"/>
                  </a:lnTo>
                  <a:cubicBezTo>
                    <a:pt x="2741" y="1864"/>
                    <a:pt x="2930" y="1707"/>
                    <a:pt x="3119" y="1675"/>
                  </a:cubicBezTo>
                  <a:lnTo>
                    <a:pt x="4789" y="1675"/>
                  </a:lnTo>
                  <a:cubicBezTo>
                    <a:pt x="5010" y="1675"/>
                    <a:pt x="5167" y="1486"/>
                    <a:pt x="5167" y="1234"/>
                  </a:cubicBezTo>
                  <a:cubicBezTo>
                    <a:pt x="5167" y="1014"/>
                    <a:pt x="5356" y="856"/>
                    <a:pt x="5608" y="793"/>
                  </a:cubicBezTo>
                  <a:close/>
                  <a:moveTo>
                    <a:pt x="10177" y="2494"/>
                  </a:moveTo>
                  <a:lnTo>
                    <a:pt x="10177" y="11883"/>
                  </a:lnTo>
                  <a:lnTo>
                    <a:pt x="788" y="11883"/>
                  </a:lnTo>
                  <a:lnTo>
                    <a:pt x="788" y="2494"/>
                  </a:lnTo>
                  <a:lnTo>
                    <a:pt x="1891" y="2494"/>
                  </a:lnTo>
                  <a:lnTo>
                    <a:pt x="1891" y="2904"/>
                  </a:lnTo>
                  <a:cubicBezTo>
                    <a:pt x="1891" y="3125"/>
                    <a:pt x="2111" y="3314"/>
                    <a:pt x="2332" y="3314"/>
                  </a:cubicBezTo>
                  <a:lnTo>
                    <a:pt x="8948" y="3314"/>
                  </a:lnTo>
                  <a:cubicBezTo>
                    <a:pt x="9200" y="3314"/>
                    <a:pt x="9357" y="3125"/>
                    <a:pt x="9357" y="2904"/>
                  </a:cubicBezTo>
                  <a:lnTo>
                    <a:pt x="9357" y="2494"/>
                  </a:lnTo>
                  <a:close/>
                  <a:moveTo>
                    <a:pt x="5615" y="1"/>
                  </a:moveTo>
                  <a:cubicBezTo>
                    <a:pt x="5456" y="1"/>
                    <a:pt x="5293" y="33"/>
                    <a:pt x="5136" y="100"/>
                  </a:cubicBezTo>
                  <a:cubicBezTo>
                    <a:pt x="4821" y="226"/>
                    <a:pt x="4537" y="478"/>
                    <a:pt x="4474" y="856"/>
                  </a:cubicBezTo>
                  <a:lnTo>
                    <a:pt x="3151" y="856"/>
                  </a:lnTo>
                  <a:cubicBezTo>
                    <a:pt x="2647" y="856"/>
                    <a:pt x="2174" y="1203"/>
                    <a:pt x="1985" y="1675"/>
                  </a:cubicBezTo>
                  <a:lnTo>
                    <a:pt x="410" y="1675"/>
                  </a:lnTo>
                  <a:cubicBezTo>
                    <a:pt x="158" y="1675"/>
                    <a:pt x="0" y="1864"/>
                    <a:pt x="0" y="2116"/>
                  </a:cubicBezTo>
                  <a:lnTo>
                    <a:pt x="0" y="12292"/>
                  </a:lnTo>
                  <a:cubicBezTo>
                    <a:pt x="0" y="12544"/>
                    <a:pt x="221" y="12734"/>
                    <a:pt x="410" y="12734"/>
                  </a:cubicBezTo>
                  <a:lnTo>
                    <a:pt x="10618" y="12734"/>
                  </a:lnTo>
                  <a:cubicBezTo>
                    <a:pt x="10838" y="12734"/>
                    <a:pt x="11027" y="12544"/>
                    <a:pt x="11027" y="12292"/>
                  </a:cubicBezTo>
                  <a:lnTo>
                    <a:pt x="11027" y="2116"/>
                  </a:lnTo>
                  <a:cubicBezTo>
                    <a:pt x="10996" y="1864"/>
                    <a:pt x="10807" y="1675"/>
                    <a:pt x="10555" y="1675"/>
                  </a:cubicBezTo>
                  <a:lnTo>
                    <a:pt x="9263" y="1675"/>
                  </a:lnTo>
                  <a:cubicBezTo>
                    <a:pt x="9105" y="1203"/>
                    <a:pt x="8633" y="856"/>
                    <a:pt x="8097" y="856"/>
                  </a:cubicBezTo>
                  <a:lnTo>
                    <a:pt x="6774" y="856"/>
                  </a:lnTo>
                  <a:cubicBezTo>
                    <a:pt x="6606" y="328"/>
                    <a:pt x="6127" y="1"/>
                    <a:pt x="56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20" name="Google Shape;9820;p67"/>
          <p:cNvSpPr/>
          <p:nvPr/>
        </p:nvSpPr>
        <p:spPr>
          <a:xfrm>
            <a:off x="1296433" y="3802308"/>
            <a:ext cx="371911" cy="373265"/>
          </a:xfrm>
          <a:custGeom>
            <a:avLst/>
            <a:gdLst/>
            <a:ahLst/>
            <a:cxnLst/>
            <a:rect l="l" t="t" r="r" b="b"/>
            <a:pathLst>
              <a:path w="12635" h="12681" extrusionOk="0">
                <a:moveTo>
                  <a:pt x="2017" y="865"/>
                </a:moveTo>
                <a:lnTo>
                  <a:pt x="3624" y="1275"/>
                </a:lnTo>
                <a:cubicBezTo>
                  <a:pt x="3655" y="1370"/>
                  <a:pt x="2679" y="4961"/>
                  <a:pt x="2679" y="4961"/>
                </a:cubicBezTo>
                <a:lnTo>
                  <a:pt x="2553" y="5339"/>
                </a:lnTo>
                <a:lnTo>
                  <a:pt x="946" y="4898"/>
                </a:lnTo>
                <a:lnTo>
                  <a:pt x="2017" y="865"/>
                </a:lnTo>
                <a:close/>
                <a:moveTo>
                  <a:pt x="10460" y="4867"/>
                </a:moveTo>
                <a:lnTo>
                  <a:pt x="11689" y="5182"/>
                </a:lnTo>
                <a:lnTo>
                  <a:pt x="11469" y="6001"/>
                </a:lnTo>
                <a:lnTo>
                  <a:pt x="10240" y="5686"/>
                </a:lnTo>
                <a:lnTo>
                  <a:pt x="10460" y="4867"/>
                </a:lnTo>
                <a:close/>
                <a:moveTo>
                  <a:pt x="4159" y="2346"/>
                </a:moveTo>
                <a:lnTo>
                  <a:pt x="9799" y="3858"/>
                </a:lnTo>
                <a:lnTo>
                  <a:pt x="9200" y="6284"/>
                </a:lnTo>
                <a:lnTo>
                  <a:pt x="8381" y="6064"/>
                </a:lnTo>
                <a:cubicBezTo>
                  <a:pt x="8413" y="5465"/>
                  <a:pt x="8161" y="4867"/>
                  <a:pt x="7625" y="4552"/>
                </a:cubicBezTo>
                <a:cubicBezTo>
                  <a:pt x="7341" y="4366"/>
                  <a:pt x="7014" y="4275"/>
                  <a:pt x="6691" y="4275"/>
                </a:cubicBezTo>
                <a:cubicBezTo>
                  <a:pt x="6084" y="4275"/>
                  <a:pt x="5487" y="4596"/>
                  <a:pt x="5199" y="5213"/>
                </a:cubicBezTo>
                <a:cubicBezTo>
                  <a:pt x="4601" y="5056"/>
                  <a:pt x="3529" y="4804"/>
                  <a:pt x="3529" y="4804"/>
                </a:cubicBezTo>
                <a:cubicBezTo>
                  <a:pt x="3624" y="4552"/>
                  <a:pt x="4128" y="2630"/>
                  <a:pt x="4159" y="2346"/>
                </a:cubicBezTo>
                <a:close/>
                <a:moveTo>
                  <a:pt x="6746" y="5106"/>
                </a:moveTo>
                <a:cubicBezTo>
                  <a:pt x="7102" y="5106"/>
                  <a:pt x="7435" y="5355"/>
                  <a:pt x="7562" y="5686"/>
                </a:cubicBezTo>
                <a:cubicBezTo>
                  <a:pt x="7594" y="5906"/>
                  <a:pt x="7594" y="6095"/>
                  <a:pt x="7531" y="6284"/>
                </a:cubicBezTo>
                <a:cubicBezTo>
                  <a:pt x="7368" y="6610"/>
                  <a:pt x="7067" y="6798"/>
                  <a:pt x="6756" y="6798"/>
                </a:cubicBezTo>
                <a:cubicBezTo>
                  <a:pt x="6646" y="6798"/>
                  <a:pt x="6535" y="6775"/>
                  <a:pt x="6428" y="6725"/>
                </a:cubicBezTo>
                <a:cubicBezTo>
                  <a:pt x="6176" y="6631"/>
                  <a:pt x="6018" y="6442"/>
                  <a:pt x="5955" y="6221"/>
                </a:cubicBezTo>
                <a:cubicBezTo>
                  <a:pt x="5798" y="5749"/>
                  <a:pt x="6050" y="5276"/>
                  <a:pt x="6491" y="5150"/>
                </a:cubicBezTo>
                <a:cubicBezTo>
                  <a:pt x="6575" y="5120"/>
                  <a:pt x="6661" y="5106"/>
                  <a:pt x="6746" y="5106"/>
                </a:cubicBezTo>
                <a:close/>
                <a:moveTo>
                  <a:pt x="7531" y="7387"/>
                </a:moveTo>
                <a:lnTo>
                  <a:pt x="8476" y="9277"/>
                </a:lnTo>
                <a:lnTo>
                  <a:pt x="4947" y="9277"/>
                </a:lnTo>
                <a:lnTo>
                  <a:pt x="5955" y="7387"/>
                </a:lnTo>
                <a:cubicBezTo>
                  <a:pt x="6192" y="7529"/>
                  <a:pt x="6451" y="7600"/>
                  <a:pt x="6719" y="7600"/>
                </a:cubicBezTo>
                <a:cubicBezTo>
                  <a:pt x="6987" y="7600"/>
                  <a:pt x="7263" y="7529"/>
                  <a:pt x="7531" y="7387"/>
                </a:cubicBezTo>
                <a:close/>
                <a:moveTo>
                  <a:pt x="1791" y="1"/>
                </a:moveTo>
                <a:cubicBezTo>
                  <a:pt x="1607" y="1"/>
                  <a:pt x="1440" y="138"/>
                  <a:pt x="1387" y="298"/>
                </a:cubicBezTo>
                <a:lnTo>
                  <a:pt x="95" y="5150"/>
                </a:lnTo>
                <a:cubicBezTo>
                  <a:pt x="1" y="5371"/>
                  <a:pt x="158" y="5591"/>
                  <a:pt x="347" y="5654"/>
                </a:cubicBezTo>
                <a:lnTo>
                  <a:pt x="2742" y="6284"/>
                </a:lnTo>
                <a:cubicBezTo>
                  <a:pt x="2773" y="6288"/>
                  <a:pt x="2804" y="6290"/>
                  <a:pt x="2833" y="6290"/>
                </a:cubicBezTo>
                <a:cubicBezTo>
                  <a:pt x="3040" y="6290"/>
                  <a:pt x="3195" y="6194"/>
                  <a:pt x="3277" y="6001"/>
                </a:cubicBezTo>
                <a:lnTo>
                  <a:pt x="3403" y="5623"/>
                </a:lnTo>
                <a:lnTo>
                  <a:pt x="5073" y="6095"/>
                </a:lnTo>
                <a:cubicBezTo>
                  <a:pt x="5073" y="6379"/>
                  <a:pt x="5199" y="6631"/>
                  <a:pt x="5325" y="6883"/>
                </a:cubicBezTo>
                <a:lnTo>
                  <a:pt x="2616" y="12081"/>
                </a:lnTo>
                <a:cubicBezTo>
                  <a:pt x="2490" y="12270"/>
                  <a:pt x="2553" y="12522"/>
                  <a:pt x="2773" y="12617"/>
                </a:cubicBezTo>
                <a:cubicBezTo>
                  <a:pt x="2838" y="12660"/>
                  <a:pt x="2907" y="12681"/>
                  <a:pt x="2974" y="12681"/>
                </a:cubicBezTo>
                <a:cubicBezTo>
                  <a:pt x="3103" y="12681"/>
                  <a:pt x="3226" y="12604"/>
                  <a:pt x="3309" y="12459"/>
                </a:cubicBezTo>
                <a:lnTo>
                  <a:pt x="4538" y="10191"/>
                </a:lnTo>
                <a:cubicBezTo>
                  <a:pt x="4559" y="10201"/>
                  <a:pt x="4538" y="10205"/>
                  <a:pt x="4668" y="10205"/>
                </a:cubicBezTo>
                <a:cubicBezTo>
                  <a:pt x="4930" y="10205"/>
                  <a:pt x="5798" y="10191"/>
                  <a:pt x="8822" y="10191"/>
                </a:cubicBezTo>
                <a:lnTo>
                  <a:pt x="8917" y="10191"/>
                </a:lnTo>
                <a:lnTo>
                  <a:pt x="10082" y="12459"/>
                </a:lnTo>
                <a:cubicBezTo>
                  <a:pt x="10165" y="12604"/>
                  <a:pt x="10289" y="12681"/>
                  <a:pt x="10426" y="12681"/>
                </a:cubicBezTo>
                <a:cubicBezTo>
                  <a:pt x="10498" y="12681"/>
                  <a:pt x="10574" y="12660"/>
                  <a:pt x="10650" y="12617"/>
                </a:cubicBezTo>
                <a:cubicBezTo>
                  <a:pt x="10839" y="12522"/>
                  <a:pt x="10902" y="12270"/>
                  <a:pt x="10807" y="12081"/>
                </a:cubicBezTo>
                <a:lnTo>
                  <a:pt x="8129" y="6914"/>
                </a:lnTo>
                <a:lnTo>
                  <a:pt x="9389" y="7261"/>
                </a:lnTo>
                <a:cubicBezTo>
                  <a:pt x="9428" y="7272"/>
                  <a:pt x="9466" y="7277"/>
                  <a:pt x="9503" y="7277"/>
                </a:cubicBezTo>
                <a:cubicBezTo>
                  <a:pt x="9674" y="7277"/>
                  <a:pt x="9816" y="7164"/>
                  <a:pt x="9893" y="7009"/>
                </a:cubicBezTo>
                <a:lnTo>
                  <a:pt x="10019" y="6599"/>
                </a:lnTo>
                <a:lnTo>
                  <a:pt x="11626" y="7040"/>
                </a:lnTo>
                <a:cubicBezTo>
                  <a:pt x="11660" y="7050"/>
                  <a:pt x="11694" y="7055"/>
                  <a:pt x="11727" y="7055"/>
                </a:cubicBezTo>
                <a:cubicBezTo>
                  <a:pt x="11910" y="7055"/>
                  <a:pt x="12077" y="6917"/>
                  <a:pt x="12130" y="6757"/>
                </a:cubicBezTo>
                <a:lnTo>
                  <a:pt x="12571" y="5150"/>
                </a:lnTo>
                <a:cubicBezTo>
                  <a:pt x="12634" y="4804"/>
                  <a:pt x="12508" y="4583"/>
                  <a:pt x="12288" y="4520"/>
                </a:cubicBezTo>
                <a:lnTo>
                  <a:pt x="10681" y="4079"/>
                </a:lnTo>
                <a:lnTo>
                  <a:pt x="10776" y="3701"/>
                </a:lnTo>
                <a:cubicBezTo>
                  <a:pt x="10839" y="3449"/>
                  <a:pt x="10713" y="3260"/>
                  <a:pt x="10523" y="3165"/>
                </a:cubicBezTo>
                <a:lnTo>
                  <a:pt x="4443" y="1559"/>
                </a:lnTo>
                <a:lnTo>
                  <a:pt x="4569" y="1181"/>
                </a:lnTo>
                <a:cubicBezTo>
                  <a:pt x="4601" y="928"/>
                  <a:pt x="4506" y="739"/>
                  <a:pt x="4285" y="645"/>
                </a:cubicBezTo>
                <a:lnTo>
                  <a:pt x="1891" y="15"/>
                </a:lnTo>
                <a:cubicBezTo>
                  <a:pt x="1857" y="5"/>
                  <a:pt x="1824" y="1"/>
                  <a:pt x="1791" y="1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821" name="Google Shape;9821;p67"/>
          <p:cNvGrpSpPr/>
          <p:nvPr/>
        </p:nvGrpSpPr>
        <p:grpSpPr>
          <a:xfrm>
            <a:off x="3490328" y="2878839"/>
            <a:ext cx="383950" cy="372618"/>
            <a:chOff x="-37956150" y="1948175"/>
            <a:chExt cx="326100" cy="31647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822" name="Google Shape;9822;p67"/>
            <p:cNvSpPr/>
            <p:nvPr/>
          </p:nvSpPr>
          <p:spPr>
            <a:xfrm>
              <a:off x="-37956150" y="1948175"/>
              <a:ext cx="326100" cy="316475"/>
            </a:xfrm>
            <a:custGeom>
              <a:avLst/>
              <a:gdLst/>
              <a:ahLst/>
              <a:cxnLst/>
              <a:rect l="l" t="t" r="r" b="b"/>
              <a:pathLst>
                <a:path w="13044" h="12659" extrusionOk="0">
                  <a:moveTo>
                    <a:pt x="11627" y="844"/>
                  </a:moveTo>
                  <a:cubicBezTo>
                    <a:pt x="11847" y="844"/>
                    <a:pt x="12067" y="993"/>
                    <a:pt x="12067" y="1229"/>
                  </a:cubicBezTo>
                  <a:cubicBezTo>
                    <a:pt x="12067" y="1355"/>
                    <a:pt x="12036" y="1418"/>
                    <a:pt x="11941" y="1513"/>
                  </a:cubicBezTo>
                  <a:lnTo>
                    <a:pt x="9106" y="4254"/>
                  </a:lnTo>
                  <a:cubicBezTo>
                    <a:pt x="8948" y="4065"/>
                    <a:pt x="8759" y="3876"/>
                    <a:pt x="8507" y="3687"/>
                  </a:cubicBezTo>
                  <a:cubicBezTo>
                    <a:pt x="9358" y="2899"/>
                    <a:pt x="11343" y="946"/>
                    <a:pt x="11343" y="946"/>
                  </a:cubicBezTo>
                  <a:cubicBezTo>
                    <a:pt x="11423" y="876"/>
                    <a:pt x="11525" y="844"/>
                    <a:pt x="11627" y="844"/>
                  </a:cubicBezTo>
                  <a:close/>
                  <a:moveTo>
                    <a:pt x="3845" y="10712"/>
                  </a:moveTo>
                  <a:lnTo>
                    <a:pt x="4412" y="11311"/>
                  </a:lnTo>
                  <a:lnTo>
                    <a:pt x="4065" y="11657"/>
                  </a:lnTo>
                  <a:cubicBezTo>
                    <a:pt x="3986" y="11736"/>
                    <a:pt x="3876" y="11776"/>
                    <a:pt x="3766" y="11776"/>
                  </a:cubicBezTo>
                  <a:cubicBezTo>
                    <a:pt x="3656" y="11776"/>
                    <a:pt x="3545" y="11736"/>
                    <a:pt x="3467" y="11657"/>
                  </a:cubicBezTo>
                  <a:cubicBezTo>
                    <a:pt x="3309" y="11500"/>
                    <a:pt x="3309" y="11248"/>
                    <a:pt x="3467" y="11090"/>
                  </a:cubicBezTo>
                  <a:lnTo>
                    <a:pt x="3845" y="10712"/>
                  </a:lnTo>
                  <a:close/>
                  <a:moveTo>
                    <a:pt x="6222" y="3658"/>
                  </a:moveTo>
                  <a:cubicBezTo>
                    <a:pt x="6719" y="3658"/>
                    <a:pt x="7224" y="3789"/>
                    <a:pt x="7688" y="4065"/>
                  </a:cubicBezTo>
                  <a:cubicBezTo>
                    <a:pt x="8035" y="4254"/>
                    <a:pt x="8350" y="4569"/>
                    <a:pt x="8602" y="4884"/>
                  </a:cubicBezTo>
                  <a:cubicBezTo>
                    <a:pt x="9389" y="6207"/>
                    <a:pt x="9106" y="7782"/>
                    <a:pt x="8129" y="8759"/>
                  </a:cubicBezTo>
                  <a:lnTo>
                    <a:pt x="7027" y="9862"/>
                  </a:lnTo>
                  <a:cubicBezTo>
                    <a:pt x="6838" y="10051"/>
                    <a:pt x="6712" y="10334"/>
                    <a:pt x="6680" y="10649"/>
                  </a:cubicBezTo>
                  <a:cubicBezTo>
                    <a:pt x="6680" y="11027"/>
                    <a:pt x="6554" y="11468"/>
                    <a:pt x="6270" y="11752"/>
                  </a:cubicBezTo>
                  <a:cubicBezTo>
                    <a:pt x="6255" y="11768"/>
                    <a:pt x="6215" y="11776"/>
                    <a:pt x="6176" y="11776"/>
                  </a:cubicBezTo>
                  <a:cubicBezTo>
                    <a:pt x="6137" y="11776"/>
                    <a:pt x="6097" y="11768"/>
                    <a:pt x="6081" y="11752"/>
                  </a:cubicBezTo>
                  <a:cubicBezTo>
                    <a:pt x="726" y="6396"/>
                    <a:pt x="1009" y="6680"/>
                    <a:pt x="1009" y="6617"/>
                  </a:cubicBezTo>
                  <a:lnTo>
                    <a:pt x="1009" y="6522"/>
                  </a:lnTo>
                  <a:cubicBezTo>
                    <a:pt x="1009" y="6459"/>
                    <a:pt x="1041" y="6459"/>
                    <a:pt x="1041" y="6459"/>
                  </a:cubicBezTo>
                  <a:cubicBezTo>
                    <a:pt x="1198" y="6302"/>
                    <a:pt x="1419" y="6207"/>
                    <a:pt x="1671" y="6113"/>
                  </a:cubicBezTo>
                  <a:cubicBezTo>
                    <a:pt x="2049" y="5987"/>
                    <a:pt x="2269" y="6081"/>
                    <a:pt x="2616" y="5955"/>
                  </a:cubicBezTo>
                  <a:cubicBezTo>
                    <a:pt x="2773" y="5892"/>
                    <a:pt x="2899" y="5798"/>
                    <a:pt x="2994" y="5672"/>
                  </a:cubicBezTo>
                  <a:lnTo>
                    <a:pt x="4191" y="4506"/>
                  </a:lnTo>
                  <a:cubicBezTo>
                    <a:pt x="4741" y="3956"/>
                    <a:pt x="5473" y="3658"/>
                    <a:pt x="6222" y="3658"/>
                  </a:cubicBezTo>
                  <a:close/>
                  <a:moveTo>
                    <a:pt x="11637" y="1"/>
                  </a:moveTo>
                  <a:cubicBezTo>
                    <a:pt x="11322" y="1"/>
                    <a:pt x="11007" y="127"/>
                    <a:pt x="10776" y="379"/>
                  </a:cubicBezTo>
                  <a:lnTo>
                    <a:pt x="7814" y="3277"/>
                  </a:lnTo>
                  <a:cubicBezTo>
                    <a:pt x="7301" y="3032"/>
                    <a:pt x="6741" y="2908"/>
                    <a:pt x="6181" y="2908"/>
                  </a:cubicBezTo>
                  <a:cubicBezTo>
                    <a:pt x="5227" y="2908"/>
                    <a:pt x="4275" y="3268"/>
                    <a:pt x="3561" y="4002"/>
                  </a:cubicBezTo>
                  <a:lnTo>
                    <a:pt x="2364" y="5167"/>
                  </a:lnTo>
                  <a:cubicBezTo>
                    <a:pt x="2301" y="5262"/>
                    <a:pt x="2175" y="5294"/>
                    <a:pt x="2049" y="5294"/>
                  </a:cubicBezTo>
                  <a:cubicBezTo>
                    <a:pt x="915" y="5325"/>
                    <a:pt x="474" y="5924"/>
                    <a:pt x="411" y="5955"/>
                  </a:cubicBezTo>
                  <a:cubicBezTo>
                    <a:pt x="1" y="6365"/>
                    <a:pt x="64" y="6932"/>
                    <a:pt x="411" y="7341"/>
                  </a:cubicBezTo>
                  <a:lnTo>
                    <a:pt x="3246" y="10177"/>
                  </a:lnTo>
                  <a:lnTo>
                    <a:pt x="2836" y="10555"/>
                  </a:lnTo>
                  <a:cubicBezTo>
                    <a:pt x="2206" y="11185"/>
                    <a:pt x="2458" y="12256"/>
                    <a:pt x="3246" y="12571"/>
                  </a:cubicBezTo>
                  <a:cubicBezTo>
                    <a:pt x="3395" y="12631"/>
                    <a:pt x="3547" y="12659"/>
                    <a:pt x="3696" y="12659"/>
                  </a:cubicBezTo>
                  <a:cubicBezTo>
                    <a:pt x="4020" y="12659"/>
                    <a:pt x="4332" y="12525"/>
                    <a:pt x="4569" y="12288"/>
                  </a:cubicBezTo>
                  <a:lnTo>
                    <a:pt x="4979" y="11910"/>
                  </a:lnTo>
                  <a:lnTo>
                    <a:pt x="5451" y="12382"/>
                  </a:lnTo>
                  <a:cubicBezTo>
                    <a:pt x="5636" y="12567"/>
                    <a:pt x="5874" y="12654"/>
                    <a:pt x="6116" y="12654"/>
                  </a:cubicBezTo>
                  <a:cubicBezTo>
                    <a:pt x="6370" y="12654"/>
                    <a:pt x="6628" y="12559"/>
                    <a:pt x="6838" y="12382"/>
                  </a:cubicBezTo>
                  <a:cubicBezTo>
                    <a:pt x="7247" y="11941"/>
                    <a:pt x="7468" y="11342"/>
                    <a:pt x="7499" y="10712"/>
                  </a:cubicBezTo>
                  <a:cubicBezTo>
                    <a:pt x="7499" y="10649"/>
                    <a:pt x="7531" y="10523"/>
                    <a:pt x="7625" y="10460"/>
                  </a:cubicBezTo>
                  <a:lnTo>
                    <a:pt x="8728" y="9358"/>
                  </a:lnTo>
                  <a:cubicBezTo>
                    <a:pt x="9862" y="8192"/>
                    <a:pt x="10209" y="6428"/>
                    <a:pt x="9547" y="5010"/>
                  </a:cubicBezTo>
                  <a:lnTo>
                    <a:pt x="12540" y="2112"/>
                  </a:lnTo>
                  <a:cubicBezTo>
                    <a:pt x="12666" y="1986"/>
                    <a:pt x="12729" y="1828"/>
                    <a:pt x="12823" y="1670"/>
                  </a:cubicBezTo>
                  <a:cubicBezTo>
                    <a:pt x="13044" y="1072"/>
                    <a:pt x="12729" y="379"/>
                    <a:pt x="12099" y="95"/>
                  </a:cubicBezTo>
                  <a:cubicBezTo>
                    <a:pt x="11952" y="32"/>
                    <a:pt x="11794" y="1"/>
                    <a:pt x="116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3" name="Google Shape;9823;p67"/>
            <p:cNvSpPr/>
            <p:nvPr/>
          </p:nvSpPr>
          <p:spPr>
            <a:xfrm>
              <a:off x="-37729300" y="2054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4" name="Google Shape;9824;p67"/>
            <p:cNvSpPr/>
            <p:nvPr/>
          </p:nvSpPr>
          <p:spPr>
            <a:xfrm>
              <a:off x="-37839575" y="2058625"/>
              <a:ext cx="81950" cy="34300"/>
            </a:xfrm>
            <a:custGeom>
              <a:avLst/>
              <a:gdLst/>
              <a:ahLst/>
              <a:cxnLst/>
              <a:rect l="l" t="t" r="r" b="b"/>
              <a:pathLst>
                <a:path w="3278" h="1372" extrusionOk="0">
                  <a:moveTo>
                    <a:pt x="1497" y="0"/>
                  </a:moveTo>
                  <a:cubicBezTo>
                    <a:pt x="1030" y="0"/>
                    <a:pt x="577" y="150"/>
                    <a:pt x="221" y="434"/>
                  </a:cubicBezTo>
                  <a:cubicBezTo>
                    <a:pt x="32" y="623"/>
                    <a:pt x="1" y="876"/>
                    <a:pt x="158" y="1065"/>
                  </a:cubicBezTo>
                  <a:cubicBezTo>
                    <a:pt x="245" y="1151"/>
                    <a:pt x="350" y="1200"/>
                    <a:pt x="465" y="1200"/>
                  </a:cubicBezTo>
                  <a:cubicBezTo>
                    <a:pt x="558" y="1200"/>
                    <a:pt x="657" y="1167"/>
                    <a:pt x="757" y="1096"/>
                  </a:cubicBezTo>
                  <a:cubicBezTo>
                    <a:pt x="968" y="927"/>
                    <a:pt x="1241" y="840"/>
                    <a:pt x="1524" y="840"/>
                  </a:cubicBezTo>
                  <a:cubicBezTo>
                    <a:pt x="1876" y="840"/>
                    <a:pt x="2242" y="974"/>
                    <a:pt x="2521" y="1254"/>
                  </a:cubicBezTo>
                  <a:cubicBezTo>
                    <a:pt x="2600" y="1332"/>
                    <a:pt x="2710" y="1372"/>
                    <a:pt x="2820" y="1372"/>
                  </a:cubicBezTo>
                  <a:cubicBezTo>
                    <a:pt x="2931" y="1372"/>
                    <a:pt x="3041" y="1332"/>
                    <a:pt x="3120" y="1254"/>
                  </a:cubicBezTo>
                  <a:cubicBezTo>
                    <a:pt x="3277" y="1096"/>
                    <a:pt x="3277" y="844"/>
                    <a:pt x="3120" y="686"/>
                  </a:cubicBezTo>
                  <a:cubicBezTo>
                    <a:pt x="2653" y="220"/>
                    <a:pt x="2064" y="0"/>
                    <a:pt x="14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25" name="Google Shape;9825;p67"/>
          <p:cNvGrpSpPr/>
          <p:nvPr/>
        </p:nvGrpSpPr>
        <p:grpSpPr>
          <a:xfrm>
            <a:off x="3497847" y="3386092"/>
            <a:ext cx="375620" cy="243015"/>
            <a:chOff x="-37953000" y="2379000"/>
            <a:chExt cx="319025" cy="20640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826" name="Google Shape;9826;p67"/>
            <p:cNvSpPr/>
            <p:nvPr/>
          </p:nvSpPr>
          <p:spPr>
            <a:xfrm>
              <a:off x="-37953000" y="2379000"/>
              <a:ext cx="319025" cy="206400"/>
            </a:xfrm>
            <a:custGeom>
              <a:avLst/>
              <a:gdLst/>
              <a:ahLst/>
              <a:cxnLst/>
              <a:rect l="l" t="t" r="r" b="b"/>
              <a:pathLst>
                <a:path w="12761" h="8256" extrusionOk="0">
                  <a:moveTo>
                    <a:pt x="11469" y="788"/>
                  </a:moveTo>
                  <a:cubicBezTo>
                    <a:pt x="11721" y="788"/>
                    <a:pt x="11878" y="977"/>
                    <a:pt x="11910" y="1198"/>
                  </a:cubicBezTo>
                  <a:lnTo>
                    <a:pt x="11910" y="6207"/>
                  </a:lnTo>
                  <a:lnTo>
                    <a:pt x="11847" y="6207"/>
                  </a:lnTo>
                  <a:cubicBezTo>
                    <a:pt x="11847" y="6396"/>
                    <a:pt x="11752" y="6554"/>
                    <a:pt x="11595" y="6617"/>
                  </a:cubicBezTo>
                  <a:cubicBezTo>
                    <a:pt x="11563" y="6627"/>
                    <a:pt x="11612" y="6631"/>
                    <a:pt x="11289" y="6631"/>
                  </a:cubicBezTo>
                  <a:cubicBezTo>
                    <a:pt x="10643" y="6631"/>
                    <a:pt x="8507" y="6617"/>
                    <a:pt x="1261" y="6617"/>
                  </a:cubicBezTo>
                  <a:cubicBezTo>
                    <a:pt x="1041" y="6617"/>
                    <a:pt x="883" y="6396"/>
                    <a:pt x="852" y="6176"/>
                  </a:cubicBezTo>
                  <a:lnTo>
                    <a:pt x="852" y="1198"/>
                  </a:lnTo>
                  <a:cubicBezTo>
                    <a:pt x="852" y="977"/>
                    <a:pt x="1041" y="820"/>
                    <a:pt x="1261" y="788"/>
                  </a:cubicBezTo>
                  <a:close/>
                  <a:moveTo>
                    <a:pt x="1261" y="1"/>
                  </a:moveTo>
                  <a:cubicBezTo>
                    <a:pt x="600" y="1"/>
                    <a:pt x="1" y="536"/>
                    <a:pt x="1" y="1198"/>
                  </a:cubicBezTo>
                  <a:lnTo>
                    <a:pt x="1" y="6176"/>
                  </a:lnTo>
                  <a:cubicBezTo>
                    <a:pt x="1" y="6711"/>
                    <a:pt x="348" y="7152"/>
                    <a:pt x="820" y="7341"/>
                  </a:cubicBezTo>
                  <a:lnTo>
                    <a:pt x="820" y="7814"/>
                  </a:lnTo>
                  <a:cubicBezTo>
                    <a:pt x="820" y="8066"/>
                    <a:pt x="1041" y="8255"/>
                    <a:pt x="1261" y="8255"/>
                  </a:cubicBezTo>
                  <a:lnTo>
                    <a:pt x="2931" y="8255"/>
                  </a:lnTo>
                  <a:cubicBezTo>
                    <a:pt x="3151" y="8255"/>
                    <a:pt x="3341" y="8066"/>
                    <a:pt x="3341" y="7814"/>
                  </a:cubicBezTo>
                  <a:lnTo>
                    <a:pt x="3341" y="7404"/>
                  </a:lnTo>
                  <a:lnTo>
                    <a:pt x="9421" y="7404"/>
                  </a:lnTo>
                  <a:lnTo>
                    <a:pt x="9421" y="7814"/>
                  </a:lnTo>
                  <a:cubicBezTo>
                    <a:pt x="9421" y="8066"/>
                    <a:pt x="9610" y="8255"/>
                    <a:pt x="9862" y="8255"/>
                  </a:cubicBezTo>
                  <a:lnTo>
                    <a:pt x="11500" y="8255"/>
                  </a:lnTo>
                  <a:cubicBezTo>
                    <a:pt x="11752" y="8255"/>
                    <a:pt x="11941" y="8066"/>
                    <a:pt x="11941" y="7814"/>
                  </a:cubicBezTo>
                  <a:lnTo>
                    <a:pt x="11941" y="7341"/>
                  </a:lnTo>
                  <a:cubicBezTo>
                    <a:pt x="12445" y="7184"/>
                    <a:pt x="12760" y="6711"/>
                    <a:pt x="12760" y="6176"/>
                  </a:cubicBezTo>
                  <a:lnTo>
                    <a:pt x="12760" y="1198"/>
                  </a:lnTo>
                  <a:cubicBezTo>
                    <a:pt x="12697" y="536"/>
                    <a:pt x="12130" y="1"/>
                    <a:pt x="1146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7" name="Google Shape;9827;p67"/>
            <p:cNvSpPr/>
            <p:nvPr/>
          </p:nvSpPr>
          <p:spPr>
            <a:xfrm>
              <a:off x="-37780500" y="2419975"/>
              <a:ext cx="110300" cy="104075"/>
            </a:xfrm>
            <a:custGeom>
              <a:avLst/>
              <a:gdLst/>
              <a:ahLst/>
              <a:cxnLst/>
              <a:rect l="l" t="t" r="r" b="b"/>
              <a:pathLst>
                <a:path w="4412" h="4163" extrusionOk="0">
                  <a:moveTo>
                    <a:pt x="2043" y="804"/>
                  </a:moveTo>
                  <a:cubicBezTo>
                    <a:pt x="2447" y="804"/>
                    <a:pt x="2859" y="1006"/>
                    <a:pt x="3120" y="1386"/>
                  </a:cubicBezTo>
                  <a:cubicBezTo>
                    <a:pt x="3466" y="1922"/>
                    <a:pt x="3340" y="2709"/>
                    <a:pt x="2742" y="3119"/>
                  </a:cubicBezTo>
                  <a:cubicBezTo>
                    <a:pt x="2544" y="3259"/>
                    <a:pt x="2312" y="3325"/>
                    <a:pt x="2077" y="3325"/>
                  </a:cubicBezTo>
                  <a:cubicBezTo>
                    <a:pt x="1676" y="3325"/>
                    <a:pt x="1267" y="3130"/>
                    <a:pt x="1009" y="2773"/>
                  </a:cubicBezTo>
                  <a:cubicBezTo>
                    <a:pt x="631" y="2205"/>
                    <a:pt x="788" y="1418"/>
                    <a:pt x="1387" y="1008"/>
                  </a:cubicBezTo>
                  <a:cubicBezTo>
                    <a:pt x="1582" y="870"/>
                    <a:pt x="1811" y="804"/>
                    <a:pt x="2043" y="804"/>
                  </a:cubicBezTo>
                  <a:close/>
                  <a:moveTo>
                    <a:pt x="2080" y="0"/>
                  </a:moveTo>
                  <a:cubicBezTo>
                    <a:pt x="946" y="0"/>
                    <a:pt x="1" y="945"/>
                    <a:pt x="1" y="2079"/>
                  </a:cubicBezTo>
                  <a:cubicBezTo>
                    <a:pt x="1" y="2993"/>
                    <a:pt x="599" y="3781"/>
                    <a:pt x="1450" y="4064"/>
                  </a:cubicBezTo>
                  <a:cubicBezTo>
                    <a:pt x="1647" y="4130"/>
                    <a:pt x="1849" y="4163"/>
                    <a:pt x="2050" y="4163"/>
                  </a:cubicBezTo>
                  <a:cubicBezTo>
                    <a:pt x="2332" y="4163"/>
                    <a:pt x="2610" y="4098"/>
                    <a:pt x="2868" y="3970"/>
                  </a:cubicBezTo>
                  <a:cubicBezTo>
                    <a:pt x="3939" y="3560"/>
                    <a:pt x="4411" y="2331"/>
                    <a:pt x="3970" y="1260"/>
                  </a:cubicBezTo>
                  <a:cubicBezTo>
                    <a:pt x="3655" y="504"/>
                    <a:pt x="2899" y="0"/>
                    <a:pt x="20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8" name="Google Shape;9828;p67"/>
            <p:cNvSpPr/>
            <p:nvPr/>
          </p:nvSpPr>
          <p:spPr>
            <a:xfrm>
              <a:off x="-37910450" y="2419975"/>
              <a:ext cx="103200" cy="21275"/>
            </a:xfrm>
            <a:custGeom>
              <a:avLst/>
              <a:gdLst/>
              <a:ahLst/>
              <a:cxnLst/>
              <a:rect l="l" t="t" r="r" b="b"/>
              <a:pathLst>
                <a:path w="4128" h="851" extrusionOk="0">
                  <a:moveTo>
                    <a:pt x="378" y="0"/>
                  </a:moveTo>
                  <a:cubicBezTo>
                    <a:pt x="158" y="0"/>
                    <a:pt x="0" y="189"/>
                    <a:pt x="0" y="441"/>
                  </a:cubicBezTo>
                  <a:cubicBezTo>
                    <a:pt x="0" y="662"/>
                    <a:pt x="189" y="851"/>
                    <a:pt x="378" y="851"/>
                  </a:cubicBezTo>
                  <a:lnTo>
                    <a:pt x="3686" y="851"/>
                  </a:lnTo>
                  <a:cubicBezTo>
                    <a:pt x="3938" y="851"/>
                    <a:pt x="4127" y="662"/>
                    <a:pt x="4127" y="441"/>
                  </a:cubicBezTo>
                  <a:cubicBezTo>
                    <a:pt x="4096" y="189"/>
                    <a:pt x="3907" y="0"/>
                    <a:pt x="36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9" name="Google Shape;9829;p67"/>
            <p:cNvSpPr/>
            <p:nvPr/>
          </p:nvSpPr>
          <p:spPr>
            <a:xfrm>
              <a:off x="-37910450" y="2461700"/>
              <a:ext cx="103200" cy="21300"/>
            </a:xfrm>
            <a:custGeom>
              <a:avLst/>
              <a:gdLst/>
              <a:ahLst/>
              <a:cxnLst/>
              <a:rect l="l" t="t" r="r" b="b"/>
              <a:pathLst>
                <a:path w="4128" h="852" extrusionOk="0">
                  <a:moveTo>
                    <a:pt x="378" y="1"/>
                  </a:moveTo>
                  <a:cubicBezTo>
                    <a:pt x="158" y="1"/>
                    <a:pt x="0" y="190"/>
                    <a:pt x="0" y="410"/>
                  </a:cubicBezTo>
                  <a:cubicBezTo>
                    <a:pt x="0" y="662"/>
                    <a:pt x="189" y="851"/>
                    <a:pt x="378" y="851"/>
                  </a:cubicBezTo>
                  <a:lnTo>
                    <a:pt x="3686" y="851"/>
                  </a:lnTo>
                  <a:cubicBezTo>
                    <a:pt x="3938" y="851"/>
                    <a:pt x="4127" y="662"/>
                    <a:pt x="4127" y="410"/>
                  </a:cubicBezTo>
                  <a:cubicBezTo>
                    <a:pt x="4127" y="190"/>
                    <a:pt x="3907" y="1"/>
                    <a:pt x="36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0" name="Google Shape;9830;p67"/>
            <p:cNvSpPr/>
            <p:nvPr/>
          </p:nvSpPr>
          <p:spPr>
            <a:xfrm>
              <a:off x="-37910450" y="2502675"/>
              <a:ext cx="103200" cy="22075"/>
            </a:xfrm>
            <a:custGeom>
              <a:avLst/>
              <a:gdLst/>
              <a:ahLst/>
              <a:cxnLst/>
              <a:rect l="l" t="t" r="r" b="b"/>
              <a:pathLst>
                <a:path w="4128" h="883" extrusionOk="0">
                  <a:moveTo>
                    <a:pt x="378" y="0"/>
                  </a:moveTo>
                  <a:cubicBezTo>
                    <a:pt x="158" y="0"/>
                    <a:pt x="0" y="189"/>
                    <a:pt x="0" y="441"/>
                  </a:cubicBezTo>
                  <a:cubicBezTo>
                    <a:pt x="0" y="662"/>
                    <a:pt x="189" y="882"/>
                    <a:pt x="378" y="882"/>
                  </a:cubicBezTo>
                  <a:lnTo>
                    <a:pt x="3686" y="882"/>
                  </a:lnTo>
                  <a:cubicBezTo>
                    <a:pt x="3938" y="882"/>
                    <a:pt x="4127" y="662"/>
                    <a:pt x="4127" y="441"/>
                  </a:cubicBezTo>
                  <a:cubicBezTo>
                    <a:pt x="4127" y="189"/>
                    <a:pt x="3907" y="0"/>
                    <a:pt x="36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31" name="Google Shape;9831;p67"/>
          <p:cNvSpPr/>
          <p:nvPr/>
        </p:nvSpPr>
        <p:spPr>
          <a:xfrm>
            <a:off x="3490950" y="3801601"/>
            <a:ext cx="385805" cy="374678"/>
          </a:xfrm>
          <a:custGeom>
            <a:avLst/>
            <a:gdLst/>
            <a:ahLst/>
            <a:cxnLst/>
            <a:rect l="l" t="t" r="r" b="b"/>
            <a:pathLst>
              <a:path w="13107" h="12729" extrusionOk="0">
                <a:moveTo>
                  <a:pt x="10240" y="838"/>
                </a:moveTo>
                <a:cubicBezTo>
                  <a:pt x="10457" y="838"/>
                  <a:pt x="10681" y="882"/>
                  <a:pt x="10902" y="977"/>
                </a:cubicBezTo>
                <a:cubicBezTo>
                  <a:pt x="11752" y="1323"/>
                  <a:pt x="12130" y="2332"/>
                  <a:pt x="11784" y="3151"/>
                </a:cubicBezTo>
                <a:cubicBezTo>
                  <a:pt x="11505" y="3793"/>
                  <a:pt x="10877" y="4159"/>
                  <a:pt x="10226" y="4159"/>
                </a:cubicBezTo>
                <a:cubicBezTo>
                  <a:pt x="9920" y="4159"/>
                  <a:pt x="9609" y="4078"/>
                  <a:pt x="9326" y="3907"/>
                </a:cubicBezTo>
                <a:cubicBezTo>
                  <a:pt x="8917" y="3592"/>
                  <a:pt x="8602" y="3056"/>
                  <a:pt x="8602" y="2521"/>
                </a:cubicBezTo>
                <a:cubicBezTo>
                  <a:pt x="8627" y="1538"/>
                  <a:pt x="9377" y="838"/>
                  <a:pt x="10240" y="838"/>
                </a:cubicBezTo>
                <a:close/>
                <a:moveTo>
                  <a:pt x="11059" y="4852"/>
                </a:moveTo>
                <a:lnTo>
                  <a:pt x="11059" y="5990"/>
                </a:lnTo>
                <a:lnTo>
                  <a:pt x="10555" y="5514"/>
                </a:lnTo>
                <a:cubicBezTo>
                  <a:pt x="10476" y="5435"/>
                  <a:pt x="10366" y="5395"/>
                  <a:pt x="10256" y="5395"/>
                </a:cubicBezTo>
                <a:cubicBezTo>
                  <a:pt x="10146" y="5395"/>
                  <a:pt x="10035" y="5435"/>
                  <a:pt x="9957" y="5514"/>
                </a:cubicBezTo>
                <a:lnTo>
                  <a:pt x="9421" y="6049"/>
                </a:lnTo>
                <a:lnTo>
                  <a:pt x="9421" y="4852"/>
                </a:lnTo>
                <a:cubicBezTo>
                  <a:pt x="9673" y="4946"/>
                  <a:pt x="9949" y="4994"/>
                  <a:pt x="10228" y="4994"/>
                </a:cubicBezTo>
                <a:cubicBezTo>
                  <a:pt x="10508" y="4994"/>
                  <a:pt x="10791" y="4946"/>
                  <a:pt x="11059" y="4852"/>
                </a:cubicBezTo>
                <a:close/>
                <a:moveTo>
                  <a:pt x="11847" y="11027"/>
                </a:moveTo>
                <a:cubicBezTo>
                  <a:pt x="11658" y="11531"/>
                  <a:pt x="11217" y="11846"/>
                  <a:pt x="10681" y="11846"/>
                </a:cubicBezTo>
                <a:lnTo>
                  <a:pt x="3782" y="11846"/>
                </a:lnTo>
                <a:cubicBezTo>
                  <a:pt x="3971" y="11625"/>
                  <a:pt x="4097" y="11342"/>
                  <a:pt x="4128" y="11027"/>
                </a:cubicBezTo>
                <a:close/>
                <a:moveTo>
                  <a:pt x="8444" y="851"/>
                </a:moveTo>
                <a:cubicBezTo>
                  <a:pt x="7531" y="1890"/>
                  <a:pt x="7594" y="3466"/>
                  <a:pt x="8633" y="4379"/>
                </a:cubicBezTo>
                <a:lnTo>
                  <a:pt x="8633" y="7089"/>
                </a:lnTo>
                <a:cubicBezTo>
                  <a:pt x="8633" y="7246"/>
                  <a:pt x="8759" y="7404"/>
                  <a:pt x="8854" y="7467"/>
                </a:cubicBezTo>
                <a:cubicBezTo>
                  <a:pt x="8916" y="7504"/>
                  <a:pt x="8978" y="7522"/>
                  <a:pt x="9038" y="7522"/>
                </a:cubicBezTo>
                <a:cubicBezTo>
                  <a:pt x="9131" y="7522"/>
                  <a:pt x="9219" y="7480"/>
                  <a:pt x="9295" y="7404"/>
                </a:cubicBezTo>
                <a:lnTo>
                  <a:pt x="10240" y="6459"/>
                </a:lnTo>
                <a:lnTo>
                  <a:pt x="10240" y="10271"/>
                </a:lnTo>
                <a:lnTo>
                  <a:pt x="3782" y="10271"/>
                </a:lnTo>
                <a:cubicBezTo>
                  <a:pt x="3752" y="10262"/>
                  <a:pt x="3724" y="10258"/>
                  <a:pt x="3697" y="10258"/>
                </a:cubicBezTo>
                <a:cubicBezTo>
                  <a:pt x="3522" y="10258"/>
                  <a:pt x="3404" y="10426"/>
                  <a:pt x="3404" y="10617"/>
                </a:cubicBezTo>
                <a:cubicBezTo>
                  <a:pt x="3404" y="11331"/>
                  <a:pt x="2805" y="11880"/>
                  <a:pt x="2143" y="11880"/>
                </a:cubicBezTo>
                <a:cubicBezTo>
                  <a:pt x="1987" y="11880"/>
                  <a:pt x="1827" y="11849"/>
                  <a:pt x="1671" y="11783"/>
                </a:cubicBezTo>
                <a:cubicBezTo>
                  <a:pt x="1293" y="11625"/>
                  <a:pt x="1072" y="11342"/>
                  <a:pt x="946" y="10995"/>
                </a:cubicBezTo>
                <a:cubicBezTo>
                  <a:pt x="883" y="10743"/>
                  <a:pt x="915" y="10617"/>
                  <a:pt x="915" y="10302"/>
                </a:cubicBezTo>
                <a:lnTo>
                  <a:pt x="915" y="851"/>
                </a:lnTo>
                <a:close/>
                <a:moveTo>
                  <a:pt x="442" y="0"/>
                </a:moveTo>
                <a:cubicBezTo>
                  <a:pt x="190" y="0"/>
                  <a:pt x="1" y="189"/>
                  <a:pt x="1" y="441"/>
                </a:cubicBezTo>
                <a:lnTo>
                  <a:pt x="1" y="10617"/>
                </a:lnTo>
                <a:cubicBezTo>
                  <a:pt x="1" y="11783"/>
                  <a:pt x="946" y="12728"/>
                  <a:pt x="2080" y="12728"/>
                </a:cubicBezTo>
                <a:lnTo>
                  <a:pt x="10650" y="12728"/>
                </a:lnTo>
                <a:cubicBezTo>
                  <a:pt x="11784" y="12728"/>
                  <a:pt x="12729" y="11783"/>
                  <a:pt x="12729" y="10617"/>
                </a:cubicBezTo>
                <a:cubicBezTo>
                  <a:pt x="12760" y="10397"/>
                  <a:pt x="12571" y="10208"/>
                  <a:pt x="12319" y="10208"/>
                </a:cubicBezTo>
                <a:lnTo>
                  <a:pt x="11122" y="10208"/>
                </a:lnTo>
                <a:lnTo>
                  <a:pt x="11122" y="7215"/>
                </a:lnTo>
                <a:lnTo>
                  <a:pt x="11217" y="7309"/>
                </a:lnTo>
                <a:cubicBezTo>
                  <a:pt x="11301" y="7393"/>
                  <a:pt x="11413" y="7435"/>
                  <a:pt x="11515" y="7435"/>
                </a:cubicBezTo>
                <a:cubicBezTo>
                  <a:pt x="11567" y="7435"/>
                  <a:pt x="11616" y="7425"/>
                  <a:pt x="11658" y="7404"/>
                </a:cubicBezTo>
                <a:cubicBezTo>
                  <a:pt x="11815" y="7309"/>
                  <a:pt x="11910" y="7215"/>
                  <a:pt x="11910" y="6994"/>
                </a:cubicBezTo>
                <a:lnTo>
                  <a:pt x="11910" y="4285"/>
                </a:lnTo>
                <a:cubicBezTo>
                  <a:pt x="13107" y="3214"/>
                  <a:pt x="12950" y="1292"/>
                  <a:pt x="11626" y="378"/>
                </a:cubicBezTo>
                <a:cubicBezTo>
                  <a:pt x="11437" y="221"/>
                  <a:pt x="11154" y="126"/>
                  <a:pt x="10902" y="63"/>
                </a:cubicBezTo>
                <a:cubicBezTo>
                  <a:pt x="10839" y="0"/>
                  <a:pt x="10744" y="0"/>
                  <a:pt x="10650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32" name="Google Shape;9832;p67"/>
          <p:cNvSpPr/>
          <p:nvPr/>
        </p:nvSpPr>
        <p:spPr>
          <a:xfrm>
            <a:off x="2669201" y="4273482"/>
            <a:ext cx="268977" cy="373766"/>
          </a:xfrm>
          <a:custGeom>
            <a:avLst/>
            <a:gdLst/>
            <a:ahLst/>
            <a:cxnLst/>
            <a:rect l="l" t="t" r="r" b="b"/>
            <a:pathLst>
              <a:path w="9138" h="12698" extrusionOk="0">
                <a:moveTo>
                  <a:pt x="7467" y="851"/>
                </a:moveTo>
                <a:lnTo>
                  <a:pt x="7467" y="1765"/>
                </a:lnTo>
                <a:cubicBezTo>
                  <a:pt x="7467" y="2363"/>
                  <a:pt x="7373" y="2931"/>
                  <a:pt x="7152" y="3466"/>
                </a:cubicBezTo>
                <a:cubicBezTo>
                  <a:pt x="6849" y="3390"/>
                  <a:pt x="6530" y="3352"/>
                  <a:pt x="6209" y="3352"/>
                </a:cubicBezTo>
                <a:cubicBezTo>
                  <a:pt x="5595" y="3352"/>
                  <a:pt x="4969" y="3492"/>
                  <a:pt x="4411" y="3781"/>
                </a:cubicBezTo>
                <a:cubicBezTo>
                  <a:pt x="3936" y="4019"/>
                  <a:pt x="3406" y="4131"/>
                  <a:pt x="2877" y="4131"/>
                </a:cubicBezTo>
                <a:cubicBezTo>
                  <a:pt x="2705" y="4131"/>
                  <a:pt x="2533" y="4119"/>
                  <a:pt x="2364" y="4096"/>
                </a:cubicBezTo>
                <a:cubicBezTo>
                  <a:pt x="1891" y="3403"/>
                  <a:pt x="1702" y="2584"/>
                  <a:pt x="1702" y="1765"/>
                </a:cubicBezTo>
                <a:lnTo>
                  <a:pt x="1702" y="851"/>
                </a:lnTo>
                <a:close/>
                <a:moveTo>
                  <a:pt x="6278" y="4137"/>
                </a:moveTo>
                <a:cubicBezTo>
                  <a:pt x="6425" y="4137"/>
                  <a:pt x="6570" y="4145"/>
                  <a:pt x="6711" y="4159"/>
                </a:cubicBezTo>
                <a:cubicBezTo>
                  <a:pt x="6428" y="4506"/>
                  <a:pt x="6081" y="4789"/>
                  <a:pt x="5672" y="4978"/>
                </a:cubicBezTo>
                <a:cubicBezTo>
                  <a:pt x="5168" y="5230"/>
                  <a:pt x="4916" y="5829"/>
                  <a:pt x="4947" y="6365"/>
                </a:cubicBezTo>
                <a:lnTo>
                  <a:pt x="4569" y="7152"/>
                </a:lnTo>
                <a:lnTo>
                  <a:pt x="4159" y="6365"/>
                </a:lnTo>
                <a:cubicBezTo>
                  <a:pt x="4222" y="5829"/>
                  <a:pt x="3970" y="5230"/>
                  <a:pt x="3466" y="4978"/>
                </a:cubicBezTo>
                <a:cubicBezTo>
                  <a:pt x="3372" y="4978"/>
                  <a:pt x="3340" y="4947"/>
                  <a:pt x="3277" y="4915"/>
                </a:cubicBezTo>
                <a:cubicBezTo>
                  <a:pt x="3781" y="4884"/>
                  <a:pt x="4285" y="4726"/>
                  <a:pt x="4758" y="4474"/>
                </a:cubicBezTo>
                <a:cubicBezTo>
                  <a:pt x="5246" y="4230"/>
                  <a:pt x="5773" y="4137"/>
                  <a:pt x="6278" y="4137"/>
                </a:cubicBezTo>
                <a:close/>
                <a:moveTo>
                  <a:pt x="5388" y="7436"/>
                </a:moveTo>
                <a:cubicBezTo>
                  <a:pt x="5483" y="7499"/>
                  <a:pt x="5577" y="7593"/>
                  <a:pt x="5703" y="7656"/>
                </a:cubicBezTo>
                <a:cubicBezTo>
                  <a:pt x="6932" y="8255"/>
                  <a:pt x="7499" y="9610"/>
                  <a:pt x="7499" y="10933"/>
                </a:cubicBezTo>
                <a:lnTo>
                  <a:pt x="7499" y="11437"/>
                </a:lnTo>
                <a:lnTo>
                  <a:pt x="7467" y="11437"/>
                </a:lnTo>
                <a:lnTo>
                  <a:pt x="4853" y="9484"/>
                </a:lnTo>
                <a:cubicBezTo>
                  <a:pt x="4774" y="9421"/>
                  <a:pt x="4679" y="9389"/>
                  <a:pt x="4585" y="9389"/>
                </a:cubicBezTo>
                <a:cubicBezTo>
                  <a:pt x="4490" y="9389"/>
                  <a:pt x="4396" y="9421"/>
                  <a:pt x="4317" y="9484"/>
                </a:cubicBezTo>
                <a:lnTo>
                  <a:pt x="1702" y="11437"/>
                </a:lnTo>
                <a:lnTo>
                  <a:pt x="1702" y="10933"/>
                </a:lnTo>
                <a:cubicBezTo>
                  <a:pt x="1702" y="9547"/>
                  <a:pt x="2269" y="8255"/>
                  <a:pt x="3466" y="7656"/>
                </a:cubicBezTo>
                <a:cubicBezTo>
                  <a:pt x="3592" y="7625"/>
                  <a:pt x="3655" y="7530"/>
                  <a:pt x="3781" y="7436"/>
                </a:cubicBezTo>
                <a:lnTo>
                  <a:pt x="4222" y="8286"/>
                </a:lnTo>
                <a:cubicBezTo>
                  <a:pt x="4301" y="8444"/>
                  <a:pt x="4443" y="8523"/>
                  <a:pt x="4585" y="8523"/>
                </a:cubicBezTo>
                <a:cubicBezTo>
                  <a:pt x="4726" y="8523"/>
                  <a:pt x="4868" y="8444"/>
                  <a:pt x="4947" y="8286"/>
                </a:cubicBezTo>
                <a:lnTo>
                  <a:pt x="5388" y="7436"/>
                </a:lnTo>
                <a:close/>
                <a:moveTo>
                  <a:pt x="4600" y="10303"/>
                </a:moveTo>
                <a:lnTo>
                  <a:pt x="6711" y="11846"/>
                </a:lnTo>
                <a:lnTo>
                  <a:pt x="2521" y="11846"/>
                </a:lnTo>
                <a:lnTo>
                  <a:pt x="4600" y="10303"/>
                </a:lnTo>
                <a:close/>
                <a:moveTo>
                  <a:pt x="442" y="1"/>
                </a:moveTo>
                <a:cubicBezTo>
                  <a:pt x="190" y="1"/>
                  <a:pt x="1" y="190"/>
                  <a:pt x="1" y="410"/>
                </a:cubicBezTo>
                <a:cubicBezTo>
                  <a:pt x="1" y="662"/>
                  <a:pt x="190" y="851"/>
                  <a:pt x="442" y="851"/>
                </a:cubicBezTo>
                <a:lnTo>
                  <a:pt x="851" y="851"/>
                </a:lnTo>
                <a:lnTo>
                  <a:pt x="851" y="1765"/>
                </a:lnTo>
                <a:cubicBezTo>
                  <a:pt x="851" y="3466"/>
                  <a:pt x="1607" y="5041"/>
                  <a:pt x="3120" y="5766"/>
                </a:cubicBezTo>
                <a:cubicBezTo>
                  <a:pt x="3309" y="5860"/>
                  <a:pt x="3340" y="6144"/>
                  <a:pt x="3340" y="6365"/>
                </a:cubicBezTo>
                <a:cubicBezTo>
                  <a:pt x="3340" y="6396"/>
                  <a:pt x="3309" y="6491"/>
                  <a:pt x="3340" y="6522"/>
                </a:cubicBezTo>
                <a:cubicBezTo>
                  <a:pt x="3309" y="6680"/>
                  <a:pt x="3214" y="6869"/>
                  <a:pt x="3120" y="6932"/>
                </a:cubicBezTo>
                <a:cubicBezTo>
                  <a:pt x="1607" y="7656"/>
                  <a:pt x="851" y="9232"/>
                  <a:pt x="851" y="10933"/>
                </a:cubicBezTo>
                <a:lnTo>
                  <a:pt x="851" y="11846"/>
                </a:lnTo>
                <a:lnTo>
                  <a:pt x="442" y="11846"/>
                </a:lnTo>
                <a:cubicBezTo>
                  <a:pt x="190" y="11846"/>
                  <a:pt x="1" y="12035"/>
                  <a:pt x="1" y="12287"/>
                </a:cubicBezTo>
                <a:cubicBezTo>
                  <a:pt x="1" y="12508"/>
                  <a:pt x="190" y="12697"/>
                  <a:pt x="442" y="12697"/>
                </a:cubicBezTo>
                <a:lnTo>
                  <a:pt x="8696" y="12697"/>
                </a:lnTo>
                <a:cubicBezTo>
                  <a:pt x="8948" y="12697"/>
                  <a:pt x="9137" y="12508"/>
                  <a:pt x="9137" y="12287"/>
                </a:cubicBezTo>
                <a:cubicBezTo>
                  <a:pt x="9137" y="12035"/>
                  <a:pt x="8948" y="11846"/>
                  <a:pt x="8696" y="11846"/>
                </a:cubicBezTo>
                <a:lnTo>
                  <a:pt x="8255" y="11846"/>
                </a:lnTo>
                <a:lnTo>
                  <a:pt x="8255" y="10933"/>
                </a:lnTo>
                <a:cubicBezTo>
                  <a:pt x="8255" y="9232"/>
                  <a:pt x="7530" y="7656"/>
                  <a:pt x="6018" y="6932"/>
                </a:cubicBezTo>
                <a:cubicBezTo>
                  <a:pt x="5892" y="6837"/>
                  <a:pt x="5829" y="6680"/>
                  <a:pt x="5798" y="6522"/>
                </a:cubicBezTo>
                <a:lnTo>
                  <a:pt x="5798" y="6365"/>
                </a:lnTo>
                <a:cubicBezTo>
                  <a:pt x="5798" y="6144"/>
                  <a:pt x="5861" y="5860"/>
                  <a:pt x="6018" y="5766"/>
                </a:cubicBezTo>
                <a:cubicBezTo>
                  <a:pt x="7530" y="5041"/>
                  <a:pt x="8255" y="3435"/>
                  <a:pt x="8255" y="1765"/>
                </a:cubicBezTo>
                <a:lnTo>
                  <a:pt x="8255" y="851"/>
                </a:lnTo>
                <a:lnTo>
                  <a:pt x="8696" y="851"/>
                </a:lnTo>
                <a:cubicBezTo>
                  <a:pt x="8948" y="851"/>
                  <a:pt x="9137" y="662"/>
                  <a:pt x="9137" y="410"/>
                </a:cubicBezTo>
                <a:cubicBezTo>
                  <a:pt x="9137" y="190"/>
                  <a:pt x="8948" y="1"/>
                  <a:pt x="8696" y="1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33" name="Google Shape;9833;p67"/>
          <p:cNvSpPr txBox="1">
            <a:spLocks noGrp="1"/>
          </p:cNvSpPr>
          <p:nvPr>
            <p:ph type="title" idx="4294967295"/>
          </p:nvPr>
        </p:nvSpPr>
        <p:spPr>
          <a:xfrm>
            <a:off x="849675" y="947925"/>
            <a:ext cx="34821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Educational Icons</a:t>
            </a:r>
            <a:endParaRPr dirty="0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34" name="Google Shape;9834;p67"/>
          <p:cNvSpPr txBox="1">
            <a:spLocks noGrp="1"/>
          </p:cNvSpPr>
          <p:nvPr>
            <p:ph type="title" idx="4294967295"/>
          </p:nvPr>
        </p:nvSpPr>
        <p:spPr>
          <a:xfrm>
            <a:off x="4858400" y="947925"/>
            <a:ext cx="34821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Medical Icons</a:t>
            </a:r>
            <a:endParaRPr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35" name="Google Shape;9835;p67"/>
          <p:cNvSpPr/>
          <p:nvPr/>
        </p:nvSpPr>
        <p:spPr>
          <a:xfrm>
            <a:off x="4866545" y="1581240"/>
            <a:ext cx="353180" cy="314589"/>
          </a:xfrm>
          <a:custGeom>
            <a:avLst/>
            <a:gdLst/>
            <a:ahLst/>
            <a:cxnLst/>
            <a:rect l="l" t="t" r="r" b="b"/>
            <a:pathLst>
              <a:path w="11815" h="10524" extrusionOk="0">
                <a:moveTo>
                  <a:pt x="8664" y="726"/>
                </a:moveTo>
                <a:cubicBezTo>
                  <a:pt x="9326" y="726"/>
                  <a:pt x="9956" y="1009"/>
                  <a:pt x="10428" y="1482"/>
                </a:cubicBezTo>
                <a:cubicBezTo>
                  <a:pt x="10869" y="1954"/>
                  <a:pt x="11090" y="2616"/>
                  <a:pt x="11090" y="3309"/>
                </a:cubicBezTo>
                <a:cubicBezTo>
                  <a:pt x="11090" y="4191"/>
                  <a:pt x="10712" y="4853"/>
                  <a:pt x="10082" y="5577"/>
                </a:cubicBezTo>
                <a:lnTo>
                  <a:pt x="7435" y="5577"/>
                </a:lnTo>
                <a:cubicBezTo>
                  <a:pt x="7309" y="5577"/>
                  <a:pt x="7215" y="5640"/>
                  <a:pt x="7120" y="5735"/>
                </a:cubicBezTo>
                <a:lnTo>
                  <a:pt x="6648" y="6522"/>
                </a:lnTo>
                <a:lnTo>
                  <a:pt x="5545" y="3687"/>
                </a:lnTo>
                <a:cubicBezTo>
                  <a:pt x="5514" y="3561"/>
                  <a:pt x="5388" y="3435"/>
                  <a:pt x="5230" y="3435"/>
                </a:cubicBezTo>
                <a:cubicBezTo>
                  <a:pt x="5073" y="3435"/>
                  <a:pt x="4947" y="3529"/>
                  <a:pt x="4915" y="3624"/>
                </a:cubicBezTo>
                <a:lnTo>
                  <a:pt x="4096" y="5514"/>
                </a:lnTo>
                <a:lnTo>
                  <a:pt x="1702" y="5514"/>
                </a:lnTo>
                <a:cubicBezTo>
                  <a:pt x="1103" y="4853"/>
                  <a:pt x="693" y="4191"/>
                  <a:pt x="693" y="3309"/>
                </a:cubicBezTo>
                <a:cubicBezTo>
                  <a:pt x="693" y="2616"/>
                  <a:pt x="945" y="1986"/>
                  <a:pt x="1355" y="1482"/>
                </a:cubicBezTo>
                <a:cubicBezTo>
                  <a:pt x="1796" y="1009"/>
                  <a:pt x="2426" y="726"/>
                  <a:pt x="3151" y="726"/>
                </a:cubicBezTo>
                <a:cubicBezTo>
                  <a:pt x="4096" y="726"/>
                  <a:pt x="4726" y="1293"/>
                  <a:pt x="5073" y="1797"/>
                </a:cubicBezTo>
                <a:cubicBezTo>
                  <a:pt x="5388" y="2206"/>
                  <a:pt x="5545" y="2647"/>
                  <a:pt x="5577" y="2836"/>
                </a:cubicBezTo>
                <a:cubicBezTo>
                  <a:pt x="5608" y="2994"/>
                  <a:pt x="5766" y="3088"/>
                  <a:pt x="5892" y="3088"/>
                </a:cubicBezTo>
                <a:cubicBezTo>
                  <a:pt x="6049" y="3088"/>
                  <a:pt x="6175" y="2994"/>
                  <a:pt x="6207" y="2836"/>
                </a:cubicBezTo>
                <a:cubicBezTo>
                  <a:pt x="6238" y="2679"/>
                  <a:pt x="6459" y="2206"/>
                  <a:pt x="6742" y="1797"/>
                </a:cubicBezTo>
                <a:cubicBezTo>
                  <a:pt x="7089" y="1293"/>
                  <a:pt x="7687" y="726"/>
                  <a:pt x="8664" y="726"/>
                </a:cubicBezTo>
                <a:close/>
                <a:moveTo>
                  <a:pt x="5293" y="4790"/>
                </a:moveTo>
                <a:lnTo>
                  <a:pt x="6364" y="7468"/>
                </a:lnTo>
                <a:cubicBezTo>
                  <a:pt x="6396" y="7562"/>
                  <a:pt x="6522" y="7657"/>
                  <a:pt x="6648" y="7688"/>
                </a:cubicBezTo>
                <a:lnTo>
                  <a:pt x="6679" y="7688"/>
                </a:lnTo>
                <a:cubicBezTo>
                  <a:pt x="6805" y="7688"/>
                  <a:pt x="6931" y="7625"/>
                  <a:pt x="6994" y="7531"/>
                </a:cubicBezTo>
                <a:lnTo>
                  <a:pt x="7750" y="6302"/>
                </a:lnTo>
                <a:lnTo>
                  <a:pt x="9483" y="6302"/>
                </a:lnTo>
                <a:cubicBezTo>
                  <a:pt x="9168" y="6459"/>
                  <a:pt x="8916" y="6711"/>
                  <a:pt x="8664" y="6932"/>
                </a:cubicBezTo>
                <a:cubicBezTo>
                  <a:pt x="7813" y="7688"/>
                  <a:pt x="6868" y="8507"/>
                  <a:pt x="5923" y="9610"/>
                </a:cubicBezTo>
                <a:cubicBezTo>
                  <a:pt x="4978" y="8507"/>
                  <a:pt x="4033" y="7688"/>
                  <a:pt x="3214" y="6932"/>
                </a:cubicBezTo>
                <a:cubicBezTo>
                  <a:pt x="2930" y="6711"/>
                  <a:pt x="2710" y="6459"/>
                  <a:pt x="2458" y="6270"/>
                </a:cubicBezTo>
                <a:lnTo>
                  <a:pt x="4411" y="6270"/>
                </a:lnTo>
                <a:cubicBezTo>
                  <a:pt x="4505" y="6270"/>
                  <a:pt x="4663" y="6207"/>
                  <a:pt x="4726" y="6081"/>
                </a:cubicBezTo>
                <a:lnTo>
                  <a:pt x="5293" y="4790"/>
                </a:lnTo>
                <a:close/>
                <a:moveTo>
                  <a:pt x="3151" y="1"/>
                </a:moveTo>
                <a:cubicBezTo>
                  <a:pt x="2269" y="1"/>
                  <a:pt x="1449" y="379"/>
                  <a:pt x="851" y="1009"/>
                </a:cubicBezTo>
                <a:cubicBezTo>
                  <a:pt x="315" y="1576"/>
                  <a:pt x="0" y="2427"/>
                  <a:pt x="0" y="3309"/>
                </a:cubicBezTo>
                <a:cubicBezTo>
                  <a:pt x="0" y="4097"/>
                  <a:pt x="252" y="4821"/>
                  <a:pt x="819" y="5514"/>
                </a:cubicBezTo>
                <a:lnTo>
                  <a:pt x="819" y="5577"/>
                </a:lnTo>
                <a:lnTo>
                  <a:pt x="347" y="5577"/>
                </a:lnTo>
                <a:cubicBezTo>
                  <a:pt x="158" y="5577"/>
                  <a:pt x="0" y="5735"/>
                  <a:pt x="0" y="5924"/>
                </a:cubicBezTo>
                <a:cubicBezTo>
                  <a:pt x="0" y="6113"/>
                  <a:pt x="158" y="6270"/>
                  <a:pt x="347" y="6270"/>
                </a:cubicBezTo>
                <a:lnTo>
                  <a:pt x="1418" y="6270"/>
                </a:lnTo>
                <a:cubicBezTo>
                  <a:pt x="1796" y="6680"/>
                  <a:pt x="2237" y="7058"/>
                  <a:pt x="2710" y="7468"/>
                </a:cubicBezTo>
                <a:cubicBezTo>
                  <a:pt x="3623" y="8255"/>
                  <a:pt x="4600" y="9137"/>
                  <a:pt x="5640" y="10366"/>
                </a:cubicBezTo>
                <a:lnTo>
                  <a:pt x="5640" y="10397"/>
                </a:lnTo>
                <a:cubicBezTo>
                  <a:pt x="5703" y="10492"/>
                  <a:pt x="5797" y="10524"/>
                  <a:pt x="5892" y="10524"/>
                </a:cubicBezTo>
                <a:cubicBezTo>
                  <a:pt x="6018" y="10524"/>
                  <a:pt x="6081" y="10492"/>
                  <a:pt x="6175" y="10397"/>
                </a:cubicBezTo>
                <a:lnTo>
                  <a:pt x="6175" y="10366"/>
                </a:lnTo>
                <a:cubicBezTo>
                  <a:pt x="7152" y="9137"/>
                  <a:pt x="8192" y="8287"/>
                  <a:pt x="9074" y="7468"/>
                </a:cubicBezTo>
                <a:cubicBezTo>
                  <a:pt x="9546" y="7026"/>
                  <a:pt x="9987" y="6617"/>
                  <a:pt x="10397" y="6270"/>
                </a:cubicBezTo>
                <a:lnTo>
                  <a:pt x="11437" y="6270"/>
                </a:lnTo>
                <a:cubicBezTo>
                  <a:pt x="11657" y="6270"/>
                  <a:pt x="11815" y="6113"/>
                  <a:pt x="11815" y="5924"/>
                </a:cubicBezTo>
                <a:cubicBezTo>
                  <a:pt x="11815" y="5735"/>
                  <a:pt x="11657" y="5577"/>
                  <a:pt x="11437" y="5577"/>
                </a:cubicBezTo>
                <a:lnTo>
                  <a:pt x="10964" y="5577"/>
                </a:lnTo>
                <a:lnTo>
                  <a:pt x="10964" y="5514"/>
                </a:lnTo>
                <a:cubicBezTo>
                  <a:pt x="11531" y="4821"/>
                  <a:pt x="11815" y="4097"/>
                  <a:pt x="11815" y="3309"/>
                </a:cubicBezTo>
                <a:cubicBezTo>
                  <a:pt x="11815" y="2458"/>
                  <a:pt x="11500" y="1639"/>
                  <a:pt x="10932" y="1009"/>
                </a:cubicBezTo>
                <a:cubicBezTo>
                  <a:pt x="10365" y="379"/>
                  <a:pt x="9578" y="1"/>
                  <a:pt x="8664" y="1"/>
                </a:cubicBezTo>
                <a:cubicBezTo>
                  <a:pt x="7404" y="1"/>
                  <a:pt x="6616" y="757"/>
                  <a:pt x="6175" y="1387"/>
                </a:cubicBezTo>
                <a:cubicBezTo>
                  <a:pt x="6049" y="1545"/>
                  <a:pt x="5986" y="1702"/>
                  <a:pt x="5892" y="1860"/>
                </a:cubicBezTo>
                <a:cubicBezTo>
                  <a:pt x="5829" y="1702"/>
                  <a:pt x="5703" y="1545"/>
                  <a:pt x="5640" y="1387"/>
                </a:cubicBezTo>
                <a:cubicBezTo>
                  <a:pt x="5199" y="757"/>
                  <a:pt x="4411" y="1"/>
                  <a:pt x="3151" y="1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836" name="Google Shape;9836;p67"/>
          <p:cNvGrpSpPr/>
          <p:nvPr/>
        </p:nvGrpSpPr>
        <p:grpSpPr>
          <a:xfrm>
            <a:off x="4865594" y="2008353"/>
            <a:ext cx="354107" cy="355063"/>
            <a:chOff x="-28467625" y="2331750"/>
            <a:chExt cx="296150" cy="29695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837" name="Google Shape;9837;p67"/>
            <p:cNvSpPr/>
            <p:nvPr/>
          </p:nvSpPr>
          <p:spPr>
            <a:xfrm>
              <a:off x="-28467625" y="2331750"/>
              <a:ext cx="296150" cy="296950"/>
            </a:xfrm>
            <a:custGeom>
              <a:avLst/>
              <a:gdLst/>
              <a:ahLst/>
              <a:cxnLst/>
              <a:rect l="l" t="t" r="r" b="b"/>
              <a:pathLst>
                <a:path w="11846" h="11878" extrusionOk="0">
                  <a:moveTo>
                    <a:pt x="1733" y="3466"/>
                  </a:moveTo>
                  <a:cubicBezTo>
                    <a:pt x="1922" y="3466"/>
                    <a:pt x="2080" y="3624"/>
                    <a:pt x="2080" y="3813"/>
                  </a:cubicBezTo>
                  <a:cubicBezTo>
                    <a:pt x="2080" y="4002"/>
                    <a:pt x="1922" y="4159"/>
                    <a:pt x="1733" y="4159"/>
                  </a:cubicBezTo>
                  <a:lnTo>
                    <a:pt x="693" y="4159"/>
                  </a:lnTo>
                  <a:lnTo>
                    <a:pt x="693" y="3466"/>
                  </a:lnTo>
                  <a:close/>
                  <a:moveTo>
                    <a:pt x="1418" y="4821"/>
                  </a:moveTo>
                  <a:lnTo>
                    <a:pt x="1418" y="6963"/>
                  </a:lnTo>
                  <a:lnTo>
                    <a:pt x="693" y="6963"/>
                  </a:lnTo>
                  <a:lnTo>
                    <a:pt x="693" y="4821"/>
                  </a:lnTo>
                  <a:close/>
                  <a:moveTo>
                    <a:pt x="1733" y="7656"/>
                  </a:moveTo>
                  <a:cubicBezTo>
                    <a:pt x="1922" y="7656"/>
                    <a:pt x="2080" y="7814"/>
                    <a:pt x="2080" y="8034"/>
                  </a:cubicBezTo>
                  <a:cubicBezTo>
                    <a:pt x="2080" y="8223"/>
                    <a:pt x="1922" y="8381"/>
                    <a:pt x="1733" y="8381"/>
                  </a:cubicBezTo>
                  <a:lnTo>
                    <a:pt x="693" y="8381"/>
                  </a:lnTo>
                  <a:lnTo>
                    <a:pt x="693" y="7656"/>
                  </a:lnTo>
                  <a:close/>
                  <a:moveTo>
                    <a:pt x="9389" y="2080"/>
                  </a:moveTo>
                  <a:cubicBezTo>
                    <a:pt x="9609" y="2080"/>
                    <a:pt x="9767" y="2237"/>
                    <a:pt x="9767" y="2426"/>
                  </a:cubicBezTo>
                  <a:lnTo>
                    <a:pt x="9767" y="9389"/>
                  </a:lnTo>
                  <a:cubicBezTo>
                    <a:pt x="9767" y="9610"/>
                    <a:pt x="9609" y="9767"/>
                    <a:pt x="9389" y="9767"/>
                  </a:cubicBezTo>
                  <a:lnTo>
                    <a:pt x="2426" y="9767"/>
                  </a:lnTo>
                  <a:cubicBezTo>
                    <a:pt x="2237" y="9767"/>
                    <a:pt x="2080" y="9610"/>
                    <a:pt x="2080" y="9389"/>
                  </a:cubicBezTo>
                  <a:lnTo>
                    <a:pt x="2080" y="9011"/>
                  </a:lnTo>
                  <a:cubicBezTo>
                    <a:pt x="2458" y="8853"/>
                    <a:pt x="2773" y="8507"/>
                    <a:pt x="2773" y="8034"/>
                  </a:cubicBezTo>
                  <a:cubicBezTo>
                    <a:pt x="2773" y="7562"/>
                    <a:pt x="2521" y="7184"/>
                    <a:pt x="2080" y="7026"/>
                  </a:cubicBezTo>
                  <a:lnTo>
                    <a:pt x="2080" y="4789"/>
                  </a:lnTo>
                  <a:cubicBezTo>
                    <a:pt x="2458" y="4632"/>
                    <a:pt x="2773" y="4285"/>
                    <a:pt x="2773" y="3813"/>
                  </a:cubicBezTo>
                  <a:cubicBezTo>
                    <a:pt x="2773" y="3340"/>
                    <a:pt x="2521" y="2994"/>
                    <a:pt x="2080" y="2836"/>
                  </a:cubicBezTo>
                  <a:lnTo>
                    <a:pt x="2080" y="2426"/>
                  </a:lnTo>
                  <a:cubicBezTo>
                    <a:pt x="2080" y="2237"/>
                    <a:pt x="2237" y="2080"/>
                    <a:pt x="2426" y="2080"/>
                  </a:cubicBezTo>
                  <a:close/>
                  <a:moveTo>
                    <a:pt x="9389" y="694"/>
                  </a:moveTo>
                  <a:cubicBezTo>
                    <a:pt x="10334" y="694"/>
                    <a:pt x="11121" y="1481"/>
                    <a:pt x="11121" y="2426"/>
                  </a:cubicBezTo>
                  <a:lnTo>
                    <a:pt x="11121" y="9389"/>
                  </a:lnTo>
                  <a:cubicBezTo>
                    <a:pt x="11121" y="10334"/>
                    <a:pt x="10334" y="11122"/>
                    <a:pt x="9389" y="11122"/>
                  </a:cubicBezTo>
                  <a:lnTo>
                    <a:pt x="2426" y="11122"/>
                  </a:lnTo>
                  <a:cubicBezTo>
                    <a:pt x="1481" y="11122"/>
                    <a:pt x="693" y="10334"/>
                    <a:pt x="693" y="9389"/>
                  </a:cubicBezTo>
                  <a:lnTo>
                    <a:pt x="693" y="9042"/>
                  </a:lnTo>
                  <a:lnTo>
                    <a:pt x="1418" y="9042"/>
                  </a:lnTo>
                  <a:lnTo>
                    <a:pt x="1418" y="9389"/>
                  </a:lnTo>
                  <a:cubicBezTo>
                    <a:pt x="1418" y="9988"/>
                    <a:pt x="1891" y="10429"/>
                    <a:pt x="2426" y="10429"/>
                  </a:cubicBezTo>
                  <a:lnTo>
                    <a:pt x="9389" y="10429"/>
                  </a:lnTo>
                  <a:cubicBezTo>
                    <a:pt x="9987" y="10429"/>
                    <a:pt x="10428" y="9956"/>
                    <a:pt x="10428" y="9389"/>
                  </a:cubicBezTo>
                  <a:lnTo>
                    <a:pt x="10428" y="2426"/>
                  </a:lnTo>
                  <a:cubicBezTo>
                    <a:pt x="10428" y="1828"/>
                    <a:pt x="9956" y="1418"/>
                    <a:pt x="9389" y="1418"/>
                  </a:cubicBezTo>
                  <a:lnTo>
                    <a:pt x="2426" y="1418"/>
                  </a:lnTo>
                  <a:cubicBezTo>
                    <a:pt x="1828" y="1418"/>
                    <a:pt x="1418" y="1891"/>
                    <a:pt x="1418" y="2426"/>
                  </a:cubicBezTo>
                  <a:lnTo>
                    <a:pt x="1418" y="2773"/>
                  </a:lnTo>
                  <a:lnTo>
                    <a:pt x="693" y="2773"/>
                  </a:lnTo>
                  <a:lnTo>
                    <a:pt x="693" y="2426"/>
                  </a:lnTo>
                  <a:cubicBezTo>
                    <a:pt x="693" y="1481"/>
                    <a:pt x="1481" y="694"/>
                    <a:pt x="2426" y="694"/>
                  </a:cubicBezTo>
                  <a:close/>
                  <a:moveTo>
                    <a:pt x="2426" y="1"/>
                  </a:moveTo>
                  <a:cubicBezTo>
                    <a:pt x="1103" y="1"/>
                    <a:pt x="0" y="1103"/>
                    <a:pt x="0" y="2426"/>
                  </a:cubicBezTo>
                  <a:lnTo>
                    <a:pt x="0" y="3151"/>
                  </a:lnTo>
                  <a:lnTo>
                    <a:pt x="0" y="4506"/>
                  </a:lnTo>
                  <a:lnTo>
                    <a:pt x="0" y="7341"/>
                  </a:lnTo>
                  <a:lnTo>
                    <a:pt x="0" y="8727"/>
                  </a:lnTo>
                  <a:lnTo>
                    <a:pt x="0" y="9452"/>
                  </a:lnTo>
                  <a:cubicBezTo>
                    <a:pt x="0" y="10775"/>
                    <a:pt x="1103" y="11878"/>
                    <a:pt x="2426" y="11878"/>
                  </a:cubicBezTo>
                  <a:lnTo>
                    <a:pt x="9389" y="11878"/>
                  </a:lnTo>
                  <a:cubicBezTo>
                    <a:pt x="10743" y="11878"/>
                    <a:pt x="11846" y="10775"/>
                    <a:pt x="11846" y="9452"/>
                  </a:cubicBezTo>
                  <a:lnTo>
                    <a:pt x="11846" y="2458"/>
                  </a:lnTo>
                  <a:cubicBezTo>
                    <a:pt x="11846" y="1103"/>
                    <a:pt x="10743" y="1"/>
                    <a:pt x="93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8" name="Google Shape;9838;p67"/>
            <p:cNvSpPr/>
            <p:nvPr/>
          </p:nvSpPr>
          <p:spPr>
            <a:xfrm>
              <a:off x="-28371550" y="2419175"/>
              <a:ext cx="121325" cy="121325"/>
            </a:xfrm>
            <a:custGeom>
              <a:avLst/>
              <a:gdLst/>
              <a:ahLst/>
              <a:cxnLst/>
              <a:rect l="l" t="t" r="r" b="b"/>
              <a:pathLst>
                <a:path w="4853" h="4853" extrusionOk="0">
                  <a:moveTo>
                    <a:pt x="2773" y="662"/>
                  </a:moveTo>
                  <a:lnTo>
                    <a:pt x="2773" y="1670"/>
                  </a:lnTo>
                  <a:cubicBezTo>
                    <a:pt x="2773" y="1891"/>
                    <a:pt x="2931" y="2048"/>
                    <a:pt x="3120" y="2048"/>
                  </a:cubicBezTo>
                  <a:lnTo>
                    <a:pt x="4159" y="2048"/>
                  </a:lnTo>
                  <a:lnTo>
                    <a:pt x="4159" y="2741"/>
                  </a:lnTo>
                  <a:lnTo>
                    <a:pt x="3120" y="2741"/>
                  </a:lnTo>
                  <a:cubicBezTo>
                    <a:pt x="2931" y="2741"/>
                    <a:pt x="2773" y="2899"/>
                    <a:pt x="2773" y="3120"/>
                  </a:cubicBezTo>
                  <a:lnTo>
                    <a:pt x="2773" y="4128"/>
                  </a:lnTo>
                  <a:lnTo>
                    <a:pt x="2049" y="4128"/>
                  </a:lnTo>
                  <a:lnTo>
                    <a:pt x="2049" y="3120"/>
                  </a:lnTo>
                  <a:cubicBezTo>
                    <a:pt x="2049" y="2899"/>
                    <a:pt x="1891" y="2741"/>
                    <a:pt x="1702" y="2741"/>
                  </a:cubicBezTo>
                  <a:lnTo>
                    <a:pt x="662" y="2741"/>
                  </a:lnTo>
                  <a:lnTo>
                    <a:pt x="662" y="2048"/>
                  </a:lnTo>
                  <a:lnTo>
                    <a:pt x="1702" y="2048"/>
                  </a:lnTo>
                  <a:cubicBezTo>
                    <a:pt x="1891" y="2048"/>
                    <a:pt x="2049" y="1891"/>
                    <a:pt x="2049" y="1670"/>
                  </a:cubicBezTo>
                  <a:lnTo>
                    <a:pt x="2049" y="662"/>
                  </a:lnTo>
                  <a:close/>
                  <a:moveTo>
                    <a:pt x="1734" y="1"/>
                  </a:moveTo>
                  <a:cubicBezTo>
                    <a:pt x="1545" y="1"/>
                    <a:pt x="1387" y="158"/>
                    <a:pt x="1387" y="347"/>
                  </a:cubicBezTo>
                  <a:lnTo>
                    <a:pt x="1387" y="1387"/>
                  </a:lnTo>
                  <a:lnTo>
                    <a:pt x="347" y="1387"/>
                  </a:lnTo>
                  <a:cubicBezTo>
                    <a:pt x="158" y="1387"/>
                    <a:pt x="1" y="1544"/>
                    <a:pt x="1" y="1733"/>
                  </a:cubicBezTo>
                  <a:lnTo>
                    <a:pt x="1" y="3120"/>
                  </a:lnTo>
                  <a:cubicBezTo>
                    <a:pt x="1" y="3309"/>
                    <a:pt x="158" y="3466"/>
                    <a:pt x="347" y="3466"/>
                  </a:cubicBezTo>
                  <a:lnTo>
                    <a:pt x="1387" y="3466"/>
                  </a:lnTo>
                  <a:lnTo>
                    <a:pt x="1387" y="4474"/>
                  </a:lnTo>
                  <a:cubicBezTo>
                    <a:pt x="1387" y="4695"/>
                    <a:pt x="1545" y="4852"/>
                    <a:pt x="1734" y="4852"/>
                  </a:cubicBezTo>
                  <a:lnTo>
                    <a:pt x="3120" y="4852"/>
                  </a:lnTo>
                  <a:cubicBezTo>
                    <a:pt x="3309" y="4852"/>
                    <a:pt x="3466" y="4695"/>
                    <a:pt x="3466" y="4474"/>
                  </a:cubicBezTo>
                  <a:lnTo>
                    <a:pt x="3466" y="3466"/>
                  </a:lnTo>
                  <a:lnTo>
                    <a:pt x="4506" y="3466"/>
                  </a:lnTo>
                  <a:cubicBezTo>
                    <a:pt x="4695" y="3466"/>
                    <a:pt x="4853" y="3309"/>
                    <a:pt x="4853" y="3120"/>
                  </a:cubicBezTo>
                  <a:lnTo>
                    <a:pt x="4853" y="1733"/>
                  </a:lnTo>
                  <a:cubicBezTo>
                    <a:pt x="4853" y="1544"/>
                    <a:pt x="4695" y="1387"/>
                    <a:pt x="4506" y="1387"/>
                  </a:cubicBezTo>
                  <a:lnTo>
                    <a:pt x="3466" y="1387"/>
                  </a:lnTo>
                  <a:lnTo>
                    <a:pt x="3466" y="347"/>
                  </a:lnTo>
                  <a:cubicBezTo>
                    <a:pt x="3466" y="158"/>
                    <a:pt x="3309" y="1"/>
                    <a:pt x="31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39" name="Google Shape;9839;p67"/>
          <p:cNvGrpSpPr/>
          <p:nvPr/>
        </p:nvGrpSpPr>
        <p:grpSpPr>
          <a:xfrm>
            <a:off x="4879719" y="2451434"/>
            <a:ext cx="325858" cy="351327"/>
            <a:chOff x="-28461325" y="2701925"/>
            <a:chExt cx="272525" cy="29382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840" name="Google Shape;9840;p67"/>
            <p:cNvSpPr/>
            <p:nvPr/>
          </p:nvSpPr>
          <p:spPr>
            <a:xfrm>
              <a:off x="-28427475" y="2789200"/>
              <a:ext cx="54375" cy="80525"/>
            </a:xfrm>
            <a:custGeom>
              <a:avLst/>
              <a:gdLst/>
              <a:ahLst/>
              <a:cxnLst/>
              <a:rect l="l" t="t" r="r" b="b"/>
              <a:pathLst>
                <a:path w="2175" h="3221" extrusionOk="0">
                  <a:moveTo>
                    <a:pt x="1805" y="1"/>
                  </a:moveTo>
                  <a:cubicBezTo>
                    <a:pt x="1782" y="1"/>
                    <a:pt x="1758" y="3"/>
                    <a:pt x="1734" y="7"/>
                  </a:cubicBezTo>
                  <a:cubicBezTo>
                    <a:pt x="946" y="164"/>
                    <a:pt x="285" y="826"/>
                    <a:pt x="127" y="1645"/>
                  </a:cubicBezTo>
                  <a:cubicBezTo>
                    <a:pt x="1" y="2275"/>
                    <a:pt x="190" y="2811"/>
                    <a:pt x="348" y="3063"/>
                  </a:cubicBezTo>
                  <a:cubicBezTo>
                    <a:pt x="442" y="3189"/>
                    <a:pt x="537" y="3220"/>
                    <a:pt x="663" y="3220"/>
                  </a:cubicBezTo>
                  <a:cubicBezTo>
                    <a:pt x="694" y="3220"/>
                    <a:pt x="789" y="3220"/>
                    <a:pt x="820" y="3189"/>
                  </a:cubicBezTo>
                  <a:cubicBezTo>
                    <a:pt x="978" y="3126"/>
                    <a:pt x="1072" y="2874"/>
                    <a:pt x="946" y="2716"/>
                  </a:cubicBezTo>
                  <a:cubicBezTo>
                    <a:pt x="820" y="2527"/>
                    <a:pt x="726" y="2181"/>
                    <a:pt x="789" y="1740"/>
                  </a:cubicBezTo>
                  <a:cubicBezTo>
                    <a:pt x="883" y="1173"/>
                    <a:pt x="1356" y="763"/>
                    <a:pt x="1860" y="637"/>
                  </a:cubicBezTo>
                  <a:cubicBezTo>
                    <a:pt x="2049" y="605"/>
                    <a:pt x="2175" y="448"/>
                    <a:pt x="2112" y="227"/>
                  </a:cubicBezTo>
                  <a:cubicBezTo>
                    <a:pt x="2084" y="90"/>
                    <a:pt x="1961" y="1"/>
                    <a:pt x="180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1" name="Google Shape;9841;p67"/>
            <p:cNvSpPr/>
            <p:nvPr/>
          </p:nvSpPr>
          <p:spPr>
            <a:xfrm>
              <a:off x="-28362875" y="2824025"/>
              <a:ext cx="124475" cy="103200"/>
            </a:xfrm>
            <a:custGeom>
              <a:avLst/>
              <a:gdLst/>
              <a:ahLst/>
              <a:cxnLst/>
              <a:rect l="l" t="t" r="r" b="b"/>
              <a:pathLst>
                <a:path w="4979" h="4128" extrusionOk="0">
                  <a:moveTo>
                    <a:pt x="3434" y="693"/>
                  </a:moveTo>
                  <a:cubicBezTo>
                    <a:pt x="3844" y="693"/>
                    <a:pt x="4159" y="1008"/>
                    <a:pt x="4159" y="1418"/>
                  </a:cubicBezTo>
                  <a:cubicBezTo>
                    <a:pt x="4159" y="1922"/>
                    <a:pt x="3592" y="2394"/>
                    <a:pt x="2741" y="3056"/>
                  </a:cubicBezTo>
                  <a:cubicBezTo>
                    <a:pt x="2615" y="3151"/>
                    <a:pt x="2521" y="3214"/>
                    <a:pt x="2426" y="3340"/>
                  </a:cubicBezTo>
                  <a:cubicBezTo>
                    <a:pt x="2300" y="3245"/>
                    <a:pt x="2174" y="3182"/>
                    <a:pt x="2111" y="3056"/>
                  </a:cubicBezTo>
                  <a:cubicBezTo>
                    <a:pt x="1229" y="2394"/>
                    <a:pt x="694" y="1922"/>
                    <a:pt x="694" y="1418"/>
                  </a:cubicBezTo>
                  <a:cubicBezTo>
                    <a:pt x="694" y="977"/>
                    <a:pt x="1009" y="693"/>
                    <a:pt x="1387" y="693"/>
                  </a:cubicBezTo>
                  <a:cubicBezTo>
                    <a:pt x="1891" y="693"/>
                    <a:pt x="2111" y="1260"/>
                    <a:pt x="2111" y="1292"/>
                  </a:cubicBezTo>
                  <a:cubicBezTo>
                    <a:pt x="2143" y="1449"/>
                    <a:pt x="2269" y="1512"/>
                    <a:pt x="2426" y="1512"/>
                  </a:cubicBezTo>
                  <a:cubicBezTo>
                    <a:pt x="2584" y="1512"/>
                    <a:pt x="2678" y="1418"/>
                    <a:pt x="2741" y="1292"/>
                  </a:cubicBezTo>
                  <a:cubicBezTo>
                    <a:pt x="2741" y="1260"/>
                    <a:pt x="2930" y="693"/>
                    <a:pt x="3434" y="693"/>
                  </a:cubicBezTo>
                  <a:close/>
                  <a:moveTo>
                    <a:pt x="1387" y="0"/>
                  </a:moveTo>
                  <a:cubicBezTo>
                    <a:pt x="599" y="0"/>
                    <a:pt x="0" y="630"/>
                    <a:pt x="0" y="1418"/>
                  </a:cubicBezTo>
                  <a:cubicBezTo>
                    <a:pt x="0" y="2268"/>
                    <a:pt x="725" y="2835"/>
                    <a:pt x="1702" y="3623"/>
                  </a:cubicBezTo>
                  <a:cubicBezTo>
                    <a:pt x="1859" y="3718"/>
                    <a:pt x="2048" y="3875"/>
                    <a:pt x="2269" y="4033"/>
                  </a:cubicBezTo>
                  <a:cubicBezTo>
                    <a:pt x="2332" y="4064"/>
                    <a:pt x="2426" y="4127"/>
                    <a:pt x="2489" y="4127"/>
                  </a:cubicBezTo>
                  <a:cubicBezTo>
                    <a:pt x="2584" y="4127"/>
                    <a:pt x="2647" y="4064"/>
                    <a:pt x="2741" y="4033"/>
                  </a:cubicBezTo>
                  <a:cubicBezTo>
                    <a:pt x="2930" y="3875"/>
                    <a:pt x="3088" y="3718"/>
                    <a:pt x="3277" y="3623"/>
                  </a:cubicBezTo>
                  <a:cubicBezTo>
                    <a:pt x="4254" y="2835"/>
                    <a:pt x="4978" y="2268"/>
                    <a:pt x="4978" y="1418"/>
                  </a:cubicBezTo>
                  <a:cubicBezTo>
                    <a:pt x="4852" y="630"/>
                    <a:pt x="4222" y="0"/>
                    <a:pt x="3434" y="0"/>
                  </a:cubicBezTo>
                  <a:cubicBezTo>
                    <a:pt x="3056" y="0"/>
                    <a:pt x="2647" y="158"/>
                    <a:pt x="2426" y="504"/>
                  </a:cubicBezTo>
                  <a:cubicBezTo>
                    <a:pt x="2143" y="189"/>
                    <a:pt x="1796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2" name="Google Shape;9842;p67"/>
            <p:cNvSpPr/>
            <p:nvPr/>
          </p:nvSpPr>
          <p:spPr>
            <a:xfrm>
              <a:off x="-28461325" y="2701925"/>
              <a:ext cx="272525" cy="293825"/>
            </a:xfrm>
            <a:custGeom>
              <a:avLst/>
              <a:gdLst/>
              <a:ahLst/>
              <a:cxnLst/>
              <a:rect l="l" t="t" r="r" b="b"/>
              <a:pathLst>
                <a:path w="10901" h="11753" extrusionOk="0">
                  <a:moveTo>
                    <a:pt x="7845" y="2647"/>
                  </a:moveTo>
                  <a:cubicBezTo>
                    <a:pt x="9168" y="2647"/>
                    <a:pt x="10208" y="3781"/>
                    <a:pt x="10208" y="5136"/>
                  </a:cubicBezTo>
                  <a:cubicBezTo>
                    <a:pt x="10208" y="5577"/>
                    <a:pt x="10145" y="5924"/>
                    <a:pt x="9987" y="6239"/>
                  </a:cubicBezTo>
                  <a:lnTo>
                    <a:pt x="8034" y="10303"/>
                  </a:lnTo>
                  <a:cubicBezTo>
                    <a:pt x="7814" y="10807"/>
                    <a:pt x="7341" y="11090"/>
                    <a:pt x="6837" y="11090"/>
                  </a:cubicBezTo>
                  <a:cubicBezTo>
                    <a:pt x="6396" y="11090"/>
                    <a:pt x="6049" y="10901"/>
                    <a:pt x="5766" y="10555"/>
                  </a:cubicBezTo>
                  <a:cubicBezTo>
                    <a:pt x="5703" y="10460"/>
                    <a:pt x="5608" y="10429"/>
                    <a:pt x="5482" y="10429"/>
                  </a:cubicBezTo>
                  <a:cubicBezTo>
                    <a:pt x="5388" y="10429"/>
                    <a:pt x="5293" y="10460"/>
                    <a:pt x="5230" y="10555"/>
                  </a:cubicBezTo>
                  <a:cubicBezTo>
                    <a:pt x="4947" y="10901"/>
                    <a:pt x="4537" y="11090"/>
                    <a:pt x="4159" y="11090"/>
                  </a:cubicBezTo>
                  <a:cubicBezTo>
                    <a:pt x="3655" y="11090"/>
                    <a:pt x="3182" y="10775"/>
                    <a:pt x="2930" y="10303"/>
                  </a:cubicBezTo>
                  <a:lnTo>
                    <a:pt x="1008" y="6239"/>
                  </a:lnTo>
                  <a:cubicBezTo>
                    <a:pt x="851" y="5892"/>
                    <a:pt x="756" y="5546"/>
                    <a:pt x="756" y="5136"/>
                  </a:cubicBezTo>
                  <a:cubicBezTo>
                    <a:pt x="756" y="3781"/>
                    <a:pt x="1828" y="2647"/>
                    <a:pt x="3119" y="2647"/>
                  </a:cubicBezTo>
                  <a:cubicBezTo>
                    <a:pt x="3970" y="2647"/>
                    <a:pt x="4758" y="3120"/>
                    <a:pt x="5167" y="3876"/>
                  </a:cubicBezTo>
                  <a:cubicBezTo>
                    <a:pt x="5262" y="4002"/>
                    <a:pt x="5325" y="4033"/>
                    <a:pt x="5482" y="4033"/>
                  </a:cubicBezTo>
                  <a:cubicBezTo>
                    <a:pt x="5640" y="4033"/>
                    <a:pt x="5734" y="3970"/>
                    <a:pt x="5797" y="3876"/>
                  </a:cubicBezTo>
                  <a:cubicBezTo>
                    <a:pt x="6238" y="3120"/>
                    <a:pt x="7026" y="2647"/>
                    <a:pt x="7845" y="2647"/>
                  </a:cubicBezTo>
                  <a:close/>
                  <a:moveTo>
                    <a:pt x="6774" y="1"/>
                  </a:moveTo>
                  <a:cubicBezTo>
                    <a:pt x="5829" y="1"/>
                    <a:pt x="5104" y="788"/>
                    <a:pt x="5104" y="1734"/>
                  </a:cubicBezTo>
                  <a:lnTo>
                    <a:pt x="5104" y="2773"/>
                  </a:lnTo>
                  <a:cubicBezTo>
                    <a:pt x="4537" y="2301"/>
                    <a:pt x="3844" y="1986"/>
                    <a:pt x="3088" y="1986"/>
                  </a:cubicBezTo>
                  <a:cubicBezTo>
                    <a:pt x="1386" y="1986"/>
                    <a:pt x="0" y="3403"/>
                    <a:pt x="0" y="5136"/>
                  </a:cubicBezTo>
                  <a:cubicBezTo>
                    <a:pt x="0" y="5609"/>
                    <a:pt x="126" y="6081"/>
                    <a:pt x="315" y="6522"/>
                  </a:cubicBezTo>
                  <a:lnTo>
                    <a:pt x="2269" y="10586"/>
                  </a:lnTo>
                  <a:cubicBezTo>
                    <a:pt x="2615" y="11343"/>
                    <a:pt x="3308" y="11752"/>
                    <a:pt x="4096" y="11752"/>
                  </a:cubicBezTo>
                  <a:cubicBezTo>
                    <a:pt x="4632" y="11752"/>
                    <a:pt x="5104" y="11563"/>
                    <a:pt x="5451" y="11248"/>
                  </a:cubicBezTo>
                  <a:cubicBezTo>
                    <a:pt x="5797" y="11563"/>
                    <a:pt x="6270" y="11752"/>
                    <a:pt x="6774" y="11752"/>
                  </a:cubicBezTo>
                  <a:cubicBezTo>
                    <a:pt x="7561" y="11752"/>
                    <a:pt x="8286" y="11280"/>
                    <a:pt x="8633" y="10586"/>
                  </a:cubicBezTo>
                  <a:lnTo>
                    <a:pt x="10554" y="6522"/>
                  </a:lnTo>
                  <a:cubicBezTo>
                    <a:pt x="10775" y="6081"/>
                    <a:pt x="10901" y="5609"/>
                    <a:pt x="10901" y="5136"/>
                  </a:cubicBezTo>
                  <a:cubicBezTo>
                    <a:pt x="10869" y="3466"/>
                    <a:pt x="9515" y="1986"/>
                    <a:pt x="7814" y="1986"/>
                  </a:cubicBezTo>
                  <a:cubicBezTo>
                    <a:pt x="7057" y="1986"/>
                    <a:pt x="6364" y="2269"/>
                    <a:pt x="5797" y="2773"/>
                  </a:cubicBezTo>
                  <a:lnTo>
                    <a:pt x="5797" y="1734"/>
                  </a:lnTo>
                  <a:cubicBezTo>
                    <a:pt x="5797" y="1135"/>
                    <a:pt x="6238" y="694"/>
                    <a:pt x="6774" y="694"/>
                  </a:cubicBezTo>
                  <a:cubicBezTo>
                    <a:pt x="6994" y="694"/>
                    <a:pt x="7152" y="536"/>
                    <a:pt x="7152" y="347"/>
                  </a:cubicBezTo>
                  <a:cubicBezTo>
                    <a:pt x="7152" y="158"/>
                    <a:pt x="6994" y="1"/>
                    <a:pt x="67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43" name="Google Shape;9843;p67"/>
          <p:cNvGrpSpPr/>
          <p:nvPr/>
        </p:nvGrpSpPr>
        <p:grpSpPr>
          <a:xfrm>
            <a:off x="7103910" y="1625071"/>
            <a:ext cx="354107" cy="226974"/>
            <a:chOff x="-26585200" y="2025375"/>
            <a:chExt cx="296150" cy="18982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844" name="Google Shape;9844;p67"/>
            <p:cNvSpPr/>
            <p:nvPr/>
          </p:nvSpPr>
          <p:spPr>
            <a:xfrm>
              <a:off x="-26340250" y="2127750"/>
              <a:ext cx="51200" cy="70125"/>
            </a:xfrm>
            <a:custGeom>
              <a:avLst/>
              <a:gdLst/>
              <a:ahLst/>
              <a:cxnLst/>
              <a:rect l="l" t="t" r="r" b="b"/>
              <a:pathLst>
                <a:path w="2048" h="2805" extrusionOk="0">
                  <a:moveTo>
                    <a:pt x="1008" y="977"/>
                  </a:moveTo>
                  <a:cubicBezTo>
                    <a:pt x="1229" y="1324"/>
                    <a:pt x="1386" y="1608"/>
                    <a:pt x="1386" y="1734"/>
                  </a:cubicBezTo>
                  <a:cubicBezTo>
                    <a:pt x="1323" y="1923"/>
                    <a:pt x="1166" y="2080"/>
                    <a:pt x="1008" y="2080"/>
                  </a:cubicBezTo>
                  <a:cubicBezTo>
                    <a:pt x="819" y="2080"/>
                    <a:pt x="662" y="1923"/>
                    <a:pt x="662" y="1734"/>
                  </a:cubicBezTo>
                  <a:cubicBezTo>
                    <a:pt x="662" y="1608"/>
                    <a:pt x="819" y="1324"/>
                    <a:pt x="1008" y="977"/>
                  </a:cubicBezTo>
                  <a:close/>
                  <a:moveTo>
                    <a:pt x="1008" y="1"/>
                  </a:moveTo>
                  <a:cubicBezTo>
                    <a:pt x="914" y="1"/>
                    <a:pt x="788" y="32"/>
                    <a:pt x="756" y="158"/>
                  </a:cubicBezTo>
                  <a:cubicBezTo>
                    <a:pt x="756" y="158"/>
                    <a:pt x="536" y="442"/>
                    <a:pt x="378" y="757"/>
                  </a:cubicBezTo>
                  <a:cubicBezTo>
                    <a:pt x="32" y="1324"/>
                    <a:pt x="0" y="1608"/>
                    <a:pt x="0" y="1765"/>
                  </a:cubicBezTo>
                  <a:cubicBezTo>
                    <a:pt x="0" y="2364"/>
                    <a:pt x="473" y="2805"/>
                    <a:pt x="1008" y="2805"/>
                  </a:cubicBezTo>
                  <a:cubicBezTo>
                    <a:pt x="1607" y="2805"/>
                    <a:pt x="2048" y="2332"/>
                    <a:pt x="2048" y="1765"/>
                  </a:cubicBezTo>
                  <a:cubicBezTo>
                    <a:pt x="2048" y="1608"/>
                    <a:pt x="2016" y="1387"/>
                    <a:pt x="1638" y="757"/>
                  </a:cubicBezTo>
                  <a:cubicBezTo>
                    <a:pt x="1449" y="442"/>
                    <a:pt x="1292" y="158"/>
                    <a:pt x="1292" y="158"/>
                  </a:cubicBezTo>
                  <a:cubicBezTo>
                    <a:pt x="1229" y="64"/>
                    <a:pt x="1134" y="1"/>
                    <a:pt x="10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5" name="Google Shape;9845;p67"/>
            <p:cNvSpPr/>
            <p:nvPr/>
          </p:nvSpPr>
          <p:spPr>
            <a:xfrm>
              <a:off x="-26585200" y="2025375"/>
              <a:ext cx="295375" cy="189825"/>
            </a:xfrm>
            <a:custGeom>
              <a:avLst/>
              <a:gdLst/>
              <a:ahLst/>
              <a:cxnLst/>
              <a:rect l="l" t="t" r="r" b="b"/>
              <a:pathLst>
                <a:path w="11815" h="7593" extrusionOk="0">
                  <a:moveTo>
                    <a:pt x="10775" y="2016"/>
                  </a:moveTo>
                  <a:cubicBezTo>
                    <a:pt x="10964" y="2016"/>
                    <a:pt x="11121" y="2174"/>
                    <a:pt x="11121" y="2363"/>
                  </a:cubicBezTo>
                  <a:cubicBezTo>
                    <a:pt x="11121" y="2552"/>
                    <a:pt x="10964" y="2710"/>
                    <a:pt x="10775" y="2710"/>
                  </a:cubicBezTo>
                  <a:lnTo>
                    <a:pt x="9830" y="2710"/>
                  </a:lnTo>
                  <a:lnTo>
                    <a:pt x="9987" y="2016"/>
                  </a:lnTo>
                  <a:close/>
                  <a:moveTo>
                    <a:pt x="6238" y="693"/>
                  </a:moveTo>
                  <a:cubicBezTo>
                    <a:pt x="6081" y="1103"/>
                    <a:pt x="5734" y="1418"/>
                    <a:pt x="5261" y="1418"/>
                  </a:cubicBezTo>
                  <a:lnTo>
                    <a:pt x="3875" y="1418"/>
                  </a:lnTo>
                  <a:cubicBezTo>
                    <a:pt x="3686" y="1418"/>
                    <a:pt x="3529" y="1575"/>
                    <a:pt x="3529" y="1764"/>
                  </a:cubicBezTo>
                  <a:cubicBezTo>
                    <a:pt x="3529" y="1953"/>
                    <a:pt x="3686" y="2111"/>
                    <a:pt x="3875" y="2111"/>
                  </a:cubicBezTo>
                  <a:lnTo>
                    <a:pt x="9326" y="2111"/>
                  </a:lnTo>
                  <a:lnTo>
                    <a:pt x="9168" y="2836"/>
                  </a:lnTo>
                  <a:lnTo>
                    <a:pt x="5923" y="2836"/>
                  </a:lnTo>
                  <a:lnTo>
                    <a:pt x="5923" y="2710"/>
                  </a:lnTo>
                  <a:cubicBezTo>
                    <a:pt x="5734" y="2710"/>
                    <a:pt x="5576" y="2867"/>
                    <a:pt x="5576" y="3056"/>
                  </a:cubicBezTo>
                  <a:cubicBezTo>
                    <a:pt x="5576" y="3277"/>
                    <a:pt x="5734" y="3434"/>
                    <a:pt x="5923" y="3434"/>
                  </a:cubicBezTo>
                  <a:lnTo>
                    <a:pt x="8034" y="3434"/>
                  </a:lnTo>
                  <a:cubicBezTo>
                    <a:pt x="8223" y="3434"/>
                    <a:pt x="8380" y="3592"/>
                    <a:pt x="8380" y="3781"/>
                  </a:cubicBezTo>
                  <a:cubicBezTo>
                    <a:pt x="8380" y="3970"/>
                    <a:pt x="8223" y="4127"/>
                    <a:pt x="8034" y="4127"/>
                  </a:cubicBezTo>
                  <a:lnTo>
                    <a:pt x="5923" y="4127"/>
                  </a:lnTo>
                  <a:cubicBezTo>
                    <a:pt x="5734" y="4127"/>
                    <a:pt x="5576" y="4285"/>
                    <a:pt x="5576" y="4474"/>
                  </a:cubicBezTo>
                  <a:cubicBezTo>
                    <a:pt x="5576" y="4694"/>
                    <a:pt x="5734" y="4852"/>
                    <a:pt x="5923" y="4852"/>
                  </a:cubicBezTo>
                  <a:lnTo>
                    <a:pt x="7309" y="4852"/>
                  </a:lnTo>
                  <a:cubicBezTo>
                    <a:pt x="7498" y="4852"/>
                    <a:pt x="7656" y="5009"/>
                    <a:pt x="7656" y="5198"/>
                  </a:cubicBezTo>
                  <a:cubicBezTo>
                    <a:pt x="7656" y="5388"/>
                    <a:pt x="7498" y="5545"/>
                    <a:pt x="7309" y="5545"/>
                  </a:cubicBezTo>
                  <a:lnTo>
                    <a:pt x="5923" y="5545"/>
                  </a:lnTo>
                  <a:cubicBezTo>
                    <a:pt x="5734" y="5545"/>
                    <a:pt x="5576" y="5703"/>
                    <a:pt x="5576" y="5892"/>
                  </a:cubicBezTo>
                  <a:cubicBezTo>
                    <a:pt x="5576" y="6112"/>
                    <a:pt x="5734" y="6270"/>
                    <a:pt x="5923" y="6270"/>
                  </a:cubicBezTo>
                  <a:lnTo>
                    <a:pt x="6648" y="6270"/>
                  </a:lnTo>
                  <a:cubicBezTo>
                    <a:pt x="6837" y="6270"/>
                    <a:pt x="6994" y="6427"/>
                    <a:pt x="6994" y="6616"/>
                  </a:cubicBezTo>
                  <a:cubicBezTo>
                    <a:pt x="6994" y="6805"/>
                    <a:pt x="6837" y="6963"/>
                    <a:pt x="6648" y="6963"/>
                  </a:cubicBezTo>
                  <a:lnTo>
                    <a:pt x="3151" y="6963"/>
                  </a:lnTo>
                  <a:cubicBezTo>
                    <a:pt x="1796" y="6963"/>
                    <a:pt x="693" y="5860"/>
                    <a:pt x="693" y="4537"/>
                  </a:cubicBezTo>
                  <a:lnTo>
                    <a:pt x="693" y="3151"/>
                  </a:lnTo>
                  <a:cubicBezTo>
                    <a:pt x="693" y="1796"/>
                    <a:pt x="1796" y="693"/>
                    <a:pt x="3151" y="693"/>
                  </a:cubicBezTo>
                  <a:close/>
                  <a:moveTo>
                    <a:pt x="3088" y="0"/>
                  </a:moveTo>
                  <a:cubicBezTo>
                    <a:pt x="1355" y="0"/>
                    <a:pt x="0" y="1418"/>
                    <a:pt x="0" y="3119"/>
                  </a:cubicBezTo>
                  <a:lnTo>
                    <a:pt x="0" y="4474"/>
                  </a:lnTo>
                  <a:cubicBezTo>
                    <a:pt x="0" y="6207"/>
                    <a:pt x="1418" y="7593"/>
                    <a:pt x="3088" y="7593"/>
                  </a:cubicBezTo>
                  <a:lnTo>
                    <a:pt x="6616" y="7593"/>
                  </a:lnTo>
                  <a:cubicBezTo>
                    <a:pt x="7183" y="7593"/>
                    <a:pt x="7624" y="7120"/>
                    <a:pt x="7624" y="6585"/>
                  </a:cubicBezTo>
                  <a:cubicBezTo>
                    <a:pt x="7624" y="6459"/>
                    <a:pt x="7593" y="6301"/>
                    <a:pt x="7561" y="6175"/>
                  </a:cubicBezTo>
                  <a:cubicBezTo>
                    <a:pt x="7971" y="6049"/>
                    <a:pt x="8317" y="5671"/>
                    <a:pt x="8317" y="5198"/>
                  </a:cubicBezTo>
                  <a:cubicBezTo>
                    <a:pt x="8317" y="5072"/>
                    <a:pt x="8254" y="4915"/>
                    <a:pt x="8223" y="4789"/>
                  </a:cubicBezTo>
                  <a:cubicBezTo>
                    <a:pt x="8664" y="4694"/>
                    <a:pt x="8979" y="4285"/>
                    <a:pt x="8979" y="3812"/>
                  </a:cubicBezTo>
                  <a:cubicBezTo>
                    <a:pt x="8979" y="3686"/>
                    <a:pt x="8948" y="3592"/>
                    <a:pt x="8884" y="3466"/>
                  </a:cubicBezTo>
                  <a:lnTo>
                    <a:pt x="9389" y="3403"/>
                  </a:lnTo>
                  <a:lnTo>
                    <a:pt x="10775" y="3403"/>
                  </a:lnTo>
                  <a:cubicBezTo>
                    <a:pt x="11373" y="3403"/>
                    <a:pt x="11814" y="2930"/>
                    <a:pt x="11814" y="2395"/>
                  </a:cubicBezTo>
                  <a:cubicBezTo>
                    <a:pt x="11814" y="1796"/>
                    <a:pt x="11342" y="1386"/>
                    <a:pt x="10775" y="1386"/>
                  </a:cubicBezTo>
                  <a:lnTo>
                    <a:pt x="6616" y="1386"/>
                  </a:lnTo>
                  <a:cubicBezTo>
                    <a:pt x="6837" y="1103"/>
                    <a:pt x="6963" y="693"/>
                    <a:pt x="6963" y="347"/>
                  </a:cubicBezTo>
                  <a:cubicBezTo>
                    <a:pt x="6963" y="158"/>
                    <a:pt x="6805" y="0"/>
                    <a:pt x="66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6" name="Google Shape;9846;p67"/>
            <p:cNvSpPr/>
            <p:nvPr/>
          </p:nvSpPr>
          <p:spPr>
            <a:xfrm>
              <a:off x="-26480450" y="2093100"/>
              <a:ext cx="18125" cy="18150"/>
            </a:xfrm>
            <a:custGeom>
              <a:avLst/>
              <a:gdLst/>
              <a:ahLst/>
              <a:cxnLst/>
              <a:rect l="l" t="t" r="r" b="b"/>
              <a:pathLst>
                <a:path w="725" h="726" extrusionOk="0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68"/>
                    <a:pt x="158" y="725"/>
                    <a:pt x="378" y="725"/>
                  </a:cubicBezTo>
                  <a:cubicBezTo>
                    <a:pt x="567" y="725"/>
                    <a:pt x="725" y="568"/>
                    <a:pt x="725" y="347"/>
                  </a:cubicBezTo>
                  <a:cubicBezTo>
                    <a:pt x="725" y="158"/>
                    <a:pt x="567" y="1"/>
                    <a:pt x="3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7" name="Google Shape;9847;p67"/>
            <p:cNvSpPr/>
            <p:nvPr/>
          </p:nvSpPr>
          <p:spPr>
            <a:xfrm>
              <a:off x="-26480450" y="2127750"/>
              <a:ext cx="18125" cy="17350"/>
            </a:xfrm>
            <a:custGeom>
              <a:avLst/>
              <a:gdLst/>
              <a:ahLst/>
              <a:cxnLst/>
              <a:rect l="l" t="t" r="r" b="b"/>
              <a:pathLst>
                <a:path w="725" h="694" extrusionOk="0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78" y="694"/>
                  </a:cubicBezTo>
                  <a:cubicBezTo>
                    <a:pt x="567" y="694"/>
                    <a:pt x="725" y="536"/>
                    <a:pt x="725" y="347"/>
                  </a:cubicBezTo>
                  <a:cubicBezTo>
                    <a:pt x="725" y="158"/>
                    <a:pt x="567" y="1"/>
                    <a:pt x="3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8" name="Google Shape;9848;p67"/>
            <p:cNvSpPr/>
            <p:nvPr/>
          </p:nvSpPr>
          <p:spPr>
            <a:xfrm>
              <a:off x="-26480450" y="2162425"/>
              <a:ext cx="18125" cy="17350"/>
            </a:xfrm>
            <a:custGeom>
              <a:avLst/>
              <a:gdLst/>
              <a:ahLst/>
              <a:cxnLst/>
              <a:rect l="l" t="t" r="r" b="b"/>
              <a:pathLst>
                <a:path w="725" h="694" extrusionOk="0">
                  <a:moveTo>
                    <a:pt x="378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78" y="693"/>
                  </a:cubicBezTo>
                  <a:cubicBezTo>
                    <a:pt x="567" y="693"/>
                    <a:pt x="725" y="536"/>
                    <a:pt x="725" y="347"/>
                  </a:cubicBezTo>
                  <a:cubicBezTo>
                    <a:pt x="725" y="158"/>
                    <a:pt x="567" y="0"/>
                    <a:pt x="37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49" name="Google Shape;9849;p67"/>
          <p:cNvGrpSpPr/>
          <p:nvPr/>
        </p:nvGrpSpPr>
        <p:grpSpPr>
          <a:xfrm>
            <a:off x="7104373" y="2009294"/>
            <a:ext cx="353180" cy="353180"/>
            <a:chOff x="-26584425" y="2340425"/>
            <a:chExt cx="295375" cy="29537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850" name="Google Shape;9850;p67"/>
            <p:cNvSpPr/>
            <p:nvPr/>
          </p:nvSpPr>
          <p:spPr>
            <a:xfrm>
              <a:off x="-26462350" y="2463275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09" y="631"/>
                  </a:moveTo>
                  <a:cubicBezTo>
                    <a:pt x="1230" y="631"/>
                    <a:pt x="1387" y="788"/>
                    <a:pt x="1387" y="977"/>
                  </a:cubicBezTo>
                  <a:cubicBezTo>
                    <a:pt x="1324" y="1230"/>
                    <a:pt x="1167" y="1356"/>
                    <a:pt x="1009" y="1356"/>
                  </a:cubicBezTo>
                  <a:cubicBezTo>
                    <a:pt x="820" y="1356"/>
                    <a:pt x="662" y="1198"/>
                    <a:pt x="662" y="977"/>
                  </a:cubicBezTo>
                  <a:cubicBezTo>
                    <a:pt x="662" y="788"/>
                    <a:pt x="820" y="631"/>
                    <a:pt x="1009" y="631"/>
                  </a:cubicBezTo>
                  <a:close/>
                  <a:moveTo>
                    <a:pt x="1009" y="1"/>
                  </a:moveTo>
                  <a:cubicBezTo>
                    <a:pt x="442" y="1"/>
                    <a:pt x="1" y="473"/>
                    <a:pt x="1" y="1041"/>
                  </a:cubicBezTo>
                  <a:cubicBezTo>
                    <a:pt x="1" y="1608"/>
                    <a:pt x="473" y="2049"/>
                    <a:pt x="1009" y="2049"/>
                  </a:cubicBezTo>
                  <a:cubicBezTo>
                    <a:pt x="1576" y="2049"/>
                    <a:pt x="2049" y="1576"/>
                    <a:pt x="2049" y="1041"/>
                  </a:cubicBezTo>
                  <a:cubicBezTo>
                    <a:pt x="2049" y="442"/>
                    <a:pt x="1576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1" name="Google Shape;9851;p67"/>
            <p:cNvSpPr/>
            <p:nvPr/>
          </p:nvSpPr>
          <p:spPr>
            <a:xfrm>
              <a:off x="-26500150" y="2376650"/>
              <a:ext cx="121325" cy="75175"/>
            </a:xfrm>
            <a:custGeom>
              <a:avLst/>
              <a:gdLst/>
              <a:ahLst/>
              <a:cxnLst/>
              <a:rect l="l" t="t" r="r" b="b"/>
              <a:pathLst>
                <a:path w="4853" h="3007" extrusionOk="0">
                  <a:moveTo>
                    <a:pt x="2521" y="662"/>
                  </a:moveTo>
                  <a:cubicBezTo>
                    <a:pt x="3088" y="662"/>
                    <a:pt x="3592" y="788"/>
                    <a:pt x="4065" y="977"/>
                  </a:cubicBezTo>
                  <a:lnTo>
                    <a:pt x="3403" y="2206"/>
                  </a:lnTo>
                  <a:cubicBezTo>
                    <a:pt x="3120" y="2080"/>
                    <a:pt x="2836" y="2048"/>
                    <a:pt x="2553" y="2048"/>
                  </a:cubicBezTo>
                  <a:cubicBezTo>
                    <a:pt x="2206" y="2048"/>
                    <a:pt x="1954" y="2080"/>
                    <a:pt x="1670" y="2206"/>
                  </a:cubicBezTo>
                  <a:lnTo>
                    <a:pt x="1009" y="977"/>
                  </a:lnTo>
                  <a:cubicBezTo>
                    <a:pt x="1481" y="788"/>
                    <a:pt x="1985" y="662"/>
                    <a:pt x="2521" y="662"/>
                  </a:cubicBezTo>
                  <a:close/>
                  <a:moveTo>
                    <a:pt x="2458" y="0"/>
                  </a:moveTo>
                  <a:cubicBezTo>
                    <a:pt x="1702" y="0"/>
                    <a:pt x="914" y="189"/>
                    <a:pt x="253" y="567"/>
                  </a:cubicBezTo>
                  <a:cubicBezTo>
                    <a:pt x="95" y="630"/>
                    <a:pt x="1" y="882"/>
                    <a:pt x="127" y="1040"/>
                  </a:cubicBezTo>
                  <a:lnTo>
                    <a:pt x="1198" y="2836"/>
                  </a:lnTo>
                  <a:cubicBezTo>
                    <a:pt x="1229" y="2930"/>
                    <a:pt x="1324" y="2993"/>
                    <a:pt x="1387" y="2993"/>
                  </a:cubicBezTo>
                  <a:cubicBezTo>
                    <a:pt x="1415" y="3003"/>
                    <a:pt x="1442" y="3006"/>
                    <a:pt x="1470" y="3006"/>
                  </a:cubicBezTo>
                  <a:cubicBezTo>
                    <a:pt x="1537" y="3006"/>
                    <a:pt x="1604" y="2984"/>
                    <a:pt x="1670" y="2962"/>
                  </a:cubicBezTo>
                  <a:cubicBezTo>
                    <a:pt x="1891" y="2804"/>
                    <a:pt x="2206" y="2710"/>
                    <a:pt x="2490" y="2710"/>
                  </a:cubicBezTo>
                  <a:cubicBezTo>
                    <a:pt x="2773" y="2710"/>
                    <a:pt x="3088" y="2804"/>
                    <a:pt x="3309" y="2962"/>
                  </a:cubicBezTo>
                  <a:cubicBezTo>
                    <a:pt x="3372" y="2993"/>
                    <a:pt x="3435" y="2993"/>
                    <a:pt x="3466" y="2993"/>
                  </a:cubicBezTo>
                  <a:lnTo>
                    <a:pt x="3561" y="2993"/>
                  </a:lnTo>
                  <a:cubicBezTo>
                    <a:pt x="3624" y="2962"/>
                    <a:pt x="3718" y="2930"/>
                    <a:pt x="3750" y="2836"/>
                  </a:cubicBezTo>
                  <a:lnTo>
                    <a:pt x="4789" y="1040"/>
                  </a:lnTo>
                  <a:cubicBezTo>
                    <a:pt x="4852" y="882"/>
                    <a:pt x="4821" y="630"/>
                    <a:pt x="4663" y="567"/>
                  </a:cubicBezTo>
                  <a:cubicBezTo>
                    <a:pt x="4002" y="189"/>
                    <a:pt x="3246" y="0"/>
                    <a:pt x="24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2" name="Google Shape;9852;p67"/>
            <p:cNvSpPr/>
            <p:nvPr/>
          </p:nvSpPr>
          <p:spPr>
            <a:xfrm>
              <a:off x="-26549775" y="2480750"/>
              <a:ext cx="95325" cy="105425"/>
            </a:xfrm>
            <a:custGeom>
              <a:avLst/>
              <a:gdLst/>
              <a:ahLst/>
              <a:cxnLst/>
              <a:rect l="l" t="t" r="r" b="b"/>
              <a:pathLst>
                <a:path w="3813" h="4217" extrusionOk="0">
                  <a:moveTo>
                    <a:pt x="2080" y="688"/>
                  </a:moveTo>
                  <a:cubicBezTo>
                    <a:pt x="2143" y="1287"/>
                    <a:pt x="2458" y="1791"/>
                    <a:pt x="2931" y="2169"/>
                  </a:cubicBezTo>
                  <a:lnTo>
                    <a:pt x="2238" y="3397"/>
                  </a:lnTo>
                  <a:cubicBezTo>
                    <a:pt x="1387" y="2767"/>
                    <a:pt x="820" y="1791"/>
                    <a:pt x="694" y="720"/>
                  </a:cubicBezTo>
                  <a:lnTo>
                    <a:pt x="2080" y="688"/>
                  </a:lnTo>
                  <a:close/>
                  <a:moveTo>
                    <a:pt x="2503" y="0"/>
                  </a:moveTo>
                  <a:cubicBezTo>
                    <a:pt x="2479" y="0"/>
                    <a:pt x="2454" y="8"/>
                    <a:pt x="2427" y="26"/>
                  </a:cubicBezTo>
                  <a:lnTo>
                    <a:pt x="347" y="58"/>
                  </a:lnTo>
                  <a:cubicBezTo>
                    <a:pt x="158" y="58"/>
                    <a:pt x="1" y="215"/>
                    <a:pt x="1" y="405"/>
                  </a:cubicBezTo>
                  <a:cubicBezTo>
                    <a:pt x="1" y="1192"/>
                    <a:pt x="221" y="1948"/>
                    <a:pt x="631" y="2610"/>
                  </a:cubicBezTo>
                  <a:cubicBezTo>
                    <a:pt x="1009" y="3240"/>
                    <a:pt x="1513" y="3807"/>
                    <a:pt x="2206" y="4185"/>
                  </a:cubicBezTo>
                  <a:cubicBezTo>
                    <a:pt x="2238" y="4217"/>
                    <a:pt x="2301" y="4217"/>
                    <a:pt x="2395" y="4217"/>
                  </a:cubicBezTo>
                  <a:lnTo>
                    <a:pt x="2458" y="4217"/>
                  </a:lnTo>
                  <a:cubicBezTo>
                    <a:pt x="2553" y="4185"/>
                    <a:pt x="2616" y="4154"/>
                    <a:pt x="2679" y="4059"/>
                  </a:cubicBezTo>
                  <a:lnTo>
                    <a:pt x="3718" y="2295"/>
                  </a:lnTo>
                  <a:cubicBezTo>
                    <a:pt x="3813" y="2106"/>
                    <a:pt x="3781" y="1917"/>
                    <a:pt x="3624" y="1791"/>
                  </a:cubicBezTo>
                  <a:cubicBezTo>
                    <a:pt x="3088" y="1476"/>
                    <a:pt x="2773" y="909"/>
                    <a:pt x="2773" y="342"/>
                  </a:cubicBezTo>
                  <a:cubicBezTo>
                    <a:pt x="2773" y="247"/>
                    <a:pt x="2742" y="121"/>
                    <a:pt x="2679" y="89"/>
                  </a:cubicBezTo>
                  <a:cubicBezTo>
                    <a:pt x="2612" y="45"/>
                    <a:pt x="2561" y="0"/>
                    <a:pt x="25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3" name="Google Shape;9853;p67"/>
            <p:cNvSpPr/>
            <p:nvPr/>
          </p:nvSpPr>
          <p:spPr>
            <a:xfrm>
              <a:off x="-26421375" y="2481400"/>
              <a:ext cx="96900" cy="104000"/>
            </a:xfrm>
            <a:custGeom>
              <a:avLst/>
              <a:gdLst/>
              <a:ahLst/>
              <a:cxnLst/>
              <a:rect l="l" t="t" r="r" b="b"/>
              <a:pathLst>
                <a:path w="3876" h="4160" extrusionOk="0">
                  <a:moveTo>
                    <a:pt x="1796" y="694"/>
                  </a:moveTo>
                  <a:lnTo>
                    <a:pt x="3151" y="725"/>
                  </a:lnTo>
                  <a:cubicBezTo>
                    <a:pt x="3056" y="1765"/>
                    <a:pt x="2489" y="2741"/>
                    <a:pt x="1638" y="3371"/>
                  </a:cubicBezTo>
                  <a:lnTo>
                    <a:pt x="914" y="2206"/>
                  </a:lnTo>
                  <a:cubicBezTo>
                    <a:pt x="1386" y="1796"/>
                    <a:pt x="1701" y="1292"/>
                    <a:pt x="1796" y="694"/>
                  </a:cubicBezTo>
                  <a:close/>
                  <a:moveTo>
                    <a:pt x="1418" y="0"/>
                  </a:moveTo>
                  <a:cubicBezTo>
                    <a:pt x="1355" y="0"/>
                    <a:pt x="1229" y="32"/>
                    <a:pt x="1197" y="63"/>
                  </a:cubicBezTo>
                  <a:cubicBezTo>
                    <a:pt x="1103" y="158"/>
                    <a:pt x="1071" y="221"/>
                    <a:pt x="1071" y="316"/>
                  </a:cubicBezTo>
                  <a:cubicBezTo>
                    <a:pt x="1071" y="883"/>
                    <a:pt x="756" y="1450"/>
                    <a:pt x="252" y="1765"/>
                  </a:cubicBezTo>
                  <a:cubicBezTo>
                    <a:pt x="95" y="1891"/>
                    <a:pt x="0" y="2080"/>
                    <a:pt x="126" y="2237"/>
                  </a:cubicBezTo>
                  <a:lnTo>
                    <a:pt x="1197" y="4002"/>
                  </a:lnTo>
                  <a:cubicBezTo>
                    <a:pt x="1229" y="4065"/>
                    <a:pt x="1323" y="4128"/>
                    <a:pt x="1386" y="4159"/>
                  </a:cubicBezTo>
                  <a:lnTo>
                    <a:pt x="1481" y="4159"/>
                  </a:lnTo>
                  <a:cubicBezTo>
                    <a:pt x="1544" y="4159"/>
                    <a:pt x="1575" y="4159"/>
                    <a:pt x="1670" y="4128"/>
                  </a:cubicBezTo>
                  <a:cubicBezTo>
                    <a:pt x="2300" y="3718"/>
                    <a:pt x="2836" y="3182"/>
                    <a:pt x="3245" y="2552"/>
                  </a:cubicBezTo>
                  <a:cubicBezTo>
                    <a:pt x="3623" y="1891"/>
                    <a:pt x="3844" y="1135"/>
                    <a:pt x="3875" y="347"/>
                  </a:cubicBezTo>
                  <a:cubicBezTo>
                    <a:pt x="3875" y="189"/>
                    <a:pt x="3718" y="32"/>
                    <a:pt x="3529" y="32"/>
                  </a:cubicBezTo>
                  <a:lnTo>
                    <a:pt x="14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4" name="Google Shape;9854;p67"/>
            <p:cNvSpPr/>
            <p:nvPr/>
          </p:nvSpPr>
          <p:spPr>
            <a:xfrm>
              <a:off x="-26584425" y="2340425"/>
              <a:ext cx="295375" cy="295375"/>
            </a:xfrm>
            <a:custGeom>
              <a:avLst/>
              <a:gdLst/>
              <a:ahLst/>
              <a:cxnLst/>
              <a:rect l="l" t="t" r="r" b="b"/>
              <a:pathLst>
                <a:path w="11815" h="11815" extrusionOk="0">
                  <a:moveTo>
                    <a:pt x="5861" y="693"/>
                  </a:moveTo>
                  <a:cubicBezTo>
                    <a:pt x="7247" y="693"/>
                    <a:pt x="8570" y="1260"/>
                    <a:pt x="9578" y="2237"/>
                  </a:cubicBezTo>
                  <a:cubicBezTo>
                    <a:pt x="10555" y="3214"/>
                    <a:pt x="11090" y="4537"/>
                    <a:pt x="11090" y="5955"/>
                  </a:cubicBezTo>
                  <a:cubicBezTo>
                    <a:pt x="11090" y="7309"/>
                    <a:pt x="10586" y="8632"/>
                    <a:pt x="9578" y="9641"/>
                  </a:cubicBezTo>
                  <a:cubicBezTo>
                    <a:pt x="8570" y="10617"/>
                    <a:pt x="7278" y="11184"/>
                    <a:pt x="5861" y="11184"/>
                  </a:cubicBezTo>
                  <a:cubicBezTo>
                    <a:pt x="4474" y="11184"/>
                    <a:pt x="3151" y="10617"/>
                    <a:pt x="2174" y="9641"/>
                  </a:cubicBezTo>
                  <a:cubicBezTo>
                    <a:pt x="1166" y="8664"/>
                    <a:pt x="631" y="7372"/>
                    <a:pt x="631" y="5955"/>
                  </a:cubicBezTo>
                  <a:cubicBezTo>
                    <a:pt x="631" y="4568"/>
                    <a:pt x="1166" y="3214"/>
                    <a:pt x="2174" y="2237"/>
                  </a:cubicBezTo>
                  <a:cubicBezTo>
                    <a:pt x="3151" y="1260"/>
                    <a:pt x="4443" y="693"/>
                    <a:pt x="5861" y="693"/>
                  </a:cubicBezTo>
                  <a:close/>
                  <a:moveTo>
                    <a:pt x="5892" y="0"/>
                  </a:moveTo>
                  <a:cubicBezTo>
                    <a:pt x="4317" y="0"/>
                    <a:pt x="2836" y="630"/>
                    <a:pt x="1733" y="1733"/>
                  </a:cubicBezTo>
                  <a:cubicBezTo>
                    <a:pt x="631" y="2836"/>
                    <a:pt x="1" y="4316"/>
                    <a:pt x="1" y="5891"/>
                  </a:cubicBezTo>
                  <a:cubicBezTo>
                    <a:pt x="1" y="7467"/>
                    <a:pt x="631" y="8979"/>
                    <a:pt x="1733" y="10082"/>
                  </a:cubicBezTo>
                  <a:cubicBezTo>
                    <a:pt x="2836" y="11184"/>
                    <a:pt x="4317" y="11814"/>
                    <a:pt x="5892" y="11814"/>
                  </a:cubicBezTo>
                  <a:cubicBezTo>
                    <a:pt x="7467" y="11814"/>
                    <a:pt x="8980" y="11184"/>
                    <a:pt x="10082" y="10082"/>
                  </a:cubicBezTo>
                  <a:cubicBezTo>
                    <a:pt x="11185" y="8979"/>
                    <a:pt x="11815" y="7467"/>
                    <a:pt x="11815" y="5891"/>
                  </a:cubicBezTo>
                  <a:cubicBezTo>
                    <a:pt x="11815" y="4379"/>
                    <a:pt x="11185" y="2867"/>
                    <a:pt x="10082" y="1733"/>
                  </a:cubicBezTo>
                  <a:cubicBezTo>
                    <a:pt x="8980" y="630"/>
                    <a:pt x="7467" y="0"/>
                    <a:pt x="58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55" name="Google Shape;9855;p67"/>
          <p:cNvGrpSpPr/>
          <p:nvPr/>
        </p:nvGrpSpPr>
        <p:grpSpPr>
          <a:xfrm>
            <a:off x="7099202" y="2450388"/>
            <a:ext cx="363523" cy="353419"/>
            <a:chOff x="-26585200" y="2710400"/>
            <a:chExt cx="304025" cy="29557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856" name="Google Shape;9856;p67"/>
            <p:cNvSpPr/>
            <p:nvPr/>
          </p:nvSpPr>
          <p:spPr>
            <a:xfrm>
              <a:off x="-26585200" y="2710400"/>
              <a:ext cx="304025" cy="295575"/>
            </a:xfrm>
            <a:custGeom>
              <a:avLst/>
              <a:gdLst/>
              <a:ahLst/>
              <a:cxnLst/>
              <a:rect l="l" t="t" r="r" b="b"/>
              <a:pathLst>
                <a:path w="12161" h="11823" extrusionOk="0">
                  <a:moveTo>
                    <a:pt x="8711" y="717"/>
                  </a:moveTo>
                  <a:cubicBezTo>
                    <a:pt x="9333" y="717"/>
                    <a:pt x="9956" y="954"/>
                    <a:pt x="10428" y="1426"/>
                  </a:cubicBezTo>
                  <a:cubicBezTo>
                    <a:pt x="11373" y="2371"/>
                    <a:pt x="11373" y="3915"/>
                    <a:pt x="10428" y="4829"/>
                  </a:cubicBezTo>
                  <a:lnTo>
                    <a:pt x="9830" y="5427"/>
                  </a:lnTo>
                  <a:lnTo>
                    <a:pt x="7404" y="3001"/>
                  </a:lnTo>
                  <a:lnTo>
                    <a:pt x="7971" y="2403"/>
                  </a:lnTo>
                  <a:cubicBezTo>
                    <a:pt x="8191" y="2214"/>
                    <a:pt x="8443" y="2088"/>
                    <a:pt x="8727" y="2088"/>
                  </a:cubicBezTo>
                  <a:cubicBezTo>
                    <a:pt x="9011" y="2088"/>
                    <a:pt x="9294" y="2214"/>
                    <a:pt x="9483" y="2403"/>
                  </a:cubicBezTo>
                  <a:cubicBezTo>
                    <a:pt x="9546" y="2466"/>
                    <a:pt x="9633" y="2497"/>
                    <a:pt x="9719" y="2497"/>
                  </a:cubicBezTo>
                  <a:cubicBezTo>
                    <a:pt x="9806" y="2497"/>
                    <a:pt x="9893" y="2466"/>
                    <a:pt x="9956" y="2403"/>
                  </a:cubicBezTo>
                  <a:cubicBezTo>
                    <a:pt x="10082" y="2277"/>
                    <a:pt x="10082" y="2056"/>
                    <a:pt x="9956" y="1930"/>
                  </a:cubicBezTo>
                  <a:cubicBezTo>
                    <a:pt x="9641" y="1615"/>
                    <a:pt x="9200" y="1426"/>
                    <a:pt x="8727" y="1426"/>
                  </a:cubicBezTo>
                  <a:cubicBezTo>
                    <a:pt x="8254" y="1426"/>
                    <a:pt x="7813" y="1615"/>
                    <a:pt x="7530" y="1930"/>
                  </a:cubicBezTo>
                  <a:lnTo>
                    <a:pt x="6931" y="2529"/>
                  </a:lnTo>
                  <a:lnTo>
                    <a:pt x="6459" y="2056"/>
                  </a:lnTo>
                  <a:lnTo>
                    <a:pt x="6994" y="1426"/>
                  </a:lnTo>
                  <a:cubicBezTo>
                    <a:pt x="7467" y="954"/>
                    <a:pt x="8089" y="717"/>
                    <a:pt x="8711" y="717"/>
                  </a:cubicBezTo>
                  <a:close/>
                  <a:moveTo>
                    <a:pt x="2048" y="6372"/>
                  </a:moveTo>
                  <a:lnTo>
                    <a:pt x="4474" y="8830"/>
                  </a:lnTo>
                  <a:lnTo>
                    <a:pt x="3875" y="9397"/>
                  </a:lnTo>
                  <a:cubicBezTo>
                    <a:pt x="3686" y="9602"/>
                    <a:pt x="3426" y="9704"/>
                    <a:pt x="3162" y="9704"/>
                  </a:cubicBezTo>
                  <a:cubicBezTo>
                    <a:pt x="2899" y="9704"/>
                    <a:pt x="2631" y="9602"/>
                    <a:pt x="2426" y="9397"/>
                  </a:cubicBezTo>
                  <a:cubicBezTo>
                    <a:pt x="2363" y="9350"/>
                    <a:pt x="2276" y="9326"/>
                    <a:pt x="2190" y="9326"/>
                  </a:cubicBezTo>
                  <a:cubicBezTo>
                    <a:pt x="2103" y="9326"/>
                    <a:pt x="2016" y="9350"/>
                    <a:pt x="1953" y="9397"/>
                  </a:cubicBezTo>
                  <a:cubicBezTo>
                    <a:pt x="1827" y="9523"/>
                    <a:pt x="1827" y="9775"/>
                    <a:pt x="1953" y="9869"/>
                  </a:cubicBezTo>
                  <a:cubicBezTo>
                    <a:pt x="2331" y="10247"/>
                    <a:pt x="2741" y="10405"/>
                    <a:pt x="3182" y="10405"/>
                  </a:cubicBezTo>
                  <a:cubicBezTo>
                    <a:pt x="3623" y="10405"/>
                    <a:pt x="4096" y="10247"/>
                    <a:pt x="4411" y="9869"/>
                  </a:cubicBezTo>
                  <a:lnTo>
                    <a:pt x="4978" y="9302"/>
                  </a:lnTo>
                  <a:lnTo>
                    <a:pt x="5450" y="9775"/>
                  </a:lnTo>
                  <a:lnTo>
                    <a:pt x="4820" y="10436"/>
                  </a:lnTo>
                  <a:cubicBezTo>
                    <a:pt x="4348" y="10909"/>
                    <a:pt x="3733" y="11145"/>
                    <a:pt x="3119" y="11145"/>
                  </a:cubicBezTo>
                  <a:cubicBezTo>
                    <a:pt x="2505" y="11145"/>
                    <a:pt x="1890" y="10909"/>
                    <a:pt x="1418" y="10436"/>
                  </a:cubicBezTo>
                  <a:cubicBezTo>
                    <a:pt x="473" y="9491"/>
                    <a:pt x="473" y="7948"/>
                    <a:pt x="1449" y="6971"/>
                  </a:cubicBezTo>
                  <a:lnTo>
                    <a:pt x="2048" y="6372"/>
                  </a:lnTo>
                  <a:close/>
                  <a:moveTo>
                    <a:pt x="3151" y="701"/>
                  </a:moveTo>
                  <a:cubicBezTo>
                    <a:pt x="3781" y="701"/>
                    <a:pt x="4411" y="954"/>
                    <a:pt x="4883" y="1426"/>
                  </a:cubicBezTo>
                  <a:lnTo>
                    <a:pt x="10460" y="7002"/>
                  </a:lnTo>
                  <a:cubicBezTo>
                    <a:pt x="11373" y="7948"/>
                    <a:pt x="11373" y="9491"/>
                    <a:pt x="10428" y="10436"/>
                  </a:cubicBezTo>
                  <a:cubicBezTo>
                    <a:pt x="9956" y="10909"/>
                    <a:pt x="9333" y="11145"/>
                    <a:pt x="8711" y="11145"/>
                  </a:cubicBezTo>
                  <a:cubicBezTo>
                    <a:pt x="8089" y="11145"/>
                    <a:pt x="7467" y="10909"/>
                    <a:pt x="6994" y="10436"/>
                  </a:cubicBezTo>
                  <a:lnTo>
                    <a:pt x="6175" y="9617"/>
                  </a:lnTo>
                  <a:lnTo>
                    <a:pt x="5198" y="8641"/>
                  </a:lnTo>
                  <a:lnTo>
                    <a:pt x="2237" y="5679"/>
                  </a:lnTo>
                  <a:lnTo>
                    <a:pt x="1418" y="4860"/>
                  </a:lnTo>
                  <a:cubicBezTo>
                    <a:pt x="473" y="3915"/>
                    <a:pt x="473" y="2371"/>
                    <a:pt x="1418" y="1426"/>
                  </a:cubicBezTo>
                  <a:cubicBezTo>
                    <a:pt x="1890" y="954"/>
                    <a:pt x="2520" y="701"/>
                    <a:pt x="3151" y="701"/>
                  </a:cubicBezTo>
                  <a:close/>
                  <a:moveTo>
                    <a:pt x="8727" y="0"/>
                  </a:moveTo>
                  <a:cubicBezTo>
                    <a:pt x="7931" y="0"/>
                    <a:pt x="7136" y="308"/>
                    <a:pt x="6522" y="922"/>
                  </a:cubicBezTo>
                  <a:lnTo>
                    <a:pt x="5955" y="1489"/>
                  </a:lnTo>
                  <a:lnTo>
                    <a:pt x="5356" y="922"/>
                  </a:lnTo>
                  <a:cubicBezTo>
                    <a:pt x="4757" y="323"/>
                    <a:pt x="3970" y="8"/>
                    <a:pt x="3151" y="8"/>
                  </a:cubicBezTo>
                  <a:cubicBezTo>
                    <a:pt x="2331" y="8"/>
                    <a:pt x="1544" y="323"/>
                    <a:pt x="945" y="922"/>
                  </a:cubicBezTo>
                  <a:cubicBezTo>
                    <a:pt x="347" y="1489"/>
                    <a:pt x="32" y="2277"/>
                    <a:pt x="32" y="3127"/>
                  </a:cubicBezTo>
                  <a:cubicBezTo>
                    <a:pt x="32" y="3946"/>
                    <a:pt x="347" y="4734"/>
                    <a:pt x="945" y="5333"/>
                  </a:cubicBezTo>
                  <a:lnTo>
                    <a:pt x="1544" y="5900"/>
                  </a:lnTo>
                  <a:lnTo>
                    <a:pt x="945" y="6498"/>
                  </a:lnTo>
                  <a:cubicBezTo>
                    <a:pt x="347" y="7097"/>
                    <a:pt x="32" y="7885"/>
                    <a:pt x="0" y="8704"/>
                  </a:cubicBezTo>
                  <a:cubicBezTo>
                    <a:pt x="0" y="9523"/>
                    <a:pt x="315" y="10310"/>
                    <a:pt x="914" y="10909"/>
                  </a:cubicBezTo>
                  <a:cubicBezTo>
                    <a:pt x="1481" y="11508"/>
                    <a:pt x="2331" y="11823"/>
                    <a:pt x="3119" y="11823"/>
                  </a:cubicBezTo>
                  <a:cubicBezTo>
                    <a:pt x="3907" y="11823"/>
                    <a:pt x="4726" y="11508"/>
                    <a:pt x="5324" y="10909"/>
                  </a:cubicBezTo>
                  <a:lnTo>
                    <a:pt x="5892" y="10310"/>
                  </a:lnTo>
                  <a:lnTo>
                    <a:pt x="6490" y="10909"/>
                  </a:lnTo>
                  <a:cubicBezTo>
                    <a:pt x="7089" y="11508"/>
                    <a:pt x="7876" y="11823"/>
                    <a:pt x="8695" y="11823"/>
                  </a:cubicBezTo>
                  <a:cubicBezTo>
                    <a:pt x="9515" y="11823"/>
                    <a:pt x="10302" y="11508"/>
                    <a:pt x="10901" y="10909"/>
                  </a:cubicBezTo>
                  <a:cubicBezTo>
                    <a:pt x="11499" y="10310"/>
                    <a:pt x="11814" y="9523"/>
                    <a:pt x="11814" y="8704"/>
                  </a:cubicBezTo>
                  <a:cubicBezTo>
                    <a:pt x="11846" y="7885"/>
                    <a:pt x="11531" y="7097"/>
                    <a:pt x="10932" y="6498"/>
                  </a:cubicBezTo>
                  <a:lnTo>
                    <a:pt x="10334" y="5900"/>
                  </a:lnTo>
                  <a:lnTo>
                    <a:pt x="10932" y="5333"/>
                  </a:lnTo>
                  <a:cubicBezTo>
                    <a:pt x="12161" y="4104"/>
                    <a:pt x="12161" y="2119"/>
                    <a:pt x="10932" y="922"/>
                  </a:cubicBezTo>
                  <a:cubicBezTo>
                    <a:pt x="10318" y="308"/>
                    <a:pt x="9522" y="0"/>
                    <a:pt x="87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7" name="Google Shape;9857;p67"/>
            <p:cNvSpPr/>
            <p:nvPr/>
          </p:nvSpPr>
          <p:spPr>
            <a:xfrm>
              <a:off x="-26495425" y="2801375"/>
              <a:ext cx="118175" cy="113250"/>
            </a:xfrm>
            <a:custGeom>
              <a:avLst/>
              <a:gdLst/>
              <a:ahLst/>
              <a:cxnLst/>
              <a:rect l="l" t="t" r="r" b="b"/>
              <a:pathLst>
                <a:path w="4727" h="4530" extrusionOk="0">
                  <a:moveTo>
                    <a:pt x="2111" y="749"/>
                  </a:moveTo>
                  <a:cubicBezTo>
                    <a:pt x="2175" y="749"/>
                    <a:pt x="2301" y="780"/>
                    <a:pt x="2364" y="843"/>
                  </a:cubicBezTo>
                  <a:lnTo>
                    <a:pt x="3813" y="2324"/>
                  </a:lnTo>
                  <a:cubicBezTo>
                    <a:pt x="3907" y="2418"/>
                    <a:pt x="3907" y="2639"/>
                    <a:pt x="3813" y="2796"/>
                  </a:cubicBezTo>
                  <a:lnTo>
                    <a:pt x="2805" y="3773"/>
                  </a:lnTo>
                  <a:cubicBezTo>
                    <a:pt x="2757" y="3836"/>
                    <a:pt x="2671" y="3868"/>
                    <a:pt x="2584" y="3868"/>
                  </a:cubicBezTo>
                  <a:cubicBezTo>
                    <a:pt x="2497" y="3868"/>
                    <a:pt x="2411" y="3836"/>
                    <a:pt x="2364" y="3773"/>
                  </a:cubicBezTo>
                  <a:lnTo>
                    <a:pt x="883" y="2324"/>
                  </a:lnTo>
                  <a:cubicBezTo>
                    <a:pt x="788" y="2198"/>
                    <a:pt x="788" y="1946"/>
                    <a:pt x="883" y="1851"/>
                  </a:cubicBezTo>
                  <a:lnTo>
                    <a:pt x="1891" y="843"/>
                  </a:lnTo>
                  <a:cubicBezTo>
                    <a:pt x="1954" y="780"/>
                    <a:pt x="2048" y="749"/>
                    <a:pt x="2111" y="749"/>
                  </a:cubicBezTo>
                  <a:close/>
                  <a:moveTo>
                    <a:pt x="2092" y="0"/>
                  </a:moveTo>
                  <a:cubicBezTo>
                    <a:pt x="1828" y="0"/>
                    <a:pt x="1560" y="103"/>
                    <a:pt x="1355" y="307"/>
                  </a:cubicBezTo>
                  <a:lnTo>
                    <a:pt x="379" y="1284"/>
                  </a:lnTo>
                  <a:cubicBezTo>
                    <a:pt x="1" y="1694"/>
                    <a:pt x="1" y="2355"/>
                    <a:pt x="379" y="2733"/>
                  </a:cubicBezTo>
                  <a:lnTo>
                    <a:pt x="1828" y="4183"/>
                  </a:lnTo>
                  <a:cubicBezTo>
                    <a:pt x="2017" y="4403"/>
                    <a:pt x="2301" y="4529"/>
                    <a:pt x="2584" y="4529"/>
                  </a:cubicBezTo>
                  <a:cubicBezTo>
                    <a:pt x="2868" y="4529"/>
                    <a:pt x="3151" y="4403"/>
                    <a:pt x="3340" y="4183"/>
                  </a:cubicBezTo>
                  <a:lnTo>
                    <a:pt x="4317" y="3206"/>
                  </a:lnTo>
                  <a:cubicBezTo>
                    <a:pt x="4726" y="2828"/>
                    <a:pt x="4726" y="2166"/>
                    <a:pt x="4317" y="1757"/>
                  </a:cubicBezTo>
                  <a:lnTo>
                    <a:pt x="2805" y="307"/>
                  </a:lnTo>
                  <a:cubicBezTo>
                    <a:pt x="2616" y="103"/>
                    <a:pt x="2356" y="0"/>
                    <a:pt x="20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8" name="Google Shape;9858;p67"/>
            <p:cNvSpPr/>
            <p:nvPr/>
          </p:nvSpPr>
          <p:spPr>
            <a:xfrm>
              <a:off x="-26375700" y="29563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cubicBezTo>
                    <a:pt x="536" y="725"/>
                    <a:pt x="694" y="568"/>
                    <a:pt x="694" y="379"/>
                  </a:cubicBez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9" name="Google Shape;9859;p67"/>
            <p:cNvSpPr/>
            <p:nvPr/>
          </p:nvSpPr>
          <p:spPr>
            <a:xfrm>
              <a:off x="-26339475" y="2920100"/>
              <a:ext cx="18150" cy="18150"/>
            </a:xfrm>
            <a:custGeom>
              <a:avLst/>
              <a:gdLst/>
              <a:ahLst/>
              <a:cxnLst/>
              <a:rect l="l" t="t" r="r" b="b"/>
              <a:pathLst>
                <a:path w="726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725"/>
                    <a:pt x="347" y="725"/>
                  </a:cubicBezTo>
                  <a:cubicBezTo>
                    <a:pt x="568" y="725"/>
                    <a:pt x="725" y="536"/>
                    <a:pt x="725" y="347"/>
                  </a:cubicBezTo>
                  <a:cubicBezTo>
                    <a:pt x="725" y="158"/>
                    <a:pt x="568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0" name="Google Shape;9860;p67"/>
            <p:cNvSpPr/>
            <p:nvPr/>
          </p:nvSpPr>
          <p:spPr>
            <a:xfrm>
              <a:off x="-26363900" y="2895675"/>
              <a:ext cx="17350" cy="17375"/>
            </a:xfrm>
            <a:custGeom>
              <a:avLst/>
              <a:gdLst/>
              <a:ahLst/>
              <a:cxnLst/>
              <a:rect l="l" t="t" r="r" b="b"/>
              <a:pathLst>
                <a:path w="694" h="695" extrusionOk="0">
                  <a:moveTo>
                    <a:pt x="348" y="1"/>
                  </a:moveTo>
                  <a:cubicBezTo>
                    <a:pt x="159" y="1"/>
                    <a:pt x="1" y="159"/>
                    <a:pt x="1" y="348"/>
                  </a:cubicBezTo>
                  <a:cubicBezTo>
                    <a:pt x="1" y="537"/>
                    <a:pt x="159" y="694"/>
                    <a:pt x="348" y="694"/>
                  </a:cubicBezTo>
                  <a:cubicBezTo>
                    <a:pt x="537" y="694"/>
                    <a:pt x="694" y="537"/>
                    <a:pt x="694" y="348"/>
                  </a:cubicBezTo>
                  <a:cubicBezTo>
                    <a:pt x="694" y="159"/>
                    <a:pt x="537" y="1"/>
                    <a:pt x="3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1" name="Google Shape;9861;p67"/>
            <p:cNvSpPr/>
            <p:nvPr/>
          </p:nvSpPr>
          <p:spPr>
            <a:xfrm>
              <a:off x="-26369400" y="2925625"/>
              <a:ext cx="17350" cy="18125"/>
            </a:xfrm>
            <a:custGeom>
              <a:avLst/>
              <a:gdLst/>
              <a:ahLst/>
              <a:cxnLst/>
              <a:rect l="l" t="t" r="r" b="b"/>
              <a:pathLst>
                <a:path w="694" h="725" extrusionOk="0">
                  <a:moveTo>
                    <a:pt x="347" y="0"/>
                  </a:moveTo>
                  <a:cubicBezTo>
                    <a:pt x="158" y="0"/>
                    <a:pt x="0" y="189"/>
                    <a:pt x="0" y="378"/>
                  </a:cubicBezTo>
                  <a:cubicBezTo>
                    <a:pt x="0" y="567"/>
                    <a:pt x="158" y="725"/>
                    <a:pt x="347" y="725"/>
                  </a:cubicBezTo>
                  <a:cubicBezTo>
                    <a:pt x="536" y="725"/>
                    <a:pt x="694" y="567"/>
                    <a:pt x="694" y="378"/>
                  </a:cubicBezTo>
                  <a:cubicBezTo>
                    <a:pt x="694" y="189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2" name="Google Shape;9862;p67"/>
            <p:cNvSpPr/>
            <p:nvPr/>
          </p:nvSpPr>
          <p:spPr>
            <a:xfrm>
              <a:off x="-26400125" y="2932125"/>
              <a:ext cx="17350" cy="17150"/>
            </a:xfrm>
            <a:custGeom>
              <a:avLst/>
              <a:gdLst/>
              <a:ahLst/>
              <a:cxnLst/>
              <a:rect l="l" t="t" r="r" b="b"/>
              <a:pathLst>
                <a:path w="694" h="686" extrusionOk="0">
                  <a:moveTo>
                    <a:pt x="343" y="0"/>
                  </a:moveTo>
                  <a:cubicBezTo>
                    <a:pt x="253" y="0"/>
                    <a:pt x="158" y="39"/>
                    <a:pt x="95" y="118"/>
                  </a:cubicBezTo>
                  <a:cubicBezTo>
                    <a:pt x="1" y="244"/>
                    <a:pt x="1" y="465"/>
                    <a:pt x="95" y="591"/>
                  </a:cubicBezTo>
                  <a:cubicBezTo>
                    <a:pt x="158" y="654"/>
                    <a:pt x="253" y="685"/>
                    <a:pt x="343" y="685"/>
                  </a:cubicBezTo>
                  <a:cubicBezTo>
                    <a:pt x="434" y="685"/>
                    <a:pt x="521" y="654"/>
                    <a:pt x="568" y="591"/>
                  </a:cubicBezTo>
                  <a:cubicBezTo>
                    <a:pt x="694" y="465"/>
                    <a:pt x="694" y="244"/>
                    <a:pt x="568" y="118"/>
                  </a:cubicBezTo>
                  <a:cubicBezTo>
                    <a:pt x="521" y="39"/>
                    <a:pt x="434" y="0"/>
                    <a:pt x="3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3" name="Google Shape;9863;p67"/>
            <p:cNvSpPr/>
            <p:nvPr/>
          </p:nvSpPr>
          <p:spPr>
            <a:xfrm>
              <a:off x="-26528500" y="2804325"/>
              <a:ext cx="18125" cy="17350"/>
            </a:xfrm>
            <a:custGeom>
              <a:avLst/>
              <a:gdLst/>
              <a:ahLst/>
              <a:cxnLst/>
              <a:rect l="l" t="t" r="r" b="b"/>
              <a:pathLst>
                <a:path w="725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68" y="694"/>
                    <a:pt x="725" y="536"/>
                    <a:pt x="725" y="347"/>
                  </a:cubicBezTo>
                  <a:cubicBezTo>
                    <a:pt x="725" y="158"/>
                    <a:pt x="568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4" name="Google Shape;9864;p67"/>
            <p:cNvSpPr/>
            <p:nvPr/>
          </p:nvSpPr>
          <p:spPr>
            <a:xfrm>
              <a:off x="-26490700" y="2768100"/>
              <a:ext cx="17350" cy="17150"/>
            </a:xfrm>
            <a:custGeom>
              <a:avLst/>
              <a:gdLst/>
              <a:ahLst/>
              <a:cxnLst/>
              <a:rect l="l" t="t" r="r" b="b"/>
              <a:pathLst>
                <a:path w="694" h="686" extrusionOk="0">
                  <a:moveTo>
                    <a:pt x="343" y="0"/>
                  </a:moveTo>
                  <a:cubicBezTo>
                    <a:pt x="253" y="0"/>
                    <a:pt x="158" y="32"/>
                    <a:pt x="95" y="95"/>
                  </a:cubicBezTo>
                  <a:cubicBezTo>
                    <a:pt x="1" y="221"/>
                    <a:pt x="1" y="441"/>
                    <a:pt x="95" y="567"/>
                  </a:cubicBezTo>
                  <a:cubicBezTo>
                    <a:pt x="158" y="646"/>
                    <a:pt x="237" y="685"/>
                    <a:pt x="320" y="685"/>
                  </a:cubicBezTo>
                  <a:cubicBezTo>
                    <a:pt x="402" y="685"/>
                    <a:pt x="489" y="646"/>
                    <a:pt x="568" y="567"/>
                  </a:cubicBezTo>
                  <a:cubicBezTo>
                    <a:pt x="694" y="441"/>
                    <a:pt x="694" y="221"/>
                    <a:pt x="568" y="95"/>
                  </a:cubicBezTo>
                  <a:cubicBezTo>
                    <a:pt x="521" y="32"/>
                    <a:pt x="434" y="0"/>
                    <a:pt x="3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5" name="Google Shape;9865;p67"/>
            <p:cNvSpPr/>
            <p:nvPr/>
          </p:nvSpPr>
          <p:spPr>
            <a:xfrm>
              <a:off x="-26515100" y="2742900"/>
              <a:ext cx="17350" cy="18125"/>
            </a:xfrm>
            <a:custGeom>
              <a:avLst/>
              <a:gdLst/>
              <a:ahLst/>
              <a:cxnLst/>
              <a:rect l="l" t="t" r="r" b="b"/>
              <a:pathLst>
                <a:path w="694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725"/>
                    <a:pt x="347" y="725"/>
                  </a:cubicBezTo>
                  <a:cubicBezTo>
                    <a:pt x="536" y="725"/>
                    <a:pt x="693" y="536"/>
                    <a:pt x="693" y="347"/>
                  </a:cubicBez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6" name="Google Shape;9866;p67"/>
            <p:cNvSpPr/>
            <p:nvPr/>
          </p:nvSpPr>
          <p:spPr>
            <a:xfrm>
              <a:off x="-26522200" y="2774400"/>
              <a:ext cx="17350" cy="15975"/>
            </a:xfrm>
            <a:custGeom>
              <a:avLst/>
              <a:gdLst/>
              <a:ahLst/>
              <a:cxnLst/>
              <a:rect l="l" t="t" r="r" b="b"/>
              <a:pathLst>
                <a:path w="694" h="639" extrusionOk="0">
                  <a:moveTo>
                    <a:pt x="355" y="0"/>
                  </a:moveTo>
                  <a:cubicBezTo>
                    <a:pt x="268" y="0"/>
                    <a:pt x="174" y="32"/>
                    <a:pt x="95" y="95"/>
                  </a:cubicBezTo>
                  <a:cubicBezTo>
                    <a:pt x="0" y="189"/>
                    <a:pt x="0" y="441"/>
                    <a:pt x="95" y="567"/>
                  </a:cubicBezTo>
                  <a:cubicBezTo>
                    <a:pt x="158" y="615"/>
                    <a:pt x="253" y="638"/>
                    <a:pt x="343" y="638"/>
                  </a:cubicBezTo>
                  <a:cubicBezTo>
                    <a:pt x="434" y="638"/>
                    <a:pt x="520" y="615"/>
                    <a:pt x="568" y="567"/>
                  </a:cubicBezTo>
                  <a:cubicBezTo>
                    <a:pt x="694" y="441"/>
                    <a:pt x="694" y="189"/>
                    <a:pt x="568" y="95"/>
                  </a:cubicBezTo>
                  <a:cubicBezTo>
                    <a:pt x="520" y="32"/>
                    <a:pt x="442" y="0"/>
                    <a:pt x="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7" name="Google Shape;9867;p67"/>
            <p:cNvSpPr/>
            <p:nvPr/>
          </p:nvSpPr>
          <p:spPr>
            <a:xfrm>
              <a:off x="-26552925" y="2779125"/>
              <a:ext cx="17350" cy="18125"/>
            </a:xfrm>
            <a:custGeom>
              <a:avLst/>
              <a:gdLst/>
              <a:ahLst/>
              <a:cxnLst/>
              <a:rect l="l" t="t" r="r" b="b"/>
              <a:pathLst>
                <a:path w="694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cubicBezTo>
                    <a:pt x="536" y="725"/>
                    <a:pt x="694" y="567"/>
                    <a:pt x="694" y="378"/>
                  </a:cubicBez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68" name="Google Shape;9868;p67"/>
          <p:cNvGrpSpPr/>
          <p:nvPr/>
        </p:nvGrpSpPr>
        <p:grpSpPr>
          <a:xfrm>
            <a:off x="5754337" y="2891866"/>
            <a:ext cx="354136" cy="353210"/>
            <a:chOff x="-24709875" y="1970225"/>
            <a:chExt cx="296175" cy="29540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869" name="Google Shape;9869;p67"/>
            <p:cNvSpPr/>
            <p:nvPr/>
          </p:nvSpPr>
          <p:spPr>
            <a:xfrm>
              <a:off x="-24709875" y="1970225"/>
              <a:ext cx="296175" cy="295400"/>
            </a:xfrm>
            <a:custGeom>
              <a:avLst/>
              <a:gdLst/>
              <a:ahLst/>
              <a:cxnLst/>
              <a:rect l="l" t="t" r="r" b="b"/>
              <a:pathLst>
                <a:path w="11847" h="11816" extrusionOk="0">
                  <a:moveTo>
                    <a:pt x="9767" y="1450"/>
                  </a:moveTo>
                  <a:cubicBezTo>
                    <a:pt x="9956" y="1450"/>
                    <a:pt x="10366" y="1545"/>
                    <a:pt x="10681" y="1734"/>
                  </a:cubicBezTo>
                  <a:cubicBezTo>
                    <a:pt x="11027" y="1923"/>
                    <a:pt x="11153" y="2080"/>
                    <a:pt x="11153" y="2175"/>
                  </a:cubicBezTo>
                  <a:cubicBezTo>
                    <a:pt x="11153" y="2238"/>
                    <a:pt x="11027" y="2395"/>
                    <a:pt x="10681" y="2584"/>
                  </a:cubicBezTo>
                  <a:cubicBezTo>
                    <a:pt x="10334" y="2773"/>
                    <a:pt x="9956" y="2868"/>
                    <a:pt x="9767" y="2868"/>
                  </a:cubicBezTo>
                  <a:cubicBezTo>
                    <a:pt x="9389" y="2868"/>
                    <a:pt x="9042" y="2553"/>
                    <a:pt x="9042" y="2175"/>
                  </a:cubicBezTo>
                  <a:cubicBezTo>
                    <a:pt x="9105" y="1765"/>
                    <a:pt x="9420" y="1450"/>
                    <a:pt x="9767" y="1450"/>
                  </a:cubicBezTo>
                  <a:close/>
                  <a:moveTo>
                    <a:pt x="4915" y="694"/>
                  </a:moveTo>
                  <a:cubicBezTo>
                    <a:pt x="5671" y="694"/>
                    <a:pt x="6301" y="1324"/>
                    <a:pt x="6301" y="2080"/>
                  </a:cubicBezTo>
                  <a:cubicBezTo>
                    <a:pt x="6301" y="2584"/>
                    <a:pt x="6018" y="3025"/>
                    <a:pt x="5577" y="3309"/>
                  </a:cubicBezTo>
                  <a:lnTo>
                    <a:pt x="5577" y="3151"/>
                  </a:lnTo>
                  <a:cubicBezTo>
                    <a:pt x="5577" y="2553"/>
                    <a:pt x="5104" y="2112"/>
                    <a:pt x="4569" y="2112"/>
                  </a:cubicBezTo>
                  <a:lnTo>
                    <a:pt x="1418" y="2112"/>
                  </a:lnTo>
                  <a:cubicBezTo>
                    <a:pt x="1009" y="2112"/>
                    <a:pt x="693" y="1797"/>
                    <a:pt x="693" y="1419"/>
                  </a:cubicBezTo>
                  <a:cubicBezTo>
                    <a:pt x="693" y="1009"/>
                    <a:pt x="1009" y="694"/>
                    <a:pt x="1418" y="694"/>
                  </a:cubicBezTo>
                  <a:close/>
                  <a:moveTo>
                    <a:pt x="725" y="2584"/>
                  </a:moveTo>
                  <a:cubicBezTo>
                    <a:pt x="914" y="2710"/>
                    <a:pt x="1135" y="2805"/>
                    <a:pt x="1418" y="2805"/>
                  </a:cubicBezTo>
                  <a:lnTo>
                    <a:pt x="4569" y="2805"/>
                  </a:lnTo>
                  <a:cubicBezTo>
                    <a:pt x="4758" y="2805"/>
                    <a:pt x="4915" y="2962"/>
                    <a:pt x="4915" y="3151"/>
                  </a:cubicBezTo>
                  <a:lnTo>
                    <a:pt x="4915" y="3498"/>
                  </a:lnTo>
                  <a:lnTo>
                    <a:pt x="2458" y="3498"/>
                  </a:lnTo>
                  <a:cubicBezTo>
                    <a:pt x="1859" y="3498"/>
                    <a:pt x="1418" y="3970"/>
                    <a:pt x="1418" y="4538"/>
                  </a:cubicBezTo>
                  <a:lnTo>
                    <a:pt x="1418" y="6270"/>
                  </a:lnTo>
                  <a:cubicBezTo>
                    <a:pt x="1009" y="6113"/>
                    <a:pt x="725" y="5703"/>
                    <a:pt x="725" y="5262"/>
                  </a:cubicBezTo>
                  <a:lnTo>
                    <a:pt x="725" y="2584"/>
                  </a:lnTo>
                  <a:close/>
                  <a:moveTo>
                    <a:pt x="10460" y="4884"/>
                  </a:moveTo>
                  <a:cubicBezTo>
                    <a:pt x="10870" y="4884"/>
                    <a:pt x="11185" y="5199"/>
                    <a:pt x="11185" y="5577"/>
                  </a:cubicBezTo>
                  <a:cubicBezTo>
                    <a:pt x="11185" y="5987"/>
                    <a:pt x="10870" y="6302"/>
                    <a:pt x="10460" y="6302"/>
                  </a:cubicBezTo>
                  <a:cubicBezTo>
                    <a:pt x="10082" y="6302"/>
                    <a:pt x="9767" y="5987"/>
                    <a:pt x="9767" y="5577"/>
                  </a:cubicBezTo>
                  <a:cubicBezTo>
                    <a:pt x="9767" y="5199"/>
                    <a:pt x="10082" y="4884"/>
                    <a:pt x="10460" y="4884"/>
                  </a:cubicBezTo>
                  <a:close/>
                  <a:moveTo>
                    <a:pt x="6301" y="3655"/>
                  </a:moveTo>
                  <a:lnTo>
                    <a:pt x="6301" y="6648"/>
                  </a:lnTo>
                  <a:cubicBezTo>
                    <a:pt x="6301" y="7247"/>
                    <a:pt x="5829" y="7657"/>
                    <a:pt x="5293" y="7657"/>
                  </a:cubicBezTo>
                  <a:lnTo>
                    <a:pt x="2458" y="7657"/>
                  </a:lnTo>
                  <a:cubicBezTo>
                    <a:pt x="2439" y="7659"/>
                    <a:pt x="2420" y="7661"/>
                    <a:pt x="2402" y="7661"/>
                  </a:cubicBezTo>
                  <a:cubicBezTo>
                    <a:pt x="2211" y="7661"/>
                    <a:pt x="2080" y="7517"/>
                    <a:pt x="2080" y="7373"/>
                  </a:cubicBezTo>
                  <a:lnTo>
                    <a:pt x="2080" y="4538"/>
                  </a:lnTo>
                  <a:cubicBezTo>
                    <a:pt x="2080" y="4317"/>
                    <a:pt x="2237" y="4159"/>
                    <a:pt x="2458" y="4159"/>
                  </a:cubicBezTo>
                  <a:lnTo>
                    <a:pt x="4915" y="4159"/>
                  </a:lnTo>
                  <a:cubicBezTo>
                    <a:pt x="5073" y="4159"/>
                    <a:pt x="5199" y="4159"/>
                    <a:pt x="5325" y="4128"/>
                  </a:cubicBezTo>
                  <a:lnTo>
                    <a:pt x="5356" y="4128"/>
                  </a:lnTo>
                  <a:cubicBezTo>
                    <a:pt x="5703" y="4033"/>
                    <a:pt x="6081" y="3907"/>
                    <a:pt x="6301" y="3655"/>
                  </a:cubicBezTo>
                  <a:close/>
                  <a:moveTo>
                    <a:pt x="1387" y="1"/>
                  </a:moveTo>
                  <a:cubicBezTo>
                    <a:pt x="630" y="1"/>
                    <a:pt x="0" y="631"/>
                    <a:pt x="0" y="1387"/>
                  </a:cubicBezTo>
                  <a:lnTo>
                    <a:pt x="0" y="5231"/>
                  </a:lnTo>
                  <a:cubicBezTo>
                    <a:pt x="0" y="6050"/>
                    <a:pt x="599" y="6774"/>
                    <a:pt x="1387" y="6932"/>
                  </a:cubicBezTo>
                  <a:lnTo>
                    <a:pt x="1387" y="7310"/>
                  </a:lnTo>
                  <a:cubicBezTo>
                    <a:pt x="1387" y="7909"/>
                    <a:pt x="1859" y="8350"/>
                    <a:pt x="2395" y="8350"/>
                  </a:cubicBezTo>
                  <a:lnTo>
                    <a:pt x="3497" y="8350"/>
                  </a:lnTo>
                  <a:cubicBezTo>
                    <a:pt x="3592" y="10271"/>
                    <a:pt x="5199" y="11815"/>
                    <a:pt x="7120" y="11815"/>
                  </a:cubicBezTo>
                  <a:cubicBezTo>
                    <a:pt x="8066" y="11815"/>
                    <a:pt x="9011" y="11311"/>
                    <a:pt x="9735" y="10366"/>
                  </a:cubicBezTo>
                  <a:cubicBezTo>
                    <a:pt x="10397" y="9515"/>
                    <a:pt x="10744" y="8413"/>
                    <a:pt x="10744" y="7467"/>
                  </a:cubicBezTo>
                  <a:lnTo>
                    <a:pt x="10744" y="6932"/>
                  </a:lnTo>
                  <a:cubicBezTo>
                    <a:pt x="11342" y="6774"/>
                    <a:pt x="11783" y="6207"/>
                    <a:pt x="11783" y="5577"/>
                  </a:cubicBezTo>
                  <a:cubicBezTo>
                    <a:pt x="11846" y="4853"/>
                    <a:pt x="11216" y="4222"/>
                    <a:pt x="10460" y="4222"/>
                  </a:cubicBezTo>
                  <a:cubicBezTo>
                    <a:pt x="9735" y="4222"/>
                    <a:pt x="9105" y="4821"/>
                    <a:pt x="9105" y="5577"/>
                  </a:cubicBezTo>
                  <a:cubicBezTo>
                    <a:pt x="9105" y="6207"/>
                    <a:pt x="9515" y="6774"/>
                    <a:pt x="10113" y="6932"/>
                  </a:cubicBezTo>
                  <a:lnTo>
                    <a:pt x="10113" y="7467"/>
                  </a:lnTo>
                  <a:cubicBezTo>
                    <a:pt x="10113" y="8318"/>
                    <a:pt x="9798" y="9200"/>
                    <a:pt x="9200" y="9956"/>
                  </a:cubicBezTo>
                  <a:cubicBezTo>
                    <a:pt x="8633" y="10712"/>
                    <a:pt x="7908" y="11154"/>
                    <a:pt x="7152" y="11154"/>
                  </a:cubicBezTo>
                  <a:cubicBezTo>
                    <a:pt x="5577" y="11154"/>
                    <a:pt x="4317" y="9925"/>
                    <a:pt x="4222" y="8381"/>
                  </a:cubicBezTo>
                  <a:lnTo>
                    <a:pt x="4915" y="8381"/>
                  </a:lnTo>
                  <a:cubicBezTo>
                    <a:pt x="5010" y="8791"/>
                    <a:pt x="5199" y="9106"/>
                    <a:pt x="5514" y="9358"/>
                  </a:cubicBezTo>
                  <a:cubicBezTo>
                    <a:pt x="5829" y="9641"/>
                    <a:pt x="6238" y="9767"/>
                    <a:pt x="6648" y="9767"/>
                  </a:cubicBezTo>
                  <a:cubicBezTo>
                    <a:pt x="6742" y="9767"/>
                    <a:pt x="6837" y="9767"/>
                    <a:pt x="6931" y="9736"/>
                  </a:cubicBezTo>
                  <a:cubicBezTo>
                    <a:pt x="7751" y="9610"/>
                    <a:pt x="8381" y="8822"/>
                    <a:pt x="8381" y="7940"/>
                  </a:cubicBezTo>
                  <a:lnTo>
                    <a:pt x="8381" y="3183"/>
                  </a:lnTo>
                  <a:cubicBezTo>
                    <a:pt x="8381" y="3025"/>
                    <a:pt x="8412" y="2868"/>
                    <a:pt x="8507" y="2710"/>
                  </a:cubicBezTo>
                  <a:cubicBezTo>
                    <a:pt x="8696" y="3183"/>
                    <a:pt x="9200" y="3529"/>
                    <a:pt x="9767" y="3529"/>
                  </a:cubicBezTo>
                  <a:cubicBezTo>
                    <a:pt x="10113" y="3529"/>
                    <a:pt x="10586" y="3435"/>
                    <a:pt x="11027" y="3183"/>
                  </a:cubicBezTo>
                  <a:cubicBezTo>
                    <a:pt x="11563" y="2899"/>
                    <a:pt x="11846" y="2521"/>
                    <a:pt x="11846" y="2175"/>
                  </a:cubicBezTo>
                  <a:cubicBezTo>
                    <a:pt x="11846" y="1765"/>
                    <a:pt x="11531" y="1419"/>
                    <a:pt x="11027" y="1135"/>
                  </a:cubicBezTo>
                  <a:cubicBezTo>
                    <a:pt x="10618" y="946"/>
                    <a:pt x="10113" y="788"/>
                    <a:pt x="9767" y="788"/>
                  </a:cubicBezTo>
                  <a:cubicBezTo>
                    <a:pt x="9137" y="788"/>
                    <a:pt x="8570" y="1198"/>
                    <a:pt x="8412" y="1765"/>
                  </a:cubicBezTo>
                  <a:cubicBezTo>
                    <a:pt x="7940" y="2080"/>
                    <a:pt x="7688" y="2647"/>
                    <a:pt x="7688" y="3183"/>
                  </a:cubicBezTo>
                  <a:lnTo>
                    <a:pt x="7688" y="7940"/>
                  </a:lnTo>
                  <a:cubicBezTo>
                    <a:pt x="7688" y="8507"/>
                    <a:pt x="7310" y="8980"/>
                    <a:pt x="6805" y="9043"/>
                  </a:cubicBezTo>
                  <a:cubicBezTo>
                    <a:pt x="6740" y="9056"/>
                    <a:pt x="6674" y="9062"/>
                    <a:pt x="6609" y="9062"/>
                  </a:cubicBezTo>
                  <a:cubicBezTo>
                    <a:pt x="6363" y="9062"/>
                    <a:pt x="6129" y="8972"/>
                    <a:pt x="5955" y="8822"/>
                  </a:cubicBezTo>
                  <a:cubicBezTo>
                    <a:pt x="5797" y="8696"/>
                    <a:pt x="5671" y="8507"/>
                    <a:pt x="5640" y="8350"/>
                  </a:cubicBezTo>
                  <a:cubicBezTo>
                    <a:pt x="6427" y="8161"/>
                    <a:pt x="6963" y="7467"/>
                    <a:pt x="6963" y="6648"/>
                  </a:cubicBezTo>
                  <a:lnTo>
                    <a:pt x="6963" y="2427"/>
                  </a:lnTo>
                  <a:lnTo>
                    <a:pt x="6963" y="2080"/>
                  </a:lnTo>
                  <a:cubicBezTo>
                    <a:pt x="6963" y="946"/>
                    <a:pt x="6018" y="1"/>
                    <a:pt x="48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0" name="Google Shape;9870;p67"/>
            <p:cNvSpPr/>
            <p:nvPr/>
          </p:nvSpPr>
          <p:spPr>
            <a:xfrm>
              <a:off x="-24639775" y="2092325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cubicBezTo>
                    <a:pt x="536" y="693"/>
                    <a:pt x="693" y="536"/>
                    <a:pt x="693" y="347"/>
                  </a:cubicBez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71" name="Google Shape;9871;p67"/>
          <p:cNvGrpSpPr/>
          <p:nvPr/>
        </p:nvGrpSpPr>
        <p:grpSpPr>
          <a:xfrm>
            <a:off x="5786352" y="3338744"/>
            <a:ext cx="290107" cy="354107"/>
            <a:chOff x="-24683100" y="2340425"/>
            <a:chExt cx="242625" cy="29615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872" name="Google Shape;9872;p67"/>
            <p:cNvSpPr/>
            <p:nvPr/>
          </p:nvSpPr>
          <p:spPr>
            <a:xfrm>
              <a:off x="-24683100" y="2392400"/>
              <a:ext cx="104000" cy="244175"/>
            </a:xfrm>
            <a:custGeom>
              <a:avLst/>
              <a:gdLst/>
              <a:ahLst/>
              <a:cxnLst/>
              <a:rect l="l" t="t" r="r" b="b"/>
              <a:pathLst>
                <a:path w="4160" h="9767" extrusionOk="0">
                  <a:moveTo>
                    <a:pt x="2080" y="725"/>
                  </a:moveTo>
                  <a:cubicBezTo>
                    <a:pt x="2836" y="725"/>
                    <a:pt x="3466" y="1324"/>
                    <a:pt x="3466" y="2080"/>
                  </a:cubicBezTo>
                  <a:lnTo>
                    <a:pt x="3466" y="4537"/>
                  </a:lnTo>
                  <a:lnTo>
                    <a:pt x="694" y="4537"/>
                  </a:lnTo>
                  <a:lnTo>
                    <a:pt x="694" y="2080"/>
                  </a:lnTo>
                  <a:cubicBezTo>
                    <a:pt x="694" y="1324"/>
                    <a:pt x="1324" y="725"/>
                    <a:pt x="2080" y="725"/>
                  </a:cubicBezTo>
                  <a:close/>
                  <a:moveTo>
                    <a:pt x="3466" y="5230"/>
                  </a:moveTo>
                  <a:lnTo>
                    <a:pt x="3466" y="7688"/>
                  </a:lnTo>
                  <a:cubicBezTo>
                    <a:pt x="3498" y="8475"/>
                    <a:pt x="2867" y="9074"/>
                    <a:pt x="2080" y="9074"/>
                  </a:cubicBezTo>
                  <a:cubicBezTo>
                    <a:pt x="1324" y="9074"/>
                    <a:pt x="694" y="8444"/>
                    <a:pt x="694" y="7688"/>
                  </a:cubicBezTo>
                  <a:lnTo>
                    <a:pt x="694" y="5230"/>
                  </a:lnTo>
                  <a:close/>
                  <a:moveTo>
                    <a:pt x="2080" y="0"/>
                  </a:moveTo>
                  <a:cubicBezTo>
                    <a:pt x="946" y="0"/>
                    <a:pt x="1" y="946"/>
                    <a:pt x="1" y="2080"/>
                  </a:cubicBezTo>
                  <a:lnTo>
                    <a:pt x="1" y="7688"/>
                  </a:lnTo>
                  <a:cubicBezTo>
                    <a:pt x="1" y="8822"/>
                    <a:pt x="946" y="9767"/>
                    <a:pt x="2080" y="9767"/>
                  </a:cubicBezTo>
                  <a:cubicBezTo>
                    <a:pt x="3214" y="9767"/>
                    <a:pt x="4159" y="8822"/>
                    <a:pt x="4159" y="7688"/>
                  </a:cubicBezTo>
                  <a:lnTo>
                    <a:pt x="4159" y="2080"/>
                  </a:lnTo>
                  <a:cubicBezTo>
                    <a:pt x="4159" y="946"/>
                    <a:pt x="3246" y="0"/>
                    <a:pt x="20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3" name="Google Shape;9873;p67"/>
            <p:cNvSpPr/>
            <p:nvPr/>
          </p:nvSpPr>
          <p:spPr>
            <a:xfrm>
              <a:off x="-24649225" y="2541250"/>
              <a:ext cx="26800" cy="60675"/>
            </a:xfrm>
            <a:custGeom>
              <a:avLst/>
              <a:gdLst/>
              <a:ahLst/>
              <a:cxnLst/>
              <a:rect l="l" t="t" r="r" b="b"/>
              <a:pathLst>
                <a:path w="1072" h="2427" extrusionOk="0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734"/>
                  </a:lnTo>
                  <a:cubicBezTo>
                    <a:pt x="0" y="2112"/>
                    <a:pt x="315" y="2427"/>
                    <a:pt x="725" y="2427"/>
                  </a:cubicBezTo>
                  <a:cubicBezTo>
                    <a:pt x="914" y="2427"/>
                    <a:pt x="1071" y="2269"/>
                    <a:pt x="1071" y="2080"/>
                  </a:cubicBezTo>
                  <a:cubicBezTo>
                    <a:pt x="1071" y="1891"/>
                    <a:pt x="914" y="1734"/>
                    <a:pt x="725" y="1734"/>
                  </a:cubicBezTo>
                  <a:lnTo>
                    <a:pt x="725" y="347"/>
                  </a:lnTo>
                  <a:cubicBezTo>
                    <a:pt x="725" y="158"/>
                    <a:pt x="567" y="1"/>
                    <a:pt x="3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4" name="Google Shape;9874;p67"/>
            <p:cNvSpPr/>
            <p:nvPr/>
          </p:nvSpPr>
          <p:spPr>
            <a:xfrm>
              <a:off x="-24544475" y="2340425"/>
              <a:ext cx="104000" cy="244175"/>
            </a:xfrm>
            <a:custGeom>
              <a:avLst/>
              <a:gdLst/>
              <a:ahLst/>
              <a:cxnLst/>
              <a:rect l="l" t="t" r="r" b="b"/>
              <a:pathLst>
                <a:path w="4160" h="9767" extrusionOk="0">
                  <a:moveTo>
                    <a:pt x="2080" y="693"/>
                  </a:moveTo>
                  <a:cubicBezTo>
                    <a:pt x="2836" y="693"/>
                    <a:pt x="3466" y="1323"/>
                    <a:pt x="3466" y="2079"/>
                  </a:cubicBezTo>
                  <a:lnTo>
                    <a:pt x="3466" y="4537"/>
                  </a:lnTo>
                  <a:lnTo>
                    <a:pt x="694" y="4537"/>
                  </a:lnTo>
                  <a:lnTo>
                    <a:pt x="694" y="2079"/>
                  </a:lnTo>
                  <a:cubicBezTo>
                    <a:pt x="694" y="1323"/>
                    <a:pt x="1324" y="693"/>
                    <a:pt x="2080" y="693"/>
                  </a:cubicBezTo>
                  <a:close/>
                  <a:moveTo>
                    <a:pt x="3466" y="5261"/>
                  </a:moveTo>
                  <a:lnTo>
                    <a:pt x="3466" y="7719"/>
                  </a:lnTo>
                  <a:cubicBezTo>
                    <a:pt x="3497" y="8475"/>
                    <a:pt x="2867" y="9105"/>
                    <a:pt x="2080" y="9105"/>
                  </a:cubicBezTo>
                  <a:cubicBezTo>
                    <a:pt x="1324" y="9105"/>
                    <a:pt x="694" y="8475"/>
                    <a:pt x="694" y="7719"/>
                  </a:cubicBezTo>
                  <a:lnTo>
                    <a:pt x="694" y="5261"/>
                  </a:lnTo>
                  <a:close/>
                  <a:moveTo>
                    <a:pt x="2080" y="0"/>
                  </a:moveTo>
                  <a:cubicBezTo>
                    <a:pt x="946" y="0"/>
                    <a:pt x="0" y="945"/>
                    <a:pt x="0" y="2079"/>
                  </a:cubicBezTo>
                  <a:lnTo>
                    <a:pt x="0" y="7687"/>
                  </a:lnTo>
                  <a:cubicBezTo>
                    <a:pt x="0" y="8821"/>
                    <a:pt x="946" y="9767"/>
                    <a:pt x="2080" y="9767"/>
                  </a:cubicBezTo>
                  <a:cubicBezTo>
                    <a:pt x="3214" y="9767"/>
                    <a:pt x="4159" y="8821"/>
                    <a:pt x="4159" y="7687"/>
                  </a:cubicBezTo>
                  <a:lnTo>
                    <a:pt x="4159" y="2079"/>
                  </a:lnTo>
                  <a:cubicBezTo>
                    <a:pt x="4159" y="945"/>
                    <a:pt x="3277" y="0"/>
                    <a:pt x="20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5" name="Google Shape;9875;p67"/>
            <p:cNvSpPr/>
            <p:nvPr/>
          </p:nvSpPr>
          <p:spPr>
            <a:xfrm>
              <a:off x="-24501150" y="2375075"/>
              <a:ext cx="26800" cy="60675"/>
            </a:xfrm>
            <a:custGeom>
              <a:avLst/>
              <a:gdLst/>
              <a:ahLst/>
              <a:cxnLst/>
              <a:rect l="l" t="t" r="r" b="b"/>
              <a:pathLst>
                <a:path w="1072" h="2427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32" y="536"/>
                    <a:pt x="189" y="693"/>
                    <a:pt x="347" y="693"/>
                  </a:cubicBezTo>
                  <a:lnTo>
                    <a:pt x="347" y="2080"/>
                  </a:lnTo>
                  <a:cubicBezTo>
                    <a:pt x="347" y="2269"/>
                    <a:pt x="504" y="2426"/>
                    <a:pt x="693" y="2426"/>
                  </a:cubicBezTo>
                  <a:cubicBezTo>
                    <a:pt x="914" y="2426"/>
                    <a:pt x="1071" y="2269"/>
                    <a:pt x="1071" y="2080"/>
                  </a:cubicBezTo>
                  <a:lnTo>
                    <a:pt x="1071" y="693"/>
                  </a:lnTo>
                  <a:cubicBezTo>
                    <a:pt x="1071" y="315"/>
                    <a:pt x="75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76" name="Google Shape;9876;p67"/>
          <p:cNvSpPr/>
          <p:nvPr/>
        </p:nvSpPr>
        <p:spPr>
          <a:xfrm>
            <a:off x="5786789" y="3779910"/>
            <a:ext cx="290077" cy="354136"/>
          </a:xfrm>
          <a:custGeom>
            <a:avLst/>
            <a:gdLst/>
            <a:ahLst/>
            <a:cxnLst/>
            <a:rect l="l" t="t" r="r" b="b"/>
            <a:pathLst>
              <a:path w="9704" h="11847" extrusionOk="0">
                <a:moveTo>
                  <a:pt x="7593" y="693"/>
                </a:moveTo>
                <a:lnTo>
                  <a:pt x="7593" y="1418"/>
                </a:lnTo>
                <a:lnTo>
                  <a:pt x="6900" y="1418"/>
                </a:lnTo>
                <a:lnTo>
                  <a:pt x="6900" y="693"/>
                </a:lnTo>
                <a:close/>
                <a:moveTo>
                  <a:pt x="7939" y="2080"/>
                </a:moveTo>
                <a:cubicBezTo>
                  <a:pt x="8160" y="2080"/>
                  <a:pt x="8317" y="2237"/>
                  <a:pt x="8317" y="2426"/>
                </a:cubicBezTo>
                <a:lnTo>
                  <a:pt x="8317" y="5577"/>
                </a:lnTo>
                <a:lnTo>
                  <a:pt x="6868" y="5577"/>
                </a:lnTo>
                <a:cubicBezTo>
                  <a:pt x="6900" y="5482"/>
                  <a:pt x="6931" y="5356"/>
                  <a:pt x="6931" y="5230"/>
                </a:cubicBezTo>
                <a:cubicBezTo>
                  <a:pt x="6931" y="4789"/>
                  <a:pt x="6648" y="4411"/>
                  <a:pt x="6207" y="4254"/>
                </a:cubicBezTo>
                <a:lnTo>
                  <a:pt x="6207" y="2426"/>
                </a:lnTo>
                <a:cubicBezTo>
                  <a:pt x="6207" y="2237"/>
                  <a:pt x="6364" y="2080"/>
                  <a:pt x="6585" y="2080"/>
                </a:cubicBezTo>
                <a:close/>
                <a:moveTo>
                  <a:pt x="5860" y="4915"/>
                </a:moveTo>
                <a:cubicBezTo>
                  <a:pt x="6049" y="4915"/>
                  <a:pt x="6207" y="5073"/>
                  <a:pt x="6207" y="5262"/>
                </a:cubicBezTo>
                <a:cubicBezTo>
                  <a:pt x="6207" y="5482"/>
                  <a:pt x="6049" y="5640"/>
                  <a:pt x="5860" y="5640"/>
                </a:cubicBezTo>
                <a:cubicBezTo>
                  <a:pt x="5671" y="5640"/>
                  <a:pt x="5513" y="5482"/>
                  <a:pt x="5513" y="5262"/>
                </a:cubicBezTo>
                <a:cubicBezTo>
                  <a:pt x="5545" y="5073"/>
                  <a:pt x="5671" y="4915"/>
                  <a:pt x="5860" y="4915"/>
                </a:cubicBezTo>
                <a:close/>
                <a:moveTo>
                  <a:pt x="8317" y="6270"/>
                </a:moveTo>
                <a:lnTo>
                  <a:pt x="8317" y="6616"/>
                </a:lnTo>
                <a:cubicBezTo>
                  <a:pt x="8317" y="6837"/>
                  <a:pt x="8160" y="6963"/>
                  <a:pt x="7939" y="6963"/>
                </a:cubicBezTo>
                <a:lnTo>
                  <a:pt x="6585" y="6963"/>
                </a:lnTo>
                <a:cubicBezTo>
                  <a:pt x="6364" y="6963"/>
                  <a:pt x="6207" y="6805"/>
                  <a:pt x="6207" y="6616"/>
                </a:cubicBezTo>
                <a:lnTo>
                  <a:pt x="6207" y="6270"/>
                </a:lnTo>
                <a:close/>
                <a:moveTo>
                  <a:pt x="7593" y="7688"/>
                </a:moveTo>
                <a:lnTo>
                  <a:pt x="7593" y="8381"/>
                </a:lnTo>
                <a:lnTo>
                  <a:pt x="6900" y="8381"/>
                </a:lnTo>
                <a:lnTo>
                  <a:pt x="6900" y="7688"/>
                </a:lnTo>
                <a:close/>
                <a:moveTo>
                  <a:pt x="5513" y="3529"/>
                </a:moveTo>
                <a:lnTo>
                  <a:pt x="5513" y="4285"/>
                </a:lnTo>
                <a:cubicBezTo>
                  <a:pt x="5198" y="4411"/>
                  <a:pt x="4946" y="4632"/>
                  <a:pt x="4883" y="4947"/>
                </a:cubicBezTo>
                <a:cubicBezTo>
                  <a:pt x="4064" y="5104"/>
                  <a:pt x="3434" y="5829"/>
                  <a:pt x="3434" y="6648"/>
                </a:cubicBezTo>
                <a:lnTo>
                  <a:pt x="3434" y="10113"/>
                </a:lnTo>
                <a:cubicBezTo>
                  <a:pt x="3434" y="10302"/>
                  <a:pt x="3592" y="10460"/>
                  <a:pt x="3781" y="10460"/>
                </a:cubicBezTo>
                <a:lnTo>
                  <a:pt x="5639" y="10460"/>
                </a:lnTo>
                <a:lnTo>
                  <a:pt x="5986" y="11185"/>
                </a:lnTo>
                <a:lnTo>
                  <a:pt x="2048" y="11185"/>
                </a:lnTo>
                <a:lnTo>
                  <a:pt x="2048" y="11153"/>
                </a:lnTo>
                <a:lnTo>
                  <a:pt x="2048" y="7309"/>
                </a:lnTo>
                <a:cubicBezTo>
                  <a:pt x="2048" y="5356"/>
                  <a:pt x="3592" y="3686"/>
                  <a:pt x="5513" y="3529"/>
                </a:cubicBezTo>
                <a:close/>
                <a:moveTo>
                  <a:pt x="5923" y="0"/>
                </a:moveTo>
                <a:cubicBezTo>
                  <a:pt x="5702" y="0"/>
                  <a:pt x="5545" y="158"/>
                  <a:pt x="5545" y="347"/>
                </a:cubicBezTo>
                <a:cubicBezTo>
                  <a:pt x="5545" y="536"/>
                  <a:pt x="5702" y="693"/>
                  <a:pt x="5923" y="693"/>
                </a:cubicBezTo>
                <a:lnTo>
                  <a:pt x="6270" y="693"/>
                </a:lnTo>
                <a:lnTo>
                  <a:pt x="6270" y="1450"/>
                </a:lnTo>
                <a:cubicBezTo>
                  <a:pt x="5860" y="1607"/>
                  <a:pt x="5545" y="1954"/>
                  <a:pt x="5545" y="2426"/>
                </a:cubicBezTo>
                <a:lnTo>
                  <a:pt x="5545" y="2836"/>
                </a:lnTo>
                <a:cubicBezTo>
                  <a:pt x="3245" y="3025"/>
                  <a:pt x="1386" y="4947"/>
                  <a:pt x="1386" y="7309"/>
                </a:cubicBezTo>
                <a:lnTo>
                  <a:pt x="1386" y="11153"/>
                </a:lnTo>
                <a:lnTo>
                  <a:pt x="347" y="11153"/>
                </a:lnTo>
                <a:cubicBezTo>
                  <a:pt x="158" y="11153"/>
                  <a:pt x="0" y="11311"/>
                  <a:pt x="0" y="11500"/>
                </a:cubicBezTo>
                <a:cubicBezTo>
                  <a:pt x="0" y="11689"/>
                  <a:pt x="158" y="11846"/>
                  <a:pt x="347" y="11846"/>
                </a:cubicBezTo>
                <a:lnTo>
                  <a:pt x="7971" y="11846"/>
                </a:lnTo>
                <a:cubicBezTo>
                  <a:pt x="8160" y="11846"/>
                  <a:pt x="8317" y="11689"/>
                  <a:pt x="8317" y="11500"/>
                </a:cubicBezTo>
                <a:cubicBezTo>
                  <a:pt x="8317" y="11311"/>
                  <a:pt x="8160" y="11153"/>
                  <a:pt x="7971" y="11153"/>
                </a:cubicBezTo>
                <a:lnTo>
                  <a:pt x="6774" y="11153"/>
                </a:lnTo>
                <a:lnTo>
                  <a:pt x="6427" y="10428"/>
                </a:lnTo>
                <a:lnTo>
                  <a:pt x="9326" y="10428"/>
                </a:lnTo>
                <a:cubicBezTo>
                  <a:pt x="9546" y="10428"/>
                  <a:pt x="9704" y="10271"/>
                  <a:pt x="9704" y="10082"/>
                </a:cubicBezTo>
                <a:cubicBezTo>
                  <a:pt x="9672" y="9924"/>
                  <a:pt x="9515" y="9767"/>
                  <a:pt x="9326" y="9767"/>
                </a:cubicBezTo>
                <a:lnTo>
                  <a:pt x="4127" y="9767"/>
                </a:lnTo>
                <a:lnTo>
                  <a:pt x="4127" y="6648"/>
                </a:lnTo>
                <a:cubicBezTo>
                  <a:pt x="4127" y="6175"/>
                  <a:pt x="4442" y="5797"/>
                  <a:pt x="4883" y="5671"/>
                </a:cubicBezTo>
                <a:cubicBezTo>
                  <a:pt x="5009" y="5955"/>
                  <a:pt x="5230" y="6175"/>
                  <a:pt x="5513" y="6270"/>
                </a:cubicBezTo>
                <a:lnTo>
                  <a:pt x="5513" y="6648"/>
                </a:lnTo>
                <a:cubicBezTo>
                  <a:pt x="5513" y="7089"/>
                  <a:pt x="5797" y="7467"/>
                  <a:pt x="6238" y="7625"/>
                </a:cubicBezTo>
                <a:lnTo>
                  <a:pt x="6238" y="8727"/>
                </a:lnTo>
                <a:cubicBezTo>
                  <a:pt x="6238" y="8948"/>
                  <a:pt x="6396" y="9105"/>
                  <a:pt x="6585" y="9105"/>
                </a:cubicBezTo>
                <a:lnTo>
                  <a:pt x="7971" y="9105"/>
                </a:lnTo>
                <a:cubicBezTo>
                  <a:pt x="8160" y="9105"/>
                  <a:pt x="8317" y="8948"/>
                  <a:pt x="8317" y="8727"/>
                </a:cubicBezTo>
                <a:lnTo>
                  <a:pt x="8317" y="7625"/>
                </a:lnTo>
                <a:cubicBezTo>
                  <a:pt x="8695" y="7467"/>
                  <a:pt x="9010" y="7120"/>
                  <a:pt x="9010" y="6648"/>
                </a:cubicBezTo>
                <a:lnTo>
                  <a:pt x="9010" y="2426"/>
                </a:lnTo>
                <a:cubicBezTo>
                  <a:pt x="9010" y="2017"/>
                  <a:pt x="8758" y="1607"/>
                  <a:pt x="8317" y="1450"/>
                </a:cubicBezTo>
                <a:lnTo>
                  <a:pt x="8317" y="693"/>
                </a:lnTo>
                <a:lnTo>
                  <a:pt x="8664" y="693"/>
                </a:lnTo>
                <a:cubicBezTo>
                  <a:pt x="8853" y="693"/>
                  <a:pt x="9010" y="536"/>
                  <a:pt x="9010" y="347"/>
                </a:cubicBezTo>
                <a:cubicBezTo>
                  <a:pt x="9010" y="158"/>
                  <a:pt x="8853" y="0"/>
                  <a:pt x="8664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877" name="Google Shape;9877;p67"/>
          <p:cNvGrpSpPr/>
          <p:nvPr/>
        </p:nvGrpSpPr>
        <p:grpSpPr>
          <a:xfrm>
            <a:off x="7992594" y="2891866"/>
            <a:ext cx="360713" cy="353210"/>
            <a:chOff x="-22881800" y="1971800"/>
            <a:chExt cx="301675" cy="29540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878" name="Google Shape;9878;p67"/>
            <p:cNvSpPr/>
            <p:nvPr/>
          </p:nvSpPr>
          <p:spPr>
            <a:xfrm>
              <a:off x="-22773100" y="2041900"/>
              <a:ext cx="86650" cy="86675"/>
            </a:xfrm>
            <a:custGeom>
              <a:avLst/>
              <a:gdLst/>
              <a:ahLst/>
              <a:cxnLst/>
              <a:rect l="l" t="t" r="r" b="b"/>
              <a:pathLst>
                <a:path w="3466" h="3467" extrusionOk="0">
                  <a:moveTo>
                    <a:pt x="1733" y="725"/>
                  </a:moveTo>
                  <a:cubicBezTo>
                    <a:pt x="2268" y="725"/>
                    <a:pt x="2741" y="1198"/>
                    <a:pt x="2741" y="1734"/>
                  </a:cubicBezTo>
                  <a:cubicBezTo>
                    <a:pt x="2741" y="2269"/>
                    <a:pt x="2300" y="2742"/>
                    <a:pt x="1733" y="2742"/>
                  </a:cubicBezTo>
                  <a:cubicBezTo>
                    <a:pt x="1134" y="2742"/>
                    <a:pt x="693" y="2269"/>
                    <a:pt x="693" y="1734"/>
                  </a:cubicBezTo>
                  <a:cubicBezTo>
                    <a:pt x="693" y="1198"/>
                    <a:pt x="1166" y="725"/>
                    <a:pt x="1733" y="725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8"/>
                    <a:pt x="0" y="1734"/>
                  </a:cubicBezTo>
                  <a:cubicBezTo>
                    <a:pt x="0" y="2679"/>
                    <a:pt x="788" y="3466"/>
                    <a:pt x="1733" y="3466"/>
                  </a:cubicBezTo>
                  <a:cubicBezTo>
                    <a:pt x="2678" y="3466"/>
                    <a:pt x="3466" y="2679"/>
                    <a:pt x="3466" y="1734"/>
                  </a:cubicBezTo>
                  <a:cubicBezTo>
                    <a:pt x="3466" y="757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9" name="Google Shape;9879;p67"/>
            <p:cNvSpPr/>
            <p:nvPr/>
          </p:nvSpPr>
          <p:spPr>
            <a:xfrm>
              <a:off x="-22737675" y="2145075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09" y="726"/>
                  </a:moveTo>
                  <a:cubicBezTo>
                    <a:pt x="1198" y="726"/>
                    <a:pt x="1387" y="883"/>
                    <a:pt x="1387" y="1072"/>
                  </a:cubicBezTo>
                  <a:cubicBezTo>
                    <a:pt x="1387" y="1261"/>
                    <a:pt x="1198" y="1419"/>
                    <a:pt x="1009" y="1419"/>
                  </a:cubicBezTo>
                  <a:cubicBezTo>
                    <a:pt x="820" y="1419"/>
                    <a:pt x="662" y="1261"/>
                    <a:pt x="662" y="1072"/>
                  </a:cubicBezTo>
                  <a:cubicBezTo>
                    <a:pt x="662" y="883"/>
                    <a:pt x="820" y="726"/>
                    <a:pt x="1009" y="726"/>
                  </a:cubicBezTo>
                  <a:close/>
                  <a:moveTo>
                    <a:pt x="1009" y="1"/>
                  </a:moveTo>
                  <a:cubicBezTo>
                    <a:pt x="410" y="1"/>
                    <a:pt x="1" y="473"/>
                    <a:pt x="1" y="1041"/>
                  </a:cubicBezTo>
                  <a:cubicBezTo>
                    <a:pt x="1" y="1608"/>
                    <a:pt x="473" y="2049"/>
                    <a:pt x="1009" y="2049"/>
                  </a:cubicBezTo>
                  <a:cubicBezTo>
                    <a:pt x="1576" y="2049"/>
                    <a:pt x="2049" y="1576"/>
                    <a:pt x="2049" y="1041"/>
                  </a:cubicBezTo>
                  <a:cubicBezTo>
                    <a:pt x="2049" y="473"/>
                    <a:pt x="1576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0" name="Google Shape;9880;p67"/>
            <p:cNvSpPr/>
            <p:nvPr/>
          </p:nvSpPr>
          <p:spPr>
            <a:xfrm>
              <a:off x="-22807775" y="21104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1" y="190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36" y="725"/>
                    <a:pt x="694" y="568"/>
                    <a:pt x="694" y="379"/>
                  </a:cubicBezTo>
                  <a:cubicBezTo>
                    <a:pt x="694" y="190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1" name="Google Shape;9881;p67"/>
            <p:cNvSpPr/>
            <p:nvPr/>
          </p:nvSpPr>
          <p:spPr>
            <a:xfrm>
              <a:off x="-22773100" y="21632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3" y="536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2" name="Google Shape;9882;p67"/>
            <p:cNvSpPr/>
            <p:nvPr/>
          </p:nvSpPr>
          <p:spPr>
            <a:xfrm>
              <a:off x="-22669150" y="2110425"/>
              <a:ext cx="18150" cy="18150"/>
            </a:xfrm>
            <a:custGeom>
              <a:avLst/>
              <a:gdLst/>
              <a:ahLst/>
              <a:cxnLst/>
              <a:rect l="l" t="t" r="r" b="b"/>
              <a:pathLst>
                <a:path w="726" h="726" extrusionOk="0">
                  <a:moveTo>
                    <a:pt x="347" y="1"/>
                  </a:moveTo>
                  <a:cubicBezTo>
                    <a:pt x="158" y="1"/>
                    <a:pt x="1" y="190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68" y="725"/>
                    <a:pt x="725" y="568"/>
                    <a:pt x="725" y="379"/>
                  </a:cubicBezTo>
                  <a:cubicBezTo>
                    <a:pt x="662" y="190"/>
                    <a:pt x="568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3" name="Google Shape;9883;p67"/>
            <p:cNvSpPr/>
            <p:nvPr/>
          </p:nvSpPr>
          <p:spPr>
            <a:xfrm>
              <a:off x="-22881800" y="1971800"/>
              <a:ext cx="301675" cy="295400"/>
            </a:xfrm>
            <a:custGeom>
              <a:avLst/>
              <a:gdLst/>
              <a:ahLst/>
              <a:cxnLst/>
              <a:rect l="l" t="t" r="r" b="b"/>
              <a:pathLst>
                <a:path w="12067" h="11816" extrusionOk="0">
                  <a:moveTo>
                    <a:pt x="6081" y="2112"/>
                  </a:moveTo>
                  <a:cubicBezTo>
                    <a:pt x="6553" y="2112"/>
                    <a:pt x="6963" y="2175"/>
                    <a:pt x="7373" y="2332"/>
                  </a:cubicBezTo>
                  <a:cubicBezTo>
                    <a:pt x="8633" y="2805"/>
                    <a:pt x="9578" y="3907"/>
                    <a:pt x="9798" y="5262"/>
                  </a:cubicBezTo>
                  <a:cubicBezTo>
                    <a:pt x="9861" y="5451"/>
                    <a:pt x="9861" y="5672"/>
                    <a:pt x="9861" y="5924"/>
                  </a:cubicBezTo>
                  <a:cubicBezTo>
                    <a:pt x="9861" y="6144"/>
                    <a:pt x="9861" y="6333"/>
                    <a:pt x="9798" y="6585"/>
                  </a:cubicBezTo>
                  <a:cubicBezTo>
                    <a:pt x="9609" y="7909"/>
                    <a:pt x="8633" y="9043"/>
                    <a:pt x="7373" y="9484"/>
                  </a:cubicBezTo>
                  <a:cubicBezTo>
                    <a:pt x="6963" y="9673"/>
                    <a:pt x="6522" y="9736"/>
                    <a:pt x="6081" y="9736"/>
                  </a:cubicBezTo>
                  <a:cubicBezTo>
                    <a:pt x="5640" y="9736"/>
                    <a:pt x="5167" y="9673"/>
                    <a:pt x="4758" y="9484"/>
                  </a:cubicBezTo>
                  <a:cubicBezTo>
                    <a:pt x="3497" y="9043"/>
                    <a:pt x="2552" y="7909"/>
                    <a:pt x="2332" y="6585"/>
                  </a:cubicBezTo>
                  <a:cubicBezTo>
                    <a:pt x="2300" y="6396"/>
                    <a:pt x="2300" y="6144"/>
                    <a:pt x="2300" y="5924"/>
                  </a:cubicBezTo>
                  <a:cubicBezTo>
                    <a:pt x="2300" y="5672"/>
                    <a:pt x="2300" y="5483"/>
                    <a:pt x="2332" y="5262"/>
                  </a:cubicBezTo>
                  <a:cubicBezTo>
                    <a:pt x="2552" y="3907"/>
                    <a:pt x="3497" y="2805"/>
                    <a:pt x="4758" y="2332"/>
                  </a:cubicBezTo>
                  <a:cubicBezTo>
                    <a:pt x="5167" y="2175"/>
                    <a:pt x="5608" y="2112"/>
                    <a:pt x="6081" y="2112"/>
                  </a:cubicBezTo>
                  <a:close/>
                  <a:moveTo>
                    <a:pt x="5329" y="1"/>
                  </a:moveTo>
                  <a:cubicBezTo>
                    <a:pt x="5238" y="1"/>
                    <a:pt x="5151" y="32"/>
                    <a:pt x="5104" y="95"/>
                  </a:cubicBezTo>
                  <a:cubicBezTo>
                    <a:pt x="4978" y="221"/>
                    <a:pt x="4978" y="442"/>
                    <a:pt x="5104" y="568"/>
                  </a:cubicBezTo>
                  <a:cubicBezTo>
                    <a:pt x="5356" y="851"/>
                    <a:pt x="5577" y="1072"/>
                    <a:pt x="5640" y="1387"/>
                  </a:cubicBezTo>
                  <a:cubicBezTo>
                    <a:pt x="5356" y="1419"/>
                    <a:pt x="5041" y="1482"/>
                    <a:pt x="4789" y="1545"/>
                  </a:cubicBezTo>
                  <a:cubicBezTo>
                    <a:pt x="4506" y="1041"/>
                    <a:pt x="4096" y="851"/>
                    <a:pt x="3592" y="599"/>
                  </a:cubicBezTo>
                  <a:cubicBezTo>
                    <a:pt x="3551" y="583"/>
                    <a:pt x="3506" y="575"/>
                    <a:pt x="3461" y="575"/>
                  </a:cubicBezTo>
                  <a:cubicBezTo>
                    <a:pt x="3329" y="575"/>
                    <a:pt x="3189" y="640"/>
                    <a:pt x="3119" y="757"/>
                  </a:cubicBezTo>
                  <a:cubicBezTo>
                    <a:pt x="3056" y="914"/>
                    <a:pt x="3119" y="1167"/>
                    <a:pt x="3277" y="1230"/>
                  </a:cubicBezTo>
                  <a:cubicBezTo>
                    <a:pt x="3623" y="1387"/>
                    <a:pt x="3907" y="1545"/>
                    <a:pt x="4065" y="1828"/>
                  </a:cubicBezTo>
                  <a:cubicBezTo>
                    <a:pt x="3781" y="1954"/>
                    <a:pt x="3560" y="2112"/>
                    <a:pt x="3308" y="2269"/>
                  </a:cubicBezTo>
                  <a:cubicBezTo>
                    <a:pt x="2899" y="1860"/>
                    <a:pt x="2426" y="1828"/>
                    <a:pt x="1891" y="1734"/>
                  </a:cubicBezTo>
                  <a:cubicBezTo>
                    <a:pt x="1702" y="1734"/>
                    <a:pt x="1544" y="1860"/>
                    <a:pt x="1513" y="2049"/>
                  </a:cubicBezTo>
                  <a:cubicBezTo>
                    <a:pt x="1513" y="2269"/>
                    <a:pt x="1639" y="2427"/>
                    <a:pt x="1828" y="2458"/>
                  </a:cubicBezTo>
                  <a:cubicBezTo>
                    <a:pt x="2206" y="2490"/>
                    <a:pt x="2489" y="2521"/>
                    <a:pt x="2773" y="2742"/>
                  </a:cubicBezTo>
                  <a:cubicBezTo>
                    <a:pt x="2584" y="2931"/>
                    <a:pt x="2363" y="3151"/>
                    <a:pt x="2206" y="3403"/>
                  </a:cubicBezTo>
                  <a:cubicBezTo>
                    <a:pt x="1964" y="3318"/>
                    <a:pt x="1741" y="3284"/>
                    <a:pt x="1524" y="3284"/>
                  </a:cubicBezTo>
                  <a:cubicBezTo>
                    <a:pt x="1259" y="3284"/>
                    <a:pt x="1002" y="3334"/>
                    <a:pt x="725" y="3403"/>
                  </a:cubicBezTo>
                  <a:cubicBezTo>
                    <a:pt x="536" y="3435"/>
                    <a:pt x="441" y="3624"/>
                    <a:pt x="473" y="3844"/>
                  </a:cubicBezTo>
                  <a:cubicBezTo>
                    <a:pt x="526" y="4003"/>
                    <a:pt x="667" y="4073"/>
                    <a:pt x="823" y="4073"/>
                  </a:cubicBezTo>
                  <a:cubicBezTo>
                    <a:pt x="853" y="4073"/>
                    <a:pt x="883" y="4070"/>
                    <a:pt x="914" y="4065"/>
                  </a:cubicBezTo>
                  <a:cubicBezTo>
                    <a:pt x="1162" y="3989"/>
                    <a:pt x="1352" y="3947"/>
                    <a:pt x="1534" y="3947"/>
                  </a:cubicBezTo>
                  <a:cubicBezTo>
                    <a:pt x="1652" y="3947"/>
                    <a:pt x="1766" y="3965"/>
                    <a:pt x="1891" y="4002"/>
                  </a:cubicBezTo>
                  <a:cubicBezTo>
                    <a:pt x="1796" y="4254"/>
                    <a:pt x="1670" y="4538"/>
                    <a:pt x="1639" y="4821"/>
                  </a:cubicBezTo>
                  <a:cubicBezTo>
                    <a:pt x="1040" y="4821"/>
                    <a:pt x="630" y="5042"/>
                    <a:pt x="221" y="5357"/>
                  </a:cubicBezTo>
                  <a:cubicBezTo>
                    <a:pt x="63" y="5483"/>
                    <a:pt x="0" y="5672"/>
                    <a:pt x="126" y="5829"/>
                  </a:cubicBezTo>
                  <a:cubicBezTo>
                    <a:pt x="221" y="5924"/>
                    <a:pt x="284" y="5987"/>
                    <a:pt x="410" y="5987"/>
                  </a:cubicBezTo>
                  <a:cubicBezTo>
                    <a:pt x="473" y="5987"/>
                    <a:pt x="567" y="5955"/>
                    <a:pt x="599" y="5924"/>
                  </a:cubicBezTo>
                  <a:cubicBezTo>
                    <a:pt x="914" y="5672"/>
                    <a:pt x="1198" y="5514"/>
                    <a:pt x="1513" y="5514"/>
                  </a:cubicBezTo>
                  <a:lnTo>
                    <a:pt x="1513" y="5924"/>
                  </a:lnTo>
                  <a:cubicBezTo>
                    <a:pt x="1513" y="6081"/>
                    <a:pt x="1513" y="6239"/>
                    <a:pt x="1544" y="6396"/>
                  </a:cubicBezTo>
                  <a:cubicBezTo>
                    <a:pt x="1009" y="6585"/>
                    <a:pt x="725" y="6932"/>
                    <a:pt x="410" y="7373"/>
                  </a:cubicBezTo>
                  <a:cubicBezTo>
                    <a:pt x="284" y="7531"/>
                    <a:pt x="315" y="7720"/>
                    <a:pt x="473" y="7846"/>
                  </a:cubicBezTo>
                  <a:cubicBezTo>
                    <a:pt x="567" y="7877"/>
                    <a:pt x="599" y="7940"/>
                    <a:pt x="694" y="7940"/>
                  </a:cubicBezTo>
                  <a:cubicBezTo>
                    <a:pt x="788" y="7940"/>
                    <a:pt x="914" y="7877"/>
                    <a:pt x="946" y="7783"/>
                  </a:cubicBezTo>
                  <a:cubicBezTo>
                    <a:pt x="1198" y="7467"/>
                    <a:pt x="1355" y="7215"/>
                    <a:pt x="1670" y="7089"/>
                  </a:cubicBezTo>
                  <a:cubicBezTo>
                    <a:pt x="1733" y="7373"/>
                    <a:pt x="1828" y="7657"/>
                    <a:pt x="1985" y="7940"/>
                  </a:cubicBezTo>
                  <a:cubicBezTo>
                    <a:pt x="1544" y="8287"/>
                    <a:pt x="1387" y="8728"/>
                    <a:pt x="1229" y="9232"/>
                  </a:cubicBezTo>
                  <a:cubicBezTo>
                    <a:pt x="1198" y="9421"/>
                    <a:pt x="1324" y="9610"/>
                    <a:pt x="1481" y="9673"/>
                  </a:cubicBezTo>
                  <a:lnTo>
                    <a:pt x="1544" y="9673"/>
                  </a:lnTo>
                  <a:cubicBezTo>
                    <a:pt x="1702" y="9673"/>
                    <a:pt x="1828" y="9547"/>
                    <a:pt x="1891" y="9389"/>
                  </a:cubicBezTo>
                  <a:cubicBezTo>
                    <a:pt x="2017" y="8980"/>
                    <a:pt x="2111" y="8728"/>
                    <a:pt x="2332" y="8476"/>
                  </a:cubicBezTo>
                  <a:cubicBezTo>
                    <a:pt x="2489" y="8728"/>
                    <a:pt x="2678" y="8948"/>
                    <a:pt x="2899" y="9137"/>
                  </a:cubicBezTo>
                  <a:cubicBezTo>
                    <a:pt x="2584" y="9610"/>
                    <a:pt x="2615" y="10082"/>
                    <a:pt x="2647" y="10649"/>
                  </a:cubicBezTo>
                  <a:cubicBezTo>
                    <a:pt x="2647" y="10839"/>
                    <a:pt x="2804" y="10965"/>
                    <a:pt x="2993" y="10965"/>
                  </a:cubicBezTo>
                  <a:lnTo>
                    <a:pt x="3056" y="10965"/>
                  </a:lnTo>
                  <a:cubicBezTo>
                    <a:pt x="3245" y="10965"/>
                    <a:pt x="3371" y="10775"/>
                    <a:pt x="3371" y="10555"/>
                  </a:cubicBezTo>
                  <a:cubicBezTo>
                    <a:pt x="3308" y="10177"/>
                    <a:pt x="3308" y="9862"/>
                    <a:pt x="3434" y="9578"/>
                  </a:cubicBezTo>
                  <a:cubicBezTo>
                    <a:pt x="3686" y="9736"/>
                    <a:pt x="3907" y="9893"/>
                    <a:pt x="4191" y="10019"/>
                  </a:cubicBezTo>
                  <a:cubicBezTo>
                    <a:pt x="4065" y="10555"/>
                    <a:pt x="4222" y="10996"/>
                    <a:pt x="4474" y="11500"/>
                  </a:cubicBezTo>
                  <a:cubicBezTo>
                    <a:pt x="4506" y="11626"/>
                    <a:pt x="4663" y="11721"/>
                    <a:pt x="4789" y="11721"/>
                  </a:cubicBezTo>
                  <a:cubicBezTo>
                    <a:pt x="4821" y="11721"/>
                    <a:pt x="4884" y="11721"/>
                    <a:pt x="4947" y="11658"/>
                  </a:cubicBezTo>
                  <a:cubicBezTo>
                    <a:pt x="5104" y="11595"/>
                    <a:pt x="5167" y="11406"/>
                    <a:pt x="5104" y="11185"/>
                  </a:cubicBezTo>
                  <a:cubicBezTo>
                    <a:pt x="4947" y="10839"/>
                    <a:pt x="4821" y="10555"/>
                    <a:pt x="4852" y="10240"/>
                  </a:cubicBezTo>
                  <a:lnTo>
                    <a:pt x="4852" y="10240"/>
                  </a:lnTo>
                  <a:cubicBezTo>
                    <a:pt x="5136" y="10334"/>
                    <a:pt x="5419" y="10366"/>
                    <a:pt x="5734" y="10397"/>
                  </a:cubicBezTo>
                  <a:cubicBezTo>
                    <a:pt x="5797" y="10965"/>
                    <a:pt x="6112" y="11311"/>
                    <a:pt x="6522" y="11721"/>
                  </a:cubicBezTo>
                  <a:cubicBezTo>
                    <a:pt x="6585" y="11784"/>
                    <a:pt x="6679" y="11815"/>
                    <a:pt x="6742" y="11815"/>
                  </a:cubicBezTo>
                  <a:cubicBezTo>
                    <a:pt x="6837" y="11815"/>
                    <a:pt x="6931" y="11784"/>
                    <a:pt x="6994" y="11721"/>
                  </a:cubicBezTo>
                  <a:cubicBezTo>
                    <a:pt x="7089" y="11595"/>
                    <a:pt x="7089" y="11343"/>
                    <a:pt x="6994" y="11248"/>
                  </a:cubicBezTo>
                  <a:cubicBezTo>
                    <a:pt x="6711" y="10965"/>
                    <a:pt x="6522" y="10712"/>
                    <a:pt x="6427" y="10397"/>
                  </a:cubicBezTo>
                  <a:cubicBezTo>
                    <a:pt x="6711" y="10366"/>
                    <a:pt x="7026" y="10334"/>
                    <a:pt x="7310" y="10240"/>
                  </a:cubicBezTo>
                  <a:cubicBezTo>
                    <a:pt x="7562" y="10775"/>
                    <a:pt x="7971" y="10965"/>
                    <a:pt x="8475" y="11185"/>
                  </a:cubicBezTo>
                  <a:cubicBezTo>
                    <a:pt x="8507" y="11248"/>
                    <a:pt x="8570" y="11248"/>
                    <a:pt x="8633" y="11248"/>
                  </a:cubicBezTo>
                  <a:cubicBezTo>
                    <a:pt x="8759" y="11248"/>
                    <a:pt x="8885" y="11154"/>
                    <a:pt x="8948" y="11028"/>
                  </a:cubicBezTo>
                  <a:cubicBezTo>
                    <a:pt x="9042" y="10870"/>
                    <a:pt x="8948" y="10649"/>
                    <a:pt x="8790" y="10555"/>
                  </a:cubicBezTo>
                  <a:cubicBezTo>
                    <a:pt x="8444" y="10397"/>
                    <a:pt x="8160" y="10240"/>
                    <a:pt x="8003" y="9988"/>
                  </a:cubicBezTo>
                  <a:cubicBezTo>
                    <a:pt x="8286" y="9862"/>
                    <a:pt x="8507" y="9704"/>
                    <a:pt x="8759" y="9547"/>
                  </a:cubicBezTo>
                  <a:cubicBezTo>
                    <a:pt x="9200" y="9925"/>
                    <a:pt x="9672" y="9988"/>
                    <a:pt x="10176" y="10051"/>
                  </a:cubicBezTo>
                  <a:lnTo>
                    <a:pt x="10208" y="10051"/>
                  </a:lnTo>
                  <a:cubicBezTo>
                    <a:pt x="10397" y="10051"/>
                    <a:pt x="10523" y="9925"/>
                    <a:pt x="10555" y="9736"/>
                  </a:cubicBezTo>
                  <a:cubicBezTo>
                    <a:pt x="10555" y="9547"/>
                    <a:pt x="10460" y="9389"/>
                    <a:pt x="10240" y="9358"/>
                  </a:cubicBezTo>
                  <a:cubicBezTo>
                    <a:pt x="9861" y="9295"/>
                    <a:pt x="9578" y="9263"/>
                    <a:pt x="9294" y="9074"/>
                  </a:cubicBezTo>
                  <a:cubicBezTo>
                    <a:pt x="9515" y="8885"/>
                    <a:pt x="9704" y="8633"/>
                    <a:pt x="9861" y="8413"/>
                  </a:cubicBezTo>
                  <a:cubicBezTo>
                    <a:pt x="10082" y="8476"/>
                    <a:pt x="10303" y="8507"/>
                    <a:pt x="10523" y="8507"/>
                  </a:cubicBezTo>
                  <a:cubicBezTo>
                    <a:pt x="10807" y="8507"/>
                    <a:pt x="11090" y="8444"/>
                    <a:pt x="11405" y="8350"/>
                  </a:cubicBezTo>
                  <a:cubicBezTo>
                    <a:pt x="11594" y="8318"/>
                    <a:pt x="11657" y="8129"/>
                    <a:pt x="11626" y="7940"/>
                  </a:cubicBezTo>
                  <a:cubicBezTo>
                    <a:pt x="11599" y="7754"/>
                    <a:pt x="11461" y="7680"/>
                    <a:pt x="11287" y="7680"/>
                  </a:cubicBezTo>
                  <a:cubicBezTo>
                    <a:pt x="11254" y="7680"/>
                    <a:pt x="11220" y="7683"/>
                    <a:pt x="11185" y="7688"/>
                  </a:cubicBezTo>
                  <a:cubicBezTo>
                    <a:pt x="10933" y="7772"/>
                    <a:pt x="10723" y="7814"/>
                    <a:pt x="10517" y="7814"/>
                  </a:cubicBezTo>
                  <a:cubicBezTo>
                    <a:pt x="10415" y="7814"/>
                    <a:pt x="10313" y="7804"/>
                    <a:pt x="10208" y="7783"/>
                  </a:cubicBezTo>
                  <a:cubicBezTo>
                    <a:pt x="10334" y="7499"/>
                    <a:pt x="10460" y="7215"/>
                    <a:pt x="10492" y="6932"/>
                  </a:cubicBezTo>
                  <a:lnTo>
                    <a:pt x="10523" y="6932"/>
                  </a:lnTo>
                  <a:cubicBezTo>
                    <a:pt x="11090" y="6932"/>
                    <a:pt x="11468" y="6711"/>
                    <a:pt x="11909" y="6396"/>
                  </a:cubicBezTo>
                  <a:cubicBezTo>
                    <a:pt x="12004" y="6333"/>
                    <a:pt x="12067" y="6144"/>
                    <a:pt x="11941" y="5987"/>
                  </a:cubicBezTo>
                  <a:cubicBezTo>
                    <a:pt x="11867" y="5895"/>
                    <a:pt x="11773" y="5846"/>
                    <a:pt x="11675" y="5846"/>
                  </a:cubicBezTo>
                  <a:cubicBezTo>
                    <a:pt x="11605" y="5846"/>
                    <a:pt x="11534" y="5871"/>
                    <a:pt x="11468" y="5924"/>
                  </a:cubicBezTo>
                  <a:cubicBezTo>
                    <a:pt x="11153" y="6144"/>
                    <a:pt x="10870" y="6302"/>
                    <a:pt x="10555" y="6302"/>
                  </a:cubicBezTo>
                  <a:lnTo>
                    <a:pt x="10555" y="5924"/>
                  </a:lnTo>
                  <a:cubicBezTo>
                    <a:pt x="10555" y="5766"/>
                    <a:pt x="10555" y="5609"/>
                    <a:pt x="10523" y="5451"/>
                  </a:cubicBezTo>
                  <a:cubicBezTo>
                    <a:pt x="11090" y="5262"/>
                    <a:pt x="11342" y="4884"/>
                    <a:pt x="11657" y="4475"/>
                  </a:cubicBezTo>
                  <a:cubicBezTo>
                    <a:pt x="11783" y="4317"/>
                    <a:pt x="11752" y="4096"/>
                    <a:pt x="11594" y="4002"/>
                  </a:cubicBezTo>
                  <a:cubicBezTo>
                    <a:pt x="11528" y="3949"/>
                    <a:pt x="11457" y="3924"/>
                    <a:pt x="11387" y="3924"/>
                  </a:cubicBezTo>
                  <a:cubicBezTo>
                    <a:pt x="11290" y="3924"/>
                    <a:pt x="11195" y="3973"/>
                    <a:pt x="11122" y="4065"/>
                  </a:cubicBezTo>
                  <a:cubicBezTo>
                    <a:pt x="10870" y="4380"/>
                    <a:pt x="10712" y="4632"/>
                    <a:pt x="10397" y="4727"/>
                  </a:cubicBezTo>
                  <a:cubicBezTo>
                    <a:pt x="10334" y="4475"/>
                    <a:pt x="10240" y="4191"/>
                    <a:pt x="10082" y="3907"/>
                  </a:cubicBezTo>
                  <a:cubicBezTo>
                    <a:pt x="10523" y="3561"/>
                    <a:pt x="10681" y="3120"/>
                    <a:pt x="10838" y="2616"/>
                  </a:cubicBezTo>
                  <a:cubicBezTo>
                    <a:pt x="10870" y="2427"/>
                    <a:pt x="10775" y="2206"/>
                    <a:pt x="10618" y="2175"/>
                  </a:cubicBezTo>
                  <a:cubicBezTo>
                    <a:pt x="10595" y="2171"/>
                    <a:pt x="10572" y="2170"/>
                    <a:pt x="10550" y="2170"/>
                  </a:cubicBezTo>
                  <a:cubicBezTo>
                    <a:pt x="10359" y="2170"/>
                    <a:pt x="10205" y="2286"/>
                    <a:pt x="10176" y="2427"/>
                  </a:cubicBezTo>
                  <a:cubicBezTo>
                    <a:pt x="10050" y="2805"/>
                    <a:pt x="9987" y="3088"/>
                    <a:pt x="9735" y="3309"/>
                  </a:cubicBezTo>
                  <a:cubicBezTo>
                    <a:pt x="9578" y="3088"/>
                    <a:pt x="9389" y="2836"/>
                    <a:pt x="9200" y="2647"/>
                  </a:cubicBezTo>
                  <a:cubicBezTo>
                    <a:pt x="9515" y="2175"/>
                    <a:pt x="9452" y="1702"/>
                    <a:pt x="9420" y="1167"/>
                  </a:cubicBezTo>
                  <a:cubicBezTo>
                    <a:pt x="9420" y="946"/>
                    <a:pt x="9231" y="851"/>
                    <a:pt x="9042" y="851"/>
                  </a:cubicBezTo>
                  <a:cubicBezTo>
                    <a:pt x="8822" y="851"/>
                    <a:pt x="8727" y="1041"/>
                    <a:pt x="8727" y="1230"/>
                  </a:cubicBezTo>
                  <a:cubicBezTo>
                    <a:pt x="8759" y="1639"/>
                    <a:pt x="8759" y="1954"/>
                    <a:pt x="8633" y="2206"/>
                  </a:cubicBezTo>
                  <a:cubicBezTo>
                    <a:pt x="8412" y="2049"/>
                    <a:pt x="8160" y="1891"/>
                    <a:pt x="7877" y="1797"/>
                  </a:cubicBezTo>
                  <a:cubicBezTo>
                    <a:pt x="8003" y="1230"/>
                    <a:pt x="7845" y="788"/>
                    <a:pt x="7625" y="284"/>
                  </a:cubicBezTo>
                  <a:cubicBezTo>
                    <a:pt x="7554" y="168"/>
                    <a:pt x="7432" y="103"/>
                    <a:pt x="7297" y="103"/>
                  </a:cubicBezTo>
                  <a:cubicBezTo>
                    <a:pt x="7250" y="103"/>
                    <a:pt x="7201" y="111"/>
                    <a:pt x="7152" y="127"/>
                  </a:cubicBezTo>
                  <a:cubicBezTo>
                    <a:pt x="6994" y="221"/>
                    <a:pt x="6900" y="410"/>
                    <a:pt x="6994" y="599"/>
                  </a:cubicBezTo>
                  <a:cubicBezTo>
                    <a:pt x="7152" y="946"/>
                    <a:pt x="7247" y="1230"/>
                    <a:pt x="7215" y="1545"/>
                  </a:cubicBezTo>
                  <a:cubicBezTo>
                    <a:pt x="6931" y="1482"/>
                    <a:pt x="6679" y="1419"/>
                    <a:pt x="6364" y="1387"/>
                  </a:cubicBezTo>
                  <a:cubicBezTo>
                    <a:pt x="6270" y="851"/>
                    <a:pt x="5955" y="473"/>
                    <a:pt x="5577" y="95"/>
                  </a:cubicBezTo>
                  <a:cubicBezTo>
                    <a:pt x="5514" y="32"/>
                    <a:pt x="5419" y="1"/>
                    <a:pt x="53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84" name="Google Shape;9884;p67"/>
          <p:cNvSpPr/>
          <p:nvPr/>
        </p:nvSpPr>
        <p:spPr>
          <a:xfrm>
            <a:off x="5326091" y="1561466"/>
            <a:ext cx="314589" cy="354136"/>
          </a:xfrm>
          <a:custGeom>
            <a:avLst/>
            <a:gdLst/>
            <a:ahLst/>
            <a:cxnLst/>
            <a:rect l="l" t="t" r="r" b="b"/>
            <a:pathLst>
              <a:path w="10524" h="11847" extrusionOk="0">
                <a:moveTo>
                  <a:pt x="7278" y="662"/>
                </a:moveTo>
                <a:cubicBezTo>
                  <a:pt x="7499" y="662"/>
                  <a:pt x="7656" y="820"/>
                  <a:pt x="7656" y="1009"/>
                </a:cubicBezTo>
                <a:lnTo>
                  <a:pt x="7656" y="3151"/>
                </a:lnTo>
                <a:cubicBezTo>
                  <a:pt x="7404" y="3057"/>
                  <a:pt x="7184" y="2994"/>
                  <a:pt x="6932" y="2994"/>
                </a:cubicBezTo>
                <a:lnTo>
                  <a:pt x="6932" y="1009"/>
                </a:lnTo>
                <a:cubicBezTo>
                  <a:pt x="6932" y="820"/>
                  <a:pt x="7089" y="662"/>
                  <a:pt x="7278" y="662"/>
                </a:cubicBezTo>
                <a:close/>
                <a:moveTo>
                  <a:pt x="3120" y="662"/>
                </a:moveTo>
                <a:cubicBezTo>
                  <a:pt x="3309" y="662"/>
                  <a:pt x="3466" y="820"/>
                  <a:pt x="3466" y="1009"/>
                </a:cubicBezTo>
                <a:lnTo>
                  <a:pt x="3466" y="2994"/>
                </a:lnTo>
                <a:cubicBezTo>
                  <a:pt x="3246" y="3025"/>
                  <a:pt x="2994" y="3057"/>
                  <a:pt x="2773" y="3183"/>
                </a:cubicBezTo>
                <a:lnTo>
                  <a:pt x="2773" y="1009"/>
                </a:lnTo>
                <a:cubicBezTo>
                  <a:pt x="2773" y="820"/>
                  <a:pt x="2931" y="662"/>
                  <a:pt x="3120" y="662"/>
                </a:cubicBezTo>
                <a:close/>
                <a:moveTo>
                  <a:pt x="4506" y="1702"/>
                </a:moveTo>
                <a:cubicBezTo>
                  <a:pt x="4695" y="1702"/>
                  <a:pt x="4852" y="1860"/>
                  <a:pt x="4852" y="2049"/>
                </a:cubicBezTo>
                <a:lnTo>
                  <a:pt x="4852" y="3309"/>
                </a:lnTo>
                <a:cubicBezTo>
                  <a:pt x="4663" y="3183"/>
                  <a:pt x="4411" y="3057"/>
                  <a:pt x="4128" y="3025"/>
                </a:cubicBezTo>
                <a:lnTo>
                  <a:pt x="4128" y="2049"/>
                </a:lnTo>
                <a:cubicBezTo>
                  <a:pt x="4128" y="1860"/>
                  <a:pt x="4285" y="1702"/>
                  <a:pt x="4506" y="1702"/>
                </a:cubicBezTo>
                <a:close/>
                <a:moveTo>
                  <a:pt x="5861" y="1702"/>
                </a:moveTo>
                <a:cubicBezTo>
                  <a:pt x="6081" y="1702"/>
                  <a:pt x="6239" y="1860"/>
                  <a:pt x="6239" y="2049"/>
                </a:cubicBezTo>
                <a:lnTo>
                  <a:pt x="6239" y="3025"/>
                </a:lnTo>
                <a:cubicBezTo>
                  <a:pt x="5987" y="3120"/>
                  <a:pt x="5766" y="3183"/>
                  <a:pt x="5514" y="3340"/>
                </a:cubicBezTo>
                <a:lnTo>
                  <a:pt x="5514" y="2049"/>
                </a:lnTo>
                <a:cubicBezTo>
                  <a:pt x="5546" y="1860"/>
                  <a:pt x="5703" y="1702"/>
                  <a:pt x="5861" y="1702"/>
                </a:cubicBezTo>
                <a:close/>
                <a:moveTo>
                  <a:pt x="1733" y="1324"/>
                </a:moveTo>
                <a:cubicBezTo>
                  <a:pt x="1922" y="1324"/>
                  <a:pt x="2080" y="1482"/>
                  <a:pt x="2080" y="1702"/>
                </a:cubicBezTo>
                <a:lnTo>
                  <a:pt x="2080" y="3624"/>
                </a:lnTo>
                <a:cubicBezTo>
                  <a:pt x="2017" y="3687"/>
                  <a:pt x="1922" y="3781"/>
                  <a:pt x="1859" y="3907"/>
                </a:cubicBezTo>
                <a:cubicBezTo>
                  <a:pt x="1733" y="3687"/>
                  <a:pt x="1576" y="3529"/>
                  <a:pt x="1387" y="3435"/>
                </a:cubicBezTo>
                <a:lnTo>
                  <a:pt x="1387" y="1702"/>
                </a:lnTo>
                <a:cubicBezTo>
                  <a:pt x="1387" y="1482"/>
                  <a:pt x="1544" y="1324"/>
                  <a:pt x="1733" y="1324"/>
                </a:cubicBezTo>
                <a:close/>
                <a:moveTo>
                  <a:pt x="8665" y="1324"/>
                </a:moveTo>
                <a:cubicBezTo>
                  <a:pt x="8854" y="1324"/>
                  <a:pt x="9011" y="1482"/>
                  <a:pt x="9011" y="1702"/>
                </a:cubicBezTo>
                <a:lnTo>
                  <a:pt x="9011" y="3466"/>
                </a:lnTo>
                <a:cubicBezTo>
                  <a:pt x="8854" y="3592"/>
                  <a:pt x="8759" y="3750"/>
                  <a:pt x="8633" y="3907"/>
                </a:cubicBezTo>
                <a:cubicBezTo>
                  <a:pt x="8539" y="3781"/>
                  <a:pt x="8476" y="3687"/>
                  <a:pt x="8381" y="3592"/>
                </a:cubicBezTo>
                <a:lnTo>
                  <a:pt x="8349" y="3529"/>
                </a:lnTo>
                <a:lnTo>
                  <a:pt x="8349" y="1702"/>
                </a:lnTo>
                <a:cubicBezTo>
                  <a:pt x="8318" y="1482"/>
                  <a:pt x="8476" y="1324"/>
                  <a:pt x="8665" y="1324"/>
                </a:cubicBezTo>
                <a:close/>
                <a:moveTo>
                  <a:pt x="6774" y="3647"/>
                </a:moveTo>
                <a:cubicBezTo>
                  <a:pt x="7160" y="3647"/>
                  <a:pt x="7546" y="3797"/>
                  <a:pt x="7845" y="4096"/>
                </a:cubicBezTo>
                <a:cubicBezTo>
                  <a:pt x="8318" y="4569"/>
                  <a:pt x="8444" y="5294"/>
                  <a:pt x="8066" y="5892"/>
                </a:cubicBezTo>
                <a:cubicBezTo>
                  <a:pt x="7089" y="6176"/>
                  <a:pt x="6333" y="7058"/>
                  <a:pt x="6239" y="8098"/>
                </a:cubicBezTo>
                <a:lnTo>
                  <a:pt x="5199" y="9043"/>
                </a:lnTo>
                <a:lnTo>
                  <a:pt x="4128" y="8035"/>
                </a:lnTo>
                <a:cubicBezTo>
                  <a:pt x="4065" y="6995"/>
                  <a:pt x="3309" y="6144"/>
                  <a:pt x="2332" y="5892"/>
                </a:cubicBezTo>
                <a:cubicBezTo>
                  <a:pt x="1985" y="5325"/>
                  <a:pt x="2112" y="4569"/>
                  <a:pt x="2553" y="4096"/>
                </a:cubicBezTo>
                <a:cubicBezTo>
                  <a:pt x="2836" y="3813"/>
                  <a:pt x="3246" y="3655"/>
                  <a:pt x="3624" y="3655"/>
                </a:cubicBezTo>
                <a:cubicBezTo>
                  <a:pt x="4033" y="3655"/>
                  <a:pt x="4411" y="3813"/>
                  <a:pt x="4695" y="4096"/>
                </a:cubicBezTo>
                <a:lnTo>
                  <a:pt x="4915" y="4317"/>
                </a:lnTo>
                <a:lnTo>
                  <a:pt x="4978" y="4348"/>
                </a:lnTo>
                <a:cubicBezTo>
                  <a:pt x="5026" y="4411"/>
                  <a:pt x="5112" y="4443"/>
                  <a:pt x="5203" y="4443"/>
                </a:cubicBezTo>
                <a:cubicBezTo>
                  <a:pt x="5294" y="4443"/>
                  <a:pt x="5388" y="4411"/>
                  <a:pt x="5451" y="4348"/>
                </a:cubicBezTo>
                <a:lnTo>
                  <a:pt x="5703" y="4096"/>
                </a:lnTo>
                <a:cubicBezTo>
                  <a:pt x="6002" y="3797"/>
                  <a:pt x="6388" y="3647"/>
                  <a:pt x="6774" y="3647"/>
                </a:cubicBezTo>
                <a:close/>
                <a:moveTo>
                  <a:pt x="662" y="3813"/>
                </a:moveTo>
                <a:cubicBezTo>
                  <a:pt x="1103" y="3970"/>
                  <a:pt x="1418" y="4380"/>
                  <a:pt x="1418" y="4884"/>
                </a:cubicBezTo>
                <a:lnTo>
                  <a:pt x="1418" y="6176"/>
                </a:lnTo>
                <a:cubicBezTo>
                  <a:pt x="1418" y="6365"/>
                  <a:pt x="1576" y="6522"/>
                  <a:pt x="1765" y="6522"/>
                </a:cubicBezTo>
                <a:cubicBezTo>
                  <a:pt x="2679" y="6522"/>
                  <a:pt x="3435" y="7247"/>
                  <a:pt x="3435" y="8161"/>
                </a:cubicBezTo>
                <a:lnTo>
                  <a:pt x="3435" y="8224"/>
                </a:lnTo>
                <a:lnTo>
                  <a:pt x="3435" y="8980"/>
                </a:lnTo>
                <a:cubicBezTo>
                  <a:pt x="3435" y="9169"/>
                  <a:pt x="3592" y="9326"/>
                  <a:pt x="3781" y="9326"/>
                </a:cubicBezTo>
                <a:cubicBezTo>
                  <a:pt x="3970" y="9326"/>
                  <a:pt x="4128" y="9169"/>
                  <a:pt x="4128" y="8980"/>
                </a:cubicBezTo>
                <a:lnTo>
                  <a:pt x="4852" y="9610"/>
                </a:lnTo>
                <a:lnTo>
                  <a:pt x="4852" y="11059"/>
                </a:lnTo>
                <a:lnTo>
                  <a:pt x="2080" y="11059"/>
                </a:lnTo>
                <a:lnTo>
                  <a:pt x="2080" y="9925"/>
                </a:lnTo>
                <a:cubicBezTo>
                  <a:pt x="2080" y="9673"/>
                  <a:pt x="1985" y="9421"/>
                  <a:pt x="1765" y="9200"/>
                </a:cubicBezTo>
                <a:lnTo>
                  <a:pt x="1198" y="8633"/>
                </a:lnTo>
                <a:cubicBezTo>
                  <a:pt x="883" y="8287"/>
                  <a:pt x="662" y="7877"/>
                  <a:pt x="662" y="7404"/>
                </a:cubicBezTo>
                <a:lnTo>
                  <a:pt x="662" y="3813"/>
                </a:lnTo>
                <a:close/>
                <a:moveTo>
                  <a:pt x="9767" y="3844"/>
                </a:moveTo>
                <a:lnTo>
                  <a:pt x="9767" y="7436"/>
                </a:lnTo>
                <a:cubicBezTo>
                  <a:pt x="9767" y="7909"/>
                  <a:pt x="9578" y="8350"/>
                  <a:pt x="9263" y="8665"/>
                </a:cubicBezTo>
                <a:lnTo>
                  <a:pt x="8665" y="9263"/>
                </a:lnTo>
                <a:cubicBezTo>
                  <a:pt x="8476" y="9452"/>
                  <a:pt x="8349" y="9704"/>
                  <a:pt x="8349" y="9988"/>
                </a:cubicBezTo>
                <a:lnTo>
                  <a:pt x="8349" y="11153"/>
                </a:lnTo>
                <a:lnTo>
                  <a:pt x="5514" y="11153"/>
                </a:lnTo>
                <a:lnTo>
                  <a:pt x="5514" y="9736"/>
                </a:lnTo>
                <a:lnTo>
                  <a:pt x="6239" y="9043"/>
                </a:lnTo>
                <a:cubicBezTo>
                  <a:pt x="6270" y="9200"/>
                  <a:pt x="6396" y="9326"/>
                  <a:pt x="6585" y="9326"/>
                </a:cubicBezTo>
                <a:cubicBezTo>
                  <a:pt x="6774" y="9326"/>
                  <a:pt x="6932" y="9169"/>
                  <a:pt x="6932" y="8980"/>
                </a:cubicBezTo>
                <a:lnTo>
                  <a:pt x="6932" y="8255"/>
                </a:lnTo>
                <a:cubicBezTo>
                  <a:pt x="6932" y="7404"/>
                  <a:pt x="7530" y="6711"/>
                  <a:pt x="8349" y="6554"/>
                </a:cubicBezTo>
                <a:lnTo>
                  <a:pt x="8665" y="6554"/>
                </a:lnTo>
                <a:cubicBezTo>
                  <a:pt x="8854" y="6554"/>
                  <a:pt x="9011" y="6396"/>
                  <a:pt x="9011" y="6207"/>
                </a:cubicBezTo>
                <a:lnTo>
                  <a:pt x="9011" y="4916"/>
                </a:lnTo>
                <a:cubicBezTo>
                  <a:pt x="9011" y="4443"/>
                  <a:pt x="9326" y="4002"/>
                  <a:pt x="9767" y="3844"/>
                </a:cubicBezTo>
                <a:close/>
                <a:moveTo>
                  <a:pt x="3120" y="1"/>
                </a:moveTo>
                <a:cubicBezTo>
                  <a:pt x="2647" y="1"/>
                  <a:pt x="2238" y="316"/>
                  <a:pt x="2143" y="757"/>
                </a:cubicBezTo>
                <a:cubicBezTo>
                  <a:pt x="2017" y="694"/>
                  <a:pt x="1891" y="662"/>
                  <a:pt x="1733" y="662"/>
                </a:cubicBezTo>
                <a:cubicBezTo>
                  <a:pt x="1135" y="662"/>
                  <a:pt x="725" y="1135"/>
                  <a:pt x="725" y="1702"/>
                </a:cubicBezTo>
                <a:lnTo>
                  <a:pt x="725" y="3120"/>
                </a:lnTo>
                <a:cubicBezTo>
                  <a:pt x="599" y="3057"/>
                  <a:pt x="473" y="3057"/>
                  <a:pt x="347" y="3057"/>
                </a:cubicBezTo>
                <a:cubicBezTo>
                  <a:pt x="158" y="3057"/>
                  <a:pt x="1" y="3214"/>
                  <a:pt x="1" y="3435"/>
                </a:cubicBezTo>
                <a:lnTo>
                  <a:pt x="1" y="7436"/>
                </a:lnTo>
                <a:cubicBezTo>
                  <a:pt x="1" y="8066"/>
                  <a:pt x="253" y="8696"/>
                  <a:pt x="725" y="9169"/>
                </a:cubicBezTo>
                <a:lnTo>
                  <a:pt x="1292" y="9767"/>
                </a:lnTo>
                <a:cubicBezTo>
                  <a:pt x="1387" y="9830"/>
                  <a:pt x="1418" y="9925"/>
                  <a:pt x="1418" y="9988"/>
                </a:cubicBezTo>
                <a:lnTo>
                  <a:pt x="1418" y="11153"/>
                </a:lnTo>
                <a:lnTo>
                  <a:pt x="1072" y="11153"/>
                </a:lnTo>
                <a:cubicBezTo>
                  <a:pt x="883" y="11153"/>
                  <a:pt x="725" y="11311"/>
                  <a:pt x="725" y="11500"/>
                </a:cubicBezTo>
                <a:cubicBezTo>
                  <a:pt x="725" y="11689"/>
                  <a:pt x="883" y="11847"/>
                  <a:pt x="1072" y="11847"/>
                </a:cubicBezTo>
                <a:lnTo>
                  <a:pt x="9389" y="11847"/>
                </a:lnTo>
                <a:cubicBezTo>
                  <a:pt x="9578" y="11847"/>
                  <a:pt x="9736" y="11689"/>
                  <a:pt x="9736" y="11500"/>
                </a:cubicBezTo>
                <a:cubicBezTo>
                  <a:pt x="9736" y="11311"/>
                  <a:pt x="9578" y="11153"/>
                  <a:pt x="9389" y="11153"/>
                </a:cubicBezTo>
                <a:lnTo>
                  <a:pt x="9106" y="11153"/>
                </a:lnTo>
                <a:lnTo>
                  <a:pt x="9106" y="9988"/>
                </a:lnTo>
                <a:cubicBezTo>
                  <a:pt x="9106" y="9925"/>
                  <a:pt x="9137" y="9799"/>
                  <a:pt x="9232" y="9767"/>
                </a:cubicBezTo>
                <a:lnTo>
                  <a:pt x="9830" y="9169"/>
                </a:lnTo>
                <a:cubicBezTo>
                  <a:pt x="10271" y="8696"/>
                  <a:pt x="10523" y="8098"/>
                  <a:pt x="10523" y="7436"/>
                </a:cubicBezTo>
                <a:lnTo>
                  <a:pt x="10523" y="3466"/>
                </a:lnTo>
                <a:cubicBezTo>
                  <a:pt x="10492" y="3214"/>
                  <a:pt x="10334" y="3057"/>
                  <a:pt x="10114" y="3057"/>
                </a:cubicBezTo>
                <a:cubicBezTo>
                  <a:pt x="9956" y="3057"/>
                  <a:pt x="9862" y="3057"/>
                  <a:pt x="9704" y="3120"/>
                </a:cubicBezTo>
                <a:lnTo>
                  <a:pt x="9704" y="1702"/>
                </a:lnTo>
                <a:cubicBezTo>
                  <a:pt x="9704" y="1103"/>
                  <a:pt x="9232" y="662"/>
                  <a:pt x="8665" y="662"/>
                </a:cubicBezTo>
                <a:cubicBezTo>
                  <a:pt x="8539" y="662"/>
                  <a:pt x="8413" y="694"/>
                  <a:pt x="8286" y="757"/>
                </a:cubicBezTo>
                <a:cubicBezTo>
                  <a:pt x="8160" y="316"/>
                  <a:pt x="7751" y="1"/>
                  <a:pt x="7278" y="1"/>
                </a:cubicBezTo>
                <a:cubicBezTo>
                  <a:pt x="6711" y="1"/>
                  <a:pt x="6270" y="473"/>
                  <a:pt x="6270" y="1009"/>
                </a:cubicBezTo>
                <a:lnTo>
                  <a:pt x="6270" y="1103"/>
                </a:lnTo>
                <a:cubicBezTo>
                  <a:pt x="6144" y="1072"/>
                  <a:pt x="6050" y="1009"/>
                  <a:pt x="5924" y="1009"/>
                </a:cubicBezTo>
                <a:cubicBezTo>
                  <a:pt x="5640" y="1009"/>
                  <a:pt x="5388" y="1135"/>
                  <a:pt x="5199" y="1292"/>
                </a:cubicBezTo>
                <a:cubicBezTo>
                  <a:pt x="5010" y="1135"/>
                  <a:pt x="4758" y="1009"/>
                  <a:pt x="4506" y="1009"/>
                </a:cubicBezTo>
                <a:cubicBezTo>
                  <a:pt x="4380" y="1009"/>
                  <a:pt x="4254" y="1072"/>
                  <a:pt x="4128" y="1103"/>
                </a:cubicBezTo>
                <a:lnTo>
                  <a:pt x="4128" y="1009"/>
                </a:lnTo>
                <a:cubicBezTo>
                  <a:pt x="4128" y="442"/>
                  <a:pt x="3655" y="1"/>
                  <a:pt x="3120" y="1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85" name="Google Shape;9885;p67"/>
          <p:cNvSpPr/>
          <p:nvPr/>
        </p:nvSpPr>
        <p:spPr>
          <a:xfrm>
            <a:off x="5304434" y="2008907"/>
            <a:ext cx="357903" cy="353897"/>
          </a:xfrm>
          <a:custGeom>
            <a:avLst/>
            <a:gdLst/>
            <a:ahLst/>
            <a:cxnLst/>
            <a:rect l="l" t="t" r="r" b="b"/>
            <a:pathLst>
              <a:path w="11973" h="11839" extrusionOk="0">
                <a:moveTo>
                  <a:pt x="9322" y="655"/>
                </a:moveTo>
                <a:cubicBezTo>
                  <a:pt x="9413" y="655"/>
                  <a:pt x="9499" y="686"/>
                  <a:pt x="9547" y="749"/>
                </a:cubicBezTo>
                <a:lnTo>
                  <a:pt x="11027" y="2198"/>
                </a:lnTo>
                <a:cubicBezTo>
                  <a:pt x="11122" y="2324"/>
                  <a:pt x="11122" y="2545"/>
                  <a:pt x="11027" y="2671"/>
                </a:cubicBezTo>
                <a:cubicBezTo>
                  <a:pt x="10964" y="2718"/>
                  <a:pt x="10870" y="2742"/>
                  <a:pt x="10779" y="2742"/>
                </a:cubicBezTo>
                <a:cubicBezTo>
                  <a:pt x="10689" y="2742"/>
                  <a:pt x="10602" y="2718"/>
                  <a:pt x="10555" y="2671"/>
                </a:cubicBezTo>
                <a:lnTo>
                  <a:pt x="10303" y="2419"/>
                </a:lnTo>
                <a:lnTo>
                  <a:pt x="9074" y="1190"/>
                </a:lnTo>
                <a:cubicBezTo>
                  <a:pt x="8916" y="1096"/>
                  <a:pt x="8916" y="907"/>
                  <a:pt x="9074" y="749"/>
                </a:cubicBezTo>
                <a:cubicBezTo>
                  <a:pt x="9137" y="686"/>
                  <a:pt x="9232" y="655"/>
                  <a:pt x="9322" y="655"/>
                </a:cubicBezTo>
                <a:close/>
                <a:moveTo>
                  <a:pt x="9106" y="2230"/>
                </a:moveTo>
                <a:lnTo>
                  <a:pt x="9547" y="2702"/>
                </a:lnTo>
                <a:lnTo>
                  <a:pt x="9011" y="3270"/>
                </a:lnTo>
                <a:lnTo>
                  <a:pt x="8538" y="2797"/>
                </a:lnTo>
                <a:lnTo>
                  <a:pt x="9106" y="2230"/>
                </a:lnTo>
                <a:close/>
                <a:moveTo>
                  <a:pt x="6333" y="1694"/>
                </a:moveTo>
                <a:cubicBezTo>
                  <a:pt x="6396" y="1694"/>
                  <a:pt x="6522" y="1726"/>
                  <a:pt x="6554" y="1789"/>
                </a:cubicBezTo>
                <a:lnTo>
                  <a:pt x="8759" y="3994"/>
                </a:lnTo>
                <a:lnTo>
                  <a:pt x="9988" y="5223"/>
                </a:lnTo>
                <a:cubicBezTo>
                  <a:pt x="10082" y="5254"/>
                  <a:pt x="10114" y="5349"/>
                  <a:pt x="10114" y="5475"/>
                </a:cubicBezTo>
                <a:cubicBezTo>
                  <a:pt x="10114" y="5538"/>
                  <a:pt x="10082" y="5664"/>
                  <a:pt x="9988" y="5695"/>
                </a:cubicBezTo>
                <a:cubicBezTo>
                  <a:pt x="9925" y="5727"/>
                  <a:pt x="9830" y="5821"/>
                  <a:pt x="9767" y="5821"/>
                </a:cubicBezTo>
                <a:cubicBezTo>
                  <a:pt x="9673" y="5821"/>
                  <a:pt x="9547" y="5790"/>
                  <a:pt x="9515" y="5695"/>
                </a:cubicBezTo>
                <a:lnTo>
                  <a:pt x="6081" y="2261"/>
                </a:lnTo>
                <a:cubicBezTo>
                  <a:pt x="6018" y="2198"/>
                  <a:pt x="5987" y="2104"/>
                  <a:pt x="5987" y="2041"/>
                </a:cubicBezTo>
                <a:cubicBezTo>
                  <a:pt x="5987" y="1946"/>
                  <a:pt x="6018" y="1852"/>
                  <a:pt x="6081" y="1789"/>
                </a:cubicBezTo>
                <a:cubicBezTo>
                  <a:pt x="6176" y="1726"/>
                  <a:pt x="6239" y="1694"/>
                  <a:pt x="6333" y="1694"/>
                </a:cubicBezTo>
                <a:close/>
                <a:moveTo>
                  <a:pt x="6333" y="3459"/>
                </a:moveTo>
                <a:lnTo>
                  <a:pt x="8286" y="5412"/>
                </a:lnTo>
                <a:lnTo>
                  <a:pt x="7782" y="5947"/>
                </a:lnTo>
                <a:lnTo>
                  <a:pt x="7026" y="5191"/>
                </a:lnTo>
                <a:cubicBezTo>
                  <a:pt x="6979" y="5128"/>
                  <a:pt x="6892" y="5097"/>
                  <a:pt x="6802" y="5097"/>
                </a:cubicBezTo>
                <a:cubicBezTo>
                  <a:pt x="6711" y="5097"/>
                  <a:pt x="6617" y="5128"/>
                  <a:pt x="6554" y="5191"/>
                </a:cubicBezTo>
                <a:cubicBezTo>
                  <a:pt x="6459" y="5317"/>
                  <a:pt x="6459" y="5538"/>
                  <a:pt x="6554" y="5664"/>
                </a:cubicBezTo>
                <a:lnTo>
                  <a:pt x="7310" y="6420"/>
                </a:lnTo>
                <a:lnTo>
                  <a:pt x="6837" y="6893"/>
                </a:lnTo>
                <a:lnTo>
                  <a:pt x="4884" y="4908"/>
                </a:lnTo>
                <a:lnTo>
                  <a:pt x="6333" y="3459"/>
                </a:lnTo>
                <a:close/>
                <a:moveTo>
                  <a:pt x="4348" y="5506"/>
                </a:moveTo>
                <a:lnTo>
                  <a:pt x="6333" y="7460"/>
                </a:lnTo>
                <a:lnTo>
                  <a:pt x="5860" y="7932"/>
                </a:lnTo>
                <a:lnTo>
                  <a:pt x="5388" y="7460"/>
                </a:lnTo>
                <a:cubicBezTo>
                  <a:pt x="5325" y="7412"/>
                  <a:pt x="5238" y="7389"/>
                  <a:pt x="5152" y="7389"/>
                </a:cubicBezTo>
                <a:cubicBezTo>
                  <a:pt x="5065" y="7389"/>
                  <a:pt x="4978" y="7412"/>
                  <a:pt x="4915" y="7460"/>
                </a:cubicBezTo>
                <a:cubicBezTo>
                  <a:pt x="4789" y="7586"/>
                  <a:pt x="4789" y="7838"/>
                  <a:pt x="4915" y="7932"/>
                </a:cubicBezTo>
                <a:lnTo>
                  <a:pt x="5388" y="8405"/>
                </a:lnTo>
                <a:lnTo>
                  <a:pt x="5167" y="8657"/>
                </a:lnTo>
                <a:cubicBezTo>
                  <a:pt x="4915" y="8846"/>
                  <a:pt x="4632" y="8940"/>
                  <a:pt x="4360" y="8940"/>
                </a:cubicBezTo>
                <a:cubicBezTo>
                  <a:pt x="4088" y="8940"/>
                  <a:pt x="3828" y="8846"/>
                  <a:pt x="3624" y="8657"/>
                </a:cubicBezTo>
                <a:lnTo>
                  <a:pt x="3151" y="8184"/>
                </a:lnTo>
                <a:cubicBezTo>
                  <a:pt x="2742" y="7775"/>
                  <a:pt x="2742" y="7113"/>
                  <a:pt x="3151" y="6735"/>
                </a:cubicBezTo>
                <a:lnTo>
                  <a:pt x="4348" y="5506"/>
                </a:lnTo>
                <a:close/>
                <a:moveTo>
                  <a:pt x="2678" y="8657"/>
                </a:moveTo>
                <a:lnTo>
                  <a:pt x="3151" y="9129"/>
                </a:lnTo>
                <a:lnTo>
                  <a:pt x="2899" y="9350"/>
                </a:lnTo>
                <a:cubicBezTo>
                  <a:pt x="2836" y="9413"/>
                  <a:pt x="2749" y="9444"/>
                  <a:pt x="2663" y="9444"/>
                </a:cubicBezTo>
                <a:cubicBezTo>
                  <a:pt x="2576" y="9444"/>
                  <a:pt x="2489" y="9413"/>
                  <a:pt x="2426" y="9350"/>
                </a:cubicBezTo>
                <a:cubicBezTo>
                  <a:pt x="2300" y="9255"/>
                  <a:pt x="2300" y="9003"/>
                  <a:pt x="2426" y="8877"/>
                </a:cubicBezTo>
                <a:lnTo>
                  <a:pt x="2678" y="8657"/>
                </a:lnTo>
                <a:close/>
                <a:moveTo>
                  <a:pt x="9389" y="1"/>
                </a:moveTo>
                <a:cubicBezTo>
                  <a:pt x="9121" y="1"/>
                  <a:pt x="8853" y="103"/>
                  <a:pt x="8664" y="308"/>
                </a:cubicBezTo>
                <a:cubicBezTo>
                  <a:pt x="8255" y="686"/>
                  <a:pt x="8255" y="1379"/>
                  <a:pt x="8664" y="1757"/>
                </a:cubicBezTo>
                <a:lnTo>
                  <a:pt x="8097" y="2324"/>
                </a:lnTo>
                <a:lnTo>
                  <a:pt x="7121" y="1316"/>
                </a:lnTo>
                <a:cubicBezTo>
                  <a:pt x="6932" y="1127"/>
                  <a:pt x="6648" y="1001"/>
                  <a:pt x="6365" y="1001"/>
                </a:cubicBezTo>
                <a:cubicBezTo>
                  <a:pt x="6081" y="1001"/>
                  <a:pt x="5829" y="1127"/>
                  <a:pt x="5608" y="1316"/>
                </a:cubicBezTo>
                <a:cubicBezTo>
                  <a:pt x="5419" y="1537"/>
                  <a:pt x="5293" y="1789"/>
                  <a:pt x="5293" y="2072"/>
                </a:cubicBezTo>
                <a:cubicBezTo>
                  <a:pt x="5293" y="2356"/>
                  <a:pt x="5419" y="2639"/>
                  <a:pt x="5608" y="2828"/>
                </a:cubicBezTo>
                <a:lnTo>
                  <a:pt x="5860" y="3049"/>
                </a:lnTo>
                <a:lnTo>
                  <a:pt x="2678" y="6263"/>
                </a:lnTo>
                <a:cubicBezTo>
                  <a:pt x="2143" y="6767"/>
                  <a:pt x="2048" y="7460"/>
                  <a:pt x="2269" y="8090"/>
                </a:cubicBezTo>
                <a:lnTo>
                  <a:pt x="1922" y="8468"/>
                </a:lnTo>
                <a:cubicBezTo>
                  <a:pt x="1607" y="8783"/>
                  <a:pt x="1513" y="9255"/>
                  <a:pt x="1733" y="9634"/>
                </a:cubicBezTo>
                <a:lnTo>
                  <a:pt x="95" y="11240"/>
                </a:lnTo>
                <a:cubicBezTo>
                  <a:pt x="1" y="11366"/>
                  <a:pt x="1" y="11618"/>
                  <a:pt x="95" y="11713"/>
                </a:cubicBezTo>
                <a:cubicBezTo>
                  <a:pt x="190" y="11807"/>
                  <a:pt x="284" y="11839"/>
                  <a:pt x="347" y="11839"/>
                </a:cubicBezTo>
                <a:cubicBezTo>
                  <a:pt x="410" y="11839"/>
                  <a:pt x="536" y="11807"/>
                  <a:pt x="568" y="11713"/>
                </a:cubicBezTo>
                <a:lnTo>
                  <a:pt x="2206" y="10106"/>
                </a:lnTo>
                <a:cubicBezTo>
                  <a:pt x="2363" y="10201"/>
                  <a:pt x="2458" y="10232"/>
                  <a:pt x="2615" y="10232"/>
                </a:cubicBezTo>
                <a:cubicBezTo>
                  <a:pt x="2899" y="10232"/>
                  <a:pt x="3183" y="10106"/>
                  <a:pt x="3372" y="9917"/>
                </a:cubicBezTo>
                <a:lnTo>
                  <a:pt x="3718" y="9571"/>
                </a:lnTo>
                <a:cubicBezTo>
                  <a:pt x="3939" y="9634"/>
                  <a:pt x="4159" y="9665"/>
                  <a:pt x="4348" y="9665"/>
                </a:cubicBezTo>
                <a:cubicBezTo>
                  <a:pt x="4789" y="9665"/>
                  <a:pt x="5262" y="9508"/>
                  <a:pt x="5577" y="9161"/>
                </a:cubicBezTo>
                <a:lnTo>
                  <a:pt x="8759" y="5979"/>
                </a:lnTo>
                <a:lnTo>
                  <a:pt x="9011" y="6199"/>
                </a:lnTo>
                <a:cubicBezTo>
                  <a:pt x="9200" y="6420"/>
                  <a:pt x="9484" y="6515"/>
                  <a:pt x="9767" y="6515"/>
                </a:cubicBezTo>
                <a:cubicBezTo>
                  <a:pt x="10019" y="6515"/>
                  <a:pt x="10303" y="6420"/>
                  <a:pt x="10492" y="6199"/>
                </a:cubicBezTo>
                <a:cubicBezTo>
                  <a:pt x="10712" y="6010"/>
                  <a:pt x="10807" y="5727"/>
                  <a:pt x="10807" y="5475"/>
                </a:cubicBezTo>
                <a:cubicBezTo>
                  <a:pt x="10807" y="5191"/>
                  <a:pt x="10712" y="4908"/>
                  <a:pt x="10492" y="4719"/>
                </a:cubicBezTo>
                <a:lnTo>
                  <a:pt x="9515" y="3711"/>
                </a:lnTo>
                <a:lnTo>
                  <a:pt x="10082" y="3207"/>
                </a:lnTo>
                <a:cubicBezTo>
                  <a:pt x="10271" y="3427"/>
                  <a:pt x="10555" y="3522"/>
                  <a:pt x="10807" y="3522"/>
                </a:cubicBezTo>
                <a:cubicBezTo>
                  <a:pt x="11090" y="3522"/>
                  <a:pt x="11374" y="3427"/>
                  <a:pt x="11563" y="3207"/>
                </a:cubicBezTo>
                <a:cubicBezTo>
                  <a:pt x="11972" y="2828"/>
                  <a:pt x="11972" y="2167"/>
                  <a:pt x="11563" y="1757"/>
                </a:cubicBezTo>
                <a:lnTo>
                  <a:pt x="10114" y="308"/>
                </a:lnTo>
                <a:cubicBezTo>
                  <a:pt x="9925" y="103"/>
                  <a:pt x="9657" y="1"/>
                  <a:pt x="9389" y="1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886" name="Google Shape;9886;p67"/>
          <p:cNvGrpSpPr/>
          <p:nvPr/>
        </p:nvGrpSpPr>
        <p:grpSpPr>
          <a:xfrm>
            <a:off x="5368939" y="2450029"/>
            <a:ext cx="227930" cy="354136"/>
            <a:chOff x="-28043900" y="2701925"/>
            <a:chExt cx="190625" cy="29617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887" name="Google Shape;9887;p67"/>
            <p:cNvSpPr/>
            <p:nvPr/>
          </p:nvSpPr>
          <p:spPr>
            <a:xfrm>
              <a:off x="-28043900" y="2701925"/>
              <a:ext cx="190625" cy="296175"/>
            </a:xfrm>
            <a:custGeom>
              <a:avLst/>
              <a:gdLst/>
              <a:ahLst/>
              <a:cxnLst/>
              <a:rect l="l" t="t" r="r" b="b"/>
              <a:pathLst>
                <a:path w="7625" h="11847" extrusionOk="0">
                  <a:moveTo>
                    <a:pt x="5136" y="662"/>
                  </a:moveTo>
                  <a:cubicBezTo>
                    <a:pt x="5325" y="662"/>
                    <a:pt x="5483" y="820"/>
                    <a:pt x="5483" y="1009"/>
                  </a:cubicBezTo>
                  <a:cubicBezTo>
                    <a:pt x="5483" y="1198"/>
                    <a:pt x="5325" y="1356"/>
                    <a:pt x="5136" y="1356"/>
                  </a:cubicBezTo>
                  <a:lnTo>
                    <a:pt x="2364" y="1356"/>
                  </a:lnTo>
                  <a:cubicBezTo>
                    <a:pt x="2175" y="1356"/>
                    <a:pt x="2017" y="1198"/>
                    <a:pt x="2017" y="1009"/>
                  </a:cubicBezTo>
                  <a:cubicBezTo>
                    <a:pt x="2017" y="820"/>
                    <a:pt x="2175" y="662"/>
                    <a:pt x="2364" y="662"/>
                  </a:cubicBezTo>
                  <a:close/>
                  <a:moveTo>
                    <a:pt x="4790" y="2080"/>
                  </a:moveTo>
                  <a:lnTo>
                    <a:pt x="4790" y="4411"/>
                  </a:lnTo>
                  <a:cubicBezTo>
                    <a:pt x="4790" y="4758"/>
                    <a:pt x="4979" y="5105"/>
                    <a:pt x="5294" y="5294"/>
                  </a:cubicBezTo>
                  <a:cubicBezTo>
                    <a:pt x="6113" y="5766"/>
                    <a:pt x="6680" y="6554"/>
                    <a:pt x="6837" y="7499"/>
                  </a:cubicBezTo>
                  <a:cubicBezTo>
                    <a:pt x="6504" y="7632"/>
                    <a:pt x="6166" y="7699"/>
                    <a:pt x="5828" y="7699"/>
                  </a:cubicBezTo>
                  <a:cubicBezTo>
                    <a:pt x="5207" y="7699"/>
                    <a:pt x="4582" y="7475"/>
                    <a:pt x="3971" y="7026"/>
                  </a:cubicBezTo>
                  <a:cubicBezTo>
                    <a:pt x="3372" y="6648"/>
                    <a:pt x="2773" y="6396"/>
                    <a:pt x="2143" y="6333"/>
                  </a:cubicBezTo>
                  <a:cubicBezTo>
                    <a:pt x="1970" y="6318"/>
                    <a:pt x="1805" y="6310"/>
                    <a:pt x="1639" y="6310"/>
                  </a:cubicBezTo>
                  <a:cubicBezTo>
                    <a:pt x="1474" y="6310"/>
                    <a:pt x="1308" y="6318"/>
                    <a:pt x="1135" y="6333"/>
                  </a:cubicBezTo>
                  <a:cubicBezTo>
                    <a:pt x="1387" y="5892"/>
                    <a:pt x="1734" y="5546"/>
                    <a:pt x="2175" y="5294"/>
                  </a:cubicBezTo>
                  <a:cubicBezTo>
                    <a:pt x="2490" y="5105"/>
                    <a:pt x="2679" y="4790"/>
                    <a:pt x="2679" y="4443"/>
                  </a:cubicBezTo>
                  <a:lnTo>
                    <a:pt x="2679" y="2080"/>
                  </a:lnTo>
                  <a:close/>
                  <a:moveTo>
                    <a:pt x="1670" y="6939"/>
                  </a:moveTo>
                  <a:cubicBezTo>
                    <a:pt x="2308" y="6939"/>
                    <a:pt x="2942" y="7156"/>
                    <a:pt x="3561" y="7562"/>
                  </a:cubicBezTo>
                  <a:cubicBezTo>
                    <a:pt x="4160" y="7940"/>
                    <a:pt x="4790" y="8192"/>
                    <a:pt x="5420" y="8255"/>
                  </a:cubicBezTo>
                  <a:cubicBezTo>
                    <a:pt x="5577" y="8255"/>
                    <a:pt x="5672" y="8287"/>
                    <a:pt x="5829" y="8287"/>
                  </a:cubicBezTo>
                  <a:cubicBezTo>
                    <a:pt x="6207" y="8287"/>
                    <a:pt x="6554" y="8255"/>
                    <a:pt x="6869" y="8129"/>
                  </a:cubicBezTo>
                  <a:lnTo>
                    <a:pt x="6869" y="8129"/>
                  </a:lnTo>
                  <a:cubicBezTo>
                    <a:pt x="6869" y="8255"/>
                    <a:pt x="6837" y="8381"/>
                    <a:pt x="6837" y="8507"/>
                  </a:cubicBezTo>
                  <a:cubicBezTo>
                    <a:pt x="6585" y="9799"/>
                    <a:pt x="5640" y="10807"/>
                    <a:pt x="4412" y="11059"/>
                  </a:cubicBezTo>
                  <a:cubicBezTo>
                    <a:pt x="4192" y="11103"/>
                    <a:pt x="3970" y="11125"/>
                    <a:pt x="3750" y="11125"/>
                  </a:cubicBezTo>
                  <a:cubicBezTo>
                    <a:pt x="3027" y="11125"/>
                    <a:pt x="2328" y="10888"/>
                    <a:pt x="1797" y="10429"/>
                  </a:cubicBezTo>
                  <a:cubicBezTo>
                    <a:pt x="1041" y="9830"/>
                    <a:pt x="631" y="8917"/>
                    <a:pt x="631" y="7972"/>
                  </a:cubicBezTo>
                  <a:cubicBezTo>
                    <a:pt x="631" y="7656"/>
                    <a:pt x="694" y="7404"/>
                    <a:pt x="757" y="7089"/>
                  </a:cubicBezTo>
                  <a:cubicBezTo>
                    <a:pt x="1062" y="6988"/>
                    <a:pt x="1366" y="6939"/>
                    <a:pt x="1670" y="6939"/>
                  </a:cubicBezTo>
                  <a:close/>
                  <a:moveTo>
                    <a:pt x="2427" y="1"/>
                  </a:moveTo>
                  <a:cubicBezTo>
                    <a:pt x="1828" y="1"/>
                    <a:pt x="1387" y="473"/>
                    <a:pt x="1387" y="1009"/>
                  </a:cubicBezTo>
                  <a:cubicBezTo>
                    <a:pt x="1387" y="1450"/>
                    <a:pt x="1671" y="1828"/>
                    <a:pt x="2112" y="1986"/>
                  </a:cubicBezTo>
                  <a:lnTo>
                    <a:pt x="2112" y="4443"/>
                  </a:lnTo>
                  <a:cubicBezTo>
                    <a:pt x="2112" y="4569"/>
                    <a:pt x="2017" y="4632"/>
                    <a:pt x="1891" y="4727"/>
                  </a:cubicBezTo>
                  <a:cubicBezTo>
                    <a:pt x="1356" y="5042"/>
                    <a:pt x="883" y="5514"/>
                    <a:pt x="536" y="6081"/>
                  </a:cubicBezTo>
                  <a:cubicBezTo>
                    <a:pt x="410" y="6302"/>
                    <a:pt x="284" y="6522"/>
                    <a:pt x="221" y="6711"/>
                  </a:cubicBezTo>
                  <a:lnTo>
                    <a:pt x="221" y="6743"/>
                  </a:lnTo>
                  <a:cubicBezTo>
                    <a:pt x="64" y="7152"/>
                    <a:pt x="1" y="7593"/>
                    <a:pt x="1" y="8003"/>
                  </a:cubicBezTo>
                  <a:cubicBezTo>
                    <a:pt x="1" y="9169"/>
                    <a:pt x="536" y="10271"/>
                    <a:pt x="1419" y="10964"/>
                  </a:cubicBezTo>
                  <a:cubicBezTo>
                    <a:pt x="2112" y="11532"/>
                    <a:pt x="2962" y="11847"/>
                    <a:pt x="3845" y="11847"/>
                  </a:cubicBezTo>
                  <a:cubicBezTo>
                    <a:pt x="4097" y="11847"/>
                    <a:pt x="4380" y="11784"/>
                    <a:pt x="4664" y="11752"/>
                  </a:cubicBezTo>
                  <a:cubicBezTo>
                    <a:pt x="5420" y="11595"/>
                    <a:pt x="6081" y="11248"/>
                    <a:pt x="6585" y="10681"/>
                  </a:cubicBezTo>
                  <a:cubicBezTo>
                    <a:pt x="7090" y="10145"/>
                    <a:pt x="7468" y="9484"/>
                    <a:pt x="7625" y="8728"/>
                  </a:cubicBezTo>
                  <a:cubicBezTo>
                    <a:pt x="7562" y="8350"/>
                    <a:pt x="7562" y="7972"/>
                    <a:pt x="7531" y="7656"/>
                  </a:cubicBezTo>
                  <a:cubicBezTo>
                    <a:pt x="7499" y="7184"/>
                    <a:pt x="7373" y="6743"/>
                    <a:pt x="7184" y="6333"/>
                  </a:cubicBezTo>
                  <a:cubicBezTo>
                    <a:pt x="6837" y="5609"/>
                    <a:pt x="6302" y="5073"/>
                    <a:pt x="5640" y="4664"/>
                  </a:cubicBezTo>
                  <a:cubicBezTo>
                    <a:pt x="5577" y="4632"/>
                    <a:pt x="5483" y="4506"/>
                    <a:pt x="5483" y="4411"/>
                  </a:cubicBezTo>
                  <a:lnTo>
                    <a:pt x="5483" y="1986"/>
                  </a:lnTo>
                  <a:cubicBezTo>
                    <a:pt x="5892" y="1828"/>
                    <a:pt x="6207" y="1482"/>
                    <a:pt x="6207" y="1009"/>
                  </a:cubicBezTo>
                  <a:cubicBezTo>
                    <a:pt x="6207" y="410"/>
                    <a:pt x="5735" y="1"/>
                    <a:pt x="51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8" name="Google Shape;9888;p67"/>
            <p:cNvSpPr/>
            <p:nvPr/>
          </p:nvSpPr>
          <p:spPr>
            <a:xfrm>
              <a:off x="-27976950" y="2910650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79" y="694"/>
                  </a:cubicBezTo>
                  <a:cubicBezTo>
                    <a:pt x="568" y="694"/>
                    <a:pt x="725" y="536"/>
                    <a:pt x="725" y="347"/>
                  </a:cubicBezTo>
                  <a:cubicBezTo>
                    <a:pt x="725" y="158"/>
                    <a:pt x="568" y="1"/>
                    <a:pt x="3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9" name="Google Shape;9889;p67"/>
            <p:cNvSpPr/>
            <p:nvPr/>
          </p:nvSpPr>
          <p:spPr>
            <a:xfrm>
              <a:off x="-27924175" y="292797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36" y="725"/>
                    <a:pt x="694" y="568"/>
                    <a:pt x="694" y="347"/>
                  </a:cubicBez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0" name="Google Shape;9890;p67"/>
            <p:cNvSpPr/>
            <p:nvPr/>
          </p:nvSpPr>
          <p:spPr>
            <a:xfrm>
              <a:off x="-27976950" y="2946100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79" y="693"/>
                  </a:cubicBezTo>
                  <a:cubicBezTo>
                    <a:pt x="568" y="693"/>
                    <a:pt x="725" y="536"/>
                    <a:pt x="725" y="347"/>
                  </a:cubicBezTo>
                  <a:cubicBezTo>
                    <a:pt x="725" y="158"/>
                    <a:pt x="568" y="0"/>
                    <a:pt x="3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1" name="Google Shape;9891;p67"/>
            <p:cNvSpPr/>
            <p:nvPr/>
          </p:nvSpPr>
          <p:spPr>
            <a:xfrm>
              <a:off x="-28010800" y="28933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0"/>
                  </a:moveTo>
                  <a:cubicBezTo>
                    <a:pt x="158" y="0"/>
                    <a:pt x="0" y="158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cubicBezTo>
                    <a:pt x="536" y="725"/>
                    <a:pt x="693" y="568"/>
                    <a:pt x="693" y="379"/>
                  </a:cubicBez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92" name="Google Shape;9892;p67"/>
          <p:cNvGrpSpPr/>
          <p:nvPr/>
        </p:nvGrpSpPr>
        <p:grpSpPr>
          <a:xfrm>
            <a:off x="7541805" y="1561968"/>
            <a:ext cx="354136" cy="353180"/>
            <a:chOff x="-26215025" y="1971025"/>
            <a:chExt cx="296175" cy="29537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893" name="Google Shape;9893;p67"/>
            <p:cNvSpPr/>
            <p:nvPr/>
          </p:nvSpPr>
          <p:spPr>
            <a:xfrm>
              <a:off x="-26092950" y="1971025"/>
              <a:ext cx="51225" cy="225275"/>
            </a:xfrm>
            <a:custGeom>
              <a:avLst/>
              <a:gdLst/>
              <a:ahLst/>
              <a:cxnLst/>
              <a:rect l="l" t="t" r="r" b="b"/>
              <a:pathLst>
                <a:path w="2049" h="9011" extrusionOk="0">
                  <a:moveTo>
                    <a:pt x="1009" y="7246"/>
                  </a:moveTo>
                  <a:cubicBezTo>
                    <a:pt x="1198" y="7593"/>
                    <a:pt x="1355" y="7877"/>
                    <a:pt x="1355" y="8003"/>
                  </a:cubicBezTo>
                  <a:cubicBezTo>
                    <a:pt x="1355" y="8192"/>
                    <a:pt x="1198" y="8349"/>
                    <a:pt x="1009" y="8349"/>
                  </a:cubicBezTo>
                  <a:cubicBezTo>
                    <a:pt x="820" y="8349"/>
                    <a:pt x="662" y="8192"/>
                    <a:pt x="662" y="8003"/>
                  </a:cubicBezTo>
                  <a:cubicBezTo>
                    <a:pt x="694" y="7877"/>
                    <a:pt x="820" y="7562"/>
                    <a:pt x="1009" y="7246"/>
                  </a:cubicBezTo>
                  <a:close/>
                  <a:moveTo>
                    <a:pt x="977" y="0"/>
                  </a:moveTo>
                  <a:cubicBezTo>
                    <a:pt x="788" y="0"/>
                    <a:pt x="631" y="158"/>
                    <a:pt x="631" y="347"/>
                  </a:cubicBezTo>
                  <a:lnTo>
                    <a:pt x="631" y="6490"/>
                  </a:lnTo>
                  <a:cubicBezTo>
                    <a:pt x="536" y="6616"/>
                    <a:pt x="410" y="6774"/>
                    <a:pt x="316" y="6963"/>
                  </a:cubicBezTo>
                  <a:cubicBezTo>
                    <a:pt x="32" y="7562"/>
                    <a:pt x="1" y="7845"/>
                    <a:pt x="1" y="8003"/>
                  </a:cubicBezTo>
                  <a:cubicBezTo>
                    <a:pt x="1" y="8601"/>
                    <a:pt x="473" y="9011"/>
                    <a:pt x="1009" y="9011"/>
                  </a:cubicBezTo>
                  <a:cubicBezTo>
                    <a:pt x="1576" y="9011"/>
                    <a:pt x="2048" y="8538"/>
                    <a:pt x="2048" y="8003"/>
                  </a:cubicBezTo>
                  <a:cubicBezTo>
                    <a:pt x="2048" y="7845"/>
                    <a:pt x="1985" y="7593"/>
                    <a:pt x="1639" y="6963"/>
                  </a:cubicBezTo>
                  <a:cubicBezTo>
                    <a:pt x="1513" y="6774"/>
                    <a:pt x="1418" y="6585"/>
                    <a:pt x="1324" y="6490"/>
                  </a:cubicBezTo>
                  <a:lnTo>
                    <a:pt x="1324" y="347"/>
                  </a:lnTo>
                  <a:cubicBezTo>
                    <a:pt x="1324" y="158"/>
                    <a:pt x="1166" y="0"/>
                    <a:pt x="9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4" name="Google Shape;9894;p67"/>
            <p:cNvSpPr/>
            <p:nvPr/>
          </p:nvSpPr>
          <p:spPr>
            <a:xfrm>
              <a:off x="-26179575" y="22144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cubicBezTo>
                    <a:pt x="536" y="693"/>
                    <a:pt x="693" y="536"/>
                    <a:pt x="693" y="347"/>
                  </a:cubicBez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5" name="Google Shape;9895;p67"/>
            <p:cNvSpPr/>
            <p:nvPr/>
          </p:nvSpPr>
          <p:spPr>
            <a:xfrm>
              <a:off x="-26163050" y="217895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36" y="694"/>
                    <a:pt x="694" y="536"/>
                    <a:pt x="694" y="347"/>
                  </a:cubicBez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6" name="Google Shape;9896;p67"/>
            <p:cNvSpPr/>
            <p:nvPr/>
          </p:nvSpPr>
          <p:spPr>
            <a:xfrm>
              <a:off x="-26145725" y="2214400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79" y="693"/>
                  </a:cubicBezTo>
                  <a:cubicBezTo>
                    <a:pt x="568" y="693"/>
                    <a:pt x="725" y="536"/>
                    <a:pt x="725" y="347"/>
                  </a:cubicBezTo>
                  <a:cubicBezTo>
                    <a:pt x="725" y="158"/>
                    <a:pt x="568" y="0"/>
                    <a:pt x="3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7" name="Google Shape;9897;p67"/>
            <p:cNvSpPr/>
            <p:nvPr/>
          </p:nvSpPr>
          <p:spPr>
            <a:xfrm>
              <a:off x="-25988975" y="2178950"/>
              <a:ext cx="18125" cy="17350"/>
            </a:xfrm>
            <a:custGeom>
              <a:avLst/>
              <a:gdLst/>
              <a:ahLst/>
              <a:cxnLst/>
              <a:rect l="l" t="t" r="r" b="b"/>
              <a:pathLst>
                <a:path w="725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67" y="694"/>
                    <a:pt x="725" y="536"/>
                    <a:pt x="725" y="347"/>
                  </a:cubicBezTo>
                  <a:cubicBezTo>
                    <a:pt x="662" y="158"/>
                    <a:pt x="504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8" name="Google Shape;9898;p67"/>
            <p:cNvSpPr/>
            <p:nvPr/>
          </p:nvSpPr>
          <p:spPr>
            <a:xfrm>
              <a:off x="-26006300" y="22144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cubicBezTo>
                    <a:pt x="536" y="693"/>
                    <a:pt x="693" y="536"/>
                    <a:pt x="693" y="347"/>
                  </a:cubicBez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9" name="Google Shape;9899;p67"/>
            <p:cNvSpPr/>
            <p:nvPr/>
          </p:nvSpPr>
          <p:spPr>
            <a:xfrm>
              <a:off x="-25972450" y="2214400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79" y="693"/>
                  </a:cubicBezTo>
                  <a:cubicBezTo>
                    <a:pt x="568" y="693"/>
                    <a:pt x="726" y="536"/>
                    <a:pt x="726" y="347"/>
                  </a:cubicBezTo>
                  <a:cubicBezTo>
                    <a:pt x="726" y="158"/>
                    <a:pt x="568" y="0"/>
                    <a:pt x="3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0" name="Google Shape;9900;p67"/>
            <p:cNvSpPr/>
            <p:nvPr/>
          </p:nvSpPr>
          <p:spPr>
            <a:xfrm>
              <a:off x="-26215025" y="2108850"/>
              <a:ext cx="296175" cy="157550"/>
            </a:xfrm>
            <a:custGeom>
              <a:avLst/>
              <a:gdLst/>
              <a:ahLst/>
              <a:cxnLst/>
              <a:rect l="l" t="t" r="r" b="b"/>
              <a:pathLst>
                <a:path w="11847" h="6302" extrusionOk="0">
                  <a:moveTo>
                    <a:pt x="4128" y="725"/>
                  </a:moveTo>
                  <a:cubicBezTo>
                    <a:pt x="3970" y="946"/>
                    <a:pt x="3844" y="1198"/>
                    <a:pt x="3781" y="1418"/>
                  </a:cubicBezTo>
                  <a:cubicBezTo>
                    <a:pt x="3781" y="1450"/>
                    <a:pt x="3749" y="1513"/>
                    <a:pt x="3749" y="1544"/>
                  </a:cubicBezTo>
                  <a:cubicBezTo>
                    <a:pt x="3403" y="1355"/>
                    <a:pt x="2993" y="1261"/>
                    <a:pt x="2615" y="1261"/>
                  </a:cubicBezTo>
                  <a:cubicBezTo>
                    <a:pt x="2111" y="1261"/>
                    <a:pt x="1450" y="1418"/>
                    <a:pt x="1166" y="1891"/>
                  </a:cubicBezTo>
                  <a:cubicBezTo>
                    <a:pt x="1040" y="2080"/>
                    <a:pt x="851" y="2175"/>
                    <a:pt x="694" y="2175"/>
                  </a:cubicBezTo>
                  <a:lnTo>
                    <a:pt x="694" y="1072"/>
                  </a:lnTo>
                  <a:cubicBezTo>
                    <a:pt x="694" y="851"/>
                    <a:pt x="851" y="725"/>
                    <a:pt x="1040" y="725"/>
                  </a:cubicBezTo>
                  <a:close/>
                  <a:moveTo>
                    <a:pt x="10775" y="725"/>
                  </a:moveTo>
                  <a:cubicBezTo>
                    <a:pt x="10964" y="725"/>
                    <a:pt x="11122" y="883"/>
                    <a:pt x="11122" y="1072"/>
                  </a:cubicBezTo>
                  <a:lnTo>
                    <a:pt x="11122" y="2175"/>
                  </a:lnTo>
                  <a:cubicBezTo>
                    <a:pt x="10933" y="2175"/>
                    <a:pt x="10775" y="2080"/>
                    <a:pt x="10649" y="1891"/>
                  </a:cubicBezTo>
                  <a:cubicBezTo>
                    <a:pt x="10429" y="1513"/>
                    <a:pt x="10050" y="1261"/>
                    <a:pt x="9546" y="1261"/>
                  </a:cubicBezTo>
                  <a:cubicBezTo>
                    <a:pt x="9074" y="1261"/>
                    <a:pt x="8696" y="1513"/>
                    <a:pt x="8444" y="1891"/>
                  </a:cubicBezTo>
                  <a:cubicBezTo>
                    <a:pt x="8412" y="1985"/>
                    <a:pt x="8349" y="2049"/>
                    <a:pt x="8286" y="2143"/>
                  </a:cubicBezTo>
                  <a:cubicBezTo>
                    <a:pt x="8255" y="1828"/>
                    <a:pt x="8097" y="1355"/>
                    <a:pt x="7719" y="725"/>
                  </a:cubicBezTo>
                  <a:close/>
                  <a:moveTo>
                    <a:pt x="9609" y="1922"/>
                  </a:moveTo>
                  <a:cubicBezTo>
                    <a:pt x="9830" y="1922"/>
                    <a:pt x="9987" y="2049"/>
                    <a:pt x="10113" y="2206"/>
                  </a:cubicBezTo>
                  <a:cubicBezTo>
                    <a:pt x="10334" y="2616"/>
                    <a:pt x="10744" y="2836"/>
                    <a:pt x="11185" y="2836"/>
                  </a:cubicBezTo>
                  <a:lnTo>
                    <a:pt x="11185" y="5546"/>
                  </a:lnTo>
                  <a:lnTo>
                    <a:pt x="694" y="5546"/>
                  </a:lnTo>
                  <a:lnTo>
                    <a:pt x="694" y="2931"/>
                  </a:lnTo>
                  <a:cubicBezTo>
                    <a:pt x="1135" y="2931"/>
                    <a:pt x="1576" y="2679"/>
                    <a:pt x="1765" y="2301"/>
                  </a:cubicBezTo>
                  <a:cubicBezTo>
                    <a:pt x="1828" y="2143"/>
                    <a:pt x="2143" y="2017"/>
                    <a:pt x="2615" y="2017"/>
                  </a:cubicBezTo>
                  <a:cubicBezTo>
                    <a:pt x="3056" y="2017"/>
                    <a:pt x="3371" y="2175"/>
                    <a:pt x="3497" y="2301"/>
                  </a:cubicBezTo>
                  <a:lnTo>
                    <a:pt x="3529" y="2364"/>
                  </a:lnTo>
                  <a:cubicBezTo>
                    <a:pt x="3529" y="2395"/>
                    <a:pt x="3560" y="2395"/>
                    <a:pt x="3560" y="2395"/>
                  </a:cubicBezTo>
                  <a:cubicBezTo>
                    <a:pt x="3560" y="2868"/>
                    <a:pt x="3686" y="3309"/>
                    <a:pt x="3939" y="3718"/>
                  </a:cubicBezTo>
                  <a:cubicBezTo>
                    <a:pt x="4317" y="4380"/>
                    <a:pt x="4947" y="4758"/>
                    <a:pt x="5671" y="4852"/>
                  </a:cubicBezTo>
                  <a:lnTo>
                    <a:pt x="5923" y="4852"/>
                  </a:lnTo>
                  <a:cubicBezTo>
                    <a:pt x="7121" y="4852"/>
                    <a:pt x="8097" y="4033"/>
                    <a:pt x="8286" y="2868"/>
                  </a:cubicBezTo>
                  <a:cubicBezTo>
                    <a:pt x="8727" y="2773"/>
                    <a:pt x="8916" y="2458"/>
                    <a:pt x="9074" y="2206"/>
                  </a:cubicBezTo>
                  <a:cubicBezTo>
                    <a:pt x="9200" y="2017"/>
                    <a:pt x="9357" y="1922"/>
                    <a:pt x="9609" y="1922"/>
                  </a:cubicBezTo>
                  <a:close/>
                  <a:moveTo>
                    <a:pt x="1040" y="1"/>
                  </a:moveTo>
                  <a:cubicBezTo>
                    <a:pt x="473" y="1"/>
                    <a:pt x="0" y="473"/>
                    <a:pt x="0" y="1072"/>
                  </a:cubicBezTo>
                  <a:lnTo>
                    <a:pt x="0" y="5955"/>
                  </a:lnTo>
                  <a:cubicBezTo>
                    <a:pt x="0" y="6144"/>
                    <a:pt x="158" y="6302"/>
                    <a:pt x="347" y="6302"/>
                  </a:cubicBezTo>
                  <a:lnTo>
                    <a:pt x="11500" y="6302"/>
                  </a:lnTo>
                  <a:cubicBezTo>
                    <a:pt x="11689" y="6302"/>
                    <a:pt x="11846" y="6144"/>
                    <a:pt x="11846" y="5955"/>
                  </a:cubicBezTo>
                  <a:lnTo>
                    <a:pt x="11846" y="1072"/>
                  </a:lnTo>
                  <a:cubicBezTo>
                    <a:pt x="11846" y="505"/>
                    <a:pt x="11374" y="1"/>
                    <a:pt x="10775" y="1"/>
                  </a:cubicBezTo>
                  <a:lnTo>
                    <a:pt x="7089" y="1"/>
                  </a:lnTo>
                  <a:cubicBezTo>
                    <a:pt x="6963" y="1"/>
                    <a:pt x="6837" y="64"/>
                    <a:pt x="6774" y="190"/>
                  </a:cubicBezTo>
                  <a:cubicBezTo>
                    <a:pt x="6679" y="316"/>
                    <a:pt x="6711" y="442"/>
                    <a:pt x="6774" y="568"/>
                  </a:cubicBezTo>
                  <a:lnTo>
                    <a:pt x="6805" y="599"/>
                  </a:lnTo>
                  <a:cubicBezTo>
                    <a:pt x="7341" y="1387"/>
                    <a:pt x="7625" y="2017"/>
                    <a:pt x="7625" y="2490"/>
                  </a:cubicBezTo>
                  <a:cubicBezTo>
                    <a:pt x="7625" y="3435"/>
                    <a:pt x="6868" y="4191"/>
                    <a:pt x="5923" y="4191"/>
                  </a:cubicBezTo>
                  <a:lnTo>
                    <a:pt x="5734" y="4191"/>
                  </a:lnTo>
                  <a:cubicBezTo>
                    <a:pt x="5230" y="4128"/>
                    <a:pt x="4789" y="3813"/>
                    <a:pt x="4506" y="3340"/>
                  </a:cubicBezTo>
                  <a:cubicBezTo>
                    <a:pt x="4191" y="2836"/>
                    <a:pt x="4159" y="2206"/>
                    <a:pt x="4411" y="1702"/>
                  </a:cubicBezTo>
                  <a:cubicBezTo>
                    <a:pt x="4506" y="1387"/>
                    <a:pt x="4758" y="977"/>
                    <a:pt x="5041" y="599"/>
                  </a:cubicBezTo>
                  <a:lnTo>
                    <a:pt x="5073" y="568"/>
                  </a:lnTo>
                  <a:cubicBezTo>
                    <a:pt x="5136" y="442"/>
                    <a:pt x="5136" y="316"/>
                    <a:pt x="5073" y="190"/>
                  </a:cubicBezTo>
                  <a:cubicBezTo>
                    <a:pt x="4978" y="95"/>
                    <a:pt x="4884" y="1"/>
                    <a:pt x="47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01" name="Google Shape;9901;p67"/>
          <p:cNvGrpSpPr/>
          <p:nvPr/>
        </p:nvGrpSpPr>
        <p:grpSpPr>
          <a:xfrm>
            <a:off x="7541327" y="2009758"/>
            <a:ext cx="355093" cy="352253"/>
            <a:chOff x="-26215825" y="2341200"/>
            <a:chExt cx="296975" cy="29460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902" name="Google Shape;9902;p67"/>
            <p:cNvSpPr/>
            <p:nvPr/>
          </p:nvSpPr>
          <p:spPr>
            <a:xfrm>
              <a:off x="-26215025" y="2463275"/>
              <a:ext cx="296175" cy="172525"/>
            </a:xfrm>
            <a:custGeom>
              <a:avLst/>
              <a:gdLst/>
              <a:ahLst/>
              <a:cxnLst/>
              <a:rect l="l" t="t" r="r" b="b"/>
              <a:pathLst>
                <a:path w="11847" h="6901" extrusionOk="0">
                  <a:moveTo>
                    <a:pt x="10113" y="725"/>
                  </a:moveTo>
                  <a:cubicBezTo>
                    <a:pt x="10712" y="725"/>
                    <a:pt x="11122" y="1198"/>
                    <a:pt x="11122" y="1734"/>
                  </a:cubicBezTo>
                  <a:cubicBezTo>
                    <a:pt x="11122" y="2332"/>
                    <a:pt x="10649" y="2773"/>
                    <a:pt x="10113" y="2773"/>
                  </a:cubicBezTo>
                  <a:lnTo>
                    <a:pt x="6994" y="2773"/>
                  </a:lnTo>
                  <a:cubicBezTo>
                    <a:pt x="6616" y="2773"/>
                    <a:pt x="6301" y="2458"/>
                    <a:pt x="6301" y="2049"/>
                  </a:cubicBezTo>
                  <a:cubicBezTo>
                    <a:pt x="6301" y="1860"/>
                    <a:pt x="6396" y="1671"/>
                    <a:pt x="6553" y="1545"/>
                  </a:cubicBezTo>
                  <a:cubicBezTo>
                    <a:pt x="6837" y="1891"/>
                    <a:pt x="7247" y="2080"/>
                    <a:pt x="7688" y="2080"/>
                  </a:cubicBezTo>
                  <a:cubicBezTo>
                    <a:pt x="8255" y="2080"/>
                    <a:pt x="8727" y="1671"/>
                    <a:pt x="9137" y="1293"/>
                  </a:cubicBezTo>
                  <a:cubicBezTo>
                    <a:pt x="9452" y="977"/>
                    <a:pt x="9767" y="725"/>
                    <a:pt x="10113" y="725"/>
                  </a:cubicBezTo>
                  <a:close/>
                  <a:moveTo>
                    <a:pt x="7656" y="3466"/>
                  </a:moveTo>
                  <a:lnTo>
                    <a:pt x="7656" y="4853"/>
                  </a:lnTo>
                  <a:lnTo>
                    <a:pt x="6963" y="4853"/>
                  </a:lnTo>
                  <a:lnTo>
                    <a:pt x="6963" y="3466"/>
                  </a:lnTo>
                  <a:close/>
                  <a:moveTo>
                    <a:pt x="9074" y="3466"/>
                  </a:moveTo>
                  <a:lnTo>
                    <a:pt x="9074" y="4853"/>
                  </a:lnTo>
                  <a:lnTo>
                    <a:pt x="8381" y="4853"/>
                  </a:lnTo>
                  <a:lnTo>
                    <a:pt x="8381" y="3466"/>
                  </a:lnTo>
                  <a:close/>
                  <a:moveTo>
                    <a:pt x="10460" y="3435"/>
                  </a:moveTo>
                  <a:lnTo>
                    <a:pt x="10460" y="4853"/>
                  </a:lnTo>
                  <a:lnTo>
                    <a:pt x="9767" y="4853"/>
                  </a:lnTo>
                  <a:lnTo>
                    <a:pt x="9767" y="3466"/>
                  </a:lnTo>
                  <a:lnTo>
                    <a:pt x="10113" y="3466"/>
                  </a:lnTo>
                  <a:cubicBezTo>
                    <a:pt x="10240" y="3466"/>
                    <a:pt x="10334" y="3466"/>
                    <a:pt x="10460" y="3435"/>
                  </a:cubicBezTo>
                  <a:close/>
                  <a:moveTo>
                    <a:pt x="2993" y="4128"/>
                  </a:moveTo>
                  <a:cubicBezTo>
                    <a:pt x="3371" y="4128"/>
                    <a:pt x="3781" y="4254"/>
                    <a:pt x="4128" y="4412"/>
                  </a:cubicBezTo>
                  <a:lnTo>
                    <a:pt x="5829" y="5325"/>
                  </a:lnTo>
                  <a:cubicBezTo>
                    <a:pt x="6049" y="5451"/>
                    <a:pt x="6364" y="5514"/>
                    <a:pt x="6648" y="5514"/>
                  </a:cubicBezTo>
                  <a:lnTo>
                    <a:pt x="10838" y="5514"/>
                  </a:lnTo>
                  <a:cubicBezTo>
                    <a:pt x="11027" y="5514"/>
                    <a:pt x="11185" y="5672"/>
                    <a:pt x="11185" y="5861"/>
                  </a:cubicBezTo>
                  <a:cubicBezTo>
                    <a:pt x="11185" y="6050"/>
                    <a:pt x="10964" y="6239"/>
                    <a:pt x="10775" y="6239"/>
                  </a:cubicBezTo>
                  <a:lnTo>
                    <a:pt x="6616" y="6239"/>
                  </a:lnTo>
                  <a:cubicBezTo>
                    <a:pt x="6459" y="6239"/>
                    <a:pt x="6238" y="6176"/>
                    <a:pt x="6144" y="6113"/>
                  </a:cubicBezTo>
                  <a:lnTo>
                    <a:pt x="4443" y="5199"/>
                  </a:lnTo>
                  <a:cubicBezTo>
                    <a:pt x="4002" y="4979"/>
                    <a:pt x="3497" y="4853"/>
                    <a:pt x="2993" y="4853"/>
                  </a:cubicBezTo>
                  <a:lnTo>
                    <a:pt x="694" y="4853"/>
                  </a:lnTo>
                  <a:lnTo>
                    <a:pt x="694" y="4128"/>
                  </a:lnTo>
                  <a:close/>
                  <a:moveTo>
                    <a:pt x="10113" y="1"/>
                  </a:moveTo>
                  <a:cubicBezTo>
                    <a:pt x="9515" y="1"/>
                    <a:pt x="9042" y="442"/>
                    <a:pt x="8664" y="788"/>
                  </a:cubicBezTo>
                  <a:cubicBezTo>
                    <a:pt x="8349" y="1104"/>
                    <a:pt x="8034" y="1387"/>
                    <a:pt x="7656" y="1387"/>
                  </a:cubicBezTo>
                  <a:cubicBezTo>
                    <a:pt x="7404" y="1387"/>
                    <a:pt x="7121" y="1230"/>
                    <a:pt x="7026" y="946"/>
                  </a:cubicBezTo>
                  <a:cubicBezTo>
                    <a:pt x="6973" y="815"/>
                    <a:pt x="6855" y="749"/>
                    <a:pt x="6708" y="749"/>
                  </a:cubicBezTo>
                  <a:cubicBezTo>
                    <a:pt x="6679" y="749"/>
                    <a:pt x="6648" y="752"/>
                    <a:pt x="6616" y="757"/>
                  </a:cubicBezTo>
                  <a:cubicBezTo>
                    <a:pt x="6018" y="914"/>
                    <a:pt x="5577" y="1450"/>
                    <a:pt x="5577" y="2080"/>
                  </a:cubicBezTo>
                  <a:cubicBezTo>
                    <a:pt x="5577" y="2616"/>
                    <a:pt x="5860" y="3025"/>
                    <a:pt x="6301" y="3277"/>
                  </a:cubicBezTo>
                  <a:lnTo>
                    <a:pt x="6301" y="4758"/>
                  </a:lnTo>
                  <a:cubicBezTo>
                    <a:pt x="6270" y="4758"/>
                    <a:pt x="6207" y="4727"/>
                    <a:pt x="6144" y="4695"/>
                  </a:cubicBezTo>
                  <a:lnTo>
                    <a:pt x="4443" y="3781"/>
                  </a:lnTo>
                  <a:cubicBezTo>
                    <a:pt x="4002" y="3561"/>
                    <a:pt x="3497" y="3435"/>
                    <a:pt x="2993" y="3435"/>
                  </a:cubicBezTo>
                  <a:lnTo>
                    <a:pt x="347" y="3435"/>
                  </a:lnTo>
                  <a:cubicBezTo>
                    <a:pt x="158" y="3435"/>
                    <a:pt x="0" y="3592"/>
                    <a:pt x="0" y="3781"/>
                  </a:cubicBezTo>
                  <a:lnTo>
                    <a:pt x="0" y="5168"/>
                  </a:lnTo>
                  <a:cubicBezTo>
                    <a:pt x="0" y="5357"/>
                    <a:pt x="158" y="5514"/>
                    <a:pt x="347" y="5514"/>
                  </a:cubicBezTo>
                  <a:lnTo>
                    <a:pt x="2993" y="5514"/>
                  </a:lnTo>
                  <a:cubicBezTo>
                    <a:pt x="3371" y="5514"/>
                    <a:pt x="3781" y="5640"/>
                    <a:pt x="4128" y="5798"/>
                  </a:cubicBezTo>
                  <a:lnTo>
                    <a:pt x="5829" y="6711"/>
                  </a:lnTo>
                  <a:cubicBezTo>
                    <a:pt x="6049" y="6806"/>
                    <a:pt x="6364" y="6900"/>
                    <a:pt x="6648" y="6900"/>
                  </a:cubicBezTo>
                  <a:lnTo>
                    <a:pt x="10838" y="6900"/>
                  </a:lnTo>
                  <a:cubicBezTo>
                    <a:pt x="11405" y="6900"/>
                    <a:pt x="11846" y="6428"/>
                    <a:pt x="11846" y="5861"/>
                  </a:cubicBezTo>
                  <a:cubicBezTo>
                    <a:pt x="11846" y="5451"/>
                    <a:pt x="11563" y="5042"/>
                    <a:pt x="11122" y="4884"/>
                  </a:cubicBezTo>
                  <a:lnTo>
                    <a:pt x="11122" y="3088"/>
                  </a:lnTo>
                  <a:cubicBezTo>
                    <a:pt x="11563" y="2805"/>
                    <a:pt x="11846" y="2301"/>
                    <a:pt x="11846" y="1734"/>
                  </a:cubicBezTo>
                  <a:cubicBezTo>
                    <a:pt x="11846" y="788"/>
                    <a:pt x="11059" y="1"/>
                    <a:pt x="101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3" name="Google Shape;9903;p67"/>
            <p:cNvSpPr/>
            <p:nvPr/>
          </p:nvSpPr>
          <p:spPr>
            <a:xfrm>
              <a:off x="-26215825" y="2341200"/>
              <a:ext cx="296975" cy="119750"/>
            </a:xfrm>
            <a:custGeom>
              <a:avLst/>
              <a:gdLst/>
              <a:ahLst/>
              <a:cxnLst/>
              <a:rect l="l" t="t" r="r" b="b"/>
              <a:pathLst>
                <a:path w="11879" h="4790" extrusionOk="0">
                  <a:moveTo>
                    <a:pt x="10807" y="1702"/>
                  </a:moveTo>
                  <a:cubicBezTo>
                    <a:pt x="10996" y="1702"/>
                    <a:pt x="11154" y="1859"/>
                    <a:pt x="11154" y="2048"/>
                  </a:cubicBezTo>
                  <a:cubicBezTo>
                    <a:pt x="11154" y="2237"/>
                    <a:pt x="10996" y="2395"/>
                    <a:pt x="10807" y="2395"/>
                  </a:cubicBezTo>
                  <a:lnTo>
                    <a:pt x="10461" y="2395"/>
                  </a:lnTo>
                  <a:lnTo>
                    <a:pt x="10461" y="1702"/>
                  </a:lnTo>
                  <a:close/>
                  <a:moveTo>
                    <a:pt x="2112" y="788"/>
                  </a:moveTo>
                  <a:lnTo>
                    <a:pt x="9484" y="1292"/>
                  </a:lnTo>
                  <a:cubicBezTo>
                    <a:pt x="9641" y="1355"/>
                    <a:pt x="9799" y="1450"/>
                    <a:pt x="9799" y="1670"/>
                  </a:cubicBezTo>
                  <a:lnTo>
                    <a:pt x="9799" y="2489"/>
                  </a:lnTo>
                  <a:cubicBezTo>
                    <a:pt x="9799" y="2647"/>
                    <a:pt x="9673" y="2805"/>
                    <a:pt x="9515" y="2836"/>
                  </a:cubicBezTo>
                  <a:lnTo>
                    <a:pt x="2112" y="3907"/>
                  </a:lnTo>
                  <a:lnTo>
                    <a:pt x="2112" y="788"/>
                  </a:lnTo>
                  <a:close/>
                  <a:moveTo>
                    <a:pt x="726" y="725"/>
                  </a:moveTo>
                  <a:lnTo>
                    <a:pt x="1450" y="757"/>
                  </a:lnTo>
                  <a:lnTo>
                    <a:pt x="1450" y="3970"/>
                  </a:lnTo>
                  <a:lnTo>
                    <a:pt x="726" y="4065"/>
                  </a:lnTo>
                  <a:lnTo>
                    <a:pt x="726" y="725"/>
                  </a:lnTo>
                  <a:close/>
                  <a:moveTo>
                    <a:pt x="379" y="1"/>
                  </a:moveTo>
                  <a:cubicBezTo>
                    <a:pt x="316" y="1"/>
                    <a:pt x="190" y="32"/>
                    <a:pt x="95" y="64"/>
                  </a:cubicBezTo>
                  <a:cubicBezTo>
                    <a:pt x="32" y="158"/>
                    <a:pt x="1" y="221"/>
                    <a:pt x="1" y="316"/>
                  </a:cubicBezTo>
                  <a:lnTo>
                    <a:pt x="1" y="4506"/>
                  </a:lnTo>
                  <a:cubicBezTo>
                    <a:pt x="32" y="4569"/>
                    <a:pt x="64" y="4695"/>
                    <a:pt x="127" y="4726"/>
                  </a:cubicBezTo>
                  <a:cubicBezTo>
                    <a:pt x="221" y="4758"/>
                    <a:pt x="284" y="4789"/>
                    <a:pt x="379" y="4789"/>
                  </a:cubicBezTo>
                  <a:lnTo>
                    <a:pt x="410" y="4789"/>
                  </a:lnTo>
                  <a:lnTo>
                    <a:pt x="9578" y="3498"/>
                  </a:lnTo>
                  <a:cubicBezTo>
                    <a:pt x="9862" y="3466"/>
                    <a:pt x="10145" y="3309"/>
                    <a:pt x="10303" y="3057"/>
                  </a:cubicBezTo>
                  <a:lnTo>
                    <a:pt x="10870" y="3057"/>
                  </a:lnTo>
                  <a:cubicBezTo>
                    <a:pt x="11437" y="3057"/>
                    <a:pt x="11878" y="2584"/>
                    <a:pt x="11878" y="2048"/>
                  </a:cubicBezTo>
                  <a:cubicBezTo>
                    <a:pt x="11878" y="1481"/>
                    <a:pt x="11406" y="1009"/>
                    <a:pt x="10870" y="1009"/>
                  </a:cubicBezTo>
                  <a:lnTo>
                    <a:pt x="10272" y="1009"/>
                  </a:lnTo>
                  <a:cubicBezTo>
                    <a:pt x="10114" y="788"/>
                    <a:pt x="9830" y="662"/>
                    <a:pt x="9515" y="631"/>
                  </a:cubicBezTo>
                  <a:lnTo>
                    <a:pt x="37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04" name="Google Shape;9904;p67"/>
          <p:cNvGrpSpPr/>
          <p:nvPr/>
        </p:nvGrpSpPr>
        <p:grpSpPr>
          <a:xfrm>
            <a:off x="7573357" y="2450508"/>
            <a:ext cx="291033" cy="353180"/>
            <a:chOff x="-26179575" y="2710600"/>
            <a:chExt cx="243400" cy="29537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905" name="Google Shape;9905;p67"/>
            <p:cNvSpPr/>
            <p:nvPr/>
          </p:nvSpPr>
          <p:spPr>
            <a:xfrm>
              <a:off x="-26179575" y="2710600"/>
              <a:ext cx="243400" cy="295375"/>
            </a:xfrm>
            <a:custGeom>
              <a:avLst/>
              <a:gdLst/>
              <a:ahLst/>
              <a:cxnLst/>
              <a:rect l="l" t="t" r="r" b="b"/>
              <a:pathLst>
                <a:path w="9736" h="11815" extrusionOk="0">
                  <a:moveTo>
                    <a:pt x="7719" y="693"/>
                  </a:moveTo>
                  <a:cubicBezTo>
                    <a:pt x="7845" y="977"/>
                    <a:pt x="7971" y="1166"/>
                    <a:pt x="8191" y="1418"/>
                  </a:cubicBezTo>
                  <a:lnTo>
                    <a:pt x="1008" y="1418"/>
                  </a:lnTo>
                  <a:cubicBezTo>
                    <a:pt x="819" y="1418"/>
                    <a:pt x="662" y="1261"/>
                    <a:pt x="662" y="1072"/>
                  </a:cubicBezTo>
                  <a:cubicBezTo>
                    <a:pt x="662" y="851"/>
                    <a:pt x="819" y="693"/>
                    <a:pt x="1008" y="693"/>
                  </a:cubicBezTo>
                  <a:close/>
                  <a:moveTo>
                    <a:pt x="8979" y="2080"/>
                  </a:moveTo>
                  <a:lnTo>
                    <a:pt x="8979" y="11153"/>
                  </a:lnTo>
                  <a:lnTo>
                    <a:pt x="2048" y="11153"/>
                  </a:lnTo>
                  <a:lnTo>
                    <a:pt x="2048" y="2080"/>
                  </a:lnTo>
                  <a:close/>
                  <a:moveTo>
                    <a:pt x="662" y="2048"/>
                  </a:moveTo>
                  <a:cubicBezTo>
                    <a:pt x="788" y="2080"/>
                    <a:pt x="882" y="2111"/>
                    <a:pt x="1008" y="2111"/>
                  </a:cubicBezTo>
                  <a:lnTo>
                    <a:pt x="1355" y="2111"/>
                  </a:lnTo>
                  <a:lnTo>
                    <a:pt x="1355" y="11185"/>
                  </a:lnTo>
                  <a:cubicBezTo>
                    <a:pt x="977" y="11153"/>
                    <a:pt x="662" y="10838"/>
                    <a:pt x="662" y="10460"/>
                  </a:cubicBezTo>
                  <a:lnTo>
                    <a:pt x="662" y="2048"/>
                  </a:lnTo>
                  <a:close/>
                  <a:moveTo>
                    <a:pt x="1008" y="0"/>
                  </a:moveTo>
                  <a:cubicBezTo>
                    <a:pt x="410" y="0"/>
                    <a:pt x="0" y="473"/>
                    <a:pt x="0" y="1009"/>
                  </a:cubicBezTo>
                  <a:lnTo>
                    <a:pt x="0" y="10428"/>
                  </a:lnTo>
                  <a:cubicBezTo>
                    <a:pt x="0" y="11185"/>
                    <a:pt x="630" y="11815"/>
                    <a:pt x="1355" y="11815"/>
                  </a:cubicBezTo>
                  <a:lnTo>
                    <a:pt x="9357" y="11815"/>
                  </a:lnTo>
                  <a:cubicBezTo>
                    <a:pt x="9578" y="11815"/>
                    <a:pt x="9735" y="11657"/>
                    <a:pt x="9735" y="11468"/>
                  </a:cubicBezTo>
                  <a:lnTo>
                    <a:pt x="9672" y="1733"/>
                  </a:lnTo>
                  <a:cubicBezTo>
                    <a:pt x="9672" y="1576"/>
                    <a:pt x="9609" y="1450"/>
                    <a:pt x="9452" y="1418"/>
                  </a:cubicBezTo>
                  <a:cubicBezTo>
                    <a:pt x="8885" y="1229"/>
                    <a:pt x="8443" y="788"/>
                    <a:pt x="8254" y="221"/>
                  </a:cubicBezTo>
                  <a:cubicBezTo>
                    <a:pt x="8223" y="63"/>
                    <a:pt x="8065" y="0"/>
                    <a:pt x="79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6" name="Google Shape;9906;p67"/>
            <p:cNvSpPr/>
            <p:nvPr/>
          </p:nvSpPr>
          <p:spPr>
            <a:xfrm>
              <a:off x="-26092950" y="2797225"/>
              <a:ext cx="120525" cy="121325"/>
            </a:xfrm>
            <a:custGeom>
              <a:avLst/>
              <a:gdLst/>
              <a:ahLst/>
              <a:cxnLst/>
              <a:rect l="l" t="t" r="r" b="b"/>
              <a:pathLst>
                <a:path w="4821" h="4853" extrusionOk="0">
                  <a:moveTo>
                    <a:pt x="2742" y="694"/>
                  </a:moveTo>
                  <a:lnTo>
                    <a:pt x="2742" y="1734"/>
                  </a:lnTo>
                  <a:cubicBezTo>
                    <a:pt x="2742" y="1923"/>
                    <a:pt x="2899" y="2080"/>
                    <a:pt x="3088" y="2080"/>
                  </a:cubicBezTo>
                  <a:lnTo>
                    <a:pt x="4128" y="2080"/>
                  </a:lnTo>
                  <a:lnTo>
                    <a:pt x="4128" y="2805"/>
                  </a:lnTo>
                  <a:lnTo>
                    <a:pt x="3088" y="2805"/>
                  </a:lnTo>
                  <a:cubicBezTo>
                    <a:pt x="2899" y="2805"/>
                    <a:pt x="2742" y="2962"/>
                    <a:pt x="2742" y="3151"/>
                  </a:cubicBezTo>
                  <a:lnTo>
                    <a:pt x="2742" y="4160"/>
                  </a:lnTo>
                  <a:lnTo>
                    <a:pt x="2048" y="4160"/>
                  </a:lnTo>
                  <a:lnTo>
                    <a:pt x="2048" y="3151"/>
                  </a:lnTo>
                  <a:cubicBezTo>
                    <a:pt x="2048" y="2962"/>
                    <a:pt x="1891" y="2805"/>
                    <a:pt x="1670" y="2805"/>
                  </a:cubicBezTo>
                  <a:lnTo>
                    <a:pt x="662" y="2805"/>
                  </a:lnTo>
                  <a:lnTo>
                    <a:pt x="662" y="2080"/>
                  </a:lnTo>
                  <a:lnTo>
                    <a:pt x="1670" y="2080"/>
                  </a:lnTo>
                  <a:cubicBezTo>
                    <a:pt x="1891" y="2080"/>
                    <a:pt x="2048" y="1923"/>
                    <a:pt x="2048" y="1734"/>
                  </a:cubicBezTo>
                  <a:lnTo>
                    <a:pt x="2048" y="694"/>
                  </a:lnTo>
                  <a:close/>
                  <a:moveTo>
                    <a:pt x="1733" y="1"/>
                  </a:moveTo>
                  <a:cubicBezTo>
                    <a:pt x="1513" y="1"/>
                    <a:pt x="1355" y="158"/>
                    <a:pt x="1355" y="347"/>
                  </a:cubicBezTo>
                  <a:lnTo>
                    <a:pt x="1355" y="1387"/>
                  </a:lnTo>
                  <a:lnTo>
                    <a:pt x="347" y="1387"/>
                  </a:lnTo>
                  <a:cubicBezTo>
                    <a:pt x="158" y="1387"/>
                    <a:pt x="1" y="1545"/>
                    <a:pt x="1" y="1734"/>
                  </a:cubicBezTo>
                  <a:lnTo>
                    <a:pt x="1" y="3120"/>
                  </a:lnTo>
                  <a:cubicBezTo>
                    <a:pt x="1" y="3309"/>
                    <a:pt x="158" y="3466"/>
                    <a:pt x="347" y="3466"/>
                  </a:cubicBezTo>
                  <a:lnTo>
                    <a:pt x="1355" y="3466"/>
                  </a:lnTo>
                  <a:lnTo>
                    <a:pt x="1355" y="4475"/>
                  </a:lnTo>
                  <a:cubicBezTo>
                    <a:pt x="1355" y="4695"/>
                    <a:pt x="1513" y="4853"/>
                    <a:pt x="1733" y="4853"/>
                  </a:cubicBezTo>
                  <a:lnTo>
                    <a:pt x="3088" y="4853"/>
                  </a:lnTo>
                  <a:cubicBezTo>
                    <a:pt x="3309" y="4853"/>
                    <a:pt x="3466" y="4695"/>
                    <a:pt x="3466" y="4475"/>
                  </a:cubicBezTo>
                  <a:lnTo>
                    <a:pt x="3466" y="3466"/>
                  </a:lnTo>
                  <a:lnTo>
                    <a:pt x="4474" y="3466"/>
                  </a:lnTo>
                  <a:cubicBezTo>
                    <a:pt x="4663" y="3466"/>
                    <a:pt x="4821" y="3309"/>
                    <a:pt x="4821" y="3120"/>
                  </a:cubicBezTo>
                  <a:lnTo>
                    <a:pt x="4821" y="1734"/>
                  </a:lnTo>
                  <a:cubicBezTo>
                    <a:pt x="4821" y="1545"/>
                    <a:pt x="4663" y="1387"/>
                    <a:pt x="4474" y="1387"/>
                  </a:cubicBezTo>
                  <a:lnTo>
                    <a:pt x="3466" y="1387"/>
                  </a:lnTo>
                  <a:lnTo>
                    <a:pt x="3466" y="347"/>
                  </a:lnTo>
                  <a:cubicBezTo>
                    <a:pt x="3466" y="158"/>
                    <a:pt x="3309" y="1"/>
                    <a:pt x="30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7" name="Google Shape;9907;p67"/>
            <p:cNvSpPr/>
            <p:nvPr/>
          </p:nvSpPr>
          <p:spPr>
            <a:xfrm>
              <a:off x="-26094525" y="2954750"/>
              <a:ext cx="122100" cy="17350"/>
            </a:xfrm>
            <a:custGeom>
              <a:avLst/>
              <a:gdLst/>
              <a:ahLst/>
              <a:cxnLst/>
              <a:rect l="l" t="t" r="r" b="b"/>
              <a:pathLst>
                <a:path w="4884" h="694" extrusionOk="0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79" y="694"/>
                  </a:cubicBezTo>
                  <a:lnTo>
                    <a:pt x="4537" y="694"/>
                  </a:lnTo>
                  <a:cubicBezTo>
                    <a:pt x="4726" y="694"/>
                    <a:pt x="4884" y="536"/>
                    <a:pt x="4884" y="347"/>
                  </a:cubicBezTo>
                  <a:cubicBezTo>
                    <a:pt x="4884" y="158"/>
                    <a:pt x="4726" y="1"/>
                    <a:pt x="45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08" name="Google Shape;9908;p67"/>
          <p:cNvGrpSpPr/>
          <p:nvPr/>
        </p:nvGrpSpPr>
        <p:grpSpPr>
          <a:xfrm>
            <a:off x="6212417" y="2891881"/>
            <a:ext cx="337187" cy="353180"/>
            <a:chOff x="-24328675" y="1971025"/>
            <a:chExt cx="282000" cy="29537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909" name="Google Shape;9909;p67"/>
            <p:cNvSpPr/>
            <p:nvPr/>
          </p:nvSpPr>
          <p:spPr>
            <a:xfrm>
              <a:off x="-24217625" y="2092325"/>
              <a:ext cx="52025" cy="51200"/>
            </a:xfrm>
            <a:custGeom>
              <a:avLst/>
              <a:gdLst/>
              <a:ahLst/>
              <a:cxnLst/>
              <a:rect l="l" t="t" r="r" b="b"/>
              <a:pathLst>
                <a:path w="2081" h="2048" extrusionOk="0">
                  <a:moveTo>
                    <a:pt x="1009" y="693"/>
                  </a:moveTo>
                  <a:cubicBezTo>
                    <a:pt x="1230" y="693"/>
                    <a:pt x="1387" y="851"/>
                    <a:pt x="1387" y="1071"/>
                  </a:cubicBezTo>
                  <a:cubicBezTo>
                    <a:pt x="1387" y="1260"/>
                    <a:pt x="1230" y="1418"/>
                    <a:pt x="1009" y="1418"/>
                  </a:cubicBezTo>
                  <a:cubicBezTo>
                    <a:pt x="820" y="1418"/>
                    <a:pt x="663" y="1260"/>
                    <a:pt x="663" y="1071"/>
                  </a:cubicBezTo>
                  <a:cubicBezTo>
                    <a:pt x="663" y="851"/>
                    <a:pt x="820" y="693"/>
                    <a:pt x="1009" y="693"/>
                  </a:cubicBezTo>
                  <a:close/>
                  <a:moveTo>
                    <a:pt x="1009" y="0"/>
                  </a:moveTo>
                  <a:cubicBezTo>
                    <a:pt x="442" y="0"/>
                    <a:pt x="1" y="473"/>
                    <a:pt x="1" y="1008"/>
                  </a:cubicBezTo>
                  <a:cubicBezTo>
                    <a:pt x="1" y="1607"/>
                    <a:pt x="474" y="2048"/>
                    <a:pt x="1009" y="2048"/>
                  </a:cubicBezTo>
                  <a:cubicBezTo>
                    <a:pt x="1576" y="2048"/>
                    <a:pt x="2049" y="1575"/>
                    <a:pt x="2049" y="1008"/>
                  </a:cubicBezTo>
                  <a:cubicBezTo>
                    <a:pt x="2080" y="473"/>
                    <a:pt x="1608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0" name="Google Shape;9910;p67"/>
            <p:cNvSpPr/>
            <p:nvPr/>
          </p:nvSpPr>
          <p:spPr>
            <a:xfrm>
              <a:off x="-24328675" y="1971025"/>
              <a:ext cx="282000" cy="295375"/>
            </a:xfrm>
            <a:custGeom>
              <a:avLst/>
              <a:gdLst/>
              <a:ahLst/>
              <a:cxnLst/>
              <a:rect l="l" t="t" r="r" b="b"/>
              <a:pathLst>
                <a:path w="11280" h="11815" extrusionOk="0">
                  <a:moveTo>
                    <a:pt x="2017" y="2080"/>
                  </a:moveTo>
                  <a:cubicBezTo>
                    <a:pt x="2206" y="2080"/>
                    <a:pt x="2364" y="2237"/>
                    <a:pt x="2364" y="2458"/>
                  </a:cubicBezTo>
                  <a:cubicBezTo>
                    <a:pt x="2364" y="2647"/>
                    <a:pt x="2206" y="2804"/>
                    <a:pt x="2017" y="2804"/>
                  </a:cubicBezTo>
                  <a:cubicBezTo>
                    <a:pt x="1797" y="2804"/>
                    <a:pt x="1639" y="2647"/>
                    <a:pt x="1639" y="2458"/>
                  </a:cubicBezTo>
                  <a:cubicBezTo>
                    <a:pt x="1639" y="2237"/>
                    <a:pt x="1797" y="2080"/>
                    <a:pt x="2017" y="2080"/>
                  </a:cubicBezTo>
                  <a:close/>
                  <a:moveTo>
                    <a:pt x="5451" y="662"/>
                  </a:moveTo>
                  <a:cubicBezTo>
                    <a:pt x="5861" y="662"/>
                    <a:pt x="6302" y="1198"/>
                    <a:pt x="6617" y="2080"/>
                  </a:cubicBezTo>
                  <a:cubicBezTo>
                    <a:pt x="6680" y="2237"/>
                    <a:pt x="6743" y="2458"/>
                    <a:pt x="6806" y="2647"/>
                  </a:cubicBezTo>
                  <a:cubicBezTo>
                    <a:pt x="6365" y="2804"/>
                    <a:pt x="5955" y="2962"/>
                    <a:pt x="5451" y="3151"/>
                  </a:cubicBezTo>
                  <a:cubicBezTo>
                    <a:pt x="5042" y="2962"/>
                    <a:pt x="4569" y="2773"/>
                    <a:pt x="4128" y="2647"/>
                  </a:cubicBezTo>
                  <a:cubicBezTo>
                    <a:pt x="4191" y="2458"/>
                    <a:pt x="4254" y="2237"/>
                    <a:pt x="4317" y="2080"/>
                  </a:cubicBezTo>
                  <a:cubicBezTo>
                    <a:pt x="4632" y="1229"/>
                    <a:pt x="5073" y="662"/>
                    <a:pt x="5451" y="662"/>
                  </a:cubicBezTo>
                  <a:close/>
                  <a:moveTo>
                    <a:pt x="3970" y="3308"/>
                  </a:moveTo>
                  <a:cubicBezTo>
                    <a:pt x="4191" y="3403"/>
                    <a:pt x="4411" y="3466"/>
                    <a:pt x="4632" y="3560"/>
                  </a:cubicBezTo>
                  <a:cubicBezTo>
                    <a:pt x="4506" y="3623"/>
                    <a:pt x="4380" y="3718"/>
                    <a:pt x="4254" y="3781"/>
                  </a:cubicBezTo>
                  <a:cubicBezTo>
                    <a:pt x="4128" y="3875"/>
                    <a:pt x="4002" y="3938"/>
                    <a:pt x="3844" y="4033"/>
                  </a:cubicBezTo>
                  <a:lnTo>
                    <a:pt x="3970" y="3308"/>
                  </a:lnTo>
                  <a:close/>
                  <a:moveTo>
                    <a:pt x="6963" y="3340"/>
                  </a:moveTo>
                  <a:lnTo>
                    <a:pt x="7089" y="4064"/>
                  </a:lnTo>
                  <a:cubicBezTo>
                    <a:pt x="6963" y="3970"/>
                    <a:pt x="6806" y="3907"/>
                    <a:pt x="6680" y="3812"/>
                  </a:cubicBezTo>
                  <a:cubicBezTo>
                    <a:pt x="6554" y="3718"/>
                    <a:pt x="6396" y="3655"/>
                    <a:pt x="6302" y="3592"/>
                  </a:cubicBezTo>
                  <a:cubicBezTo>
                    <a:pt x="6522" y="3497"/>
                    <a:pt x="6774" y="3403"/>
                    <a:pt x="6963" y="3340"/>
                  </a:cubicBezTo>
                  <a:close/>
                  <a:moveTo>
                    <a:pt x="10240" y="4285"/>
                  </a:moveTo>
                  <a:cubicBezTo>
                    <a:pt x="10271" y="4285"/>
                    <a:pt x="10366" y="4285"/>
                    <a:pt x="10397" y="4317"/>
                  </a:cubicBezTo>
                  <a:cubicBezTo>
                    <a:pt x="10460" y="4380"/>
                    <a:pt x="10523" y="4443"/>
                    <a:pt x="10555" y="4537"/>
                  </a:cubicBezTo>
                  <a:cubicBezTo>
                    <a:pt x="10586" y="4600"/>
                    <a:pt x="10555" y="4726"/>
                    <a:pt x="10492" y="4821"/>
                  </a:cubicBezTo>
                  <a:cubicBezTo>
                    <a:pt x="10452" y="4920"/>
                    <a:pt x="10336" y="4982"/>
                    <a:pt x="10225" y="4982"/>
                  </a:cubicBezTo>
                  <a:cubicBezTo>
                    <a:pt x="10160" y="4982"/>
                    <a:pt x="10097" y="4961"/>
                    <a:pt x="10051" y="4915"/>
                  </a:cubicBezTo>
                  <a:cubicBezTo>
                    <a:pt x="9956" y="4884"/>
                    <a:pt x="9925" y="4821"/>
                    <a:pt x="9893" y="4726"/>
                  </a:cubicBezTo>
                  <a:cubicBezTo>
                    <a:pt x="9830" y="4663"/>
                    <a:pt x="9893" y="4537"/>
                    <a:pt x="9925" y="4443"/>
                  </a:cubicBezTo>
                  <a:cubicBezTo>
                    <a:pt x="9988" y="4348"/>
                    <a:pt x="10114" y="4285"/>
                    <a:pt x="10240" y="4285"/>
                  </a:cubicBezTo>
                  <a:close/>
                  <a:moveTo>
                    <a:pt x="8922" y="2925"/>
                  </a:moveTo>
                  <a:cubicBezTo>
                    <a:pt x="9452" y="2925"/>
                    <a:pt x="9823" y="3054"/>
                    <a:pt x="9956" y="3277"/>
                  </a:cubicBezTo>
                  <a:cubicBezTo>
                    <a:pt x="9988" y="3340"/>
                    <a:pt x="10019" y="3466"/>
                    <a:pt x="10019" y="3592"/>
                  </a:cubicBezTo>
                  <a:cubicBezTo>
                    <a:pt x="9704" y="3623"/>
                    <a:pt x="9452" y="3812"/>
                    <a:pt x="9295" y="4096"/>
                  </a:cubicBezTo>
                  <a:cubicBezTo>
                    <a:pt x="9137" y="4317"/>
                    <a:pt x="9137" y="4600"/>
                    <a:pt x="9169" y="4884"/>
                  </a:cubicBezTo>
                  <a:cubicBezTo>
                    <a:pt x="9169" y="4978"/>
                    <a:pt x="9200" y="5010"/>
                    <a:pt x="9232" y="5041"/>
                  </a:cubicBezTo>
                  <a:cubicBezTo>
                    <a:pt x="9169" y="5167"/>
                    <a:pt x="9043" y="5293"/>
                    <a:pt x="8917" y="5388"/>
                  </a:cubicBezTo>
                  <a:cubicBezTo>
                    <a:pt x="8570" y="5073"/>
                    <a:pt x="8224" y="4821"/>
                    <a:pt x="7814" y="4537"/>
                  </a:cubicBezTo>
                  <a:cubicBezTo>
                    <a:pt x="7783" y="4033"/>
                    <a:pt x="7719" y="3560"/>
                    <a:pt x="7625" y="3119"/>
                  </a:cubicBezTo>
                  <a:cubicBezTo>
                    <a:pt x="7814" y="3088"/>
                    <a:pt x="8035" y="3025"/>
                    <a:pt x="8192" y="2993"/>
                  </a:cubicBezTo>
                  <a:cubicBezTo>
                    <a:pt x="8459" y="2947"/>
                    <a:pt x="8704" y="2925"/>
                    <a:pt x="8922" y="2925"/>
                  </a:cubicBezTo>
                  <a:close/>
                  <a:moveTo>
                    <a:pt x="2868" y="3088"/>
                  </a:moveTo>
                  <a:lnTo>
                    <a:pt x="3340" y="3182"/>
                  </a:lnTo>
                  <a:cubicBezTo>
                    <a:pt x="3246" y="3623"/>
                    <a:pt x="3183" y="4096"/>
                    <a:pt x="3151" y="4600"/>
                  </a:cubicBezTo>
                  <a:cubicBezTo>
                    <a:pt x="2742" y="4884"/>
                    <a:pt x="2364" y="5199"/>
                    <a:pt x="2049" y="5482"/>
                  </a:cubicBezTo>
                  <a:cubicBezTo>
                    <a:pt x="1891" y="5325"/>
                    <a:pt x="1765" y="5199"/>
                    <a:pt x="1639" y="5041"/>
                  </a:cubicBezTo>
                  <a:cubicBezTo>
                    <a:pt x="1009" y="4253"/>
                    <a:pt x="788" y="3623"/>
                    <a:pt x="977" y="3308"/>
                  </a:cubicBezTo>
                  <a:cubicBezTo>
                    <a:pt x="1009" y="3245"/>
                    <a:pt x="1103" y="3151"/>
                    <a:pt x="1198" y="3119"/>
                  </a:cubicBezTo>
                  <a:cubicBezTo>
                    <a:pt x="1419" y="3340"/>
                    <a:pt x="1671" y="3497"/>
                    <a:pt x="1986" y="3497"/>
                  </a:cubicBezTo>
                  <a:cubicBezTo>
                    <a:pt x="2364" y="3497"/>
                    <a:pt x="2679" y="3308"/>
                    <a:pt x="2868" y="3088"/>
                  </a:cubicBezTo>
                  <a:close/>
                  <a:moveTo>
                    <a:pt x="3057" y="5451"/>
                  </a:moveTo>
                  <a:lnTo>
                    <a:pt x="3057" y="5923"/>
                  </a:lnTo>
                  <a:lnTo>
                    <a:pt x="3057" y="6364"/>
                  </a:lnTo>
                  <a:cubicBezTo>
                    <a:pt x="2868" y="6207"/>
                    <a:pt x="2679" y="6049"/>
                    <a:pt x="2521" y="5923"/>
                  </a:cubicBezTo>
                  <a:cubicBezTo>
                    <a:pt x="2679" y="5766"/>
                    <a:pt x="2868" y="5577"/>
                    <a:pt x="3057" y="5451"/>
                  </a:cubicBezTo>
                  <a:close/>
                  <a:moveTo>
                    <a:pt x="7909" y="5451"/>
                  </a:moveTo>
                  <a:cubicBezTo>
                    <a:pt x="8098" y="5577"/>
                    <a:pt x="8318" y="5766"/>
                    <a:pt x="8476" y="5923"/>
                  </a:cubicBezTo>
                  <a:cubicBezTo>
                    <a:pt x="8318" y="6081"/>
                    <a:pt x="8098" y="6238"/>
                    <a:pt x="7909" y="6364"/>
                  </a:cubicBezTo>
                  <a:lnTo>
                    <a:pt x="7909" y="5923"/>
                  </a:lnTo>
                  <a:lnTo>
                    <a:pt x="7909" y="5451"/>
                  </a:lnTo>
                  <a:close/>
                  <a:moveTo>
                    <a:pt x="5483" y="3938"/>
                  </a:moveTo>
                  <a:cubicBezTo>
                    <a:pt x="5735" y="4096"/>
                    <a:pt x="6050" y="4253"/>
                    <a:pt x="6333" y="4411"/>
                  </a:cubicBezTo>
                  <a:cubicBezTo>
                    <a:pt x="6617" y="4569"/>
                    <a:pt x="6900" y="4758"/>
                    <a:pt x="7152" y="4915"/>
                  </a:cubicBezTo>
                  <a:cubicBezTo>
                    <a:pt x="7184" y="5230"/>
                    <a:pt x="7184" y="5545"/>
                    <a:pt x="7184" y="5923"/>
                  </a:cubicBezTo>
                  <a:cubicBezTo>
                    <a:pt x="7184" y="6238"/>
                    <a:pt x="7184" y="6585"/>
                    <a:pt x="7152" y="6900"/>
                  </a:cubicBezTo>
                  <a:cubicBezTo>
                    <a:pt x="6932" y="7057"/>
                    <a:pt x="6648" y="7246"/>
                    <a:pt x="6333" y="7404"/>
                  </a:cubicBezTo>
                  <a:cubicBezTo>
                    <a:pt x="6050" y="7562"/>
                    <a:pt x="5735" y="7719"/>
                    <a:pt x="5483" y="7877"/>
                  </a:cubicBezTo>
                  <a:cubicBezTo>
                    <a:pt x="5199" y="7719"/>
                    <a:pt x="4884" y="7562"/>
                    <a:pt x="4601" y="7404"/>
                  </a:cubicBezTo>
                  <a:cubicBezTo>
                    <a:pt x="4317" y="7246"/>
                    <a:pt x="4065" y="7057"/>
                    <a:pt x="3781" y="6900"/>
                  </a:cubicBezTo>
                  <a:cubicBezTo>
                    <a:pt x="3750" y="6585"/>
                    <a:pt x="3750" y="6238"/>
                    <a:pt x="3750" y="5923"/>
                  </a:cubicBezTo>
                  <a:cubicBezTo>
                    <a:pt x="3750" y="5577"/>
                    <a:pt x="3750" y="5230"/>
                    <a:pt x="3781" y="4915"/>
                  </a:cubicBezTo>
                  <a:cubicBezTo>
                    <a:pt x="4065" y="4726"/>
                    <a:pt x="4317" y="4569"/>
                    <a:pt x="4601" y="4411"/>
                  </a:cubicBezTo>
                  <a:cubicBezTo>
                    <a:pt x="4884" y="4253"/>
                    <a:pt x="5199" y="4096"/>
                    <a:pt x="5483" y="3938"/>
                  </a:cubicBezTo>
                  <a:close/>
                  <a:moveTo>
                    <a:pt x="3876" y="7751"/>
                  </a:moveTo>
                  <a:cubicBezTo>
                    <a:pt x="4002" y="7845"/>
                    <a:pt x="4159" y="7908"/>
                    <a:pt x="4285" y="8003"/>
                  </a:cubicBezTo>
                  <a:cubicBezTo>
                    <a:pt x="4411" y="8066"/>
                    <a:pt x="4506" y="8160"/>
                    <a:pt x="4664" y="8223"/>
                  </a:cubicBezTo>
                  <a:cubicBezTo>
                    <a:pt x="4443" y="8318"/>
                    <a:pt x="4191" y="8444"/>
                    <a:pt x="4002" y="8475"/>
                  </a:cubicBezTo>
                  <a:lnTo>
                    <a:pt x="3876" y="7751"/>
                  </a:lnTo>
                  <a:close/>
                  <a:moveTo>
                    <a:pt x="7089" y="7751"/>
                  </a:moveTo>
                  <a:lnTo>
                    <a:pt x="6963" y="8475"/>
                  </a:lnTo>
                  <a:cubicBezTo>
                    <a:pt x="6711" y="8381"/>
                    <a:pt x="6522" y="8318"/>
                    <a:pt x="6302" y="8223"/>
                  </a:cubicBezTo>
                  <a:cubicBezTo>
                    <a:pt x="6396" y="8160"/>
                    <a:pt x="6554" y="8066"/>
                    <a:pt x="6680" y="8003"/>
                  </a:cubicBezTo>
                  <a:cubicBezTo>
                    <a:pt x="6806" y="7908"/>
                    <a:pt x="6963" y="7845"/>
                    <a:pt x="7089" y="7751"/>
                  </a:cubicBezTo>
                  <a:close/>
                  <a:moveTo>
                    <a:pt x="1986" y="6396"/>
                  </a:moveTo>
                  <a:cubicBezTo>
                    <a:pt x="2364" y="6711"/>
                    <a:pt x="2710" y="6963"/>
                    <a:pt x="3088" y="7278"/>
                  </a:cubicBezTo>
                  <a:cubicBezTo>
                    <a:pt x="3151" y="7814"/>
                    <a:pt x="3214" y="8286"/>
                    <a:pt x="3309" y="8696"/>
                  </a:cubicBezTo>
                  <a:cubicBezTo>
                    <a:pt x="3088" y="8727"/>
                    <a:pt x="2931" y="8790"/>
                    <a:pt x="2742" y="8790"/>
                  </a:cubicBezTo>
                  <a:cubicBezTo>
                    <a:pt x="2475" y="8836"/>
                    <a:pt x="2230" y="8858"/>
                    <a:pt x="2011" y="8858"/>
                  </a:cubicBezTo>
                  <a:cubicBezTo>
                    <a:pt x="1482" y="8858"/>
                    <a:pt x="1111" y="8730"/>
                    <a:pt x="977" y="8507"/>
                  </a:cubicBezTo>
                  <a:cubicBezTo>
                    <a:pt x="788" y="8160"/>
                    <a:pt x="1009" y="7530"/>
                    <a:pt x="1608" y="6805"/>
                  </a:cubicBezTo>
                  <a:cubicBezTo>
                    <a:pt x="1734" y="6648"/>
                    <a:pt x="1828" y="6553"/>
                    <a:pt x="1986" y="6396"/>
                  </a:cubicBezTo>
                  <a:close/>
                  <a:moveTo>
                    <a:pt x="8980" y="6364"/>
                  </a:moveTo>
                  <a:cubicBezTo>
                    <a:pt x="9137" y="6553"/>
                    <a:pt x="9232" y="6648"/>
                    <a:pt x="9358" y="6805"/>
                  </a:cubicBezTo>
                  <a:cubicBezTo>
                    <a:pt x="9956" y="7530"/>
                    <a:pt x="10177" y="8160"/>
                    <a:pt x="9988" y="8507"/>
                  </a:cubicBezTo>
                  <a:cubicBezTo>
                    <a:pt x="9858" y="8745"/>
                    <a:pt x="9505" y="8864"/>
                    <a:pt x="9000" y="8864"/>
                  </a:cubicBezTo>
                  <a:cubicBezTo>
                    <a:pt x="8770" y="8864"/>
                    <a:pt x="8509" y="8839"/>
                    <a:pt x="8224" y="8790"/>
                  </a:cubicBezTo>
                  <a:cubicBezTo>
                    <a:pt x="8035" y="8727"/>
                    <a:pt x="7877" y="8696"/>
                    <a:pt x="7656" y="8664"/>
                  </a:cubicBezTo>
                  <a:cubicBezTo>
                    <a:pt x="7751" y="8223"/>
                    <a:pt x="7814" y="7751"/>
                    <a:pt x="7877" y="7246"/>
                  </a:cubicBezTo>
                  <a:cubicBezTo>
                    <a:pt x="8255" y="6963"/>
                    <a:pt x="8665" y="6648"/>
                    <a:pt x="8980" y="6364"/>
                  </a:cubicBezTo>
                  <a:close/>
                  <a:moveTo>
                    <a:pt x="4159" y="10334"/>
                  </a:moveTo>
                  <a:cubicBezTo>
                    <a:pt x="4285" y="10334"/>
                    <a:pt x="4411" y="10397"/>
                    <a:pt x="4474" y="10491"/>
                  </a:cubicBezTo>
                  <a:cubicBezTo>
                    <a:pt x="4537" y="10554"/>
                    <a:pt x="4537" y="10649"/>
                    <a:pt x="4537" y="10743"/>
                  </a:cubicBezTo>
                  <a:cubicBezTo>
                    <a:pt x="4474" y="10838"/>
                    <a:pt x="4443" y="10901"/>
                    <a:pt x="4380" y="10964"/>
                  </a:cubicBezTo>
                  <a:cubicBezTo>
                    <a:pt x="4319" y="10994"/>
                    <a:pt x="4259" y="11008"/>
                    <a:pt x="4200" y="11008"/>
                  </a:cubicBezTo>
                  <a:cubicBezTo>
                    <a:pt x="4076" y="11008"/>
                    <a:pt x="3962" y="10945"/>
                    <a:pt x="3876" y="10838"/>
                  </a:cubicBezTo>
                  <a:cubicBezTo>
                    <a:pt x="3844" y="10743"/>
                    <a:pt x="3844" y="10680"/>
                    <a:pt x="3844" y="10554"/>
                  </a:cubicBezTo>
                  <a:cubicBezTo>
                    <a:pt x="3876" y="10491"/>
                    <a:pt x="3939" y="10397"/>
                    <a:pt x="4002" y="10365"/>
                  </a:cubicBezTo>
                  <a:cubicBezTo>
                    <a:pt x="4033" y="10334"/>
                    <a:pt x="4128" y="10334"/>
                    <a:pt x="4159" y="10334"/>
                  </a:cubicBezTo>
                  <a:close/>
                  <a:moveTo>
                    <a:pt x="5420" y="8664"/>
                  </a:moveTo>
                  <a:cubicBezTo>
                    <a:pt x="5861" y="8853"/>
                    <a:pt x="6333" y="9042"/>
                    <a:pt x="6774" y="9168"/>
                  </a:cubicBezTo>
                  <a:cubicBezTo>
                    <a:pt x="6774" y="9326"/>
                    <a:pt x="6680" y="9515"/>
                    <a:pt x="6617" y="9735"/>
                  </a:cubicBezTo>
                  <a:cubicBezTo>
                    <a:pt x="6302" y="10586"/>
                    <a:pt x="5861" y="11153"/>
                    <a:pt x="5451" y="11153"/>
                  </a:cubicBezTo>
                  <a:cubicBezTo>
                    <a:pt x="5388" y="11153"/>
                    <a:pt x="5262" y="11090"/>
                    <a:pt x="5136" y="11059"/>
                  </a:cubicBezTo>
                  <a:cubicBezTo>
                    <a:pt x="5136" y="11027"/>
                    <a:pt x="5199" y="10996"/>
                    <a:pt x="5199" y="10933"/>
                  </a:cubicBezTo>
                  <a:cubicBezTo>
                    <a:pt x="5262" y="10680"/>
                    <a:pt x="5231" y="10397"/>
                    <a:pt x="5073" y="10145"/>
                  </a:cubicBezTo>
                  <a:cubicBezTo>
                    <a:pt x="4916" y="9830"/>
                    <a:pt x="4601" y="9704"/>
                    <a:pt x="4254" y="9641"/>
                  </a:cubicBezTo>
                  <a:cubicBezTo>
                    <a:pt x="4191" y="9483"/>
                    <a:pt x="4128" y="9326"/>
                    <a:pt x="4096" y="9168"/>
                  </a:cubicBezTo>
                  <a:cubicBezTo>
                    <a:pt x="4506" y="9011"/>
                    <a:pt x="4947" y="8853"/>
                    <a:pt x="5420" y="8664"/>
                  </a:cubicBezTo>
                  <a:close/>
                  <a:moveTo>
                    <a:pt x="5420" y="0"/>
                  </a:moveTo>
                  <a:cubicBezTo>
                    <a:pt x="4727" y="0"/>
                    <a:pt x="4096" y="662"/>
                    <a:pt x="3624" y="1859"/>
                  </a:cubicBezTo>
                  <a:cubicBezTo>
                    <a:pt x="3529" y="2048"/>
                    <a:pt x="3498" y="2237"/>
                    <a:pt x="3403" y="2458"/>
                  </a:cubicBezTo>
                  <a:cubicBezTo>
                    <a:pt x="3246" y="2395"/>
                    <a:pt x="3151" y="2363"/>
                    <a:pt x="2994" y="2363"/>
                  </a:cubicBezTo>
                  <a:cubicBezTo>
                    <a:pt x="2962" y="1828"/>
                    <a:pt x="2521" y="1418"/>
                    <a:pt x="1954" y="1418"/>
                  </a:cubicBezTo>
                  <a:cubicBezTo>
                    <a:pt x="1387" y="1418"/>
                    <a:pt x="946" y="1891"/>
                    <a:pt x="946" y="2426"/>
                  </a:cubicBezTo>
                  <a:cubicBezTo>
                    <a:pt x="662" y="2552"/>
                    <a:pt x="473" y="2710"/>
                    <a:pt x="347" y="2962"/>
                  </a:cubicBezTo>
                  <a:cubicBezTo>
                    <a:pt x="1" y="3592"/>
                    <a:pt x="221" y="4443"/>
                    <a:pt x="1072" y="5419"/>
                  </a:cubicBezTo>
                  <a:cubicBezTo>
                    <a:pt x="1166" y="5577"/>
                    <a:pt x="1324" y="5766"/>
                    <a:pt x="1482" y="5892"/>
                  </a:cubicBezTo>
                  <a:cubicBezTo>
                    <a:pt x="1324" y="6049"/>
                    <a:pt x="1229" y="6207"/>
                    <a:pt x="1072" y="6364"/>
                  </a:cubicBezTo>
                  <a:cubicBezTo>
                    <a:pt x="221" y="7372"/>
                    <a:pt x="1" y="8223"/>
                    <a:pt x="347" y="8853"/>
                  </a:cubicBezTo>
                  <a:cubicBezTo>
                    <a:pt x="631" y="9326"/>
                    <a:pt x="1166" y="9578"/>
                    <a:pt x="2017" y="9578"/>
                  </a:cubicBezTo>
                  <a:cubicBezTo>
                    <a:pt x="2269" y="9578"/>
                    <a:pt x="2553" y="9515"/>
                    <a:pt x="2868" y="9483"/>
                  </a:cubicBezTo>
                  <a:lnTo>
                    <a:pt x="3466" y="9357"/>
                  </a:lnTo>
                  <a:cubicBezTo>
                    <a:pt x="3498" y="9515"/>
                    <a:pt x="3529" y="9704"/>
                    <a:pt x="3624" y="9798"/>
                  </a:cubicBezTo>
                  <a:cubicBezTo>
                    <a:pt x="3403" y="9956"/>
                    <a:pt x="3246" y="10145"/>
                    <a:pt x="3183" y="10397"/>
                  </a:cubicBezTo>
                  <a:cubicBezTo>
                    <a:pt x="3120" y="10680"/>
                    <a:pt x="3151" y="10933"/>
                    <a:pt x="3309" y="11185"/>
                  </a:cubicBezTo>
                  <a:cubicBezTo>
                    <a:pt x="3498" y="11500"/>
                    <a:pt x="3844" y="11689"/>
                    <a:pt x="4222" y="11689"/>
                  </a:cubicBezTo>
                  <a:cubicBezTo>
                    <a:pt x="4380" y="11689"/>
                    <a:pt x="4569" y="11657"/>
                    <a:pt x="4727" y="11531"/>
                  </a:cubicBezTo>
                  <a:cubicBezTo>
                    <a:pt x="4947" y="11689"/>
                    <a:pt x="5199" y="11815"/>
                    <a:pt x="5483" y="11815"/>
                  </a:cubicBezTo>
                  <a:cubicBezTo>
                    <a:pt x="6176" y="11815"/>
                    <a:pt x="6806" y="11153"/>
                    <a:pt x="7278" y="9956"/>
                  </a:cubicBezTo>
                  <a:cubicBezTo>
                    <a:pt x="7373" y="9767"/>
                    <a:pt x="7404" y="9578"/>
                    <a:pt x="7467" y="9357"/>
                  </a:cubicBezTo>
                  <a:cubicBezTo>
                    <a:pt x="7688" y="9420"/>
                    <a:pt x="7909" y="9452"/>
                    <a:pt x="8098" y="9483"/>
                  </a:cubicBezTo>
                  <a:cubicBezTo>
                    <a:pt x="8413" y="9515"/>
                    <a:pt x="8696" y="9578"/>
                    <a:pt x="8980" y="9578"/>
                  </a:cubicBezTo>
                  <a:cubicBezTo>
                    <a:pt x="9767" y="9578"/>
                    <a:pt x="10366" y="9326"/>
                    <a:pt x="10618" y="8853"/>
                  </a:cubicBezTo>
                  <a:cubicBezTo>
                    <a:pt x="10996" y="8223"/>
                    <a:pt x="10744" y="7372"/>
                    <a:pt x="9925" y="6364"/>
                  </a:cubicBezTo>
                  <a:cubicBezTo>
                    <a:pt x="9799" y="6207"/>
                    <a:pt x="9641" y="6049"/>
                    <a:pt x="9484" y="5892"/>
                  </a:cubicBezTo>
                  <a:cubicBezTo>
                    <a:pt x="9610" y="5797"/>
                    <a:pt x="9673" y="5671"/>
                    <a:pt x="9799" y="5577"/>
                  </a:cubicBezTo>
                  <a:cubicBezTo>
                    <a:pt x="9956" y="5671"/>
                    <a:pt x="10114" y="5703"/>
                    <a:pt x="10240" y="5703"/>
                  </a:cubicBezTo>
                  <a:cubicBezTo>
                    <a:pt x="10586" y="5703"/>
                    <a:pt x="10933" y="5514"/>
                    <a:pt x="11154" y="5199"/>
                  </a:cubicBezTo>
                  <a:cubicBezTo>
                    <a:pt x="11248" y="4915"/>
                    <a:pt x="11280" y="4663"/>
                    <a:pt x="11217" y="4380"/>
                  </a:cubicBezTo>
                  <a:cubicBezTo>
                    <a:pt x="11122" y="4096"/>
                    <a:pt x="10965" y="3875"/>
                    <a:pt x="10744" y="3749"/>
                  </a:cubicBezTo>
                  <a:cubicBezTo>
                    <a:pt x="10775" y="3466"/>
                    <a:pt x="10712" y="3182"/>
                    <a:pt x="10586" y="2962"/>
                  </a:cubicBezTo>
                  <a:cubicBezTo>
                    <a:pt x="10325" y="2486"/>
                    <a:pt x="9740" y="2262"/>
                    <a:pt x="8927" y="2262"/>
                  </a:cubicBezTo>
                  <a:cubicBezTo>
                    <a:pt x="8663" y="2262"/>
                    <a:pt x="8375" y="2285"/>
                    <a:pt x="8066" y="2332"/>
                  </a:cubicBezTo>
                  <a:cubicBezTo>
                    <a:pt x="7877" y="2363"/>
                    <a:pt x="7656" y="2395"/>
                    <a:pt x="7436" y="2458"/>
                  </a:cubicBezTo>
                  <a:cubicBezTo>
                    <a:pt x="7341" y="2237"/>
                    <a:pt x="7310" y="2017"/>
                    <a:pt x="7247" y="1859"/>
                  </a:cubicBezTo>
                  <a:cubicBezTo>
                    <a:pt x="6806" y="630"/>
                    <a:pt x="6144" y="0"/>
                    <a:pt x="54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11" name="Google Shape;9911;p67"/>
          <p:cNvGrpSpPr/>
          <p:nvPr/>
        </p:nvGrpSpPr>
        <p:grpSpPr>
          <a:xfrm>
            <a:off x="6214778" y="3339207"/>
            <a:ext cx="332464" cy="353180"/>
            <a:chOff x="-24330250" y="2340425"/>
            <a:chExt cx="278050" cy="29537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912" name="Google Shape;9912;p67"/>
            <p:cNvSpPr/>
            <p:nvPr/>
          </p:nvSpPr>
          <p:spPr>
            <a:xfrm>
              <a:off x="-24330250" y="2340425"/>
              <a:ext cx="278050" cy="295375"/>
            </a:xfrm>
            <a:custGeom>
              <a:avLst/>
              <a:gdLst/>
              <a:ahLst/>
              <a:cxnLst/>
              <a:rect l="l" t="t" r="r" b="b"/>
              <a:pathLst>
                <a:path w="11122" h="11815" extrusionOk="0">
                  <a:moveTo>
                    <a:pt x="5577" y="693"/>
                  </a:moveTo>
                  <a:cubicBezTo>
                    <a:pt x="6711" y="693"/>
                    <a:pt x="7656" y="1638"/>
                    <a:pt x="7656" y="2804"/>
                  </a:cubicBezTo>
                  <a:lnTo>
                    <a:pt x="7656" y="3151"/>
                  </a:lnTo>
                  <a:cubicBezTo>
                    <a:pt x="7656" y="3340"/>
                    <a:pt x="7499" y="3497"/>
                    <a:pt x="7310" y="3497"/>
                  </a:cubicBezTo>
                  <a:lnTo>
                    <a:pt x="5924" y="3497"/>
                  </a:lnTo>
                  <a:lnTo>
                    <a:pt x="5924" y="3151"/>
                  </a:lnTo>
                  <a:cubicBezTo>
                    <a:pt x="5924" y="2962"/>
                    <a:pt x="5766" y="2804"/>
                    <a:pt x="5577" y="2804"/>
                  </a:cubicBezTo>
                  <a:cubicBezTo>
                    <a:pt x="5357" y="2804"/>
                    <a:pt x="5199" y="2962"/>
                    <a:pt x="5199" y="3151"/>
                  </a:cubicBezTo>
                  <a:lnTo>
                    <a:pt x="5199" y="3497"/>
                  </a:lnTo>
                  <a:lnTo>
                    <a:pt x="3844" y="3497"/>
                  </a:lnTo>
                  <a:cubicBezTo>
                    <a:pt x="3624" y="3497"/>
                    <a:pt x="3466" y="3340"/>
                    <a:pt x="3466" y="3151"/>
                  </a:cubicBezTo>
                  <a:lnTo>
                    <a:pt x="3466" y="2804"/>
                  </a:lnTo>
                  <a:cubicBezTo>
                    <a:pt x="3466" y="1638"/>
                    <a:pt x="4411" y="693"/>
                    <a:pt x="5577" y="693"/>
                  </a:cubicBezTo>
                  <a:close/>
                  <a:moveTo>
                    <a:pt x="8318" y="2867"/>
                  </a:moveTo>
                  <a:cubicBezTo>
                    <a:pt x="8728" y="2993"/>
                    <a:pt x="9043" y="3371"/>
                    <a:pt x="9043" y="3844"/>
                  </a:cubicBezTo>
                  <a:lnTo>
                    <a:pt x="9043" y="8727"/>
                  </a:lnTo>
                  <a:cubicBezTo>
                    <a:pt x="9043" y="9326"/>
                    <a:pt x="8570" y="9767"/>
                    <a:pt x="8003" y="9767"/>
                  </a:cubicBezTo>
                  <a:lnTo>
                    <a:pt x="5924" y="9767"/>
                  </a:lnTo>
                  <a:lnTo>
                    <a:pt x="5924" y="7309"/>
                  </a:lnTo>
                  <a:cubicBezTo>
                    <a:pt x="5924" y="7120"/>
                    <a:pt x="5766" y="6963"/>
                    <a:pt x="5577" y="6963"/>
                  </a:cubicBezTo>
                  <a:cubicBezTo>
                    <a:pt x="5357" y="6963"/>
                    <a:pt x="5199" y="7120"/>
                    <a:pt x="5199" y="7309"/>
                  </a:cubicBezTo>
                  <a:lnTo>
                    <a:pt x="5199" y="9767"/>
                  </a:lnTo>
                  <a:lnTo>
                    <a:pt x="3120" y="9767"/>
                  </a:lnTo>
                  <a:cubicBezTo>
                    <a:pt x="2521" y="9767"/>
                    <a:pt x="2112" y="9294"/>
                    <a:pt x="2112" y="8727"/>
                  </a:cubicBezTo>
                  <a:lnTo>
                    <a:pt x="2112" y="3844"/>
                  </a:lnTo>
                  <a:cubicBezTo>
                    <a:pt x="2112" y="3434"/>
                    <a:pt x="2364" y="3025"/>
                    <a:pt x="2805" y="2867"/>
                  </a:cubicBezTo>
                  <a:lnTo>
                    <a:pt x="2805" y="3151"/>
                  </a:lnTo>
                  <a:cubicBezTo>
                    <a:pt x="2805" y="3749"/>
                    <a:pt x="3277" y="4159"/>
                    <a:pt x="3844" y="4159"/>
                  </a:cubicBezTo>
                  <a:lnTo>
                    <a:pt x="7310" y="4159"/>
                  </a:lnTo>
                  <a:cubicBezTo>
                    <a:pt x="7877" y="4159"/>
                    <a:pt x="8318" y="3686"/>
                    <a:pt x="8318" y="3151"/>
                  </a:cubicBezTo>
                  <a:lnTo>
                    <a:pt x="8318" y="2867"/>
                  </a:lnTo>
                  <a:close/>
                  <a:moveTo>
                    <a:pt x="7972" y="693"/>
                  </a:moveTo>
                  <a:cubicBezTo>
                    <a:pt x="9326" y="693"/>
                    <a:pt x="10429" y="1796"/>
                    <a:pt x="10429" y="3151"/>
                  </a:cubicBezTo>
                  <a:lnTo>
                    <a:pt x="10429" y="8727"/>
                  </a:lnTo>
                  <a:lnTo>
                    <a:pt x="10397" y="8727"/>
                  </a:lnTo>
                  <a:cubicBezTo>
                    <a:pt x="10397" y="10082"/>
                    <a:pt x="9295" y="11184"/>
                    <a:pt x="7972" y="11184"/>
                  </a:cubicBezTo>
                  <a:lnTo>
                    <a:pt x="3120" y="11184"/>
                  </a:lnTo>
                  <a:cubicBezTo>
                    <a:pt x="1797" y="11184"/>
                    <a:pt x="694" y="10082"/>
                    <a:pt x="694" y="8727"/>
                  </a:cubicBezTo>
                  <a:lnTo>
                    <a:pt x="694" y="3151"/>
                  </a:lnTo>
                  <a:cubicBezTo>
                    <a:pt x="694" y="1796"/>
                    <a:pt x="1797" y="693"/>
                    <a:pt x="3120" y="693"/>
                  </a:cubicBezTo>
                  <a:lnTo>
                    <a:pt x="3718" y="693"/>
                  </a:lnTo>
                  <a:cubicBezTo>
                    <a:pt x="3277" y="1071"/>
                    <a:pt x="2994" y="1575"/>
                    <a:pt x="2868" y="2111"/>
                  </a:cubicBezTo>
                  <a:cubicBezTo>
                    <a:pt x="2017" y="2237"/>
                    <a:pt x="1387" y="2993"/>
                    <a:pt x="1387" y="3844"/>
                  </a:cubicBezTo>
                  <a:lnTo>
                    <a:pt x="1387" y="8727"/>
                  </a:lnTo>
                  <a:cubicBezTo>
                    <a:pt x="1387" y="9672"/>
                    <a:pt x="2175" y="10460"/>
                    <a:pt x="3120" y="10460"/>
                  </a:cubicBezTo>
                  <a:lnTo>
                    <a:pt x="7972" y="10460"/>
                  </a:lnTo>
                  <a:cubicBezTo>
                    <a:pt x="8917" y="10460"/>
                    <a:pt x="9704" y="9672"/>
                    <a:pt x="9704" y="8727"/>
                  </a:cubicBezTo>
                  <a:lnTo>
                    <a:pt x="9704" y="3844"/>
                  </a:lnTo>
                  <a:cubicBezTo>
                    <a:pt x="9704" y="2993"/>
                    <a:pt x="9074" y="2237"/>
                    <a:pt x="8255" y="2111"/>
                  </a:cubicBezTo>
                  <a:cubicBezTo>
                    <a:pt x="8098" y="1575"/>
                    <a:pt x="7814" y="1071"/>
                    <a:pt x="7373" y="693"/>
                  </a:cubicBezTo>
                  <a:close/>
                  <a:moveTo>
                    <a:pt x="3120" y="0"/>
                  </a:moveTo>
                  <a:cubicBezTo>
                    <a:pt x="1387" y="0"/>
                    <a:pt x="1" y="1418"/>
                    <a:pt x="1" y="3119"/>
                  </a:cubicBezTo>
                  <a:lnTo>
                    <a:pt x="1" y="8695"/>
                  </a:lnTo>
                  <a:cubicBezTo>
                    <a:pt x="1" y="10428"/>
                    <a:pt x="1418" y="11814"/>
                    <a:pt x="3120" y="11814"/>
                  </a:cubicBezTo>
                  <a:lnTo>
                    <a:pt x="7972" y="11814"/>
                  </a:lnTo>
                  <a:cubicBezTo>
                    <a:pt x="9704" y="11814"/>
                    <a:pt x="11091" y="10397"/>
                    <a:pt x="11091" y="8695"/>
                  </a:cubicBezTo>
                  <a:lnTo>
                    <a:pt x="11091" y="3119"/>
                  </a:lnTo>
                  <a:cubicBezTo>
                    <a:pt x="11122" y="1418"/>
                    <a:pt x="9704" y="0"/>
                    <a:pt x="79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3" name="Google Shape;9913;p67"/>
            <p:cNvSpPr/>
            <p:nvPr/>
          </p:nvSpPr>
          <p:spPr>
            <a:xfrm>
              <a:off x="-24225500" y="2375850"/>
              <a:ext cx="68550" cy="34700"/>
            </a:xfrm>
            <a:custGeom>
              <a:avLst/>
              <a:gdLst/>
              <a:ahLst/>
              <a:cxnLst/>
              <a:rect l="l" t="t" r="r" b="b"/>
              <a:pathLst>
                <a:path w="2742" h="1388" extrusionOk="0">
                  <a:moveTo>
                    <a:pt x="1387" y="1"/>
                  </a:moveTo>
                  <a:cubicBezTo>
                    <a:pt x="789" y="1"/>
                    <a:pt x="284" y="347"/>
                    <a:pt x="64" y="914"/>
                  </a:cubicBezTo>
                  <a:cubicBezTo>
                    <a:pt x="1" y="1103"/>
                    <a:pt x="64" y="1293"/>
                    <a:pt x="284" y="1324"/>
                  </a:cubicBezTo>
                  <a:cubicBezTo>
                    <a:pt x="330" y="1347"/>
                    <a:pt x="375" y="1357"/>
                    <a:pt x="418" y="1357"/>
                  </a:cubicBezTo>
                  <a:cubicBezTo>
                    <a:pt x="555" y="1357"/>
                    <a:pt x="670" y="1255"/>
                    <a:pt x="694" y="1135"/>
                  </a:cubicBezTo>
                  <a:cubicBezTo>
                    <a:pt x="789" y="851"/>
                    <a:pt x="1072" y="662"/>
                    <a:pt x="1387" y="662"/>
                  </a:cubicBezTo>
                  <a:cubicBezTo>
                    <a:pt x="1639" y="662"/>
                    <a:pt x="1923" y="851"/>
                    <a:pt x="2049" y="1135"/>
                  </a:cubicBezTo>
                  <a:cubicBezTo>
                    <a:pt x="2080" y="1293"/>
                    <a:pt x="2238" y="1387"/>
                    <a:pt x="2364" y="1387"/>
                  </a:cubicBezTo>
                  <a:cubicBezTo>
                    <a:pt x="2395" y="1387"/>
                    <a:pt x="2427" y="1387"/>
                    <a:pt x="2490" y="1324"/>
                  </a:cubicBezTo>
                  <a:cubicBezTo>
                    <a:pt x="2679" y="1261"/>
                    <a:pt x="2742" y="1072"/>
                    <a:pt x="2679" y="914"/>
                  </a:cubicBezTo>
                  <a:cubicBezTo>
                    <a:pt x="2490" y="347"/>
                    <a:pt x="1954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4" name="Google Shape;9914;p67"/>
            <p:cNvSpPr/>
            <p:nvPr/>
          </p:nvSpPr>
          <p:spPr>
            <a:xfrm>
              <a:off x="-24260925" y="2462500"/>
              <a:ext cx="138650" cy="17350"/>
            </a:xfrm>
            <a:custGeom>
              <a:avLst/>
              <a:gdLst/>
              <a:ahLst/>
              <a:cxnLst/>
              <a:rect l="l" t="t" r="r" b="b"/>
              <a:pathLst>
                <a:path w="5546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lnTo>
                    <a:pt x="5199" y="693"/>
                  </a:lnTo>
                  <a:cubicBezTo>
                    <a:pt x="5388" y="693"/>
                    <a:pt x="5545" y="536"/>
                    <a:pt x="5545" y="347"/>
                  </a:cubicBezTo>
                  <a:cubicBezTo>
                    <a:pt x="5545" y="158"/>
                    <a:pt x="5388" y="0"/>
                    <a:pt x="51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5" name="Google Shape;9915;p67"/>
            <p:cNvSpPr/>
            <p:nvPr/>
          </p:nvSpPr>
          <p:spPr>
            <a:xfrm>
              <a:off x="-24260150" y="2515275"/>
              <a:ext cx="43350" cy="18125"/>
            </a:xfrm>
            <a:custGeom>
              <a:avLst/>
              <a:gdLst/>
              <a:ahLst/>
              <a:cxnLst/>
              <a:rect l="l" t="t" r="r" b="b"/>
              <a:pathLst>
                <a:path w="1734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387" y="725"/>
                  </a:lnTo>
                  <a:cubicBezTo>
                    <a:pt x="1576" y="725"/>
                    <a:pt x="1733" y="567"/>
                    <a:pt x="1733" y="378"/>
                  </a:cubicBezTo>
                  <a:cubicBezTo>
                    <a:pt x="1702" y="158"/>
                    <a:pt x="1544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6" name="Google Shape;9916;p67"/>
            <p:cNvSpPr/>
            <p:nvPr/>
          </p:nvSpPr>
          <p:spPr>
            <a:xfrm>
              <a:off x="-24260925" y="2549925"/>
              <a:ext cx="35450" cy="18125"/>
            </a:xfrm>
            <a:custGeom>
              <a:avLst/>
              <a:gdLst/>
              <a:ahLst/>
              <a:cxnLst/>
              <a:rect l="l" t="t" r="r" b="b"/>
              <a:pathLst>
                <a:path w="1418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1071" y="725"/>
                  </a:lnTo>
                  <a:cubicBezTo>
                    <a:pt x="1260" y="725"/>
                    <a:pt x="1418" y="567"/>
                    <a:pt x="1418" y="347"/>
                  </a:cubicBezTo>
                  <a:cubicBezTo>
                    <a:pt x="1418" y="158"/>
                    <a:pt x="1260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7" name="Google Shape;9917;p67"/>
            <p:cNvSpPr/>
            <p:nvPr/>
          </p:nvSpPr>
          <p:spPr>
            <a:xfrm>
              <a:off x="-24165625" y="2515275"/>
              <a:ext cx="43350" cy="18125"/>
            </a:xfrm>
            <a:custGeom>
              <a:avLst/>
              <a:gdLst/>
              <a:ahLst/>
              <a:cxnLst/>
              <a:rect l="l" t="t" r="r" b="b"/>
              <a:pathLst>
                <a:path w="1734" h="725" extrusionOk="0">
                  <a:moveTo>
                    <a:pt x="378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78" y="725"/>
                  </a:cubicBezTo>
                  <a:lnTo>
                    <a:pt x="1387" y="725"/>
                  </a:lnTo>
                  <a:cubicBezTo>
                    <a:pt x="1576" y="725"/>
                    <a:pt x="1733" y="567"/>
                    <a:pt x="1733" y="378"/>
                  </a:cubicBezTo>
                  <a:cubicBezTo>
                    <a:pt x="1733" y="158"/>
                    <a:pt x="1576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8" name="Google Shape;9918;p67"/>
            <p:cNvSpPr/>
            <p:nvPr/>
          </p:nvSpPr>
          <p:spPr>
            <a:xfrm>
              <a:off x="-24157750" y="2549925"/>
              <a:ext cx="35475" cy="18125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47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19" name="Google Shape;9919;p67"/>
          <p:cNvGrpSpPr/>
          <p:nvPr/>
        </p:nvGrpSpPr>
        <p:grpSpPr>
          <a:xfrm>
            <a:off x="6204420" y="3780420"/>
            <a:ext cx="353180" cy="353180"/>
            <a:chOff x="-24338900" y="2710600"/>
            <a:chExt cx="295375" cy="29537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920" name="Google Shape;9920;p67"/>
            <p:cNvSpPr/>
            <p:nvPr/>
          </p:nvSpPr>
          <p:spPr>
            <a:xfrm>
              <a:off x="-24250700" y="2816925"/>
              <a:ext cx="123675" cy="103200"/>
            </a:xfrm>
            <a:custGeom>
              <a:avLst/>
              <a:gdLst/>
              <a:ahLst/>
              <a:cxnLst/>
              <a:rect l="l" t="t" r="r" b="b"/>
              <a:pathLst>
                <a:path w="4947" h="4128" extrusionOk="0">
                  <a:moveTo>
                    <a:pt x="3403" y="662"/>
                  </a:moveTo>
                  <a:cubicBezTo>
                    <a:pt x="3813" y="662"/>
                    <a:pt x="4128" y="977"/>
                    <a:pt x="4128" y="1387"/>
                  </a:cubicBezTo>
                  <a:cubicBezTo>
                    <a:pt x="4128" y="1922"/>
                    <a:pt x="3561" y="2363"/>
                    <a:pt x="2710" y="3025"/>
                  </a:cubicBezTo>
                  <a:cubicBezTo>
                    <a:pt x="2584" y="3119"/>
                    <a:pt x="2490" y="3182"/>
                    <a:pt x="2395" y="3309"/>
                  </a:cubicBezTo>
                  <a:cubicBezTo>
                    <a:pt x="2269" y="3214"/>
                    <a:pt x="2143" y="3151"/>
                    <a:pt x="2080" y="3025"/>
                  </a:cubicBezTo>
                  <a:cubicBezTo>
                    <a:pt x="1198" y="2363"/>
                    <a:pt x="662" y="1891"/>
                    <a:pt x="662" y="1387"/>
                  </a:cubicBezTo>
                  <a:cubicBezTo>
                    <a:pt x="662" y="946"/>
                    <a:pt x="977" y="662"/>
                    <a:pt x="1355" y="662"/>
                  </a:cubicBezTo>
                  <a:cubicBezTo>
                    <a:pt x="1860" y="662"/>
                    <a:pt x="2080" y="1229"/>
                    <a:pt x="2080" y="1261"/>
                  </a:cubicBezTo>
                  <a:cubicBezTo>
                    <a:pt x="2112" y="1418"/>
                    <a:pt x="2238" y="1481"/>
                    <a:pt x="2395" y="1481"/>
                  </a:cubicBezTo>
                  <a:cubicBezTo>
                    <a:pt x="2553" y="1481"/>
                    <a:pt x="2647" y="1355"/>
                    <a:pt x="2710" y="1261"/>
                  </a:cubicBezTo>
                  <a:cubicBezTo>
                    <a:pt x="2710" y="1229"/>
                    <a:pt x="2899" y="662"/>
                    <a:pt x="3403" y="662"/>
                  </a:cubicBezTo>
                  <a:close/>
                  <a:moveTo>
                    <a:pt x="1355" y="1"/>
                  </a:moveTo>
                  <a:cubicBezTo>
                    <a:pt x="568" y="1"/>
                    <a:pt x="1" y="631"/>
                    <a:pt x="1" y="1418"/>
                  </a:cubicBezTo>
                  <a:cubicBezTo>
                    <a:pt x="1" y="2269"/>
                    <a:pt x="694" y="2836"/>
                    <a:pt x="1671" y="3624"/>
                  </a:cubicBezTo>
                  <a:cubicBezTo>
                    <a:pt x="1828" y="3750"/>
                    <a:pt x="2049" y="3907"/>
                    <a:pt x="2238" y="4065"/>
                  </a:cubicBezTo>
                  <a:cubicBezTo>
                    <a:pt x="2301" y="4096"/>
                    <a:pt x="2395" y="4128"/>
                    <a:pt x="2458" y="4128"/>
                  </a:cubicBezTo>
                  <a:cubicBezTo>
                    <a:pt x="2553" y="4128"/>
                    <a:pt x="2616" y="4096"/>
                    <a:pt x="2710" y="4065"/>
                  </a:cubicBezTo>
                  <a:cubicBezTo>
                    <a:pt x="2899" y="3907"/>
                    <a:pt x="3057" y="3718"/>
                    <a:pt x="3246" y="3624"/>
                  </a:cubicBezTo>
                  <a:cubicBezTo>
                    <a:pt x="4254" y="2836"/>
                    <a:pt x="4947" y="2269"/>
                    <a:pt x="4947" y="1418"/>
                  </a:cubicBezTo>
                  <a:cubicBezTo>
                    <a:pt x="4821" y="599"/>
                    <a:pt x="4191" y="1"/>
                    <a:pt x="3403" y="1"/>
                  </a:cubicBezTo>
                  <a:cubicBezTo>
                    <a:pt x="3025" y="1"/>
                    <a:pt x="2616" y="158"/>
                    <a:pt x="2395" y="505"/>
                  </a:cubicBezTo>
                  <a:cubicBezTo>
                    <a:pt x="2112" y="190"/>
                    <a:pt x="1765" y="1"/>
                    <a:pt x="13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1" name="Google Shape;9921;p67"/>
            <p:cNvSpPr/>
            <p:nvPr/>
          </p:nvSpPr>
          <p:spPr>
            <a:xfrm>
              <a:off x="-24338900" y="2710600"/>
              <a:ext cx="295375" cy="295375"/>
            </a:xfrm>
            <a:custGeom>
              <a:avLst/>
              <a:gdLst/>
              <a:ahLst/>
              <a:cxnLst/>
              <a:rect l="l" t="t" r="r" b="b"/>
              <a:pathLst>
                <a:path w="11815" h="11815" extrusionOk="0">
                  <a:moveTo>
                    <a:pt x="7341" y="725"/>
                  </a:moveTo>
                  <a:cubicBezTo>
                    <a:pt x="7530" y="725"/>
                    <a:pt x="7687" y="882"/>
                    <a:pt x="7687" y="1103"/>
                  </a:cubicBezTo>
                  <a:lnTo>
                    <a:pt x="7687" y="3844"/>
                  </a:lnTo>
                  <a:cubicBezTo>
                    <a:pt x="7687" y="4033"/>
                    <a:pt x="7845" y="4222"/>
                    <a:pt x="8034" y="4222"/>
                  </a:cubicBezTo>
                  <a:lnTo>
                    <a:pt x="10806" y="4222"/>
                  </a:lnTo>
                  <a:cubicBezTo>
                    <a:pt x="10995" y="4222"/>
                    <a:pt x="11153" y="4380"/>
                    <a:pt x="11153" y="4569"/>
                  </a:cubicBezTo>
                  <a:lnTo>
                    <a:pt x="11153" y="7309"/>
                  </a:lnTo>
                  <a:cubicBezTo>
                    <a:pt x="11153" y="7530"/>
                    <a:pt x="10995" y="7688"/>
                    <a:pt x="10806" y="7688"/>
                  </a:cubicBezTo>
                  <a:lnTo>
                    <a:pt x="8034" y="7688"/>
                  </a:lnTo>
                  <a:cubicBezTo>
                    <a:pt x="7845" y="7688"/>
                    <a:pt x="7687" y="7845"/>
                    <a:pt x="7687" y="8034"/>
                  </a:cubicBezTo>
                  <a:lnTo>
                    <a:pt x="7687" y="10775"/>
                  </a:lnTo>
                  <a:cubicBezTo>
                    <a:pt x="7687" y="10996"/>
                    <a:pt x="7530" y="11153"/>
                    <a:pt x="7341" y="11153"/>
                  </a:cubicBezTo>
                  <a:lnTo>
                    <a:pt x="4568" y="11153"/>
                  </a:lnTo>
                  <a:cubicBezTo>
                    <a:pt x="4379" y="11153"/>
                    <a:pt x="4222" y="10996"/>
                    <a:pt x="4222" y="10775"/>
                  </a:cubicBezTo>
                  <a:lnTo>
                    <a:pt x="4222" y="8034"/>
                  </a:lnTo>
                  <a:cubicBezTo>
                    <a:pt x="4222" y="7845"/>
                    <a:pt x="4064" y="7688"/>
                    <a:pt x="3875" y="7688"/>
                  </a:cubicBezTo>
                  <a:lnTo>
                    <a:pt x="1103" y="7688"/>
                  </a:lnTo>
                  <a:cubicBezTo>
                    <a:pt x="914" y="7688"/>
                    <a:pt x="756" y="7530"/>
                    <a:pt x="756" y="7309"/>
                  </a:cubicBezTo>
                  <a:lnTo>
                    <a:pt x="756" y="4569"/>
                  </a:lnTo>
                  <a:cubicBezTo>
                    <a:pt x="756" y="4380"/>
                    <a:pt x="914" y="4222"/>
                    <a:pt x="1103" y="4222"/>
                  </a:cubicBezTo>
                  <a:lnTo>
                    <a:pt x="3875" y="4222"/>
                  </a:lnTo>
                  <a:cubicBezTo>
                    <a:pt x="4064" y="4222"/>
                    <a:pt x="4222" y="4033"/>
                    <a:pt x="4222" y="3844"/>
                  </a:cubicBezTo>
                  <a:lnTo>
                    <a:pt x="4222" y="1103"/>
                  </a:lnTo>
                  <a:cubicBezTo>
                    <a:pt x="4222" y="882"/>
                    <a:pt x="4379" y="725"/>
                    <a:pt x="4568" y="725"/>
                  </a:cubicBezTo>
                  <a:close/>
                  <a:moveTo>
                    <a:pt x="4537" y="0"/>
                  </a:moveTo>
                  <a:cubicBezTo>
                    <a:pt x="3938" y="0"/>
                    <a:pt x="3466" y="473"/>
                    <a:pt x="3466" y="1072"/>
                  </a:cubicBezTo>
                  <a:lnTo>
                    <a:pt x="3466" y="3466"/>
                  </a:lnTo>
                  <a:lnTo>
                    <a:pt x="1071" y="3466"/>
                  </a:lnTo>
                  <a:cubicBezTo>
                    <a:pt x="473" y="3466"/>
                    <a:pt x="0" y="3938"/>
                    <a:pt x="0" y="4537"/>
                  </a:cubicBezTo>
                  <a:lnTo>
                    <a:pt x="0" y="7278"/>
                  </a:lnTo>
                  <a:cubicBezTo>
                    <a:pt x="0" y="7877"/>
                    <a:pt x="473" y="8349"/>
                    <a:pt x="1071" y="8349"/>
                  </a:cubicBezTo>
                  <a:lnTo>
                    <a:pt x="3466" y="8349"/>
                  </a:lnTo>
                  <a:lnTo>
                    <a:pt x="3466" y="10743"/>
                  </a:lnTo>
                  <a:cubicBezTo>
                    <a:pt x="3466" y="11342"/>
                    <a:pt x="3938" y="11815"/>
                    <a:pt x="4537" y="11815"/>
                  </a:cubicBezTo>
                  <a:lnTo>
                    <a:pt x="7309" y="11815"/>
                  </a:lnTo>
                  <a:cubicBezTo>
                    <a:pt x="7876" y="11815"/>
                    <a:pt x="8349" y="11342"/>
                    <a:pt x="8349" y="10743"/>
                  </a:cubicBezTo>
                  <a:lnTo>
                    <a:pt x="8349" y="8349"/>
                  </a:lnTo>
                  <a:lnTo>
                    <a:pt x="10743" y="8349"/>
                  </a:lnTo>
                  <a:cubicBezTo>
                    <a:pt x="11342" y="8349"/>
                    <a:pt x="11815" y="7877"/>
                    <a:pt x="11815" y="7278"/>
                  </a:cubicBezTo>
                  <a:lnTo>
                    <a:pt x="11815" y="4537"/>
                  </a:lnTo>
                  <a:cubicBezTo>
                    <a:pt x="11815" y="3938"/>
                    <a:pt x="11342" y="3466"/>
                    <a:pt x="10743" y="3466"/>
                  </a:cubicBezTo>
                  <a:lnTo>
                    <a:pt x="8349" y="3466"/>
                  </a:lnTo>
                  <a:lnTo>
                    <a:pt x="8349" y="1072"/>
                  </a:lnTo>
                  <a:cubicBezTo>
                    <a:pt x="8349" y="473"/>
                    <a:pt x="7876" y="0"/>
                    <a:pt x="73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22" name="Google Shape;9922;p67"/>
          <p:cNvGrpSpPr/>
          <p:nvPr/>
        </p:nvGrpSpPr>
        <p:grpSpPr>
          <a:xfrm>
            <a:off x="7995419" y="3339805"/>
            <a:ext cx="355063" cy="351984"/>
            <a:chOff x="-22859750" y="2335900"/>
            <a:chExt cx="296950" cy="29437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923" name="Google Shape;9923;p67"/>
            <p:cNvSpPr/>
            <p:nvPr/>
          </p:nvSpPr>
          <p:spPr>
            <a:xfrm>
              <a:off x="-22859750" y="2335900"/>
              <a:ext cx="296950" cy="294375"/>
            </a:xfrm>
            <a:custGeom>
              <a:avLst/>
              <a:gdLst/>
              <a:ahLst/>
              <a:cxnLst/>
              <a:rect l="l" t="t" r="r" b="b"/>
              <a:pathLst>
                <a:path w="11878" h="11775" extrusionOk="0">
                  <a:moveTo>
                    <a:pt x="7306" y="663"/>
                  </a:moveTo>
                  <a:cubicBezTo>
                    <a:pt x="7389" y="663"/>
                    <a:pt x="7475" y="671"/>
                    <a:pt x="7562" y="685"/>
                  </a:cubicBezTo>
                  <a:cubicBezTo>
                    <a:pt x="7814" y="780"/>
                    <a:pt x="8034" y="937"/>
                    <a:pt x="8192" y="1126"/>
                  </a:cubicBezTo>
                  <a:cubicBezTo>
                    <a:pt x="7908" y="1189"/>
                    <a:pt x="7656" y="1347"/>
                    <a:pt x="7467" y="1567"/>
                  </a:cubicBezTo>
                  <a:cubicBezTo>
                    <a:pt x="7341" y="1662"/>
                    <a:pt x="7341" y="1914"/>
                    <a:pt x="7467" y="2008"/>
                  </a:cubicBezTo>
                  <a:cubicBezTo>
                    <a:pt x="7530" y="2071"/>
                    <a:pt x="7617" y="2103"/>
                    <a:pt x="7703" y="2103"/>
                  </a:cubicBezTo>
                  <a:cubicBezTo>
                    <a:pt x="7790" y="2103"/>
                    <a:pt x="7877" y="2071"/>
                    <a:pt x="7940" y="2008"/>
                  </a:cubicBezTo>
                  <a:cubicBezTo>
                    <a:pt x="8129" y="1819"/>
                    <a:pt x="8412" y="1693"/>
                    <a:pt x="8696" y="1693"/>
                  </a:cubicBezTo>
                  <a:cubicBezTo>
                    <a:pt x="8979" y="1693"/>
                    <a:pt x="9231" y="1819"/>
                    <a:pt x="9452" y="2008"/>
                  </a:cubicBezTo>
                  <a:cubicBezTo>
                    <a:pt x="9767" y="2355"/>
                    <a:pt x="9830" y="2764"/>
                    <a:pt x="9673" y="3174"/>
                  </a:cubicBezTo>
                  <a:cubicBezTo>
                    <a:pt x="9389" y="3237"/>
                    <a:pt x="9137" y="3395"/>
                    <a:pt x="8885" y="3584"/>
                  </a:cubicBezTo>
                  <a:cubicBezTo>
                    <a:pt x="8759" y="3710"/>
                    <a:pt x="8759" y="3962"/>
                    <a:pt x="8885" y="4056"/>
                  </a:cubicBezTo>
                  <a:cubicBezTo>
                    <a:pt x="8948" y="4119"/>
                    <a:pt x="9035" y="4151"/>
                    <a:pt x="9121" y="4151"/>
                  </a:cubicBezTo>
                  <a:cubicBezTo>
                    <a:pt x="9208" y="4151"/>
                    <a:pt x="9294" y="4119"/>
                    <a:pt x="9358" y="4056"/>
                  </a:cubicBezTo>
                  <a:cubicBezTo>
                    <a:pt x="9547" y="3867"/>
                    <a:pt x="9830" y="3741"/>
                    <a:pt x="10114" y="3741"/>
                  </a:cubicBezTo>
                  <a:cubicBezTo>
                    <a:pt x="10397" y="3741"/>
                    <a:pt x="10649" y="3867"/>
                    <a:pt x="10870" y="4056"/>
                  </a:cubicBezTo>
                  <a:cubicBezTo>
                    <a:pt x="11059" y="4277"/>
                    <a:pt x="11185" y="4529"/>
                    <a:pt x="11185" y="4812"/>
                  </a:cubicBezTo>
                  <a:cubicBezTo>
                    <a:pt x="11185" y="5096"/>
                    <a:pt x="11059" y="5379"/>
                    <a:pt x="10870" y="5568"/>
                  </a:cubicBezTo>
                  <a:cubicBezTo>
                    <a:pt x="10649" y="5757"/>
                    <a:pt x="10397" y="5883"/>
                    <a:pt x="10114" y="5883"/>
                  </a:cubicBezTo>
                  <a:cubicBezTo>
                    <a:pt x="9925" y="5883"/>
                    <a:pt x="9767" y="6041"/>
                    <a:pt x="9767" y="6230"/>
                  </a:cubicBezTo>
                  <a:cubicBezTo>
                    <a:pt x="9767" y="6451"/>
                    <a:pt x="9925" y="6608"/>
                    <a:pt x="10114" y="6608"/>
                  </a:cubicBezTo>
                  <a:cubicBezTo>
                    <a:pt x="10429" y="6608"/>
                    <a:pt x="10712" y="6514"/>
                    <a:pt x="10964" y="6356"/>
                  </a:cubicBezTo>
                  <a:cubicBezTo>
                    <a:pt x="11090" y="6514"/>
                    <a:pt x="11122" y="6703"/>
                    <a:pt x="11122" y="6955"/>
                  </a:cubicBezTo>
                  <a:cubicBezTo>
                    <a:pt x="11122" y="7270"/>
                    <a:pt x="11027" y="7553"/>
                    <a:pt x="10807" y="7742"/>
                  </a:cubicBezTo>
                  <a:cubicBezTo>
                    <a:pt x="10618" y="7931"/>
                    <a:pt x="10366" y="8057"/>
                    <a:pt x="10082" y="8057"/>
                  </a:cubicBezTo>
                  <a:cubicBezTo>
                    <a:pt x="9799" y="8057"/>
                    <a:pt x="9515" y="7931"/>
                    <a:pt x="9326" y="7742"/>
                  </a:cubicBezTo>
                  <a:cubicBezTo>
                    <a:pt x="9137" y="7553"/>
                    <a:pt x="9011" y="7270"/>
                    <a:pt x="9011" y="6986"/>
                  </a:cubicBezTo>
                  <a:cubicBezTo>
                    <a:pt x="9011" y="6703"/>
                    <a:pt x="9137" y="6419"/>
                    <a:pt x="9326" y="6230"/>
                  </a:cubicBezTo>
                  <a:cubicBezTo>
                    <a:pt x="9452" y="6104"/>
                    <a:pt x="9452" y="5883"/>
                    <a:pt x="9326" y="5757"/>
                  </a:cubicBezTo>
                  <a:cubicBezTo>
                    <a:pt x="9263" y="5694"/>
                    <a:pt x="9176" y="5663"/>
                    <a:pt x="9090" y="5663"/>
                  </a:cubicBezTo>
                  <a:cubicBezTo>
                    <a:pt x="9003" y="5663"/>
                    <a:pt x="8916" y="5694"/>
                    <a:pt x="8853" y="5757"/>
                  </a:cubicBezTo>
                  <a:cubicBezTo>
                    <a:pt x="8538" y="6072"/>
                    <a:pt x="8349" y="6514"/>
                    <a:pt x="8349" y="6986"/>
                  </a:cubicBezTo>
                  <a:cubicBezTo>
                    <a:pt x="8349" y="7112"/>
                    <a:pt x="8349" y="7207"/>
                    <a:pt x="8381" y="7333"/>
                  </a:cubicBezTo>
                  <a:cubicBezTo>
                    <a:pt x="7562" y="7459"/>
                    <a:pt x="6932" y="8215"/>
                    <a:pt x="6932" y="9034"/>
                  </a:cubicBezTo>
                  <a:cubicBezTo>
                    <a:pt x="6932" y="9223"/>
                    <a:pt x="7089" y="9381"/>
                    <a:pt x="7278" y="9381"/>
                  </a:cubicBezTo>
                  <a:cubicBezTo>
                    <a:pt x="7467" y="9381"/>
                    <a:pt x="7625" y="9223"/>
                    <a:pt x="7625" y="9034"/>
                  </a:cubicBezTo>
                  <a:cubicBezTo>
                    <a:pt x="7625" y="8435"/>
                    <a:pt x="8097" y="8026"/>
                    <a:pt x="8664" y="8026"/>
                  </a:cubicBezTo>
                  <a:lnTo>
                    <a:pt x="8696" y="8026"/>
                  </a:lnTo>
                  <a:cubicBezTo>
                    <a:pt x="8727" y="8089"/>
                    <a:pt x="8822" y="8120"/>
                    <a:pt x="8853" y="8215"/>
                  </a:cubicBezTo>
                  <a:cubicBezTo>
                    <a:pt x="9074" y="8435"/>
                    <a:pt x="9326" y="8561"/>
                    <a:pt x="9641" y="8656"/>
                  </a:cubicBezTo>
                  <a:cubicBezTo>
                    <a:pt x="9673" y="8750"/>
                    <a:pt x="9704" y="8908"/>
                    <a:pt x="9704" y="9034"/>
                  </a:cubicBezTo>
                  <a:cubicBezTo>
                    <a:pt x="9704" y="9507"/>
                    <a:pt x="9452" y="9853"/>
                    <a:pt x="9011" y="10011"/>
                  </a:cubicBezTo>
                  <a:cubicBezTo>
                    <a:pt x="8979" y="9853"/>
                    <a:pt x="8853" y="9759"/>
                    <a:pt x="8664" y="9759"/>
                  </a:cubicBezTo>
                  <a:cubicBezTo>
                    <a:pt x="8444" y="9759"/>
                    <a:pt x="8286" y="9916"/>
                    <a:pt x="8286" y="10105"/>
                  </a:cubicBezTo>
                  <a:cubicBezTo>
                    <a:pt x="8286" y="10704"/>
                    <a:pt x="7814" y="11113"/>
                    <a:pt x="7278" y="11113"/>
                  </a:cubicBezTo>
                  <a:cubicBezTo>
                    <a:pt x="6711" y="11113"/>
                    <a:pt x="6239" y="10641"/>
                    <a:pt x="6239" y="10105"/>
                  </a:cubicBezTo>
                  <a:lnTo>
                    <a:pt x="6239" y="6640"/>
                  </a:lnTo>
                  <a:cubicBezTo>
                    <a:pt x="6522" y="6860"/>
                    <a:pt x="6932" y="6986"/>
                    <a:pt x="7278" y="6986"/>
                  </a:cubicBezTo>
                  <a:cubicBezTo>
                    <a:pt x="7467" y="6986"/>
                    <a:pt x="7625" y="6829"/>
                    <a:pt x="7625" y="6640"/>
                  </a:cubicBezTo>
                  <a:cubicBezTo>
                    <a:pt x="7625" y="6451"/>
                    <a:pt x="7467" y="6293"/>
                    <a:pt x="7278" y="6293"/>
                  </a:cubicBezTo>
                  <a:cubicBezTo>
                    <a:pt x="6680" y="6293"/>
                    <a:pt x="6239" y="5820"/>
                    <a:pt x="6239" y="5253"/>
                  </a:cubicBezTo>
                  <a:lnTo>
                    <a:pt x="6239" y="1788"/>
                  </a:lnTo>
                  <a:lnTo>
                    <a:pt x="6239" y="1756"/>
                  </a:lnTo>
                  <a:lnTo>
                    <a:pt x="6239" y="1725"/>
                  </a:lnTo>
                  <a:cubicBezTo>
                    <a:pt x="6239" y="1441"/>
                    <a:pt x="6365" y="1158"/>
                    <a:pt x="6554" y="969"/>
                  </a:cubicBezTo>
                  <a:cubicBezTo>
                    <a:pt x="6772" y="750"/>
                    <a:pt x="7027" y="663"/>
                    <a:pt x="7306" y="663"/>
                  </a:cubicBezTo>
                  <a:close/>
                  <a:moveTo>
                    <a:pt x="4492" y="726"/>
                  </a:moveTo>
                  <a:cubicBezTo>
                    <a:pt x="4756" y="726"/>
                    <a:pt x="5012" y="813"/>
                    <a:pt x="5230" y="1032"/>
                  </a:cubicBezTo>
                  <a:cubicBezTo>
                    <a:pt x="5419" y="1221"/>
                    <a:pt x="5545" y="1504"/>
                    <a:pt x="5545" y="1788"/>
                  </a:cubicBezTo>
                  <a:lnTo>
                    <a:pt x="5545" y="1819"/>
                  </a:lnTo>
                  <a:lnTo>
                    <a:pt x="5545" y="5285"/>
                  </a:lnTo>
                  <a:cubicBezTo>
                    <a:pt x="5545" y="5883"/>
                    <a:pt x="5073" y="6325"/>
                    <a:pt x="4506" y="6325"/>
                  </a:cubicBezTo>
                  <a:cubicBezTo>
                    <a:pt x="4317" y="6325"/>
                    <a:pt x="4159" y="6482"/>
                    <a:pt x="4159" y="6671"/>
                  </a:cubicBezTo>
                  <a:cubicBezTo>
                    <a:pt x="4159" y="6860"/>
                    <a:pt x="4317" y="7018"/>
                    <a:pt x="4506" y="7018"/>
                  </a:cubicBezTo>
                  <a:cubicBezTo>
                    <a:pt x="4915" y="7018"/>
                    <a:pt x="5262" y="6892"/>
                    <a:pt x="5545" y="6671"/>
                  </a:cubicBezTo>
                  <a:lnTo>
                    <a:pt x="5545" y="10105"/>
                  </a:lnTo>
                  <a:lnTo>
                    <a:pt x="5545" y="10137"/>
                  </a:lnTo>
                  <a:cubicBezTo>
                    <a:pt x="5545" y="10704"/>
                    <a:pt x="5073" y="11176"/>
                    <a:pt x="4506" y="11176"/>
                  </a:cubicBezTo>
                  <a:cubicBezTo>
                    <a:pt x="3939" y="11176"/>
                    <a:pt x="3498" y="10704"/>
                    <a:pt x="3498" y="10137"/>
                  </a:cubicBezTo>
                  <a:cubicBezTo>
                    <a:pt x="3498" y="9948"/>
                    <a:pt x="3340" y="9790"/>
                    <a:pt x="3151" y="9790"/>
                  </a:cubicBezTo>
                  <a:cubicBezTo>
                    <a:pt x="2994" y="9790"/>
                    <a:pt x="2836" y="9916"/>
                    <a:pt x="2773" y="10074"/>
                  </a:cubicBezTo>
                  <a:cubicBezTo>
                    <a:pt x="2395" y="9916"/>
                    <a:pt x="2080" y="9538"/>
                    <a:pt x="2080" y="9065"/>
                  </a:cubicBezTo>
                  <a:cubicBezTo>
                    <a:pt x="2080" y="8908"/>
                    <a:pt x="2111" y="8813"/>
                    <a:pt x="2143" y="8687"/>
                  </a:cubicBezTo>
                  <a:cubicBezTo>
                    <a:pt x="2426" y="8593"/>
                    <a:pt x="2710" y="8435"/>
                    <a:pt x="2930" y="8246"/>
                  </a:cubicBezTo>
                  <a:cubicBezTo>
                    <a:pt x="2994" y="8215"/>
                    <a:pt x="3057" y="8120"/>
                    <a:pt x="3088" y="8057"/>
                  </a:cubicBezTo>
                  <a:lnTo>
                    <a:pt x="3151" y="8057"/>
                  </a:lnTo>
                  <a:cubicBezTo>
                    <a:pt x="3718" y="8057"/>
                    <a:pt x="4159" y="8530"/>
                    <a:pt x="4159" y="9065"/>
                  </a:cubicBezTo>
                  <a:cubicBezTo>
                    <a:pt x="4159" y="9286"/>
                    <a:pt x="4317" y="9444"/>
                    <a:pt x="4506" y="9444"/>
                  </a:cubicBezTo>
                  <a:cubicBezTo>
                    <a:pt x="4726" y="9444"/>
                    <a:pt x="4884" y="9286"/>
                    <a:pt x="4884" y="9065"/>
                  </a:cubicBezTo>
                  <a:cubicBezTo>
                    <a:pt x="4884" y="8215"/>
                    <a:pt x="4254" y="7490"/>
                    <a:pt x="3403" y="7396"/>
                  </a:cubicBezTo>
                  <a:cubicBezTo>
                    <a:pt x="3466" y="7270"/>
                    <a:pt x="3466" y="7144"/>
                    <a:pt x="3466" y="7018"/>
                  </a:cubicBezTo>
                  <a:cubicBezTo>
                    <a:pt x="3466" y="6545"/>
                    <a:pt x="3246" y="6104"/>
                    <a:pt x="2930" y="5820"/>
                  </a:cubicBezTo>
                  <a:cubicBezTo>
                    <a:pt x="2883" y="5757"/>
                    <a:pt x="2797" y="5726"/>
                    <a:pt x="2706" y="5726"/>
                  </a:cubicBezTo>
                  <a:cubicBezTo>
                    <a:pt x="2615" y="5726"/>
                    <a:pt x="2521" y="5757"/>
                    <a:pt x="2458" y="5820"/>
                  </a:cubicBezTo>
                  <a:cubicBezTo>
                    <a:pt x="2363" y="5915"/>
                    <a:pt x="2363" y="6167"/>
                    <a:pt x="2458" y="6262"/>
                  </a:cubicBezTo>
                  <a:cubicBezTo>
                    <a:pt x="2678" y="6482"/>
                    <a:pt x="2773" y="6734"/>
                    <a:pt x="2773" y="7018"/>
                  </a:cubicBezTo>
                  <a:cubicBezTo>
                    <a:pt x="2773" y="7301"/>
                    <a:pt x="2678" y="7585"/>
                    <a:pt x="2458" y="7774"/>
                  </a:cubicBezTo>
                  <a:cubicBezTo>
                    <a:pt x="2269" y="7963"/>
                    <a:pt x="1985" y="8089"/>
                    <a:pt x="1733" y="8089"/>
                  </a:cubicBezTo>
                  <a:cubicBezTo>
                    <a:pt x="1450" y="8089"/>
                    <a:pt x="1166" y="7963"/>
                    <a:pt x="977" y="7774"/>
                  </a:cubicBezTo>
                  <a:cubicBezTo>
                    <a:pt x="788" y="7585"/>
                    <a:pt x="662" y="7301"/>
                    <a:pt x="662" y="7018"/>
                  </a:cubicBezTo>
                  <a:cubicBezTo>
                    <a:pt x="662" y="6829"/>
                    <a:pt x="725" y="6640"/>
                    <a:pt x="820" y="6419"/>
                  </a:cubicBezTo>
                  <a:cubicBezTo>
                    <a:pt x="1103" y="6608"/>
                    <a:pt x="1355" y="6671"/>
                    <a:pt x="1670" y="6671"/>
                  </a:cubicBezTo>
                  <a:cubicBezTo>
                    <a:pt x="1891" y="6671"/>
                    <a:pt x="2048" y="6514"/>
                    <a:pt x="2048" y="6325"/>
                  </a:cubicBezTo>
                  <a:cubicBezTo>
                    <a:pt x="2048" y="6104"/>
                    <a:pt x="1891" y="5946"/>
                    <a:pt x="1670" y="5946"/>
                  </a:cubicBezTo>
                  <a:cubicBezTo>
                    <a:pt x="1418" y="5946"/>
                    <a:pt x="1135" y="5852"/>
                    <a:pt x="946" y="5631"/>
                  </a:cubicBezTo>
                  <a:cubicBezTo>
                    <a:pt x="725" y="5442"/>
                    <a:pt x="631" y="5159"/>
                    <a:pt x="631" y="4907"/>
                  </a:cubicBezTo>
                  <a:cubicBezTo>
                    <a:pt x="631" y="4623"/>
                    <a:pt x="725" y="4340"/>
                    <a:pt x="946" y="4151"/>
                  </a:cubicBezTo>
                  <a:cubicBezTo>
                    <a:pt x="1135" y="3962"/>
                    <a:pt x="1418" y="3836"/>
                    <a:pt x="1670" y="3836"/>
                  </a:cubicBezTo>
                  <a:cubicBezTo>
                    <a:pt x="1954" y="3836"/>
                    <a:pt x="2237" y="3962"/>
                    <a:pt x="2426" y="4151"/>
                  </a:cubicBezTo>
                  <a:cubicBezTo>
                    <a:pt x="2489" y="4214"/>
                    <a:pt x="2576" y="4245"/>
                    <a:pt x="2663" y="4245"/>
                  </a:cubicBezTo>
                  <a:cubicBezTo>
                    <a:pt x="2749" y="4245"/>
                    <a:pt x="2836" y="4214"/>
                    <a:pt x="2899" y="4151"/>
                  </a:cubicBezTo>
                  <a:cubicBezTo>
                    <a:pt x="3025" y="4025"/>
                    <a:pt x="3025" y="3804"/>
                    <a:pt x="2899" y="3678"/>
                  </a:cubicBezTo>
                  <a:cubicBezTo>
                    <a:pt x="2678" y="3426"/>
                    <a:pt x="2426" y="3332"/>
                    <a:pt x="2111" y="3237"/>
                  </a:cubicBezTo>
                  <a:cubicBezTo>
                    <a:pt x="1954" y="2859"/>
                    <a:pt x="2048" y="2418"/>
                    <a:pt x="2363" y="2103"/>
                  </a:cubicBezTo>
                  <a:cubicBezTo>
                    <a:pt x="2552" y="1914"/>
                    <a:pt x="2836" y="1788"/>
                    <a:pt x="3088" y="1788"/>
                  </a:cubicBezTo>
                  <a:cubicBezTo>
                    <a:pt x="3372" y="1788"/>
                    <a:pt x="3655" y="1914"/>
                    <a:pt x="3844" y="2103"/>
                  </a:cubicBezTo>
                  <a:cubicBezTo>
                    <a:pt x="3907" y="2166"/>
                    <a:pt x="3994" y="2197"/>
                    <a:pt x="4080" y="2197"/>
                  </a:cubicBezTo>
                  <a:cubicBezTo>
                    <a:pt x="4167" y="2197"/>
                    <a:pt x="4254" y="2166"/>
                    <a:pt x="4317" y="2103"/>
                  </a:cubicBezTo>
                  <a:cubicBezTo>
                    <a:pt x="4443" y="1977"/>
                    <a:pt x="4443" y="1756"/>
                    <a:pt x="4317" y="1630"/>
                  </a:cubicBezTo>
                  <a:cubicBezTo>
                    <a:pt x="4128" y="1441"/>
                    <a:pt x="3876" y="1284"/>
                    <a:pt x="3624" y="1189"/>
                  </a:cubicBezTo>
                  <a:cubicBezTo>
                    <a:pt x="3781" y="969"/>
                    <a:pt x="3970" y="811"/>
                    <a:pt x="4254" y="748"/>
                  </a:cubicBezTo>
                  <a:cubicBezTo>
                    <a:pt x="4333" y="734"/>
                    <a:pt x="4413" y="726"/>
                    <a:pt x="4492" y="726"/>
                  </a:cubicBezTo>
                  <a:close/>
                  <a:moveTo>
                    <a:pt x="7254" y="0"/>
                  </a:moveTo>
                  <a:cubicBezTo>
                    <a:pt x="6817" y="0"/>
                    <a:pt x="6387" y="190"/>
                    <a:pt x="6049" y="528"/>
                  </a:cubicBezTo>
                  <a:cubicBezTo>
                    <a:pt x="6018" y="559"/>
                    <a:pt x="5923" y="654"/>
                    <a:pt x="5892" y="717"/>
                  </a:cubicBezTo>
                  <a:cubicBezTo>
                    <a:pt x="5860" y="654"/>
                    <a:pt x="5766" y="622"/>
                    <a:pt x="5734" y="528"/>
                  </a:cubicBezTo>
                  <a:cubicBezTo>
                    <a:pt x="5391" y="185"/>
                    <a:pt x="4972" y="13"/>
                    <a:pt x="4521" y="13"/>
                  </a:cubicBezTo>
                  <a:cubicBezTo>
                    <a:pt x="4392" y="13"/>
                    <a:pt x="4261" y="27"/>
                    <a:pt x="4128" y="55"/>
                  </a:cubicBezTo>
                  <a:cubicBezTo>
                    <a:pt x="3561" y="181"/>
                    <a:pt x="3151" y="559"/>
                    <a:pt x="2899" y="1126"/>
                  </a:cubicBezTo>
                  <a:cubicBezTo>
                    <a:pt x="2552" y="1158"/>
                    <a:pt x="2206" y="1347"/>
                    <a:pt x="1922" y="1599"/>
                  </a:cubicBezTo>
                  <a:cubicBezTo>
                    <a:pt x="1481" y="2040"/>
                    <a:pt x="1324" y="2607"/>
                    <a:pt x="1450" y="3206"/>
                  </a:cubicBezTo>
                  <a:cubicBezTo>
                    <a:pt x="1103" y="3237"/>
                    <a:pt x="788" y="3458"/>
                    <a:pt x="505" y="3678"/>
                  </a:cubicBezTo>
                  <a:cubicBezTo>
                    <a:pt x="190" y="3993"/>
                    <a:pt x="1" y="4434"/>
                    <a:pt x="1" y="4907"/>
                  </a:cubicBezTo>
                  <a:cubicBezTo>
                    <a:pt x="1" y="5285"/>
                    <a:pt x="127" y="5663"/>
                    <a:pt x="347" y="5915"/>
                  </a:cubicBezTo>
                  <a:cubicBezTo>
                    <a:pt x="127" y="6230"/>
                    <a:pt x="1" y="6608"/>
                    <a:pt x="1" y="6955"/>
                  </a:cubicBezTo>
                  <a:cubicBezTo>
                    <a:pt x="1" y="7427"/>
                    <a:pt x="190" y="7868"/>
                    <a:pt x="505" y="8183"/>
                  </a:cubicBezTo>
                  <a:cubicBezTo>
                    <a:pt x="788" y="8435"/>
                    <a:pt x="1103" y="8593"/>
                    <a:pt x="1450" y="8624"/>
                  </a:cubicBezTo>
                  <a:cubicBezTo>
                    <a:pt x="1418" y="8750"/>
                    <a:pt x="1418" y="8876"/>
                    <a:pt x="1418" y="9002"/>
                  </a:cubicBezTo>
                  <a:cubicBezTo>
                    <a:pt x="1418" y="9916"/>
                    <a:pt x="2080" y="10609"/>
                    <a:pt x="2962" y="10735"/>
                  </a:cubicBezTo>
                  <a:cubicBezTo>
                    <a:pt x="3214" y="11365"/>
                    <a:pt x="3813" y="11775"/>
                    <a:pt x="4569" y="11775"/>
                  </a:cubicBezTo>
                  <a:cubicBezTo>
                    <a:pt x="5104" y="11775"/>
                    <a:pt x="5640" y="11523"/>
                    <a:pt x="5955" y="11082"/>
                  </a:cubicBezTo>
                  <a:cubicBezTo>
                    <a:pt x="6270" y="11523"/>
                    <a:pt x="6774" y="11775"/>
                    <a:pt x="7310" y="11775"/>
                  </a:cubicBezTo>
                  <a:cubicBezTo>
                    <a:pt x="8034" y="11775"/>
                    <a:pt x="8664" y="11365"/>
                    <a:pt x="8948" y="10735"/>
                  </a:cubicBezTo>
                  <a:cubicBezTo>
                    <a:pt x="9799" y="10609"/>
                    <a:pt x="10460" y="9916"/>
                    <a:pt x="10460" y="9002"/>
                  </a:cubicBezTo>
                  <a:cubicBezTo>
                    <a:pt x="10460" y="8876"/>
                    <a:pt x="10460" y="8750"/>
                    <a:pt x="10429" y="8624"/>
                  </a:cubicBezTo>
                  <a:cubicBezTo>
                    <a:pt x="10775" y="8593"/>
                    <a:pt x="11090" y="8404"/>
                    <a:pt x="11374" y="8183"/>
                  </a:cubicBezTo>
                  <a:cubicBezTo>
                    <a:pt x="11689" y="7837"/>
                    <a:pt x="11878" y="7427"/>
                    <a:pt x="11878" y="6955"/>
                  </a:cubicBezTo>
                  <a:cubicBezTo>
                    <a:pt x="11878" y="6545"/>
                    <a:pt x="11783" y="6199"/>
                    <a:pt x="11531" y="5915"/>
                  </a:cubicBezTo>
                  <a:cubicBezTo>
                    <a:pt x="11689" y="5663"/>
                    <a:pt x="11815" y="5285"/>
                    <a:pt x="11815" y="4907"/>
                  </a:cubicBezTo>
                  <a:cubicBezTo>
                    <a:pt x="11815" y="4434"/>
                    <a:pt x="11594" y="3993"/>
                    <a:pt x="11279" y="3678"/>
                  </a:cubicBezTo>
                  <a:cubicBezTo>
                    <a:pt x="11027" y="3395"/>
                    <a:pt x="10712" y="3237"/>
                    <a:pt x="10334" y="3206"/>
                  </a:cubicBezTo>
                  <a:cubicBezTo>
                    <a:pt x="10460" y="2670"/>
                    <a:pt x="10303" y="2040"/>
                    <a:pt x="9862" y="1599"/>
                  </a:cubicBezTo>
                  <a:cubicBezTo>
                    <a:pt x="9610" y="1315"/>
                    <a:pt x="9231" y="1158"/>
                    <a:pt x="8885" y="1126"/>
                  </a:cubicBezTo>
                  <a:cubicBezTo>
                    <a:pt x="8664" y="559"/>
                    <a:pt x="8223" y="181"/>
                    <a:pt x="7656" y="55"/>
                  </a:cubicBezTo>
                  <a:cubicBezTo>
                    <a:pt x="7523" y="18"/>
                    <a:pt x="7388" y="0"/>
                    <a:pt x="72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4" name="Google Shape;9924;p67"/>
            <p:cNvSpPr/>
            <p:nvPr/>
          </p:nvSpPr>
          <p:spPr>
            <a:xfrm>
              <a:off x="-22685675" y="2408150"/>
              <a:ext cx="27575" cy="66175"/>
            </a:xfrm>
            <a:custGeom>
              <a:avLst/>
              <a:gdLst/>
              <a:ahLst/>
              <a:cxnLst/>
              <a:rect l="l" t="t" r="r" b="b"/>
              <a:pathLst>
                <a:path w="1103" h="2647" extrusionOk="0">
                  <a:moveTo>
                    <a:pt x="740" y="1"/>
                  </a:moveTo>
                  <a:cubicBezTo>
                    <a:pt x="654" y="1"/>
                    <a:pt x="567" y="32"/>
                    <a:pt x="504" y="95"/>
                  </a:cubicBezTo>
                  <a:cubicBezTo>
                    <a:pt x="189" y="410"/>
                    <a:pt x="0" y="820"/>
                    <a:pt x="0" y="1292"/>
                  </a:cubicBezTo>
                  <a:cubicBezTo>
                    <a:pt x="0" y="1765"/>
                    <a:pt x="189" y="2206"/>
                    <a:pt x="504" y="2521"/>
                  </a:cubicBezTo>
                  <a:cubicBezTo>
                    <a:pt x="599" y="2584"/>
                    <a:pt x="662" y="2647"/>
                    <a:pt x="756" y="2647"/>
                  </a:cubicBezTo>
                  <a:cubicBezTo>
                    <a:pt x="819" y="2647"/>
                    <a:pt x="945" y="2615"/>
                    <a:pt x="977" y="2521"/>
                  </a:cubicBezTo>
                  <a:cubicBezTo>
                    <a:pt x="1103" y="2395"/>
                    <a:pt x="1103" y="2174"/>
                    <a:pt x="977" y="2048"/>
                  </a:cubicBezTo>
                  <a:cubicBezTo>
                    <a:pt x="788" y="1859"/>
                    <a:pt x="662" y="1576"/>
                    <a:pt x="662" y="1292"/>
                  </a:cubicBezTo>
                  <a:cubicBezTo>
                    <a:pt x="662" y="1040"/>
                    <a:pt x="788" y="757"/>
                    <a:pt x="977" y="536"/>
                  </a:cubicBezTo>
                  <a:cubicBezTo>
                    <a:pt x="1103" y="442"/>
                    <a:pt x="1103" y="253"/>
                    <a:pt x="977" y="95"/>
                  </a:cubicBezTo>
                  <a:cubicBezTo>
                    <a:pt x="914" y="32"/>
                    <a:pt x="827" y="1"/>
                    <a:pt x="7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5" name="Google Shape;9925;p67"/>
            <p:cNvSpPr/>
            <p:nvPr/>
          </p:nvSpPr>
          <p:spPr>
            <a:xfrm>
              <a:off x="-22766800" y="2408950"/>
              <a:ext cx="27575" cy="66175"/>
            </a:xfrm>
            <a:custGeom>
              <a:avLst/>
              <a:gdLst/>
              <a:ahLst/>
              <a:cxnLst/>
              <a:rect l="l" t="t" r="r" b="b"/>
              <a:pathLst>
                <a:path w="1103" h="2647" extrusionOk="0">
                  <a:moveTo>
                    <a:pt x="362" y="0"/>
                  </a:moveTo>
                  <a:cubicBezTo>
                    <a:pt x="276" y="0"/>
                    <a:pt x="189" y="32"/>
                    <a:pt x="126" y="95"/>
                  </a:cubicBezTo>
                  <a:cubicBezTo>
                    <a:pt x="0" y="221"/>
                    <a:pt x="0" y="441"/>
                    <a:pt x="126" y="567"/>
                  </a:cubicBezTo>
                  <a:cubicBezTo>
                    <a:pt x="315" y="756"/>
                    <a:pt x="441" y="1040"/>
                    <a:pt x="441" y="1323"/>
                  </a:cubicBezTo>
                  <a:cubicBezTo>
                    <a:pt x="441" y="1575"/>
                    <a:pt x="315" y="1859"/>
                    <a:pt x="126" y="2048"/>
                  </a:cubicBezTo>
                  <a:cubicBezTo>
                    <a:pt x="0" y="2174"/>
                    <a:pt x="0" y="2426"/>
                    <a:pt x="126" y="2520"/>
                  </a:cubicBezTo>
                  <a:cubicBezTo>
                    <a:pt x="221" y="2615"/>
                    <a:pt x="284" y="2646"/>
                    <a:pt x="378" y="2646"/>
                  </a:cubicBezTo>
                  <a:cubicBezTo>
                    <a:pt x="441" y="2646"/>
                    <a:pt x="567" y="2615"/>
                    <a:pt x="599" y="2520"/>
                  </a:cubicBezTo>
                  <a:cubicBezTo>
                    <a:pt x="977" y="2174"/>
                    <a:pt x="1103" y="1733"/>
                    <a:pt x="1103" y="1323"/>
                  </a:cubicBezTo>
                  <a:cubicBezTo>
                    <a:pt x="1103" y="851"/>
                    <a:pt x="914" y="410"/>
                    <a:pt x="599" y="95"/>
                  </a:cubicBezTo>
                  <a:cubicBezTo>
                    <a:pt x="536" y="32"/>
                    <a:pt x="449" y="0"/>
                    <a:pt x="3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26" name="Google Shape;9926;p67"/>
          <p:cNvGrpSpPr/>
          <p:nvPr/>
        </p:nvGrpSpPr>
        <p:grpSpPr>
          <a:xfrm>
            <a:off x="5774767" y="1561953"/>
            <a:ext cx="311749" cy="353210"/>
            <a:chOff x="-27710725" y="1959200"/>
            <a:chExt cx="260725" cy="29540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927" name="Google Shape;9927;p67"/>
            <p:cNvSpPr/>
            <p:nvPr/>
          </p:nvSpPr>
          <p:spPr>
            <a:xfrm>
              <a:off x="-27710725" y="1959200"/>
              <a:ext cx="260725" cy="295400"/>
            </a:xfrm>
            <a:custGeom>
              <a:avLst/>
              <a:gdLst/>
              <a:ahLst/>
              <a:cxnLst/>
              <a:rect l="l" t="t" r="r" b="b"/>
              <a:pathLst>
                <a:path w="10429" h="11816" extrusionOk="0">
                  <a:moveTo>
                    <a:pt x="1072" y="3561"/>
                  </a:moveTo>
                  <a:cubicBezTo>
                    <a:pt x="1261" y="3561"/>
                    <a:pt x="1418" y="3718"/>
                    <a:pt x="1418" y="3907"/>
                  </a:cubicBezTo>
                  <a:lnTo>
                    <a:pt x="1418" y="4916"/>
                  </a:lnTo>
                  <a:lnTo>
                    <a:pt x="694" y="4916"/>
                  </a:lnTo>
                  <a:lnTo>
                    <a:pt x="694" y="3907"/>
                  </a:lnTo>
                  <a:cubicBezTo>
                    <a:pt x="694" y="3718"/>
                    <a:pt x="851" y="3561"/>
                    <a:pt x="1072" y="3561"/>
                  </a:cubicBezTo>
                  <a:close/>
                  <a:moveTo>
                    <a:pt x="5230" y="3561"/>
                  </a:moveTo>
                  <a:cubicBezTo>
                    <a:pt x="5419" y="3561"/>
                    <a:pt x="5577" y="3718"/>
                    <a:pt x="5577" y="3907"/>
                  </a:cubicBezTo>
                  <a:lnTo>
                    <a:pt x="5577" y="4916"/>
                  </a:lnTo>
                  <a:lnTo>
                    <a:pt x="4884" y="4916"/>
                  </a:lnTo>
                  <a:lnTo>
                    <a:pt x="4884" y="3907"/>
                  </a:lnTo>
                  <a:cubicBezTo>
                    <a:pt x="4884" y="3718"/>
                    <a:pt x="5041" y="3561"/>
                    <a:pt x="5230" y="3561"/>
                  </a:cubicBezTo>
                  <a:close/>
                  <a:moveTo>
                    <a:pt x="8696" y="4348"/>
                  </a:moveTo>
                  <a:cubicBezTo>
                    <a:pt x="9294" y="4348"/>
                    <a:pt x="9736" y="4821"/>
                    <a:pt x="9736" y="5357"/>
                  </a:cubicBezTo>
                  <a:cubicBezTo>
                    <a:pt x="9736" y="5924"/>
                    <a:pt x="9263" y="6396"/>
                    <a:pt x="8696" y="6396"/>
                  </a:cubicBezTo>
                  <a:cubicBezTo>
                    <a:pt x="8097" y="6396"/>
                    <a:pt x="7688" y="5924"/>
                    <a:pt x="7688" y="5357"/>
                  </a:cubicBezTo>
                  <a:cubicBezTo>
                    <a:pt x="7688" y="4821"/>
                    <a:pt x="8160" y="4348"/>
                    <a:pt x="8696" y="4348"/>
                  </a:cubicBezTo>
                  <a:close/>
                  <a:moveTo>
                    <a:pt x="5482" y="5609"/>
                  </a:moveTo>
                  <a:cubicBezTo>
                    <a:pt x="5388" y="6176"/>
                    <a:pt x="5073" y="6774"/>
                    <a:pt x="4569" y="7121"/>
                  </a:cubicBezTo>
                  <a:cubicBezTo>
                    <a:pt x="4120" y="7475"/>
                    <a:pt x="3582" y="7653"/>
                    <a:pt x="3036" y="7653"/>
                  </a:cubicBezTo>
                  <a:cubicBezTo>
                    <a:pt x="2854" y="7653"/>
                    <a:pt x="2671" y="7633"/>
                    <a:pt x="2489" y="7593"/>
                  </a:cubicBezTo>
                  <a:cubicBezTo>
                    <a:pt x="1639" y="7404"/>
                    <a:pt x="946" y="6617"/>
                    <a:pt x="757" y="5640"/>
                  </a:cubicBezTo>
                  <a:lnTo>
                    <a:pt x="1418" y="5640"/>
                  </a:lnTo>
                  <a:cubicBezTo>
                    <a:pt x="1481" y="5955"/>
                    <a:pt x="1639" y="6270"/>
                    <a:pt x="1891" y="6491"/>
                  </a:cubicBezTo>
                  <a:cubicBezTo>
                    <a:pt x="2206" y="6806"/>
                    <a:pt x="2647" y="7026"/>
                    <a:pt x="3119" y="7026"/>
                  </a:cubicBezTo>
                  <a:cubicBezTo>
                    <a:pt x="3183" y="7026"/>
                    <a:pt x="3309" y="7026"/>
                    <a:pt x="3372" y="6963"/>
                  </a:cubicBezTo>
                  <a:cubicBezTo>
                    <a:pt x="4096" y="6837"/>
                    <a:pt x="4600" y="6302"/>
                    <a:pt x="4758" y="5609"/>
                  </a:cubicBezTo>
                  <a:close/>
                  <a:moveTo>
                    <a:pt x="2426" y="1"/>
                  </a:moveTo>
                  <a:cubicBezTo>
                    <a:pt x="2237" y="1"/>
                    <a:pt x="2080" y="158"/>
                    <a:pt x="2080" y="347"/>
                  </a:cubicBezTo>
                  <a:lnTo>
                    <a:pt x="2080" y="725"/>
                  </a:lnTo>
                  <a:lnTo>
                    <a:pt x="1733" y="725"/>
                  </a:lnTo>
                  <a:cubicBezTo>
                    <a:pt x="1135" y="725"/>
                    <a:pt x="694" y="1198"/>
                    <a:pt x="694" y="1734"/>
                  </a:cubicBezTo>
                  <a:lnTo>
                    <a:pt x="694" y="2836"/>
                  </a:lnTo>
                  <a:cubicBezTo>
                    <a:pt x="316" y="2994"/>
                    <a:pt x="1" y="3340"/>
                    <a:pt x="1" y="3813"/>
                  </a:cubicBezTo>
                  <a:lnTo>
                    <a:pt x="1" y="5073"/>
                  </a:lnTo>
                  <a:lnTo>
                    <a:pt x="1" y="5231"/>
                  </a:lnTo>
                  <a:cubicBezTo>
                    <a:pt x="32" y="5924"/>
                    <a:pt x="284" y="6554"/>
                    <a:pt x="662" y="7058"/>
                  </a:cubicBezTo>
                  <a:cubicBezTo>
                    <a:pt x="1103" y="7656"/>
                    <a:pt x="1702" y="8035"/>
                    <a:pt x="2395" y="8224"/>
                  </a:cubicBezTo>
                  <a:cubicBezTo>
                    <a:pt x="2521" y="8287"/>
                    <a:pt x="2678" y="8287"/>
                    <a:pt x="2804" y="8318"/>
                  </a:cubicBezTo>
                  <a:lnTo>
                    <a:pt x="2804" y="8696"/>
                  </a:lnTo>
                  <a:cubicBezTo>
                    <a:pt x="2804" y="10429"/>
                    <a:pt x="4222" y="11815"/>
                    <a:pt x="5892" y="11815"/>
                  </a:cubicBezTo>
                  <a:cubicBezTo>
                    <a:pt x="7625" y="11815"/>
                    <a:pt x="9011" y="10397"/>
                    <a:pt x="9011" y="8696"/>
                  </a:cubicBezTo>
                  <a:lnTo>
                    <a:pt x="9011" y="6932"/>
                  </a:lnTo>
                  <a:cubicBezTo>
                    <a:pt x="9830" y="6837"/>
                    <a:pt x="10429" y="6176"/>
                    <a:pt x="10429" y="5325"/>
                  </a:cubicBezTo>
                  <a:cubicBezTo>
                    <a:pt x="10429" y="4380"/>
                    <a:pt x="9641" y="3592"/>
                    <a:pt x="8696" y="3592"/>
                  </a:cubicBezTo>
                  <a:cubicBezTo>
                    <a:pt x="7751" y="3592"/>
                    <a:pt x="6963" y="4380"/>
                    <a:pt x="6963" y="5325"/>
                  </a:cubicBezTo>
                  <a:cubicBezTo>
                    <a:pt x="6963" y="6144"/>
                    <a:pt x="7562" y="6837"/>
                    <a:pt x="8349" y="7026"/>
                  </a:cubicBezTo>
                  <a:lnTo>
                    <a:pt x="8349" y="8791"/>
                  </a:lnTo>
                  <a:cubicBezTo>
                    <a:pt x="8349" y="10114"/>
                    <a:pt x="7247" y="11216"/>
                    <a:pt x="5892" y="11216"/>
                  </a:cubicBezTo>
                  <a:cubicBezTo>
                    <a:pt x="4569" y="11216"/>
                    <a:pt x="3466" y="10114"/>
                    <a:pt x="3466" y="8791"/>
                  </a:cubicBezTo>
                  <a:lnTo>
                    <a:pt x="3466" y="8350"/>
                  </a:lnTo>
                  <a:cubicBezTo>
                    <a:pt x="4065" y="8287"/>
                    <a:pt x="4600" y="8066"/>
                    <a:pt x="5073" y="7688"/>
                  </a:cubicBezTo>
                  <a:cubicBezTo>
                    <a:pt x="5829" y="7089"/>
                    <a:pt x="6270" y="6176"/>
                    <a:pt x="6270" y="5231"/>
                  </a:cubicBezTo>
                  <a:lnTo>
                    <a:pt x="6270" y="3876"/>
                  </a:lnTo>
                  <a:cubicBezTo>
                    <a:pt x="6270" y="3435"/>
                    <a:pt x="5986" y="3025"/>
                    <a:pt x="5545" y="2868"/>
                  </a:cubicBezTo>
                  <a:lnTo>
                    <a:pt x="5545" y="1765"/>
                  </a:lnTo>
                  <a:cubicBezTo>
                    <a:pt x="5545" y="1198"/>
                    <a:pt x="5073" y="757"/>
                    <a:pt x="4537" y="757"/>
                  </a:cubicBezTo>
                  <a:lnTo>
                    <a:pt x="4159" y="757"/>
                  </a:lnTo>
                  <a:lnTo>
                    <a:pt x="4159" y="410"/>
                  </a:lnTo>
                  <a:cubicBezTo>
                    <a:pt x="4159" y="190"/>
                    <a:pt x="4002" y="32"/>
                    <a:pt x="3813" y="32"/>
                  </a:cubicBezTo>
                  <a:cubicBezTo>
                    <a:pt x="3624" y="32"/>
                    <a:pt x="3466" y="190"/>
                    <a:pt x="3466" y="410"/>
                  </a:cubicBezTo>
                  <a:lnTo>
                    <a:pt x="3466" y="1765"/>
                  </a:lnTo>
                  <a:cubicBezTo>
                    <a:pt x="3466" y="1986"/>
                    <a:pt x="3624" y="2143"/>
                    <a:pt x="3813" y="2143"/>
                  </a:cubicBezTo>
                  <a:cubicBezTo>
                    <a:pt x="4002" y="2143"/>
                    <a:pt x="4159" y="1986"/>
                    <a:pt x="4159" y="1765"/>
                  </a:cubicBezTo>
                  <a:lnTo>
                    <a:pt x="4159" y="1418"/>
                  </a:lnTo>
                  <a:lnTo>
                    <a:pt x="4537" y="1418"/>
                  </a:lnTo>
                  <a:cubicBezTo>
                    <a:pt x="4726" y="1418"/>
                    <a:pt x="4884" y="1576"/>
                    <a:pt x="4884" y="1765"/>
                  </a:cubicBezTo>
                  <a:lnTo>
                    <a:pt x="4884" y="2868"/>
                  </a:lnTo>
                  <a:cubicBezTo>
                    <a:pt x="4474" y="3025"/>
                    <a:pt x="4159" y="3403"/>
                    <a:pt x="4159" y="3876"/>
                  </a:cubicBezTo>
                  <a:lnTo>
                    <a:pt x="4159" y="5168"/>
                  </a:lnTo>
                  <a:cubicBezTo>
                    <a:pt x="4159" y="5703"/>
                    <a:pt x="3813" y="6176"/>
                    <a:pt x="3309" y="6270"/>
                  </a:cubicBezTo>
                  <a:lnTo>
                    <a:pt x="3151" y="6270"/>
                  </a:lnTo>
                  <a:cubicBezTo>
                    <a:pt x="2867" y="6270"/>
                    <a:pt x="2584" y="6144"/>
                    <a:pt x="2395" y="5955"/>
                  </a:cubicBezTo>
                  <a:cubicBezTo>
                    <a:pt x="2206" y="5766"/>
                    <a:pt x="2080" y="5483"/>
                    <a:pt x="2080" y="5199"/>
                  </a:cubicBezTo>
                  <a:lnTo>
                    <a:pt x="2080" y="3813"/>
                  </a:lnTo>
                  <a:cubicBezTo>
                    <a:pt x="2080" y="3403"/>
                    <a:pt x="1796" y="2994"/>
                    <a:pt x="1387" y="2836"/>
                  </a:cubicBezTo>
                  <a:lnTo>
                    <a:pt x="1387" y="1734"/>
                  </a:lnTo>
                  <a:cubicBezTo>
                    <a:pt x="1387" y="1545"/>
                    <a:pt x="1544" y="1387"/>
                    <a:pt x="1733" y="1387"/>
                  </a:cubicBezTo>
                  <a:lnTo>
                    <a:pt x="2080" y="1387"/>
                  </a:lnTo>
                  <a:lnTo>
                    <a:pt x="2080" y="1734"/>
                  </a:lnTo>
                  <a:cubicBezTo>
                    <a:pt x="2080" y="1923"/>
                    <a:pt x="2237" y="2080"/>
                    <a:pt x="2426" y="2080"/>
                  </a:cubicBezTo>
                  <a:cubicBezTo>
                    <a:pt x="2647" y="2080"/>
                    <a:pt x="2804" y="1923"/>
                    <a:pt x="2804" y="1734"/>
                  </a:cubicBezTo>
                  <a:lnTo>
                    <a:pt x="2804" y="347"/>
                  </a:lnTo>
                  <a:cubicBezTo>
                    <a:pt x="2804" y="158"/>
                    <a:pt x="2647" y="1"/>
                    <a:pt x="24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8" name="Google Shape;9928;p67"/>
            <p:cNvSpPr/>
            <p:nvPr/>
          </p:nvSpPr>
          <p:spPr>
            <a:xfrm>
              <a:off x="-27502000" y="208445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cubicBezTo>
                    <a:pt x="536" y="693"/>
                    <a:pt x="693" y="536"/>
                    <a:pt x="693" y="347"/>
                  </a:cubicBez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29" name="Google Shape;9929;p67"/>
          <p:cNvGrpSpPr/>
          <p:nvPr/>
        </p:nvGrpSpPr>
        <p:grpSpPr>
          <a:xfrm>
            <a:off x="5752631" y="2070499"/>
            <a:ext cx="356020" cy="230770"/>
            <a:chOff x="-27728850" y="2382950"/>
            <a:chExt cx="297750" cy="19300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930" name="Google Shape;9930;p67"/>
            <p:cNvSpPr/>
            <p:nvPr/>
          </p:nvSpPr>
          <p:spPr>
            <a:xfrm>
              <a:off x="-27606750" y="2453825"/>
              <a:ext cx="35450" cy="35475"/>
            </a:xfrm>
            <a:custGeom>
              <a:avLst/>
              <a:gdLst/>
              <a:ahLst/>
              <a:cxnLst/>
              <a:rect l="l" t="t" r="r" b="b"/>
              <a:pathLst>
                <a:path w="1418" h="1419" extrusionOk="0">
                  <a:moveTo>
                    <a:pt x="725" y="1"/>
                  </a:moveTo>
                  <a:cubicBezTo>
                    <a:pt x="315" y="1"/>
                    <a:pt x="0" y="316"/>
                    <a:pt x="0" y="694"/>
                  </a:cubicBezTo>
                  <a:cubicBezTo>
                    <a:pt x="0" y="1103"/>
                    <a:pt x="315" y="1419"/>
                    <a:pt x="725" y="1419"/>
                  </a:cubicBezTo>
                  <a:cubicBezTo>
                    <a:pt x="1103" y="1419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1" name="Google Shape;9931;p67"/>
            <p:cNvSpPr/>
            <p:nvPr/>
          </p:nvSpPr>
          <p:spPr>
            <a:xfrm>
              <a:off x="-27728850" y="2382950"/>
              <a:ext cx="297750" cy="193000"/>
            </a:xfrm>
            <a:custGeom>
              <a:avLst/>
              <a:gdLst/>
              <a:ahLst/>
              <a:cxnLst/>
              <a:rect l="l" t="t" r="r" b="b"/>
              <a:pathLst>
                <a:path w="11910" h="7720" extrusionOk="0">
                  <a:moveTo>
                    <a:pt x="5955" y="756"/>
                  </a:moveTo>
                  <a:cubicBezTo>
                    <a:pt x="7405" y="756"/>
                    <a:pt x="8791" y="1670"/>
                    <a:pt x="9673" y="2426"/>
                  </a:cubicBezTo>
                  <a:cubicBezTo>
                    <a:pt x="10335" y="3025"/>
                    <a:pt x="10839" y="3592"/>
                    <a:pt x="11091" y="3938"/>
                  </a:cubicBezTo>
                  <a:cubicBezTo>
                    <a:pt x="10524" y="4632"/>
                    <a:pt x="8413" y="7026"/>
                    <a:pt x="5955" y="7026"/>
                  </a:cubicBezTo>
                  <a:cubicBezTo>
                    <a:pt x="4506" y="7026"/>
                    <a:pt x="3120" y="6144"/>
                    <a:pt x="2269" y="5388"/>
                  </a:cubicBezTo>
                  <a:cubicBezTo>
                    <a:pt x="1576" y="4789"/>
                    <a:pt x="1072" y="4190"/>
                    <a:pt x="852" y="3875"/>
                  </a:cubicBezTo>
                  <a:cubicBezTo>
                    <a:pt x="1419" y="3182"/>
                    <a:pt x="3529" y="788"/>
                    <a:pt x="5955" y="756"/>
                  </a:cubicBezTo>
                  <a:close/>
                  <a:moveTo>
                    <a:pt x="5955" y="0"/>
                  </a:moveTo>
                  <a:cubicBezTo>
                    <a:pt x="5199" y="0"/>
                    <a:pt x="4412" y="189"/>
                    <a:pt x="3624" y="567"/>
                  </a:cubicBezTo>
                  <a:cubicBezTo>
                    <a:pt x="2994" y="882"/>
                    <a:pt x="2364" y="1324"/>
                    <a:pt x="1797" y="1828"/>
                  </a:cubicBezTo>
                  <a:cubicBezTo>
                    <a:pt x="757" y="2741"/>
                    <a:pt x="127" y="3623"/>
                    <a:pt x="95" y="3655"/>
                  </a:cubicBezTo>
                  <a:cubicBezTo>
                    <a:pt x="1" y="3781"/>
                    <a:pt x="1" y="3938"/>
                    <a:pt x="95" y="4033"/>
                  </a:cubicBezTo>
                  <a:cubicBezTo>
                    <a:pt x="127" y="4096"/>
                    <a:pt x="757" y="4978"/>
                    <a:pt x="1797" y="5860"/>
                  </a:cubicBezTo>
                  <a:cubicBezTo>
                    <a:pt x="2427" y="6396"/>
                    <a:pt x="2994" y="6805"/>
                    <a:pt x="3624" y="7120"/>
                  </a:cubicBezTo>
                  <a:cubicBezTo>
                    <a:pt x="4412" y="7499"/>
                    <a:pt x="5199" y="7719"/>
                    <a:pt x="5955" y="7719"/>
                  </a:cubicBezTo>
                  <a:cubicBezTo>
                    <a:pt x="6711" y="7719"/>
                    <a:pt x="7499" y="7499"/>
                    <a:pt x="8287" y="7120"/>
                  </a:cubicBezTo>
                  <a:cubicBezTo>
                    <a:pt x="8917" y="6805"/>
                    <a:pt x="9547" y="6364"/>
                    <a:pt x="10145" y="5860"/>
                  </a:cubicBezTo>
                  <a:cubicBezTo>
                    <a:pt x="11154" y="4947"/>
                    <a:pt x="11784" y="4096"/>
                    <a:pt x="11815" y="4033"/>
                  </a:cubicBezTo>
                  <a:cubicBezTo>
                    <a:pt x="11910" y="3938"/>
                    <a:pt x="11910" y="3781"/>
                    <a:pt x="11815" y="3655"/>
                  </a:cubicBezTo>
                  <a:cubicBezTo>
                    <a:pt x="11784" y="3623"/>
                    <a:pt x="11154" y="2710"/>
                    <a:pt x="10145" y="1828"/>
                  </a:cubicBezTo>
                  <a:cubicBezTo>
                    <a:pt x="9515" y="1292"/>
                    <a:pt x="8917" y="882"/>
                    <a:pt x="8287" y="567"/>
                  </a:cubicBezTo>
                  <a:cubicBezTo>
                    <a:pt x="7499" y="189"/>
                    <a:pt x="6711" y="0"/>
                    <a:pt x="59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2" name="Google Shape;9932;p67"/>
            <p:cNvSpPr/>
            <p:nvPr/>
          </p:nvSpPr>
          <p:spPr>
            <a:xfrm>
              <a:off x="-27640625" y="2419175"/>
              <a:ext cx="122100" cy="122100"/>
            </a:xfrm>
            <a:custGeom>
              <a:avLst/>
              <a:gdLst/>
              <a:ahLst/>
              <a:cxnLst/>
              <a:rect l="l" t="t" r="r" b="b"/>
              <a:pathLst>
                <a:path w="4884" h="4884" extrusionOk="0">
                  <a:moveTo>
                    <a:pt x="2426" y="694"/>
                  </a:moveTo>
                  <a:cubicBezTo>
                    <a:pt x="3403" y="694"/>
                    <a:pt x="4159" y="1481"/>
                    <a:pt x="4159" y="2426"/>
                  </a:cubicBezTo>
                  <a:cubicBezTo>
                    <a:pt x="4159" y="3372"/>
                    <a:pt x="3371" y="4159"/>
                    <a:pt x="2426" y="4159"/>
                  </a:cubicBezTo>
                  <a:cubicBezTo>
                    <a:pt x="1481" y="4159"/>
                    <a:pt x="694" y="3372"/>
                    <a:pt x="694" y="2426"/>
                  </a:cubicBezTo>
                  <a:cubicBezTo>
                    <a:pt x="694" y="1481"/>
                    <a:pt x="1481" y="694"/>
                    <a:pt x="2426" y="694"/>
                  </a:cubicBezTo>
                  <a:close/>
                  <a:moveTo>
                    <a:pt x="2426" y="1"/>
                  </a:moveTo>
                  <a:cubicBezTo>
                    <a:pt x="1103" y="1"/>
                    <a:pt x="0" y="1103"/>
                    <a:pt x="0" y="2426"/>
                  </a:cubicBezTo>
                  <a:cubicBezTo>
                    <a:pt x="0" y="3781"/>
                    <a:pt x="1103" y="4884"/>
                    <a:pt x="2426" y="4884"/>
                  </a:cubicBezTo>
                  <a:cubicBezTo>
                    <a:pt x="3781" y="4884"/>
                    <a:pt x="4884" y="3781"/>
                    <a:pt x="4884" y="2426"/>
                  </a:cubicBezTo>
                  <a:cubicBezTo>
                    <a:pt x="4884" y="1103"/>
                    <a:pt x="3781" y="1"/>
                    <a:pt x="24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33" name="Google Shape;9933;p67"/>
          <p:cNvSpPr/>
          <p:nvPr/>
        </p:nvSpPr>
        <p:spPr>
          <a:xfrm>
            <a:off x="5753569" y="2456827"/>
            <a:ext cx="355093" cy="340476"/>
          </a:xfrm>
          <a:custGeom>
            <a:avLst/>
            <a:gdLst/>
            <a:ahLst/>
            <a:cxnLst/>
            <a:rect l="l" t="t" r="r" b="b"/>
            <a:pathLst>
              <a:path w="11879" h="11390" extrusionOk="0">
                <a:moveTo>
                  <a:pt x="10047" y="655"/>
                </a:moveTo>
                <a:cubicBezTo>
                  <a:pt x="10369" y="655"/>
                  <a:pt x="10689" y="746"/>
                  <a:pt x="10965" y="930"/>
                </a:cubicBezTo>
                <a:lnTo>
                  <a:pt x="7499" y="4490"/>
                </a:lnTo>
                <a:cubicBezTo>
                  <a:pt x="7468" y="4427"/>
                  <a:pt x="7468" y="4396"/>
                  <a:pt x="7405" y="4364"/>
                </a:cubicBezTo>
                <a:lnTo>
                  <a:pt x="7090" y="4049"/>
                </a:lnTo>
                <a:cubicBezTo>
                  <a:pt x="7058" y="3986"/>
                  <a:pt x="7026" y="3954"/>
                  <a:pt x="6995" y="3954"/>
                </a:cubicBezTo>
                <a:lnTo>
                  <a:pt x="7216" y="3734"/>
                </a:lnTo>
                <a:cubicBezTo>
                  <a:pt x="7405" y="3545"/>
                  <a:pt x="7531" y="3261"/>
                  <a:pt x="7531" y="2978"/>
                </a:cubicBezTo>
                <a:cubicBezTo>
                  <a:pt x="7531" y="2820"/>
                  <a:pt x="7499" y="2663"/>
                  <a:pt x="7405" y="2537"/>
                </a:cubicBezTo>
                <a:lnTo>
                  <a:pt x="8791" y="1182"/>
                </a:lnTo>
                <a:cubicBezTo>
                  <a:pt x="9140" y="833"/>
                  <a:pt x="9596" y="655"/>
                  <a:pt x="10047" y="655"/>
                </a:cubicBezTo>
                <a:close/>
                <a:moveTo>
                  <a:pt x="6365" y="4427"/>
                </a:moveTo>
                <a:cubicBezTo>
                  <a:pt x="6428" y="4427"/>
                  <a:pt x="6554" y="4490"/>
                  <a:pt x="6585" y="4553"/>
                </a:cubicBezTo>
                <a:lnTo>
                  <a:pt x="6900" y="4868"/>
                </a:lnTo>
                <a:cubicBezTo>
                  <a:pt x="7058" y="4994"/>
                  <a:pt x="7058" y="5183"/>
                  <a:pt x="6932" y="5341"/>
                </a:cubicBezTo>
                <a:lnTo>
                  <a:pt x="6365" y="5971"/>
                </a:lnTo>
                <a:lnTo>
                  <a:pt x="5483" y="5120"/>
                </a:lnTo>
                <a:lnTo>
                  <a:pt x="6113" y="4522"/>
                </a:lnTo>
                <a:cubicBezTo>
                  <a:pt x="6207" y="4490"/>
                  <a:pt x="6270" y="4427"/>
                  <a:pt x="6365" y="4427"/>
                </a:cubicBezTo>
                <a:close/>
                <a:moveTo>
                  <a:pt x="4947" y="5624"/>
                </a:moveTo>
                <a:lnTo>
                  <a:pt x="5829" y="6538"/>
                </a:lnTo>
                <a:lnTo>
                  <a:pt x="5388" y="7042"/>
                </a:lnTo>
                <a:lnTo>
                  <a:pt x="5136" y="6790"/>
                </a:lnTo>
                <a:cubicBezTo>
                  <a:pt x="5073" y="6743"/>
                  <a:pt x="4987" y="6719"/>
                  <a:pt x="4900" y="6719"/>
                </a:cubicBezTo>
                <a:cubicBezTo>
                  <a:pt x="4813" y="6719"/>
                  <a:pt x="4727" y="6743"/>
                  <a:pt x="4664" y="6790"/>
                </a:cubicBezTo>
                <a:cubicBezTo>
                  <a:pt x="4538" y="6916"/>
                  <a:pt x="4538" y="7168"/>
                  <a:pt x="4664" y="7262"/>
                </a:cubicBezTo>
                <a:lnTo>
                  <a:pt x="4947" y="7546"/>
                </a:lnTo>
                <a:lnTo>
                  <a:pt x="4475" y="8050"/>
                </a:lnTo>
                <a:lnTo>
                  <a:pt x="4128" y="7704"/>
                </a:lnTo>
                <a:cubicBezTo>
                  <a:pt x="4065" y="7641"/>
                  <a:pt x="3971" y="7609"/>
                  <a:pt x="3880" y="7609"/>
                </a:cubicBezTo>
                <a:cubicBezTo>
                  <a:pt x="3789" y="7609"/>
                  <a:pt x="3703" y="7641"/>
                  <a:pt x="3655" y="7704"/>
                </a:cubicBezTo>
                <a:cubicBezTo>
                  <a:pt x="3529" y="7830"/>
                  <a:pt x="3529" y="8050"/>
                  <a:pt x="3655" y="8176"/>
                </a:cubicBezTo>
                <a:lnTo>
                  <a:pt x="4034" y="8586"/>
                </a:lnTo>
                <a:lnTo>
                  <a:pt x="3561" y="9090"/>
                </a:lnTo>
                <a:lnTo>
                  <a:pt x="3088" y="8617"/>
                </a:lnTo>
                <a:cubicBezTo>
                  <a:pt x="3025" y="8554"/>
                  <a:pt x="2939" y="8523"/>
                  <a:pt x="2852" y="8523"/>
                </a:cubicBezTo>
                <a:cubicBezTo>
                  <a:pt x="2765" y="8523"/>
                  <a:pt x="2679" y="8554"/>
                  <a:pt x="2616" y="8617"/>
                </a:cubicBezTo>
                <a:cubicBezTo>
                  <a:pt x="2490" y="8743"/>
                  <a:pt x="2490" y="8964"/>
                  <a:pt x="2616" y="9090"/>
                </a:cubicBezTo>
                <a:lnTo>
                  <a:pt x="3120" y="9594"/>
                </a:lnTo>
                <a:lnTo>
                  <a:pt x="2647" y="10098"/>
                </a:lnTo>
                <a:lnTo>
                  <a:pt x="2080" y="9531"/>
                </a:lnTo>
                <a:cubicBezTo>
                  <a:pt x="2017" y="9468"/>
                  <a:pt x="1923" y="9436"/>
                  <a:pt x="1832" y="9436"/>
                </a:cubicBezTo>
                <a:cubicBezTo>
                  <a:pt x="1742" y="9436"/>
                  <a:pt x="1655" y="9468"/>
                  <a:pt x="1608" y="9531"/>
                </a:cubicBezTo>
                <a:cubicBezTo>
                  <a:pt x="1482" y="9625"/>
                  <a:pt x="1482" y="9877"/>
                  <a:pt x="1608" y="10003"/>
                </a:cubicBezTo>
                <a:lnTo>
                  <a:pt x="2175" y="10570"/>
                </a:lnTo>
                <a:cubicBezTo>
                  <a:pt x="2017" y="10696"/>
                  <a:pt x="1860" y="10728"/>
                  <a:pt x="1702" y="10728"/>
                </a:cubicBezTo>
                <a:cubicBezTo>
                  <a:pt x="1419" y="10728"/>
                  <a:pt x="1198" y="10665"/>
                  <a:pt x="1009" y="10476"/>
                </a:cubicBezTo>
                <a:cubicBezTo>
                  <a:pt x="789" y="10255"/>
                  <a:pt x="726" y="10035"/>
                  <a:pt x="726" y="9751"/>
                </a:cubicBezTo>
                <a:cubicBezTo>
                  <a:pt x="726" y="9468"/>
                  <a:pt x="852" y="9247"/>
                  <a:pt x="1041" y="9090"/>
                </a:cubicBezTo>
                <a:lnTo>
                  <a:pt x="4947" y="5624"/>
                </a:lnTo>
                <a:close/>
                <a:moveTo>
                  <a:pt x="10035" y="1"/>
                </a:moveTo>
                <a:cubicBezTo>
                  <a:pt x="9413" y="1"/>
                  <a:pt x="8791" y="237"/>
                  <a:pt x="8318" y="709"/>
                </a:cubicBezTo>
                <a:lnTo>
                  <a:pt x="6743" y="2285"/>
                </a:lnTo>
                <a:cubicBezTo>
                  <a:pt x="6680" y="2348"/>
                  <a:pt x="6617" y="2442"/>
                  <a:pt x="6617" y="2505"/>
                </a:cubicBezTo>
                <a:cubicBezTo>
                  <a:pt x="6617" y="2600"/>
                  <a:pt x="6680" y="2694"/>
                  <a:pt x="6743" y="2757"/>
                </a:cubicBezTo>
                <a:cubicBezTo>
                  <a:pt x="6837" y="2820"/>
                  <a:pt x="6869" y="2915"/>
                  <a:pt x="6869" y="2978"/>
                </a:cubicBezTo>
                <a:cubicBezTo>
                  <a:pt x="6869" y="3041"/>
                  <a:pt x="6837" y="3167"/>
                  <a:pt x="6743" y="3198"/>
                </a:cubicBezTo>
                <a:lnTo>
                  <a:pt x="6207" y="3765"/>
                </a:lnTo>
                <a:cubicBezTo>
                  <a:pt x="5987" y="3797"/>
                  <a:pt x="5798" y="3891"/>
                  <a:pt x="5640" y="3986"/>
                </a:cubicBezTo>
                <a:lnTo>
                  <a:pt x="568" y="8523"/>
                </a:lnTo>
                <a:cubicBezTo>
                  <a:pt x="221" y="8838"/>
                  <a:pt x="1" y="9247"/>
                  <a:pt x="1" y="9720"/>
                </a:cubicBezTo>
                <a:cubicBezTo>
                  <a:pt x="1" y="10192"/>
                  <a:pt x="158" y="10633"/>
                  <a:pt x="473" y="10917"/>
                </a:cubicBezTo>
                <a:cubicBezTo>
                  <a:pt x="789" y="11264"/>
                  <a:pt x="1230" y="11390"/>
                  <a:pt x="1671" y="11390"/>
                </a:cubicBezTo>
                <a:lnTo>
                  <a:pt x="1702" y="11390"/>
                </a:lnTo>
                <a:cubicBezTo>
                  <a:pt x="2143" y="11390"/>
                  <a:pt x="2584" y="11169"/>
                  <a:pt x="2899" y="10854"/>
                </a:cubicBezTo>
                <a:lnTo>
                  <a:pt x="7405" y="5782"/>
                </a:lnTo>
                <a:cubicBezTo>
                  <a:pt x="7562" y="5624"/>
                  <a:pt x="7657" y="5404"/>
                  <a:pt x="7657" y="5215"/>
                </a:cubicBezTo>
                <a:lnTo>
                  <a:pt x="11752" y="1119"/>
                </a:lnTo>
                <a:cubicBezTo>
                  <a:pt x="11878" y="1088"/>
                  <a:pt x="11878" y="1025"/>
                  <a:pt x="11878" y="930"/>
                </a:cubicBezTo>
                <a:cubicBezTo>
                  <a:pt x="11878" y="867"/>
                  <a:pt x="11815" y="741"/>
                  <a:pt x="11752" y="709"/>
                </a:cubicBezTo>
                <a:cubicBezTo>
                  <a:pt x="11280" y="237"/>
                  <a:pt x="10657" y="1"/>
                  <a:pt x="10035" y="1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34" name="Google Shape;9934;p67"/>
          <p:cNvSpPr/>
          <p:nvPr/>
        </p:nvSpPr>
        <p:spPr>
          <a:xfrm>
            <a:off x="7984417" y="1561466"/>
            <a:ext cx="354136" cy="354136"/>
          </a:xfrm>
          <a:custGeom>
            <a:avLst/>
            <a:gdLst/>
            <a:ahLst/>
            <a:cxnLst/>
            <a:rect l="l" t="t" r="r" b="b"/>
            <a:pathLst>
              <a:path w="11847" h="11847" extrusionOk="0">
                <a:moveTo>
                  <a:pt x="5546" y="662"/>
                </a:moveTo>
                <a:lnTo>
                  <a:pt x="5546" y="2741"/>
                </a:lnTo>
                <a:lnTo>
                  <a:pt x="4821" y="2741"/>
                </a:lnTo>
                <a:lnTo>
                  <a:pt x="4821" y="1040"/>
                </a:lnTo>
                <a:cubicBezTo>
                  <a:pt x="4821" y="819"/>
                  <a:pt x="4979" y="662"/>
                  <a:pt x="5199" y="662"/>
                </a:cubicBezTo>
                <a:close/>
                <a:moveTo>
                  <a:pt x="6932" y="662"/>
                </a:moveTo>
                <a:lnTo>
                  <a:pt x="6932" y="2773"/>
                </a:lnTo>
                <a:lnTo>
                  <a:pt x="6207" y="2773"/>
                </a:lnTo>
                <a:lnTo>
                  <a:pt x="6207" y="662"/>
                </a:lnTo>
                <a:close/>
                <a:moveTo>
                  <a:pt x="8350" y="662"/>
                </a:moveTo>
                <a:lnTo>
                  <a:pt x="8350" y="2773"/>
                </a:lnTo>
                <a:lnTo>
                  <a:pt x="7625" y="2773"/>
                </a:lnTo>
                <a:lnTo>
                  <a:pt x="7625" y="662"/>
                </a:lnTo>
                <a:close/>
                <a:moveTo>
                  <a:pt x="9704" y="662"/>
                </a:moveTo>
                <a:lnTo>
                  <a:pt x="9704" y="2773"/>
                </a:lnTo>
                <a:lnTo>
                  <a:pt x="9011" y="2773"/>
                </a:lnTo>
                <a:lnTo>
                  <a:pt x="9011" y="662"/>
                </a:lnTo>
                <a:close/>
                <a:moveTo>
                  <a:pt x="10744" y="662"/>
                </a:moveTo>
                <a:cubicBezTo>
                  <a:pt x="10933" y="662"/>
                  <a:pt x="11090" y="819"/>
                  <a:pt x="11090" y="1040"/>
                </a:cubicBezTo>
                <a:lnTo>
                  <a:pt x="11090" y="2773"/>
                </a:lnTo>
                <a:lnTo>
                  <a:pt x="10397" y="2773"/>
                </a:lnTo>
                <a:lnTo>
                  <a:pt x="10397" y="662"/>
                </a:lnTo>
                <a:close/>
                <a:moveTo>
                  <a:pt x="6270" y="5577"/>
                </a:moveTo>
                <a:lnTo>
                  <a:pt x="6270" y="9074"/>
                </a:lnTo>
                <a:lnTo>
                  <a:pt x="5546" y="9074"/>
                </a:lnTo>
                <a:lnTo>
                  <a:pt x="5546" y="5577"/>
                </a:lnTo>
                <a:close/>
                <a:moveTo>
                  <a:pt x="10397" y="5640"/>
                </a:moveTo>
                <a:lnTo>
                  <a:pt x="10397" y="6270"/>
                </a:lnTo>
                <a:lnTo>
                  <a:pt x="9358" y="6270"/>
                </a:lnTo>
                <a:cubicBezTo>
                  <a:pt x="9169" y="6270"/>
                  <a:pt x="9011" y="6427"/>
                  <a:pt x="9011" y="6616"/>
                </a:cubicBezTo>
                <a:cubicBezTo>
                  <a:pt x="9011" y="6805"/>
                  <a:pt x="9169" y="6963"/>
                  <a:pt x="9358" y="6963"/>
                </a:cubicBezTo>
                <a:lnTo>
                  <a:pt x="10397" y="6963"/>
                </a:lnTo>
                <a:lnTo>
                  <a:pt x="10397" y="7688"/>
                </a:lnTo>
                <a:lnTo>
                  <a:pt x="9358" y="7688"/>
                </a:lnTo>
                <a:cubicBezTo>
                  <a:pt x="9169" y="7688"/>
                  <a:pt x="9011" y="7845"/>
                  <a:pt x="9011" y="8034"/>
                </a:cubicBezTo>
                <a:cubicBezTo>
                  <a:pt x="9011" y="8223"/>
                  <a:pt x="9169" y="8381"/>
                  <a:pt x="9358" y="8381"/>
                </a:cubicBezTo>
                <a:lnTo>
                  <a:pt x="10397" y="8381"/>
                </a:lnTo>
                <a:lnTo>
                  <a:pt x="10397" y="9105"/>
                </a:lnTo>
                <a:lnTo>
                  <a:pt x="8287" y="9105"/>
                </a:lnTo>
                <a:lnTo>
                  <a:pt x="8287" y="5640"/>
                </a:lnTo>
                <a:close/>
                <a:moveTo>
                  <a:pt x="2080" y="7688"/>
                </a:moveTo>
                <a:cubicBezTo>
                  <a:pt x="2301" y="7688"/>
                  <a:pt x="2521" y="7719"/>
                  <a:pt x="2710" y="7845"/>
                </a:cubicBezTo>
                <a:cubicBezTo>
                  <a:pt x="2427" y="7971"/>
                  <a:pt x="2206" y="8129"/>
                  <a:pt x="1954" y="8318"/>
                </a:cubicBezTo>
                <a:lnTo>
                  <a:pt x="1923" y="8349"/>
                </a:lnTo>
                <a:cubicBezTo>
                  <a:pt x="1576" y="8696"/>
                  <a:pt x="1355" y="9200"/>
                  <a:pt x="1355" y="9767"/>
                </a:cubicBezTo>
                <a:cubicBezTo>
                  <a:pt x="1355" y="9956"/>
                  <a:pt x="1418" y="10113"/>
                  <a:pt x="1450" y="10302"/>
                </a:cubicBezTo>
                <a:cubicBezTo>
                  <a:pt x="977" y="10050"/>
                  <a:pt x="694" y="9578"/>
                  <a:pt x="694" y="9074"/>
                </a:cubicBezTo>
                <a:cubicBezTo>
                  <a:pt x="694" y="8318"/>
                  <a:pt x="1324" y="7688"/>
                  <a:pt x="2080" y="7688"/>
                </a:cubicBezTo>
                <a:close/>
                <a:moveTo>
                  <a:pt x="3403" y="8318"/>
                </a:moveTo>
                <a:cubicBezTo>
                  <a:pt x="4191" y="8349"/>
                  <a:pt x="4821" y="8979"/>
                  <a:pt x="4821" y="9735"/>
                </a:cubicBezTo>
                <a:cubicBezTo>
                  <a:pt x="4821" y="9987"/>
                  <a:pt x="4758" y="10239"/>
                  <a:pt x="4600" y="10491"/>
                </a:cubicBezTo>
                <a:lnTo>
                  <a:pt x="2679" y="8538"/>
                </a:lnTo>
                <a:cubicBezTo>
                  <a:pt x="2868" y="8381"/>
                  <a:pt x="3151" y="8318"/>
                  <a:pt x="3403" y="8318"/>
                </a:cubicBezTo>
                <a:close/>
                <a:moveTo>
                  <a:pt x="2238" y="9074"/>
                </a:moveTo>
                <a:lnTo>
                  <a:pt x="4128" y="10964"/>
                </a:lnTo>
                <a:cubicBezTo>
                  <a:pt x="3939" y="11059"/>
                  <a:pt x="3687" y="11122"/>
                  <a:pt x="3466" y="11122"/>
                </a:cubicBezTo>
                <a:cubicBezTo>
                  <a:pt x="3448" y="11122"/>
                  <a:pt x="3430" y="11123"/>
                  <a:pt x="3412" y="11123"/>
                </a:cubicBezTo>
                <a:cubicBezTo>
                  <a:pt x="2680" y="11123"/>
                  <a:pt x="2080" y="10504"/>
                  <a:pt x="2080" y="9735"/>
                </a:cubicBezTo>
                <a:cubicBezTo>
                  <a:pt x="2080" y="9483"/>
                  <a:pt x="2143" y="9263"/>
                  <a:pt x="2238" y="9074"/>
                </a:cubicBezTo>
                <a:close/>
                <a:moveTo>
                  <a:pt x="10334" y="3466"/>
                </a:moveTo>
                <a:lnTo>
                  <a:pt x="10334" y="4884"/>
                </a:lnTo>
                <a:lnTo>
                  <a:pt x="7940" y="4884"/>
                </a:lnTo>
                <a:cubicBezTo>
                  <a:pt x="7751" y="4884"/>
                  <a:pt x="7593" y="5041"/>
                  <a:pt x="7593" y="5230"/>
                </a:cubicBezTo>
                <a:lnTo>
                  <a:pt x="7593" y="9420"/>
                </a:lnTo>
                <a:cubicBezTo>
                  <a:pt x="7593" y="9609"/>
                  <a:pt x="7751" y="9767"/>
                  <a:pt x="7940" y="9767"/>
                </a:cubicBezTo>
                <a:lnTo>
                  <a:pt x="10397" y="9767"/>
                </a:lnTo>
                <a:lnTo>
                  <a:pt x="10397" y="10806"/>
                </a:lnTo>
                <a:cubicBezTo>
                  <a:pt x="10397" y="10996"/>
                  <a:pt x="10240" y="11153"/>
                  <a:pt x="10019" y="11153"/>
                </a:cubicBezTo>
                <a:lnTo>
                  <a:pt x="5861" y="11153"/>
                </a:lnTo>
                <a:cubicBezTo>
                  <a:pt x="5672" y="11153"/>
                  <a:pt x="5514" y="10996"/>
                  <a:pt x="5514" y="10806"/>
                </a:cubicBezTo>
                <a:lnTo>
                  <a:pt x="5514" y="9767"/>
                </a:lnTo>
                <a:lnTo>
                  <a:pt x="6522" y="9767"/>
                </a:lnTo>
                <a:cubicBezTo>
                  <a:pt x="6711" y="9767"/>
                  <a:pt x="6869" y="9609"/>
                  <a:pt x="6869" y="9420"/>
                </a:cubicBezTo>
                <a:lnTo>
                  <a:pt x="6869" y="5230"/>
                </a:lnTo>
                <a:cubicBezTo>
                  <a:pt x="6869" y="5041"/>
                  <a:pt x="6711" y="4884"/>
                  <a:pt x="6522" y="4884"/>
                </a:cubicBezTo>
                <a:lnTo>
                  <a:pt x="5514" y="4884"/>
                </a:lnTo>
                <a:lnTo>
                  <a:pt x="5514" y="3466"/>
                </a:lnTo>
                <a:close/>
                <a:moveTo>
                  <a:pt x="5199" y="0"/>
                </a:moveTo>
                <a:cubicBezTo>
                  <a:pt x="4600" y="0"/>
                  <a:pt x="4159" y="473"/>
                  <a:pt x="4159" y="1040"/>
                </a:cubicBezTo>
                <a:lnTo>
                  <a:pt x="4159" y="3119"/>
                </a:lnTo>
                <a:cubicBezTo>
                  <a:pt x="4159" y="3308"/>
                  <a:pt x="4317" y="3466"/>
                  <a:pt x="4506" y="3466"/>
                </a:cubicBezTo>
                <a:lnTo>
                  <a:pt x="4884" y="3466"/>
                </a:lnTo>
                <a:lnTo>
                  <a:pt x="4884" y="8192"/>
                </a:lnTo>
                <a:cubicBezTo>
                  <a:pt x="4569" y="7908"/>
                  <a:pt x="4128" y="7719"/>
                  <a:pt x="3655" y="7688"/>
                </a:cubicBezTo>
                <a:cubicBezTo>
                  <a:pt x="3277" y="7246"/>
                  <a:pt x="2710" y="6963"/>
                  <a:pt x="2080" y="6963"/>
                </a:cubicBezTo>
                <a:cubicBezTo>
                  <a:pt x="946" y="6963"/>
                  <a:pt x="1" y="7908"/>
                  <a:pt x="1" y="9074"/>
                </a:cubicBezTo>
                <a:cubicBezTo>
                  <a:pt x="1" y="10176"/>
                  <a:pt x="820" y="11027"/>
                  <a:pt x="1923" y="11153"/>
                </a:cubicBezTo>
                <a:cubicBezTo>
                  <a:pt x="2332" y="11594"/>
                  <a:pt x="2868" y="11846"/>
                  <a:pt x="3498" y="11846"/>
                </a:cubicBezTo>
                <a:cubicBezTo>
                  <a:pt x="4065" y="11846"/>
                  <a:pt x="4506" y="11657"/>
                  <a:pt x="4916" y="11311"/>
                </a:cubicBezTo>
                <a:cubicBezTo>
                  <a:pt x="4916" y="11311"/>
                  <a:pt x="4979" y="11279"/>
                  <a:pt x="4979" y="11216"/>
                </a:cubicBezTo>
                <a:cubicBezTo>
                  <a:pt x="5136" y="11594"/>
                  <a:pt x="5514" y="11846"/>
                  <a:pt x="5924" y="11846"/>
                </a:cubicBezTo>
                <a:lnTo>
                  <a:pt x="10114" y="11846"/>
                </a:lnTo>
                <a:cubicBezTo>
                  <a:pt x="10712" y="11846"/>
                  <a:pt x="11122" y="11374"/>
                  <a:pt x="11122" y="10838"/>
                </a:cubicBezTo>
                <a:lnTo>
                  <a:pt x="11122" y="3497"/>
                </a:lnTo>
                <a:lnTo>
                  <a:pt x="11500" y="3497"/>
                </a:lnTo>
                <a:cubicBezTo>
                  <a:pt x="11689" y="3497"/>
                  <a:pt x="11847" y="3340"/>
                  <a:pt x="11847" y="3151"/>
                </a:cubicBezTo>
                <a:lnTo>
                  <a:pt x="11847" y="1072"/>
                </a:lnTo>
                <a:cubicBezTo>
                  <a:pt x="11752" y="441"/>
                  <a:pt x="11343" y="0"/>
                  <a:pt x="10744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35" name="Google Shape;9935;p67"/>
          <p:cNvGrpSpPr/>
          <p:nvPr/>
        </p:nvGrpSpPr>
        <p:grpSpPr>
          <a:xfrm>
            <a:off x="7983975" y="2018710"/>
            <a:ext cx="354136" cy="334348"/>
            <a:chOff x="-25844850" y="2357750"/>
            <a:chExt cx="296175" cy="27962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936" name="Google Shape;9936;p67"/>
            <p:cNvSpPr/>
            <p:nvPr/>
          </p:nvSpPr>
          <p:spPr>
            <a:xfrm>
              <a:off x="-25792075" y="2428625"/>
              <a:ext cx="191425" cy="208750"/>
            </a:xfrm>
            <a:custGeom>
              <a:avLst/>
              <a:gdLst/>
              <a:ahLst/>
              <a:cxnLst/>
              <a:rect l="l" t="t" r="r" b="b"/>
              <a:pathLst>
                <a:path w="7657" h="8350" extrusionOk="0">
                  <a:moveTo>
                    <a:pt x="3781" y="2773"/>
                  </a:moveTo>
                  <a:cubicBezTo>
                    <a:pt x="3970" y="2773"/>
                    <a:pt x="4128" y="2931"/>
                    <a:pt x="4128" y="3120"/>
                  </a:cubicBezTo>
                  <a:cubicBezTo>
                    <a:pt x="4128" y="3309"/>
                    <a:pt x="3970" y="3466"/>
                    <a:pt x="3781" y="3466"/>
                  </a:cubicBezTo>
                  <a:cubicBezTo>
                    <a:pt x="3592" y="3466"/>
                    <a:pt x="3435" y="3309"/>
                    <a:pt x="3435" y="3120"/>
                  </a:cubicBezTo>
                  <a:cubicBezTo>
                    <a:pt x="3435" y="2931"/>
                    <a:pt x="3592" y="2773"/>
                    <a:pt x="3781" y="2773"/>
                  </a:cubicBezTo>
                  <a:close/>
                  <a:moveTo>
                    <a:pt x="3813" y="694"/>
                  </a:moveTo>
                  <a:cubicBezTo>
                    <a:pt x="5167" y="694"/>
                    <a:pt x="6270" y="1796"/>
                    <a:pt x="6270" y="3120"/>
                  </a:cubicBezTo>
                  <a:lnTo>
                    <a:pt x="6270" y="6239"/>
                  </a:lnTo>
                  <a:lnTo>
                    <a:pt x="4191" y="6239"/>
                  </a:lnTo>
                  <a:lnTo>
                    <a:pt x="4191" y="4096"/>
                  </a:lnTo>
                  <a:cubicBezTo>
                    <a:pt x="4569" y="3939"/>
                    <a:pt x="4884" y="3592"/>
                    <a:pt x="4884" y="3120"/>
                  </a:cubicBezTo>
                  <a:cubicBezTo>
                    <a:pt x="4884" y="2521"/>
                    <a:pt x="4411" y="2111"/>
                    <a:pt x="3876" y="2111"/>
                  </a:cubicBezTo>
                  <a:cubicBezTo>
                    <a:pt x="3277" y="2111"/>
                    <a:pt x="2836" y="2584"/>
                    <a:pt x="2836" y="3120"/>
                  </a:cubicBezTo>
                  <a:cubicBezTo>
                    <a:pt x="2836" y="3561"/>
                    <a:pt x="3120" y="3939"/>
                    <a:pt x="3561" y="4096"/>
                  </a:cubicBezTo>
                  <a:lnTo>
                    <a:pt x="3561" y="6239"/>
                  </a:lnTo>
                  <a:lnTo>
                    <a:pt x="1450" y="6239"/>
                  </a:lnTo>
                  <a:lnTo>
                    <a:pt x="1450" y="3120"/>
                  </a:lnTo>
                  <a:lnTo>
                    <a:pt x="1387" y="3120"/>
                  </a:lnTo>
                  <a:cubicBezTo>
                    <a:pt x="1387" y="1796"/>
                    <a:pt x="2489" y="694"/>
                    <a:pt x="3813" y="694"/>
                  </a:cubicBezTo>
                  <a:close/>
                  <a:moveTo>
                    <a:pt x="6585" y="6932"/>
                  </a:moveTo>
                  <a:cubicBezTo>
                    <a:pt x="6774" y="6932"/>
                    <a:pt x="6932" y="7089"/>
                    <a:pt x="6932" y="7310"/>
                  </a:cubicBezTo>
                  <a:lnTo>
                    <a:pt x="6932" y="7625"/>
                  </a:lnTo>
                  <a:lnTo>
                    <a:pt x="662" y="7625"/>
                  </a:lnTo>
                  <a:lnTo>
                    <a:pt x="662" y="7310"/>
                  </a:lnTo>
                  <a:cubicBezTo>
                    <a:pt x="662" y="7089"/>
                    <a:pt x="820" y="6932"/>
                    <a:pt x="1040" y="6932"/>
                  </a:cubicBezTo>
                  <a:close/>
                  <a:moveTo>
                    <a:pt x="3813" y="1"/>
                  </a:moveTo>
                  <a:cubicBezTo>
                    <a:pt x="2080" y="1"/>
                    <a:pt x="725" y="1418"/>
                    <a:pt x="725" y="3120"/>
                  </a:cubicBezTo>
                  <a:lnTo>
                    <a:pt x="725" y="6302"/>
                  </a:lnTo>
                  <a:cubicBezTo>
                    <a:pt x="316" y="6459"/>
                    <a:pt x="1" y="6837"/>
                    <a:pt x="1" y="7310"/>
                  </a:cubicBezTo>
                  <a:lnTo>
                    <a:pt x="1" y="8003"/>
                  </a:lnTo>
                  <a:cubicBezTo>
                    <a:pt x="1" y="8192"/>
                    <a:pt x="158" y="8349"/>
                    <a:pt x="347" y="8349"/>
                  </a:cubicBezTo>
                  <a:lnTo>
                    <a:pt x="7278" y="8349"/>
                  </a:lnTo>
                  <a:cubicBezTo>
                    <a:pt x="7499" y="8349"/>
                    <a:pt x="7656" y="8192"/>
                    <a:pt x="7656" y="8003"/>
                  </a:cubicBezTo>
                  <a:lnTo>
                    <a:pt x="7656" y="7310"/>
                  </a:lnTo>
                  <a:cubicBezTo>
                    <a:pt x="7593" y="6837"/>
                    <a:pt x="7341" y="6428"/>
                    <a:pt x="6932" y="6302"/>
                  </a:cubicBezTo>
                  <a:lnTo>
                    <a:pt x="6932" y="3120"/>
                  </a:lnTo>
                  <a:cubicBezTo>
                    <a:pt x="6932" y="1387"/>
                    <a:pt x="5514" y="1"/>
                    <a:pt x="38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7" name="Google Shape;9937;p67"/>
            <p:cNvSpPr/>
            <p:nvPr/>
          </p:nvSpPr>
          <p:spPr>
            <a:xfrm>
              <a:off x="-25602250" y="2497950"/>
              <a:ext cx="53575" cy="17350"/>
            </a:xfrm>
            <a:custGeom>
              <a:avLst/>
              <a:gdLst/>
              <a:ahLst/>
              <a:cxnLst/>
              <a:rect l="l" t="t" r="r" b="b"/>
              <a:pathLst>
                <a:path w="2143" h="694" extrusionOk="0">
                  <a:moveTo>
                    <a:pt x="378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78" y="693"/>
                  </a:cubicBezTo>
                  <a:lnTo>
                    <a:pt x="1796" y="693"/>
                  </a:lnTo>
                  <a:cubicBezTo>
                    <a:pt x="1985" y="693"/>
                    <a:pt x="2143" y="536"/>
                    <a:pt x="2143" y="347"/>
                  </a:cubicBezTo>
                  <a:cubicBezTo>
                    <a:pt x="2143" y="158"/>
                    <a:pt x="1985" y="0"/>
                    <a:pt x="17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8" name="Google Shape;9938;p67"/>
            <p:cNvSpPr/>
            <p:nvPr/>
          </p:nvSpPr>
          <p:spPr>
            <a:xfrm>
              <a:off x="-25844850" y="2497950"/>
              <a:ext cx="52800" cy="17350"/>
            </a:xfrm>
            <a:custGeom>
              <a:avLst/>
              <a:gdLst/>
              <a:ahLst/>
              <a:cxnLst/>
              <a:rect l="l" t="t" r="r" b="b"/>
              <a:pathLst>
                <a:path w="2112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7" y="693"/>
                  </a:cubicBezTo>
                  <a:lnTo>
                    <a:pt x="1765" y="693"/>
                  </a:lnTo>
                  <a:cubicBezTo>
                    <a:pt x="1954" y="693"/>
                    <a:pt x="2112" y="536"/>
                    <a:pt x="2112" y="347"/>
                  </a:cubicBezTo>
                  <a:cubicBezTo>
                    <a:pt x="2080" y="158"/>
                    <a:pt x="1923" y="0"/>
                    <a:pt x="17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9" name="Google Shape;9939;p67"/>
            <p:cNvSpPr/>
            <p:nvPr/>
          </p:nvSpPr>
          <p:spPr>
            <a:xfrm>
              <a:off x="-25706225" y="2357750"/>
              <a:ext cx="17350" cy="53575"/>
            </a:xfrm>
            <a:custGeom>
              <a:avLst/>
              <a:gdLst/>
              <a:ahLst/>
              <a:cxnLst/>
              <a:rect l="l" t="t" r="r" b="b"/>
              <a:pathLst>
                <a:path w="694" h="2143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1764"/>
                  </a:lnTo>
                  <a:cubicBezTo>
                    <a:pt x="1" y="1985"/>
                    <a:pt x="158" y="2143"/>
                    <a:pt x="347" y="2143"/>
                  </a:cubicBezTo>
                  <a:cubicBezTo>
                    <a:pt x="536" y="2143"/>
                    <a:pt x="694" y="1985"/>
                    <a:pt x="694" y="1764"/>
                  </a:cubicBezTo>
                  <a:lnTo>
                    <a:pt x="694" y="347"/>
                  </a:ln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0" name="Google Shape;9940;p67"/>
            <p:cNvSpPr/>
            <p:nvPr/>
          </p:nvSpPr>
          <p:spPr>
            <a:xfrm>
              <a:off x="-25804675" y="2400275"/>
              <a:ext cx="42550" cy="41775"/>
            </a:xfrm>
            <a:custGeom>
              <a:avLst/>
              <a:gdLst/>
              <a:ahLst/>
              <a:cxnLst/>
              <a:rect l="l" t="t" r="r" b="b"/>
              <a:pathLst>
                <a:path w="1702" h="1671" extrusionOk="0">
                  <a:moveTo>
                    <a:pt x="351" y="0"/>
                  </a:moveTo>
                  <a:cubicBezTo>
                    <a:pt x="260" y="0"/>
                    <a:pt x="174" y="32"/>
                    <a:pt x="127" y="95"/>
                  </a:cubicBezTo>
                  <a:cubicBezTo>
                    <a:pt x="0" y="189"/>
                    <a:pt x="0" y="442"/>
                    <a:pt x="127" y="568"/>
                  </a:cubicBezTo>
                  <a:lnTo>
                    <a:pt x="1103" y="1544"/>
                  </a:lnTo>
                  <a:cubicBezTo>
                    <a:pt x="1166" y="1607"/>
                    <a:pt x="1261" y="1670"/>
                    <a:pt x="1324" y="1670"/>
                  </a:cubicBezTo>
                  <a:cubicBezTo>
                    <a:pt x="1418" y="1670"/>
                    <a:pt x="1544" y="1607"/>
                    <a:pt x="1576" y="1544"/>
                  </a:cubicBezTo>
                  <a:cubicBezTo>
                    <a:pt x="1702" y="1418"/>
                    <a:pt x="1702" y="1198"/>
                    <a:pt x="1576" y="1072"/>
                  </a:cubicBezTo>
                  <a:lnTo>
                    <a:pt x="599" y="95"/>
                  </a:lnTo>
                  <a:cubicBezTo>
                    <a:pt x="536" y="32"/>
                    <a:pt x="442" y="0"/>
                    <a:pt x="3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1" name="Google Shape;9941;p67"/>
            <p:cNvSpPr/>
            <p:nvPr/>
          </p:nvSpPr>
          <p:spPr>
            <a:xfrm>
              <a:off x="-25632175" y="2400275"/>
              <a:ext cx="41750" cy="41775"/>
            </a:xfrm>
            <a:custGeom>
              <a:avLst/>
              <a:gdLst/>
              <a:ahLst/>
              <a:cxnLst/>
              <a:rect l="l" t="t" r="r" b="b"/>
              <a:pathLst>
                <a:path w="1670" h="1671" extrusionOk="0">
                  <a:moveTo>
                    <a:pt x="1327" y="0"/>
                  </a:moveTo>
                  <a:cubicBezTo>
                    <a:pt x="1237" y="0"/>
                    <a:pt x="1150" y="32"/>
                    <a:pt x="1103" y="95"/>
                  </a:cubicBezTo>
                  <a:lnTo>
                    <a:pt x="95" y="1072"/>
                  </a:lnTo>
                  <a:cubicBezTo>
                    <a:pt x="0" y="1198"/>
                    <a:pt x="0" y="1418"/>
                    <a:pt x="95" y="1544"/>
                  </a:cubicBezTo>
                  <a:cubicBezTo>
                    <a:pt x="158" y="1607"/>
                    <a:pt x="252" y="1670"/>
                    <a:pt x="347" y="1670"/>
                  </a:cubicBezTo>
                  <a:cubicBezTo>
                    <a:pt x="410" y="1670"/>
                    <a:pt x="536" y="1607"/>
                    <a:pt x="567" y="1544"/>
                  </a:cubicBezTo>
                  <a:lnTo>
                    <a:pt x="1575" y="568"/>
                  </a:lnTo>
                  <a:cubicBezTo>
                    <a:pt x="1670" y="442"/>
                    <a:pt x="1670" y="189"/>
                    <a:pt x="1575" y="95"/>
                  </a:cubicBezTo>
                  <a:cubicBezTo>
                    <a:pt x="1512" y="32"/>
                    <a:pt x="1418" y="0"/>
                    <a:pt x="13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42" name="Google Shape;9942;p67"/>
          <p:cNvSpPr/>
          <p:nvPr/>
        </p:nvSpPr>
        <p:spPr>
          <a:xfrm>
            <a:off x="7982071" y="2450116"/>
            <a:ext cx="358830" cy="353897"/>
          </a:xfrm>
          <a:custGeom>
            <a:avLst/>
            <a:gdLst/>
            <a:ahLst/>
            <a:cxnLst/>
            <a:rect l="l" t="t" r="r" b="b"/>
            <a:pathLst>
              <a:path w="12004" h="11839" extrusionOk="0">
                <a:moveTo>
                  <a:pt x="7435" y="685"/>
                </a:moveTo>
                <a:cubicBezTo>
                  <a:pt x="7530" y="685"/>
                  <a:pt x="7656" y="748"/>
                  <a:pt x="7687" y="811"/>
                </a:cubicBezTo>
                <a:lnTo>
                  <a:pt x="11121" y="4246"/>
                </a:lnTo>
                <a:cubicBezTo>
                  <a:pt x="11279" y="4372"/>
                  <a:pt x="11279" y="4592"/>
                  <a:pt x="11121" y="4718"/>
                </a:cubicBezTo>
                <a:cubicBezTo>
                  <a:pt x="11058" y="4781"/>
                  <a:pt x="10964" y="4813"/>
                  <a:pt x="10873" y="4813"/>
                </a:cubicBezTo>
                <a:cubicBezTo>
                  <a:pt x="10783" y="4813"/>
                  <a:pt x="10696" y="4781"/>
                  <a:pt x="10649" y="4718"/>
                </a:cubicBezTo>
                <a:lnTo>
                  <a:pt x="7215" y="1284"/>
                </a:lnTo>
                <a:cubicBezTo>
                  <a:pt x="7089" y="1158"/>
                  <a:pt x="7089" y="938"/>
                  <a:pt x="7215" y="811"/>
                </a:cubicBezTo>
                <a:cubicBezTo>
                  <a:pt x="7278" y="748"/>
                  <a:pt x="7372" y="685"/>
                  <a:pt x="7435" y="685"/>
                </a:cubicBezTo>
                <a:close/>
                <a:moveTo>
                  <a:pt x="7971" y="2985"/>
                </a:moveTo>
                <a:lnTo>
                  <a:pt x="8948" y="3962"/>
                </a:lnTo>
                <a:lnTo>
                  <a:pt x="7404" y="5506"/>
                </a:lnTo>
                <a:lnTo>
                  <a:pt x="6427" y="4529"/>
                </a:lnTo>
                <a:lnTo>
                  <a:pt x="7971" y="2985"/>
                </a:lnTo>
                <a:close/>
                <a:moveTo>
                  <a:pt x="5923" y="5033"/>
                </a:moveTo>
                <a:lnTo>
                  <a:pt x="6900" y="6010"/>
                </a:lnTo>
                <a:lnTo>
                  <a:pt x="6459" y="6451"/>
                </a:lnTo>
                <a:cubicBezTo>
                  <a:pt x="6135" y="6775"/>
                  <a:pt x="5672" y="6937"/>
                  <a:pt x="5229" y="6937"/>
                </a:cubicBezTo>
                <a:cubicBezTo>
                  <a:pt x="5155" y="6937"/>
                  <a:pt x="5082" y="6932"/>
                  <a:pt x="5010" y="6923"/>
                </a:cubicBezTo>
                <a:cubicBezTo>
                  <a:pt x="4946" y="6356"/>
                  <a:pt x="5136" y="5821"/>
                  <a:pt x="5482" y="5474"/>
                </a:cubicBezTo>
                <a:lnTo>
                  <a:pt x="5923" y="5033"/>
                </a:lnTo>
                <a:close/>
                <a:moveTo>
                  <a:pt x="6931" y="1946"/>
                </a:moveTo>
                <a:lnTo>
                  <a:pt x="7404" y="2418"/>
                </a:lnTo>
                <a:lnTo>
                  <a:pt x="4978" y="4876"/>
                </a:lnTo>
                <a:cubicBezTo>
                  <a:pt x="4379" y="5443"/>
                  <a:pt x="4127" y="6230"/>
                  <a:pt x="4285" y="7081"/>
                </a:cubicBezTo>
                <a:lnTo>
                  <a:pt x="4348" y="7175"/>
                </a:lnTo>
                <a:cubicBezTo>
                  <a:pt x="4379" y="7301"/>
                  <a:pt x="4442" y="7427"/>
                  <a:pt x="4600" y="7459"/>
                </a:cubicBezTo>
                <a:lnTo>
                  <a:pt x="4726" y="7491"/>
                </a:lnTo>
                <a:cubicBezTo>
                  <a:pt x="4883" y="7554"/>
                  <a:pt x="5041" y="7554"/>
                  <a:pt x="5199" y="7554"/>
                </a:cubicBezTo>
                <a:cubicBezTo>
                  <a:pt x="5829" y="7554"/>
                  <a:pt x="6459" y="7301"/>
                  <a:pt x="6931" y="6829"/>
                </a:cubicBezTo>
                <a:lnTo>
                  <a:pt x="9389" y="4403"/>
                </a:lnTo>
                <a:lnTo>
                  <a:pt x="9861" y="4876"/>
                </a:lnTo>
                <a:lnTo>
                  <a:pt x="7687" y="7207"/>
                </a:lnTo>
                <a:cubicBezTo>
                  <a:pt x="6964" y="7905"/>
                  <a:pt x="6050" y="8306"/>
                  <a:pt x="5066" y="8306"/>
                </a:cubicBezTo>
                <a:cubicBezTo>
                  <a:pt x="4851" y="8306"/>
                  <a:pt x="4632" y="8286"/>
                  <a:pt x="4411" y="8247"/>
                </a:cubicBezTo>
                <a:lnTo>
                  <a:pt x="4348" y="8247"/>
                </a:lnTo>
                <a:cubicBezTo>
                  <a:pt x="4222" y="8247"/>
                  <a:pt x="4096" y="8310"/>
                  <a:pt x="4033" y="8341"/>
                </a:cubicBezTo>
                <a:lnTo>
                  <a:pt x="2080" y="10263"/>
                </a:lnTo>
                <a:lnTo>
                  <a:pt x="1607" y="9790"/>
                </a:lnTo>
                <a:lnTo>
                  <a:pt x="3560" y="7869"/>
                </a:lnTo>
                <a:cubicBezTo>
                  <a:pt x="3623" y="7774"/>
                  <a:pt x="3655" y="7680"/>
                  <a:pt x="3623" y="7554"/>
                </a:cubicBezTo>
                <a:lnTo>
                  <a:pt x="3623" y="7459"/>
                </a:lnTo>
                <a:cubicBezTo>
                  <a:pt x="3466" y="6293"/>
                  <a:pt x="3875" y="5065"/>
                  <a:pt x="4694" y="4214"/>
                </a:cubicBezTo>
                <a:lnTo>
                  <a:pt x="6931" y="1946"/>
                </a:lnTo>
                <a:close/>
                <a:moveTo>
                  <a:pt x="1103" y="10357"/>
                </a:moveTo>
                <a:lnTo>
                  <a:pt x="1575" y="10830"/>
                </a:lnTo>
                <a:lnTo>
                  <a:pt x="1355" y="11051"/>
                </a:lnTo>
                <a:cubicBezTo>
                  <a:pt x="1292" y="11114"/>
                  <a:pt x="1213" y="11145"/>
                  <a:pt x="1130" y="11145"/>
                </a:cubicBezTo>
                <a:cubicBezTo>
                  <a:pt x="1048" y="11145"/>
                  <a:pt x="961" y="11114"/>
                  <a:pt x="882" y="11051"/>
                </a:cubicBezTo>
                <a:cubicBezTo>
                  <a:pt x="756" y="10925"/>
                  <a:pt x="756" y="10704"/>
                  <a:pt x="882" y="10578"/>
                </a:cubicBezTo>
                <a:lnTo>
                  <a:pt x="1103" y="10357"/>
                </a:lnTo>
                <a:close/>
                <a:moveTo>
                  <a:pt x="7479" y="0"/>
                </a:moveTo>
                <a:cubicBezTo>
                  <a:pt x="7215" y="0"/>
                  <a:pt x="6947" y="103"/>
                  <a:pt x="6742" y="307"/>
                </a:cubicBezTo>
                <a:cubicBezTo>
                  <a:pt x="6427" y="622"/>
                  <a:pt x="6364" y="1095"/>
                  <a:pt x="6553" y="1473"/>
                </a:cubicBezTo>
                <a:lnTo>
                  <a:pt x="4253" y="3773"/>
                </a:lnTo>
                <a:cubicBezTo>
                  <a:pt x="3277" y="4750"/>
                  <a:pt x="2804" y="6136"/>
                  <a:pt x="2962" y="7522"/>
                </a:cubicBezTo>
                <a:lnTo>
                  <a:pt x="410" y="10074"/>
                </a:lnTo>
                <a:cubicBezTo>
                  <a:pt x="0" y="10452"/>
                  <a:pt x="0" y="11145"/>
                  <a:pt x="410" y="11523"/>
                </a:cubicBezTo>
                <a:cubicBezTo>
                  <a:pt x="599" y="11712"/>
                  <a:pt x="882" y="11838"/>
                  <a:pt x="1134" y="11838"/>
                </a:cubicBezTo>
                <a:cubicBezTo>
                  <a:pt x="1418" y="11838"/>
                  <a:pt x="1701" y="11712"/>
                  <a:pt x="1891" y="11523"/>
                </a:cubicBezTo>
                <a:lnTo>
                  <a:pt x="4442" y="8971"/>
                </a:lnTo>
                <a:cubicBezTo>
                  <a:pt x="4618" y="8991"/>
                  <a:pt x="4793" y="9001"/>
                  <a:pt x="4968" y="9001"/>
                </a:cubicBezTo>
                <a:cubicBezTo>
                  <a:pt x="6173" y="9001"/>
                  <a:pt x="7338" y="8533"/>
                  <a:pt x="8192" y="7680"/>
                </a:cubicBezTo>
                <a:lnTo>
                  <a:pt x="10491" y="5380"/>
                </a:lnTo>
                <a:cubicBezTo>
                  <a:pt x="10649" y="5443"/>
                  <a:pt x="10743" y="5506"/>
                  <a:pt x="10901" y="5506"/>
                </a:cubicBezTo>
                <a:cubicBezTo>
                  <a:pt x="11184" y="5506"/>
                  <a:pt x="11468" y="5380"/>
                  <a:pt x="11657" y="5191"/>
                </a:cubicBezTo>
                <a:cubicBezTo>
                  <a:pt x="12004" y="4781"/>
                  <a:pt x="12004" y="4119"/>
                  <a:pt x="11626" y="3741"/>
                </a:cubicBezTo>
                <a:lnTo>
                  <a:pt x="8192" y="307"/>
                </a:lnTo>
                <a:cubicBezTo>
                  <a:pt x="8002" y="103"/>
                  <a:pt x="7743" y="0"/>
                  <a:pt x="7479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43" name="Google Shape;9943;p67"/>
          <p:cNvGrpSpPr/>
          <p:nvPr/>
        </p:nvGrpSpPr>
        <p:grpSpPr>
          <a:xfrm>
            <a:off x="6712883" y="2891866"/>
            <a:ext cx="228887" cy="353210"/>
            <a:chOff x="-23917525" y="1970225"/>
            <a:chExt cx="191425" cy="29540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944" name="Google Shape;9944;p67"/>
            <p:cNvSpPr/>
            <p:nvPr/>
          </p:nvSpPr>
          <p:spPr>
            <a:xfrm>
              <a:off x="-23917525" y="1970225"/>
              <a:ext cx="191425" cy="295400"/>
            </a:xfrm>
            <a:custGeom>
              <a:avLst/>
              <a:gdLst/>
              <a:ahLst/>
              <a:cxnLst/>
              <a:rect l="l" t="t" r="r" b="b"/>
              <a:pathLst>
                <a:path w="7657" h="11816" extrusionOk="0">
                  <a:moveTo>
                    <a:pt x="6616" y="694"/>
                  </a:moveTo>
                  <a:cubicBezTo>
                    <a:pt x="6805" y="694"/>
                    <a:pt x="6963" y="851"/>
                    <a:pt x="6963" y="1072"/>
                  </a:cubicBezTo>
                  <a:lnTo>
                    <a:pt x="6963" y="1450"/>
                  </a:lnTo>
                  <a:lnTo>
                    <a:pt x="725" y="1450"/>
                  </a:lnTo>
                  <a:lnTo>
                    <a:pt x="725" y="1072"/>
                  </a:lnTo>
                  <a:cubicBezTo>
                    <a:pt x="725" y="851"/>
                    <a:pt x="883" y="694"/>
                    <a:pt x="1072" y="694"/>
                  </a:cubicBezTo>
                  <a:close/>
                  <a:moveTo>
                    <a:pt x="6994" y="2175"/>
                  </a:moveTo>
                  <a:lnTo>
                    <a:pt x="6994" y="8413"/>
                  </a:lnTo>
                  <a:lnTo>
                    <a:pt x="725" y="8413"/>
                  </a:lnTo>
                  <a:lnTo>
                    <a:pt x="725" y="2175"/>
                  </a:lnTo>
                  <a:close/>
                  <a:moveTo>
                    <a:pt x="6931" y="9106"/>
                  </a:moveTo>
                  <a:lnTo>
                    <a:pt x="6931" y="10838"/>
                  </a:lnTo>
                  <a:cubicBezTo>
                    <a:pt x="6931" y="11028"/>
                    <a:pt x="6774" y="11185"/>
                    <a:pt x="6585" y="11185"/>
                  </a:cubicBezTo>
                  <a:lnTo>
                    <a:pt x="1040" y="11185"/>
                  </a:lnTo>
                  <a:cubicBezTo>
                    <a:pt x="819" y="11185"/>
                    <a:pt x="662" y="11028"/>
                    <a:pt x="662" y="10838"/>
                  </a:cubicBezTo>
                  <a:lnTo>
                    <a:pt x="662" y="9106"/>
                  </a:lnTo>
                  <a:close/>
                  <a:moveTo>
                    <a:pt x="1040" y="1"/>
                  </a:moveTo>
                  <a:cubicBezTo>
                    <a:pt x="441" y="1"/>
                    <a:pt x="0" y="473"/>
                    <a:pt x="0" y="1009"/>
                  </a:cubicBezTo>
                  <a:lnTo>
                    <a:pt x="0" y="10775"/>
                  </a:lnTo>
                  <a:cubicBezTo>
                    <a:pt x="0" y="11374"/>
                    <a:pt x="473" y="11815"/>
                    <a:pt x="1040" y="11815"/>
                  </a:cubicBezTo>
                  <a:lnTo>
                    <a:pt x="6585" y="11815"/>
                  </a:lnTo>
                  <a:cubicBezTo>
                    <a:pt x="7184" y="11815"/>
                    <a:pt x="7593" y="11343"/>
                    <a:pt x="7593" y="10775"/>
                  </a:cubicBezTo>
                  <a:lnTo>
                    <a:pt x="7593" y="1009"/>
                  </a:lnTo>
                  <a:cubicBezTo>
                    <a:pt x="7656" y="473"/>
                    <a:pt x="7184" y="1"/>
                    <a:pt x="65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5" name="Google Shape;9945;p67"/>
            <p:cNvSpPr/>
            <p:nvPr/>
          </p:nvSpPr>
          <p:spPr>
            <a:xfrm>
              <a:off x="-23882075" y="2041125"/>
              <a:ext cx="121300" cy="121325"/>
            </a:xfrm>
            <a:custGeom>
              <a:avLst/>
              <a:gdLst/>
              <a:ahLst/>
              <a:cxnLst/>
              <a:rect l="l" t="t" r="r" b="b"/>
              <a:pathLst>
                <a:path w="4852" h="4853" extrusionOk="0">
                  <a:moveTo>
                    <a:pt x="2773" y="662"/>
                  </a:moveTo>
                  <a:lnTo>
                    <a:pt x="2773" y="1702"/>
                  </a:lnTo>
                  <a:cubicBezTo>
                    <a:pt x="2773" y="1891"/>
                    <a:pt x="2930" y="2048"/>
                    <a:pt x="3119" y="2048"/>
                  </a:cubicBezTo>
                  <a:lnTo>
                    <a:pt x="4127" y="2048"/>
                  </a:lnTo>
                  <a:lnTo>
                    <a:pt x="4127" y="2773"/>
                  </a:lnTo>
                  <a:lnTo>
                    <a:pt x="3119" y="2773"/>
                  </a:lnTo>
                  <a:cubicBezTo>
                    <a:pt x="2930" y="2773"/>
                    <a:pt x="2773" y="2962"/>
                    <a:pt x="2773" y="3151"/>
                  </a:cubicBezTo>
                  <a:lnTo>
                    <a:pt x="2773" y="4159"/>
                  </a:lnTo>
                  <a:lnTo>
                    <a:pt x="2048" y="4159"/>
                  </a:lnTo>
                  <a:lnTo>
                    <a:pt x="2048" y="3119"/>
                  </a:lnTo>
                  <a:cubicBezTo>
                    <a:pt x="2048" y="2899"/>
                    <a:pt x="1890" y="2741"/>
                    <a:pt x="1701" y="2741"/>
                  </a:cubicBezTo>
                  <a:lnTo>
                    <a:pt x="662" y="2741"/>
                  </a:lnTo>
                  <a:lnTo>
                    <a:pt x="662" y="2048"/>
                  </a:lnTo>
                  <a:lnTo>
                    <a:pt x="1701" y="2048"/>
                  </a:lnTo>
                  <a:cubicBezTo>
                    <a:pt x="1890" y="2048"/>
                    <a:pt x="2048" y="1891"/>
                    <a:pt x="2048" y="1702"/>
                  </a:cubicBezTo>
                  <a:lnTo>
                    <a:pt x="2048" y="662"/>
                  </a:lnTo>
                  <a:close/>
                  <a:moveTo>
                    <a:pt x="1733" y="0"/>
                  </a:moveTo>
                  <a:cubicBezTo>
                    <a:pt x="1544" y="0"/>
                    <a:pt x="1386" y="158"/>
                    <a:pt x="1386" y="347"/>
                  </a:cubicBezTo>
                  <a:lnTo>
                    <a:pt x="1386" y="1386"/>
                  </a:lnTo>
                  <a:lnTo>
                    <a:pt x="347" y="1386"/>
                  </a:lnTo>
                  <a:cubicBezTo>
                    <a:pt x="158" y="1386"/>
                    <a:pt x="0" y="1544"/>
                    <a:pt x="0" y="1733"/>
                  </a:cubicBezTo>
                  <a:lnTo>
                    <a:pt x="0" y="3119"/>
                  </a:lnTo>
                  <a:cubicBezTo>
                    <a:pt x="0" y="3308"/>
                    <a:pt x="158" y="3466"/>
                    <a:pt x="347" y="3466"/>
                  </a:cubicBezTo>
                  <a:lnTo>
                    <a:pt x="1386" y="3466"/>
                  </a:lnTo>
                  <a:lnTo>
                    <a:pt x="1386" y="4474"/>
                  </a:lnTo>
                  <a:cubicBezTo>
                    <a:pt x="1386" y="4694"/>
                    <a:pt x="1544" y="4852"/>
                    <a:pt x="1733" y="4852"/>
                  </a:cubicBezTo>
                  <a:lnTo>
                    <a:pt x="3119" y="4852"/>
                  </a:lnTo>
                  <a:cubicBezTo>
                    <a:pt x="3308" y="4852"/>
                    <a:pt x="3466" y="4694"/>
                    <a:pt x="3466" y="4474"/>
                  </a:cubicBezTo>
                  <a:lnTo>
                    <a:pt x="3466" y="3466"/>
                  </a:lnTo>
                  <a:lnTo>
                    <a:pt x="4505" y="3466"/>
                  </a:lnTo>
                  <a:cubicBezTo>
                    <a:pt x="4694" y="3466"/>
                    <a:pt x="4852" y="3308"/>
                    <a:pt x="4852" y="3119"/>
                  </a:cubicBezTo>
                  <a:lnTo>
                    <a:pt x="4852" y="1733"/>
                  </a:lnTo>
                  <a:cubicBezTo>
                    <a:pt x="4852" y="1544"/>
                    <a:pt x="4694" y="1386"/>
                    <a:pt x="4505" y="1386"/>
                  </a:cubicBezTo>
                  <a:lnTo>
                    <a:pt x="3466" y="1386"/>
                  </a:lnTo>
                  <a:lnTo>
                    <a:pt x="3466" y="347"/>
                  </a:lnTo>
                  <a:cubicBezTo>
                    <a:pt x="3466" y="158"/>
                    <a:pt x="3308" y="0"/>
                    <a:pt x="31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6" name="Google Shape;9946;p67"/>
            <p:cNvSpPr/>
            <p:nvPr/>
          </p:nvSpPr>
          <p:spPr>
            <a:xfrm>
              <a:off x="-23839550" y="2214400"/>
              <a:ext cx="35475" cy="17350"/>
            </a:xfrm>
            <a:custGeom>
              <a:avLst/>
              <a:gdLst/>
              <a:ahLst/>
              <a:cxnLst/>
              <a:rect l="l" t="t" r="r" b="b"/>
              <a:pathLst>
                <a:path w="1419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lnTo>
                    <a:pt x="1072" y="693"/>
                  </a:lnTo>
                  <a:cubicBezTo>
                    <a:pt x="1261" y="693"/>
                    <a:pt x="1418" y="536"/>
                    <a:pt x="1418" y="347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47" name="Google Shape;9947;p67"/>
          <p:cNvGrpSpPr/>
          <p:nvPr/>
        </p:nvGrpSpPr>
        <p:grpSpPr>
          <a:xfrm>
            <a:off x="6668164" y="3338744"/>
            <a:ext cx="318325" cy="354107"/>
            <a:chOff x="-23952175" y="2340425"/>
            <a:chExt cx="266225" cy="29615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948" name="Google Shape;9948;p67"/>
            <p:cNvSpPr/>
            <p:nvPr/>
          </p:nvSpPr>
          <p:spPr>
            <a:xfrm>
              <a:off x="-23952175" y="2340425"/>
              <a:ext cx="266225" cy="296150"/>
            </a:xfrm>
            <a:custGeom>
              <a:avLst/>
              <a:gdLst/>
              <a:ahLst/>
              <a:cxnLst/>
              <a:rect l="l" t="t" r="r" b="b"/>
              <a:pathLst>
                <a:path w="10649" h="11846" extrusionOk="0">
                  <a:moveTo>
                    <a:pt x="3844" y="693"/>
                  </a:moveTo>
                  <a:cubicBezTo>
                    <a:pt x="4033" y="693"/>
                    <a:pt x="4190" y="851"/>
                    <a:pt x="4190" y="1040"/>
                  </a:cubicBezTo>
                  <a:lnTo>
                    <a:pt x="4190" y="1449"/>
                  </a:lnTo>
                  <a:lnTo>
                    <a:pt x="2804" y="1449"/>
                  </a:lnTo>
                  <a:lnTo>
                    <a:pt x="2804" y="1040"/>
                  </a:lnTo>
                  <a:lnTo>
                    <a:pt x="2773" y="1040"/>
                  </a:lnTo>
                  <a:cubicBezTo>
                    <a:pt x="2773" y="851"/>
                    <a:pt x="2930" y="693"/>
                    <a:pt x="3119" y="693"/>
                  </a:cubicBezTo>
                  <a:close/>
                  <a:moveTo>
                    <a:pt x="5230" y="2111"/>
                  </a:moveTo>
                  <a:cubicBezTo>
                    <a:pt x="5608" y="2111"/>
                    <a:pt x="5955" y="2363"/>
                    <a:pt x="6175" y="2710"/>
                  </a:cubicBezTo>
                  <a:cubicBezTo>
                    <a:pt x="5703" y="2993"/>
                    <a:pt x="5387" y="3497"/>
                    <a:pt x="5387" y="4096"/>
                  </a:cubicBezTo>
                  <a:cubicBezTo>
                    <a:pt x="5387" y="4442"/>
                    <a:pt x="5482" y="4726"/>
                    <a:pt x="5640" y="4946"/>
                  </a:cubicBezTo>
                  <a:cubicBezTo>
                    <a:pt x="5547" y="4960"/>
                    <a:pt x="5454" y="4966"/>
                    <a:pt x="5362" y="4966"/>
                  </a:cubicBezTo>
                  <a:cubicBezTo>
                    <a:pt x="4796" y="4966"/>
                    <a:pt x="4246" y="4723"/>
                    <a:pt x="3812" y="4316"/>
                  </a:cubicBezTo>
                  <a:lnTo>
                    <a:pt x="3718" y="4253"/>
                  </a:lnTo>
                  <a:cubicBezTo>
                    <a:pt x="3245" y="3812"/>
                    <a:pt x="2647" y="3529"/>
                    <a:pt x="2016" y="3466"/>
                  </a:cubicBezTo>
                  <a:cubicBezTo>
                    <a:pt x="1874" y="3433"/>
                    <a:pt x="1727" y="3419"/>
                    <a:pt x="1578" y="3419"/>
                  </a:cubicBezTo>
                  <a:cubicBezTo>
                    <a:pt x="1299" y="3419"/>
                    <a:pt x="1012" y="3467"/>
                    <a:pt x="725" y="3529"/>
                  </a:cubicBezTo>
                  <a:lnTo>
                    <a:pt x="725" y="3151"/>
                  </a:lnTo>
                  <a:cubicBezTo>
                    <a:pt x="693" y="2583"/>
                    <a:pt x="1166" y="2111"/>
                    <a:pt x="1733" y="2111"/>
                  </a:cubicBezTo>
                  <a:close/>
                  <a:moveTo>
                    <a:pt x="8979" y="3182"/>
                  </a:moveTo>
                  <a:cubicBezTo>
                    <a:pt x="9515" y="3182"/>
                    <a:pt x="9924" y="3623"/>
                    <a:pt x="9924" y="4127"/>
                  </a:cubicBezTo>
                  <a:cubicBezTo>
                    <a:pt x="9924" y="4568"/>
                    <a:pt x="9546" y="4883"/>
                    <a:pt x="9137" y="5198"/>
                  </a:cubicBezTo>
                  <a:cubicBezTo>
                    <a:pt x="9074" y="5230"/>
                    <a:pt x="8097" y="6112"/>
                    <a:pt x="7971" y="6207"/>
                  </a:cubicBezTo>
                  <a:cubicBezTo>
                    <a:pt x="7845" y="6144"/>
                    <a:pt x="6679" y="5104"/>
                    <a:pt x="6679" y="5104"/>
                  </a:cubicBezTo>
                  <a:cubicBezTo>
                    <a:pt x="6270" y="4757"/>
                    <a:pt x="5986" y="4505"/>
                    <a:pt x="5986" y="4127"/>
                  </a:cubicBezTo>
                  <a:cubicBezTo>
                    <a:pt x="5986" y="3623"/>
                    <a:pt x="6427" y="3182"/>
                    <a:pt x="6931" y="3182"/>
                  </a:cubicBezTo>
                  <a:cubicBezTo>
                    <a:pt x="7215" y="3182"/>
                    <a:pt x="7498" y="3308"/>
                    <a:pt x="7687" y="3529"/>
                  </a:cubicBezTo>
                  <a:cubicBezTo>
                    <a:pt x="7782" y="3623"/>
                    <a:pt x="7845" y="3686"/>
                    <a:pt x="7971" y="3686"/>
                  </a:cubicBezTo>
                  <a:cubicBezTo>
                    <a:pt x="8097" y="3686"/>
                    <a:pt x="8160" y="3655"/>
                    <a:pt x="8254" y="3529"/>
                  </a:cubicBezTo>
                  <a:cubicBezTo>
                    <a:pt x="8443" y="3308"/>
                    <a:pt x="8664" y="3182"/>
                    <a:pt x="8979" y="3182"/>
                  </a:cubicBezTo>
                  <a:close/>
                  <a:moveTo>
                    <a:pt x="1561" y="4127"/>
                  </a:moveTo>
                  <a:cubicBezTo>
                    <a:pt x="2142" y="4127"/>
                    <a:pt x="2710" y="4337"/>
                    <a:pt x="3151" y="4757"/>
                  </a:cubicBezTo>
                  <a:lnTo>
                    <a:pt x="3245" y="4820"/>
                  </a:lnTo>
                  <a:cubicBezTo>
                    <a:pt x="3844" y="5356"/>
                    <a:pt x="4568" y="5671"/>
                    <a:pt x="5324" y="5671"/>
                  </a:cubicBezTo>
                  <a:cubicBezTo>
                    <a:pt x="5608" y="5671"/>
                    <a:pt x="5860" y="5639"/>
                    <a:pt x="6112" y="5545"/>
                  </a:cubicBezTo>
                  <a:cubicBezTo>
                    <a:pt x="6144" y="5545"/>
                    <a:pt x="6144" y="5576"/>
                    <a:pt x="6207" y="5576"/>
                  </a:cubicBezTo>
                  <a:lnTo>
                    <a:pt x="6207" y="7278"/>
                  </a:lnTo>
                  <a:cubicBezTo>
                    <a:pt x="6207" y="7876"/>
                    <a:pt x="5734" y="8286"/>
                    <a:pt x="5167" y="8286"/>
                  </a:cubicBezTo>
                  <a:lnTo>
                    <a:pt x="1701" y="8286"/>
                  </a:lnTo>
                  <a:cubicBezTo>
                    <a:pt x="1655" y="8294"/>
                    <a:pt x="1610" y="8298"/>
                    <a:pt x="1565" y="8298"/>
                  </a:cubicBezTo>
                  <a:cubicBezTo>
                    <a:pt x="1088" y="8298"/>
                    <a:pt x="693" y="7856"/>
                    <a:pt x="693" y="7309"/>
                  </a:cubicBezTo>
                  <a:lnTo>
                    <a:pt x="693" y="4285"/>
                  </a:lnTo>
                  <a:cubicBezTo>
                    <a:pt x="977" y="4180"/>
                    <a:pt x="1271" y="4127"/>
                    <a:pt x="1561" y="4127"/>
                  </a:cubicBezTo>
                  <a:close/>
                  <a:moveTo>
                    <a:pt x="3844" y="9105"/>
                  </a:moveTo>
                  <a:lnTo>
                    <a:pt x="3844" y="9452"/>
                  </a:lnTo>
                  <a:cubicBezTo>
                    <a:pt x="3844" y="9641"/>
                    <a:pt x="3686" y="9798"/>
                    <a:pt x="3466" y="9798"/>
                  </a:cubicBezTo>
                  <a:cubicBezTo>
                    <a:pt x="3277" y="9798"/>
                    <a:pt x="3119" y="9641"/>
                    <a:pt x="3119" y="9452"/>
                  </a:cubicBezTo>
                  <a:lnTo>
                    <a:pt x="3119" y="9105"/>
                  </a:lnTo>
                  <a:close/>
                  <a:moveTo>
                    <a:pt x="6994" y="6207"/>
                  </a:moveTo>
                  <a:cubicBezTo>
                    <a:pt x="7057" y="6301"/>
                    <a:pt x="7530" y="6679"/>
                    <a:pt x="7687" y="6805"/>
                  </a:cubicBezTo>
                  <a:lnTo>
                    <a:pt x="7687" y="10082"/>
                  </a:lnTo>
                  <a:cubicBezTo>
                    <a:pt x="7656" y="10680"/>
                    <a:pt x="7183" y="11153"/>
                    <a:pt x="6585" y="11153"/>
                  </a:cubicBezTo>
                  <a:lnTo>
                    <a:pt x="4852" y="11153"/>
                  </a:lnTo>
                  <a:cubicBezTo>
                    <a:pt x="4379" y="11153"/>
                    <a:pt x="4001" y="10838"/>
                    <a:pt x="3875" y="10397"/>
                  </a:cubicBezTo>
                  <a:cubicBezTo>
                    <a:pt x="4253" y="10239"/>
                    <a:pt x="4537" y="9893"/>
                    <a:pt x="4537" y="9420"/>
                  </a:cubicBezTo>
                  <a:lnTo>
                    <a:pt x="4537" y="9042"/>
                  </a:lnTo>
                  <a:lnTo>
                    <a:pt x="5261" y="9042"/>
                  </a:lnTo>
                  <a:cubicBezTo>
                    <a:pt x="6207" y="9042"/>
                    <a:pt x="6994" y="8254"/>
                    <a:pt x="6994" y="7309"/>
                  </a:cubicBezTo>
                  <a:lnTo>
                    <a:pt x="6994" y="6207"/>
                  </a:lnTo>
                  <a:close/>
                  <a:moveTo>
                    <a:pt x="3119" y="0"/>
                  </a:moveTo>
                  <a:cubicBezTo>
                    <a:pt x="2521" y="0"/>
                    <a:pt x="2111" y="473"/>
                    <a:pt x="2111" y="1008"/>
                  </a:cubicBezTo>
                  <a:lnTo>
                    <a:pt x="2111" y="1418"/>
                  </a:lnTo>
                  <a:lnTo>
                    <a:pt x="1733" y="1418"/>
                  </a:lnTo>
                  <a:cubicBezTo>
                    <a:pt x="788" y="1418"/>
                    <a:pt x="0" y="2205"/>
                    <a:pt x="0" y="3151"/>
                  </a:cubicBezTo>
                  <a:lnTo>
                    <a:pt x="0" y="7309"/>
                  </a:lnTo>
                  <a:cubicBezTo>
                    <a:pt x="0" y="8254"/>
                    <a:pt x="788" y="9042"/>
                    <a:pt x="1733" y="9042"/>
                  </a:cubicBezTo>
                  <a:lnTo>
                    <a:pt x="2458" y="9042"/>
                  </a:lnTo>
                  <a:lnTo>
                    <a:pt x="2458" y="9420"/>
                  </a:lnTo>
                  <a:cubicBezTo>
                    <a:pt x="2458" y="9893"/>
                    <a:pt x="2773" y="10271"/>
                    <a:pt x="3182" y="10397"/>
                  </a:cubicBezTo>
                  <a:cubicBezTo>
                    <a:pt x="3340" y="11216"/>
                    <a:pt x="4033" y="11846"/>
                    <a:pt x="4852" y="11846"/>
                  </a:cubicBezTo>
                  <a:lnTo>
                    <a:pt x="6585" y="11846"/>
                  </a:lnTo>
                  <a:cubicBezTo>
                    <a:pt x="7530" y="11846"/>
                    <a:pt x="8317" y="11058"/>
                    <a:pt x="8317" y="10113"/>
                  </a:cubicBezTo>
                  <a:lnTo>
                    <a:pt x="8317" y="6837"/>
                  </a:lnTo>
                  <a:cubicBezTo>
                    <a:pt x="8443" y="6742"/>
                    <a:pt x="9546" y="5797"/>
                    <a:pt x="9578" y="5734"/>
                  </a:cubicBezTo>
                  <a:cubicBezTo>
                    <a:pt x="10050" y="5356"/>
                    <a:pt x="10617" y="4883"/>
                    <a:pt x="10617" y="4127"/>
                  </a:cubicBezTo>
                  <a:cubicBezTo>
                    <a:pt x="10649" y="3214"/>
                    <a:pt x="9893" y="2489"/>
                    <a:pt x="9011" y="2489"/>
                  </a:cubicBezTo>
                  <a:cubicBezTo>
                    <a:pt x="8601" y="2489"/>
                    <a:pt x="8254" y="2583"/>
                    <a:pt x="7971" y="2836"/>
                  </a:cubicBezTo>
                  <a:cubicBezTo>
                    <a:pt x="7687" y="2583"/>
                    <a:pt x="7341" y="2489"/>
                    <a:pt x="6963" y="2489"/>
                  </a:cubicBezTo>
                  <a:lnTo>
                    <a:pt x="6805" y="2489"/>
                  </a:lnTo>
                  <a:cubicBezTo>
                    <a:pt x="6522" y="1859"/>
                    <a:pt x="5892" y="1418"/>
                    <a:pt x="5230" y="1418"/>
                  </a:cubicBezTo>
                  <a:lnTo>
                    <a:pt x="4852" y="1418"/>
                  </a:lnTo>
                  <a:lnTo>
                    <a:pt x="4852" y="1008"/>
                  </a:lnTo>
                  <a:cubicBezTo>
                    <a:pt x="4852" y="441"/>
                    <a:pt x="4379" y="0"/>
                    <a:pt x="38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9" name="Google Shape;9949;p67"/>
            <p:cNvSpPr/>
            <p:nvPr/>
          </p:nvSpPr>
          <p:spPr>
            <a:xfrm>
              <a:off x="-23918325" y="2479025"/>
              <a:ext cx="53600" cy="52375"/>
            </a:xfrm>
            <a:custGeom>
              <a:avLst/>
              <a:gdLst/>
              <a:ahLst/>
              <a:cxnLst/>
              <a:rect l="l" t="t" r="r" b="b"/>
              <a:pathLst>
                <a:path w="2144" h="2095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1072"/>
                  </a:lnTo>
                  <a:cubicBezTo>
                    <a:pt x="1" y="1671"/>
                    <a:pt x="473" y="2080"/>
                    <a:pt x="1009" y="2080"/>
                  </a:cubicBezTo>
                  <a:lnTo>
                    <a:pt x="1734" y="2080"/>
                  </a:lnTo>
                  <a:cubicBezTo>
                    <a:pt x="1767" y="2090"/>
                    <a:pt x="1800" y="2094"/>
                    <a:pt x="1831" y="2094"/>
                  </a:cubicBezTo>
                  <a:cubicBezTo>
                    <a:pt x="2007" y="2094"/>
                    <a:pt x="2143" y="1952"/>
                    <a:pt x="2143" y="1765"/>
                  </a:cubicBezTo>
                  <a:cubicBezTo>
                    <a:pt x="2143" y="1576"/>
                    <a:pt x="1954" y="1419"/>
                    <a:pt x="1765" y="1419"/>
                  </a:cubicBezTo>
                  <a:lnTo>
                    <a:pt x="1072" y="1419"/>
                  </a:lnTo>
                  <a:cubicBezTo>
                    <a:pt x="851" y="1419"/>
                    <a:pt x="694" y="1261"/>
                    <a:pt x="694" y="1072"/>
                  </a:cubicBezTo>
                  <a:lnTo>
                    <a:pt x="694" y="347"/>
                  </a:ln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50" name="Google Shape;9950;p67"/>
          <p:cNvSpPr/>
          <p:nvPr/>
        </p:nvSpPr>
        <p:spPr>
          <a:xfrm>
            <a:off x="6641253" y="3780732"/>
            <a:ext cx="372969" cy="352492"/>
          </a:xfrm>
          <a:custGeom>
            <a:avLst/>
            <a:gdLst/>
            <a:ahLst/>
            <a:cxnLst/>
            <a:rect l="l" t="t" r="r" b="b"/>
            <a:pathLst>
              <a:path w="12477" h="11792" extrusionOk="0">
                <a:moveTo>
                  <a:pt x="10845" y="690"/>
                </a:moveTo>
                <a:cubicBezTo>
                  <a:pt x="11072" y="690"/>
                  <a:pt x="11264" y="705"/>
                  <a:pt x="11406" y="733"/>
                </a:cubicBezTo>
                <a:cubicBezTo>
                  <a:pt x="11469" y="1049"/>
                  <a:pt x="11469" y="1616"/>
                  <a:pt x="11374" y="2246"/>
                </a:cubicBezTo>
                <a:lnTo>
                  <a:pt x="9894" y="765"/>
                </a:lnTo>
                <a:cubicBezTo>
                  <a:pt x="10240" y="713"/>
                  <a:pt x="10568" y="690"/>
                  <a:pt x="10845" y="690"/>
                </a:cubicBezTo>
                <a:close/>
                <a:moveTo>
                  <a:pt x="9106" y="923"/>
                </a:moveTo>
                <a:lnTo>
                  <a:pt x="11280" y="3096"/>
                </a:lnTo>
                <a:cubicBezTo>
                  <a:pt x="11185" y="3317"/>
                  <a:pt x="11091" y="3569"/>
                  <a:pt x="10996" y="3789"/>
                </a:cubicBezTo>
                <a:lnTo>
                  <a:pt x="8350" y="1143"/>
                </a:lnTo>
                <a:cubicBezTo>
                  <a:pt x="8602" y="1049"/>
                  <a:pt x="8822" y="954"/>
                  <a:pt x="9106" y="923"/>
                </a:cubicBezTo>
                <a:close/>
                <a:moveTo>
                  <a:pt x="7720" y="1458"/>
                </a:moveTo>
                <a:lnTo>
                  <a:pt x="10618" y="4388"/>
                </a:lnTo>
                <a:cubicBezTo>
                  <a:pt x="10555" y="4451"/>
                  <a:pt x="10461" y="4577"/>
                  <a:pt x="10398" y="4672"/>
                </a:cubicBezTo>
                <a:cubicBezTo>
                  <a:pt x="10303" y="4766"/>
                  <a:pt x="10240" y="4861"/>
                  <a:pt x="10114" y="4892"/>
                </a:cubicBezTo>
                <a:lnTo>
                  <a:pt x="7216" y="1994"/>
                </a:lnTo>
                <a:cubicBezTo>
                  <a:pt x="7279" y="1899"/>
                  <a:pt x="7373" y="1773"/>
                  <a:pt x="7436" y="1710"/>
                </a:cubicBezTo>
                <a:cubicBezTo>
                  <a:pt x="7531" y="1616"/>
                  <a:pt x="7594" y="1553"/>
                  <a:pt x="7720" y="1458"/>
                </a:cubicBezTo>
                <a:close/>
                <a:moveTo>
                  <a:pt x="6901" y="2655"/>
                </a:moveTo>
                <a:lnTo>
                  <a:pt x="9515" y="5270"/>
                </a:lnTo>
                <a:cubicBezTo>
                  <a:pt x="9263" y="5365"/>
                  <a:pt x="9011" y="5459"/>
                  <a:pt x="8791" y="5522"/>
                </a:cubicBezTo>
                <a:lnTo>
                  <a:pt x="6649" y="3411"/>
                </a:lnTo>
                <a:cubicBezTo>
                  <a:pt x="6680" y="3159"/>
                  <a:pt x="6775" y="2876"/>
                  <a:pt x="6901" y="2655"/>
                </a:cubicBezTo>
                <a:close/>
                <a:moveTo>
                  <a:pt x="6491" y="4231"/>
                </a:moveTo>
                <a:lnTo>
                  <a:pt x="7877" y="5617"/>
                </a:lnTo>
                <a:cubicBezTo>
                  <a:pt x="7638" y="5643"/>
                  <a:pt x="7409" y="5653"/>
                  <a:pt x="7204" y="5653"/>
                </a:cubicBezTo>
                <a:cubicBezTo>
                  <a:pt x="6923" y="5653"/>
                  <a:pt x="6686" y="5635"/>
                  <a:pt x="6523" y="5617"/>
                </a:cubicBezTo>
                <a:cubicBezTo>
                  <a:pt x="6491" y="5333"/>
                  <a:pt x="6460" y="4829"/>
                  <a:pt x="6491" y="4231"/>
                </a:cubicBezTo>
                <a:close/>
                <a:moveTo>
                  <a:pt x="4982" y="6171"/>
                </a:moveTo>
                <a:cubicBezTo>
                  <a:pt x="5371" y="6171"/>
                  <a:pt x="5708" y="6201"/>
                  <a:pt x="5892" y="6247"/>
                </a:cubicBezTo>
                <a:cubicBezTo>
                  <a:pt x="5955" y="6499"/>
                  <a:pt x="5987" y="7034"/>
                  <a:pt x="5955" y="7602"/>
                </a:cubicBezTo>
                <a:lnTo>
                  <a:pt x="4538" y="6184"/>
                </a:lnTo>
                <a:cubicBezTo>
                  <a:pt x="4690" y="6175"/>
                  <a:pt x="4839" y="6171"/>
                  <a:pt x="4982" y="6171"/>
                </a:cubicBezTo>
                <a:close/>
                <a:moveTo>
                  <a:pt x="3719" y="6310"/>
                </a:moveTo>
                <a:lnTo>
                  <a:pt x="5829" y="8452"/>
                </a:lnTo>
                <a:cubicBezTo>
                  <a:pt x="5798" y="8673"/>
                  <a:pt x="5703" y="8956"/>
                  <a:pt x="5609" y="9177"/>
                </a:cubicBezTo>
                <a:lnTo>
                  <a:pt x="2962" y="6562"/>
                </a:lnTo>
                <a:cubicBezTo>
                  <a:pt x="3183" y="6436"/>
                  <a:pt x="3435" y="6341"/>
                  <a:pt x="3719" y="6310"/>
                </a:cubicBezTo>
                <a:close/>
                <a:moveTo>
                  <a:pt x="2332" y="6908"/>
                </a:moveTo>
                <a:lnTo>
                  <a:pt x="5231" y="9807"/>
                </a:lnTo>
                <a:cubicBezTo>
                  <a:pt x="5168" y="9901"/>
                  <a:pt x="5073" y="10027"/>
                  <a:pt x="5010" y="10090"/>
                </a:cubicBezTo>
                <a:cubicBezTo>
                  <a:pt x="4916" y="10185"/>
                  <a:pt x="4853" y="10248"/>
                  <a:pt x="4727" y="10342"/>
                </a:cubicBezTo>
                <a:lnTo>
                  <a:pt x="1797" y="7412"/>
                </a:lnTo>
                <a:cubicBezTo>
                  <a:pt x="1891" y="7349"/>
                  <a:pt x="1954" y="7223"/>
                  <a:pt x="2049" y="7129"/>
                </a:cubicBezTo>
                <a:cubicBezTo>
                  <a:pt x="2112" y="7066"/>
                  <a:pt x="2206" y="6971"/>
                  <a:pt x="2332" y="6908"/>
                </a:cubicBezTo>
                <a:close/>
                <a:moveTo>
                  <a:pt x="1450" y="8011"/>
                </a:moveTo>
                <a:lnTo>
                  <a:pt x="4097" y="10657"/>
                </a:lnTo>
                <a:cubicBezTo>
                  <a:pt x="3908" y="10752"/>
                  <a:pt x="3624" y="10847"/>
                  <a:pt x="3372" y="10910"/>
                </a:cubicBezTo>
                <a:lnTo>
                  <a:pt x="1230" y="8767"/>
                </a:lnTo>
                <a:cubicBezTo>
                  <a:pt x="1293" y="8515"/>
                  <a:pt x="1387" y="8232"/>
                  <a:pt x="1450" y="8011"/>
                </a:cubicBezTo>
                <a:close/>
                <a:moveTo>
                  <a:pt x="1072" y="9586"/>
                </a:moveTo>
                <a:lnTo>
                  <a:pt x="2553" y="11067"/>
                </a:lnTo>
                <a:cubicBezTo>
                  <a:pt x="2175" y="11124"/>
                  <a:pt x="1831" y="11135"/>
                  <a:pt x="1534" y="11135"/>
                </a:cubicBezTo>
                <a:cubicBezTo>
                  <a:pt x="1337" y="11135"/>
                  <a:pt x="1160" y="11130"/>
                  <a:pt x="1009" y="11130"/>
                </a:cubicBezTo>
                <a:cubicBezTo>
                  <a:pt x="978" y="10815"/>
                  <a:pt x="978" y="10216"/>
                  <a:pt x="1072" y="9586"/>
                </a:cubicBezTo>
                <a:close/>
                <a:moveTo>
                  <a:pt x="10872" y="1"/>
                </a:moveTo>
                <a:cubicBezTo>
                  <a:pt x="9797" y="1"/>
                  <a:pt x="8028" y="173"/>
                  <a:pt x="6964" y="1238"/>
                </a:cubicBezTo>
                <a:cubicBezTo>
                  <a:pt x="6775" y="1427"/>
                  <a:pt x="6617" y="1616"/>
                  <a:pt x="6491" y="1836"/>
                </a:cubicBezTo>
                <a:cubicBezTo>
                  <a:pt x="5735" y="3033"/>
                  <a:pt x="5735" y="4703"/>
                  <a:pt x="5829" y="5491"/>
                </a:cubicBezTo>
                <a:cubicBezTo>
                  <a:pt x="5619" y="5469"/>
                  <a:pt x="5344" y="5450"/>
                  <a:pt x="5031" y="5450"/>
                </a:cubicBezTo>
                <a:cubicBezTo>
                  <a:pt x="3989" y="5450"/>
                  <a:pt x="2521" y="5655"/>
                  <a:pt x="1576" y="6625"/>
                </a:cubicBezTo>
                <a:cubicBezTo>
                  <a:pt x="1" y="8200"/>
                  <a:pt x="348" y="11319"/>
                  <a:pt x="379" y="11445"/>
                </a:cubicBezTo>
                <a:cubicBezTo>
                  <a:pt x="442" y="11603"/>
                  <a:pt x="568" y="11697"/>
                  <a:pt x="726" y="11760"/>
                </a:cubicBezTo>
                <a:cubicBezTo>
                  <a:pt x="757" y="11760"/>
                  <a:pt x="1135" y="11792"/>
                  <a:pt x="1671" y="11792"/>
                </a:cubicBezTo>
                <a:cubicBezTo>
                  <a:pt x="2710" y="11792"/>
                  <a:pt x="4443" y="11603"/>
                  <a:pt x="5514" y="10531"/>
                </a:cubicBezTo>
                <a:cubicBezTo>
                  <a:pt x="6775" y="9271"/>
                  <a:pt x="6743" y="7192"/>
                  <a:pt x="6649" y="6278"/>
                </a:cubicBezTo>
                <a:cubicBezTo>
                  <a:pt x="6869" y="6278"/>
                  <a:pt x="7121" y="6310"/>
                  <a:pt x="7405" y="6310"/>
                </a:cubicBezTo>
                <a:cubicBezTo>
                  <a:pt x="8476" y="6310"/>
                  <a:pt x="9925" y="6121"/>
                  <a:pt x="10902" y="5144"/>
                </a:cubicBezTo>
                <a:cubicBezTo>
                  <a:pt x="12477" y="3600"/>
                  <a:pt x="12099" y="481"/>
                  <a:pt x="12099" y="355"/>
                </a:cubicBezTo>
                <a:cubicBezTo>
                  <a:pt x="12036" y="198"/>
                  <a:pt x="11941" y="103"/>
                  <a:pt x="11784" y="40"/>
                </a:cubicBezTo>
                <a:cubicBezTo>
                  <a:pt x="11743" y="40"/>
                  <a:pt x="11387" y="1"/>
                  <a:pt x="10872" y="1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51" name="Google Shape;9951;p67"/>
          <p:cNvGrpSpPr/>
          <p:nvPr/>
        </p:nvGrpSpPr>
        <p:grpSpPr>
          <a:xfrm>
            <a:off x="8053336" y="3779000"/>
            <a:ext cx="239230" cy="356020"/>
            <a:chOff x="-22811700" y="2700350"/>
            <a:chExt cx="200075" cy="29775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952" name="Google Shape;9952;p67"/>
            <p:cNvSpPr/>
            <p:nvPr/>
          </p:nvSpPr>
          <p:spPr>
            <a:xfrm>
              <a:off x="-22811700" y="2700350"/>
              <a:ext cx="86650" cy="296975"/>
            </a:xfrm>
            <a:custGeom>
              <a:avLst/>
              <a:gdLst/>
              <a:ahLst/>
              <a:cxnLst/>
              <a:rect l="l" t="t" r="r" b="b"/>
              <a:pathLst>
                <a:path w="3466" h="11879" extrusionOk="0">
                  <a:moveTo>
                    <a:pt x="1702" y="725"/>
                  </a:moveTo>
                  <a:cubicBezTo>
                    <a:pt x="2269" y="725"/>
                    <a:pt x="2710" y="1198"/>
                    <a:pt x="2710" y="1734"/>
                  </a:cubicBezTo>
                  <a:cubicBezTo>
                    <a:pt x="2710" y="2332"/>
                    <a:pt x="2237" y="2773"/>
                    <a:pt x="1702" y="2773"/>
                  </a:cubicBezTo>
                  <a:cubicBezTo>
                    <a:pt x="1684" y="2774"/>
                    <a:pt x="1666" y="2775"/>
                    <a:pt x="1648" y="2775"/>
                  </a:cubicBezTo>
                  <a:cubicBezTo>
                    <a:pt x="1105" y="2775"/>
                    <a:pt x="662" y="2313"/>
                    <a:pt x="662" y="1734"/>
                  </a:cubicBezTo>
                  <a:cubicBezTo>
                    <a:pt x="662" y="1166"/>
                    <a:pt x="1135" y="725"/>
                    <a:pt x="1702" y="725"/>
                  </a:cubicBezTo>
                  <a:close/>
                  <a:moveTo>
                    <a:pt x="1765" y="5609"/>
                  </a:moveTo>
                  <a:cubicBezTo>
                    <a:pt x="1954" y="5609"/>
                    <a:pt x="2080" y="5766"/>
                    <a:pt x="2111" y="5924"/>
                  </a:cubicBezTo>
                  <a:lnTo>
                    <a:pt x="2111" y="6302"/>
                  </a:lnTo>
                  <a:lnTo>
                    <a:pt x="1324" y="6302"/>
                  </a:lnTo>
                  <a:lnTo>
                    <a:pt x="1324" y="5955"/>
                  </a:lnTo>
                  <a:cubicBezTo>
                    <a:pt x="1324" y="5766"/>
                    <a:pt x="1481" y="5609"/>
                    <a:pt x="1702" y="5609"/>
                  </a:cubicBezTo>
                  <a:close/>
                  <a:moveTo>
                    <a:pt x="2174" y="7026"/>
                  </a:moveTo>
                  <a:lnTo>
                    <a:pt x="2332" y="9767"/>
                  </a:lnTo>
                  <a:lnTo>
                    <a:pt x="1261" y="9767"/>
                  </a:lnTo>
                  <a:lnTo>
                    <a:pt x="1324" y="7026"/>
                  </a:lnTo>
                  <a:close/>
                  <a:moveTo>
                    <a:pt x="2363" y="10523"/>
                  </a:moveTo>
                  <a:lnTo>
                    <a:pt x="2363" y="10586"/>
                  </a:lnTo>
                  <a:cubicBezTo>
                    <a:pt x="2363" y="10712"/>
                    <a:pt x="2332" y="10870"/>
                    <a:pt x="2206" y="10996"/>
                  </a:cubicBezTo>
                  <a:cubicBezTo>
                    <a:pt x="2080" y="11122"/>
                    <a:pt x="1985" y="11185"/>
                    <a:pt x="1796" y="11185"/>
                  </a:cubicBezTo>
                  <a:cubicBezTo>
                    <a:pt x="1639" y="11185"/>
                    <a:pt x="1481" y="11122"/>
                    <a:pt x="1418" y="11027"/>
                  </a:cubicBezTo>
                  <a:cubicBezTo>
                    <a:pt x="1292" y="10933"/>
                    <a:pt x="1261" y="10807"/>
                    <a:pt x="1261" y="10649"/>
                  </a:cubicBezTo>
                  <a:lnTo>
                    <a:pt x="1261" y="10523"/>
                  </a:lnTo>
                  <a:close/>
                  <a:moveTo>
                    <a:pt x="1733" y="1"/>
                  </a:moveTo>
                  <a:cubicBezTo>
                    <a:pt x="788" y="1"/>
                    <a:pt x="0" y="788"/>
                    <a:pt x="0" y="1734"/>
                  </a:cubicBezTo>
                  <a:cubicBezTo>
                    <a:pt x="0" y="2584"/>
                    <a:pt x="599" y="3277"/>
                    <a:pt x="1387" y="3435"/>
                  </a:cubicBezTo>
                  <a:lnTo>
                    <a:pt x="1387" y="4979"/>
                  </a:lnTo>
                  <a:cubicBezTo>
                    <a:pt x="977" y="5105"/>
                    <a:pt x="662" y="5483"/>
                    <a:pt x="662" y="5924"/>
                  </a:cubicBezTo>
                  <a:lnTo>
                    <a:pt x="536" y="10555"/>
                  </a:lnTo>
                  <a:cubicBezTo>
                    <a:pt x="536" y="10933"/>
                    <a:pt x="662" y="11248"/>
                    <a:pt x="914" y="11469"/>
                  </a:cubicBezTo>
                  <a:cubicBezTo>
                    <a:pt x="1135" y="11721"/>
                    <a:pt x="1450" y="11878"/>
                    <a:pt x="1796" y="11878"/>
                  </a:cubicBezTo>
                  <a:cubicBezTo>
                    <a:pt x="2174" y="11878"/>
                    <a:pt x="2489" y="11721"/>
                    <a:pt x="2710" y="11469"/>
                  </a:cubicBezTo>
                  <a:cubicBezTo>
                    <a:pt x="2962" y="11248"/>
                    <a:pt x="3056" y="10870"/>
                    <a:pt x="3056" y="10523"/>
                  </a:cubicBezTo>
                  <a:lnTo>
                    <a:pt x="2836" y="5924"/>
                  </a:lnTo>
                  <a:cubicBezTo>
                    <a:pt x="2804" y="5483"/>
                    <a:pt x="2521" y="5136"/>
                    <a:pt x="2080" y="4979"/>
                  </a:cubicBezTo>
                  <a:lnTo>
                    <a:pt x="2080" y="3466"/>
                  </a:lnTo>
                  <a:cubicBezTo>
                    <a:pt x="2836" y="3277"/>
                    <a:pt x="3466" y="2616"/>
                    <a:pt x="3466" y="1734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3" name="Google Shape;9953;p67"/>
            <p:cNvSpPr/>
            <p:nvPr/>
          </p:nvSpPr>
          <p:spPr>
            <a:xfrm>
              <a:off x="-22693550" y="2701225"/>
              <a:ext cx="81925" cy="296875"/>
            </a:xfrm>
            <a:custGeom>
              <a:avLst/>
              <a:gdLst/>
              <a:ahLst/>
              <a:cxnLst/>
              <a:rect l="l" t="t" r="r" b="b"/>
              <a:pathLst>
                <a:path w="3277" h="11875" extrusionOk="0">
                  <a:moveTo>
                    <a:pt x="1229" y="5574"/>
                  </a:moveTo>
                  <a:cubicBezTo>
                    <a:pt x="1418" y="5574"/>
                    <a:pt x="1544" y="5731"/>
                    <a:pt x="1575" y="5889"/>
                  </a:cubicBezTo>
                  <a:lnTo>
                    <a:pt x="1575" y="6267"/>
                  </a:lnTo>
                  <a:lnTo>
                    <a:pt x="788" y="6267"/>
                  </a:lnTo>
                  <a:lnTo>
                    <a:pt x="788" y="5920"/>
                  </a:lnTo>
                  <a:cubicBezTo>
                    <a:pt x="788" y="5731"/>
                    <a:pt x="945" y="5574"/>
                    <a:pt x="1134" y="5574"/>
                  </a:cubicBezTo>
                  <a:close/>
                  <a:moveTo>
                    <a:pt x="1575" y="6991"/>
                  </a:moveTo>
                  <a:lnTo>
                    <a:pt x="1733" y="9732"/>
                  </a:lnTo>
                  <a:lnTo>
                    <a:pt x="662" y="9732"/>
                  </a:lnTo>
                  <a:lnTo>
                    <a:pt x="756" y="6991"/>
                  </a:lnTo>
                  <a:close/>
                  <a:moveTo>
                    <a:pt x="1764" y="10488"/>
                  </a:moveTo>
                  <a:lnTo>
                    <a:pt x="1764" y="10551"/>
                  </a:lnTo>
                  <a:cubicBezTo>
                    <a:pt x="1796" y="10677"/>
                    <a:pt x="1733" y="10835"/>
                    <a:pt x="1607" y="10961"/>
                  </a:cubicBezTo>
                  <a:cubicBezTo>
                    <a:pt x="1481" y="11087"/>
                    <a:pt x="1386" y="11150"/>
                    <a:pt x="1229" y="11150"/>
                  </a:cubicBezTo>
                  <a:cubicBezTo>
                    <a:pt x="1071" y="11150"/>
                    <a:pt x="914" y="11087"/>
                    <a:pt x="819" y="10992"/>
                  </a:cubicBezTo>
                  <a:cubicBezTo>
                    <a:pt x="693" y="10898"/>
                    <a:pt x="662" y="10772"/>
                    <a:pt x="662" y="10614"/>
                  </a:cubicBezTo>
                  <a:lnTo>
                    <a:pt x="662" y="10488"/>
                  </a:lnTo>
                  <a:close/>
                  <a:moveTo>
                    <a:pt x="2885" y="1"/>
                  </a:moveTo>
                  <a:cubicBezTo>
                    <a:pt x="2797" y="1"/>
                    <a:pt x="2713" y="40"/>
                    <a:pt x="2646" y="123"/>
                  </a:cubicBezTo>
                  <a:lnTo>
                    <a:pt x="914" y="2234"/>
                  </a:lnTo>
                  <a:cubicBezTo>
                    <a:pt x="882" y="2297"/>
                    <a:pt x="819" y="2392"/>
                    <a:pt x="819" y="2455"/>
                  </a:cubicBezTo>
                  <a:lnTo>
                    <a:pt x="819" y="4975"/>
                  </a:lnTo>
                  <a:cubicBezTo>
                    <a:pt x="441" y="5101"/>
                    <a:pt x="126" y="5479"/>
                    <a:pt x="126" y="5920"/>
                  </a:cubicBezTo>
                  <a:lnTo>
                    <a:pt x="0" y="10583"/>
                  </a:lnTo>
                  <a:cubicBezTo>
                    <a:pt x="0" y="10929"/>
                    <a:pt x="126" y="11245"/>
                    <a:pt x="347" y="11465"/>
                  </a:cubicBezTo>
                  <a:cubicBezTo>
                    <a:pt x="599" y="11717"/>
                    <a:pt x="914" y="11875"/>
                    <a:pt x="1260" y="11875"/>
                  </a:cubicBezTo>
                  <a:cubicBezTo>
                    <a:pt x="1607" y="11875"/>
                    <a:pt x="1922" y="11717"/>
                    <a:pt x="2174" y="11465"/>
                  </a:cubicBezTo>
                  <a:cubicBezTo>
                    <a:pt x="2394" y="11245"/>
                    <a:pt x="2520" y="10898"/>
                    <a:pt x="2520" y="10520"/>
                  </a:cubicBezTo>
                  <a:lnTo>
                    <a:pt x="2300" y="5920"/>
                  </a:lnTo>
                  <a:cubicBezTo>
                    <a:pt x="2237" y="5479"/>
                    <a:pt x="1985" y="5133"/>
                    <a:pt x="1544" y="4975"/>
                  </a:cubicBezTo>
                  <a:lnTo>
                    <a:pt x="1544" y="2581"/>
                  </a:lnTo>
                  <a:lnTo>
                    <a:pt x="3151" y="564"/>
                  </a:lnTo>
                  <a:cubicBezTo>
                    <a:pt x="3277" y="407"/>
                    <a:pt x="3277" y="218"/>
                    <a:pt x="3119" y="92"/>
                  </a:cubicBezTo>
                  <a:cubicBezTo>
                    <a:pt x="3045" y="32"/>
                    <a:pt x="2963" y="1"/>
                    <a:pt x="28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4" name="Google Shape;9954;p67"/>
            <p:cNvSpPr/>
            <p:nvPr/>
          </p:nvSpPr>
          <p:spPr>
            <a:xfrm>
              <a:off x="-22778625" y="2735025"/>
              <a:ext cx="18150" cy="18125"/>
            </a:xfrm>
            <a:custGeom>
              <a:avLst/>
              <a:gdLst/>
              <a:ahLst/>
              <a:cxnLst/>
              <a:rect l="l" t="t" r="r" b="b"/>
              <a:pathLst>
                <a:path w="726" h="725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67"/>
                    <a:pt x="158" y="725"/>
                    <a:pt x="379" y="725"/>
                  </a:cubicBezTo>
                  <a:cubicBezTo>
                    <a:pt x="568" y="725"/>
                    <a:pt x="725" y="567"/>
                    <a:pt x="725" y="347"/>
                  </a:cubicBezTo>
                  <a:cubicBezTo>
                    <a:pt x="725" y="158"/>
                    <a:pt x="568" y="0"/>
                    <a:pt x="3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55" name="Google Shape;9955;p67"/>
          <p:cNvGrpSpPr/>
          <p:nvPr/>
        </p:nvGrpSpPr>
        <p:grpSpPr>
          <a:xfrm>
            <a:off x="6201787" y="1561490"/>
            <a:ext cx="355063" cy="354136"/>
            <a:chOff x="-27358650" y="1961575"/>
            <a:chExt cx="296950" cy="29617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956" name="Google Shape;9956;p67"/>
            <p:cNvSpPr/>
            <p:nvPr/>
          </p:nvSpPr>
          <p:spPr>
            <a:xfrm>
              <a:off x="-27358650" y="1961575"/>
              <a:ext cx="296950" cy="296175"/>
            </a:xfrm>
            <a:custGeom>
              <a:avLst/>
              <a:gdLst/>
              <a:ahLst/>
              <a:cxnLst/>
              <a:rect l="l" t="t" r="r" b="b"/>
              <a:pathLst>
                <a:path w="11878" h="11847" extrusionOk="0">
                  <a:moveTo>
                    <a:pt x="7719" y="2080"/>
                  </a:moveTo>
                  <a:lnTo>
                    <a:pt x="7719" y="2836"/>
                  </a:lnTo>
                  <a:lnTo>
                    <a:pt x="4222" y="2836"/>
                  </a:lnTo>
                  <a:lnTo>
                    <a:pt x="4222" y="2080"/>
                  </a:lnTo>
                  <a:close/>
                  <a:moveTo>
                    <a:pt x="8034" y="693"/>
                  </a:moveTo>
                  <a:cubicBezTo>
                    <a:pt x="8633" y="693"/>
                    <a:pt x="9074" y="1166"/>
                    <a:pt x="9074" y="1733"/>
                  </a:cubicBezTo>
                  <a:lnTo>
                    <a:pt x="9074" y="2836"/>
                  </a:lnTo>
                  <a:lnTo>
                    <a:pt x="8349" y="2836"/>
                  </a:lnTo>
                  <a:lnTo>
                    <a:pt x="8349" y="1733"/>
                  </a:lnTo>
                  <a:cubicBezTo>
                    <a:pt x="8349" y="1513"/>
                    <a:pt x="8192" y="1355"/>
                    <a:pt x="8002" y="1355"/>
                  </a:cubicBezTo>
                  <a:lnTo>
                    <a:pt x="3781" y="1355"/>
                  </a:lnTo>
                  <a:cubicBezTo>
                    <a:pt x="3592" y="1355"/>
                    <a:pt x="3434" y="1513"/>
                    <a:pt x="3434" y="1733"/>
                  </a:cubicBezTo>
                  <a:lnTo>
                    <a:pt x="3434" y="2836"/>
                  </a:lnTo>
                  <a:lnTo>
                    <a:pt x="2741" y="2836"/>
                  </a:lnTo>
                  <a:lnTo>
                    <a:pt x="2741" y="1733"/>
                  </a:lnTo>
                  <a:lnTo>
                    <a:pt x="2804" y="1733"/>
                  </a:lnTo>
                  <a:cubicBezTo>
                    <a:pt x="2804" y="1134"/>
                    <a:pt x="3277" y="693"/>
                    <a:pt x="3844" y="693"/>
                  </a:cubicBezTo>
                  <a:close/>
                  <a:moveTo>
                    <a:pt x="10176" y="3497"/>
                  </a:moveTo>
                  <a:cubicBezTo>
                    <a:pt x="10617" y="3497"/>
                    <a:pt x="10995" y="3781"/>
                    <a:pt x="11153" y="4190"/>
                  </a:cubicBezTo>
                  <a:lnTo>
                    <a:pt x="851" y="4190"/>
                  </a:lnTo>
                  <a:cubicBezTo>
                    <a:pt x="914" y="3812"/>
                    <a:pt x="1323" y="3497"/>
                    <a:pt x="1796" y="3497"/>
                  </a:cubicBezTo>
                  <a:close/>
                  <a:moveTo>
                    <a:pt x="11153" y="4915"/>
                  </a:moveTo>
                  <a:lnTo>
                    <a:pt x="11153" y="6301"/>
                  </a:lnTo>
                  <a:lnTo>
                    <a:pt x="10460" y="6301"/>
                  </a:lnTo>
                  <a:lnTo>
                    <a:pt x="10460" y="5923"/>
                  </a:lnTo>
                  <a:cubicBezTo>
                    <a:pt x="10491" y="5734"/>
                    <a:pt x="10334" y="5577"/>
                    <a:pt x="10145" y="5577"/>
                  </a:cubicBezTo>
                  <a:lnTo>
                    <a:pt x="8759" y="5577"/>
                  </a:lnTo>
                  <a:cubicBezTo>
                    <a:pt x="8570" y="5577"/>
                    <a:pt x="8412" y="5734"/>
                    <a:pt x="8412" y="5923"/>
                  </a:cubicBezTo>
                  <a:lnTo>
                    <a:pt x="8412" y="6301"/>
                  </a:lnTo>
                  <a:lnTo>
                    <a:pt x="3529" y="6301"/>
                  </a:lnTo>
                  <a:lnTo>
                    <a:pt x="3529" y="5923"/>
                  </a:lnTo>
                  <a:cubicBezTo>
                    <a:pt x="3529" y="5734"/>
                    <a:pt x="3371" y="5577"/>
                    <a:pt x="3151" y="5577"/>
                  </a:cubicBezTo>
                  <a:lnTo>
                    <a:pt x="1796" y="5577"/>
                  </a:lnTo>
                  <a:cubicBezTo>
                    <a:pt x="1575" y="5577"/>
                    <a:pt x="1418" y="5734"/>
                    <a:pt x="1418" y="5923"/>
                  </a:cubicBezTo>
                  <a:lnTo>
                    <a:pt x="1418" y="6301"/>
                  </a:lnTo>
                  <a:lnTo>
                    <a:pt x="725" y="6301"/>
                  </a:lnTo>
                  <a:lnTo>
                    <a:pt x="725" y="4915"/>
                  </a:lnTo>
                  <a:close/>
                  <a:moveTo>
                    <a:pt x="2836" y="6301"/>
                  </a:moveTo>
                  <a:lnTo>
                    <a:pt x="2836" y="8034"/>
                  </a:lnTo>
                  <a:cubicBezTo>
                    <a:pt x="2836" y="8223"/>
                    <a:pt x="2678" y="8381"/>
                    <a:pt x="2489" y="8381"/>
                  </a:cubicBezTo>
                  <a:cubicBezTo>
                    <a:pt x="2300" y="8381"/>
                    <a:pt x="2143" y="8223"/>
                    <a:pt x="2143" y="8034"/>
                  </a:cubicBezTo>
                  <a:lnTo>
                    <a:pt x="2143" y="6301"/>
                  </a:lnTo>
                  <a:close/>
                  <a:moveTo>
                    <a:pt x="9830" y="6301"/>
                  </a:moveTo>
                  <a:lnTo>
                    <a:pt x="9830" y="8034"/>
                  </a:lnTo>
                  <a:cubicBezTo>
                    <a:pt x="9830" y="8223"/>
                    <a:pt x="9672" y="8381"/>
                    <a:pt x="9452" y="8381"/>
                  </a:cubicBezTo>
                  <a:cubicBezTo>
                    <a:pt x="9263" y="8381"/>
                    <a:pt x="9105" y="8223"/>
                    <a:pt x="9105" y="8034"/>
                  </a:cubicBezTo>
                  <a:lnTo>
                    <a:pt x="9105" y="6301"/>
                  </a:lnTo>
                  <a:close/>
                  <a:moveTo>
                    <a:pt x="11121" y="6994"/>
                  </a:moveTo>
                  <a:lnTo>
                    <a:pt x="11121" y="10113"/>
                  </a:lnTo>
                  <a:cubicBezTo>
                    <a:pt x="11184" y="10649"/>
                    <a:pt x="10712" y="11121"/>
                    <a:pt x="10145" y="11121"/>
                  </a:cubicBezTo>
                  <a:lnTo>
                    <a:pt x="1733" y="11121"/>
                  </a:lnTo>
                  <a:cubicBezTo>
                    <a:pt x="1166" y="11121"/>
                    <a:pt x="725" y="10649"/>
                    <a:pt x="725" y="10113"/>
                  </a:cubicBezTo>
                  <a:lnTo>
                    <a:pt x="725" y="6994"/>
                  </a:lnTo>
                  <a:lnTo>
                    <a:pt x="1418" y="6994"/>
                  </a:lnTo>
                  <a:lnTo>
                    <a:pt x="1418" y="8034"/>
                  </a:lnTo>
                  <a:cubicBezTo>
                    <a:pt x="1418" y="8601"/>
                    <a:pt x="1891" y="9042"/>
                    <a:pt x="2458" y="9042"/>
                  </a:cubicBezTo>
                  <a:cubicBezTo>
                    <a:pt x="2993" y="9042"/>
                    <a:pt x="3466" y="8570"/>
                    <a:pt x="3466" y="8034"/>
                  </a:cubicBezTo>
                  <a:lnTo>
                    <a:pt x="3466" y="6994"/>
                  </a:lnTo>
                  <a:lnTo>
                    <a:pt x="8349" y="6994"/>
                  </a:lnTo>
                  <a:lnTo>
                    <a:pt x="8349" y="8034"/>
                  </a:lnTo>
                  <a:cubicBezTo>
                    <a:pt x="8349" y="8601"/>
                    <a:pt x="8822" y="9042"/>
                    <a:pt x="9389" y="9042"/>
                  </a:cubicBezTo>
                  <a:cubicBezTo>
                    <a:pt x="9924" y="9042"/>
                    <a:pt x="10397" y="8570"/>
                    <a:pt x="10397" y="8034"/>
                  </a:cubicBezTo>
                  <a:lnTo>
                    <a:pt x="10397" y="6994"/>
                  </a:lnTo>
                  <a:close/>
                  <a:moveTo>
                    <a:pt x="3844" y="0"/>
                  </a:moveTo>
                  <a:cubicBezTo>
                    <a:pt x="2899" y="0"/>
                    <a:pt x="2111" y="788"/>
                    <a:pt x="2111" y="1733"/>
                  </a:cubicBezTo>
                  <a:lnTo>
                    <a:pt x="2111" y="2836"/>
                  </a:lnTo>
                  <a:lnTo>
                    <a:pt x="1733" y="2836"/>
                  </a:lnTo>
                  <a:cubicBezTo>
                    <a:pt x="788" y="2836"/>
                    <a:pt x="0" y="3623"/>
                    <a:pt x="0" y="4568"/>
                  </a:cubicBezTo>
                  <a:lnTo>
                    <a:pt x="0" y="10113"/>
                  </a:lnTo>
                  <a:cubicBezTo>
                    <a:pt x="0" y="11058"/>
                    <a:pt x="788" y="11846"/>
                    <a:pt x="1733" y="11846"/>
                  </a:cubicBezTo>
                  <a:lnTo>
                    <a:pt x="10145" y="11846"/>
                  </a:lnTo>
                  <a:cubicBezTo>
                    <a:pt x="11090" y="11846"/>
                    <a:pt x="11878" y="11058"/>
                    <a:pt x="11878" y="10113"/>
                  </a:cubicBezTo>
                  <a:lnTo>
                    <a:pt x="11878" y="4568"/>
                  </a:lnTo>
                  <a:cubicBezTo>
                    <a:pt x="11878" y="3623"/>
                    <a:pt x="11121" y="2836"/>
                    <a:pt x="10145" y="2836"/>
                  </a:cubicBezTo>
                  <a:lnTo>
                    <a:pt x="9767" y="2836"/>
                  </a:lnTo>
                  <a:lnTo>
                    <a:pt x="9767" y="1733"/>
                  </a:lnTo>
                  <a:cubicBezTo>
                    <a:pt x="9767" y="788"/>
                    <a:pt x="8979" y="0"/>
                    <a:pt x="80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7" name="Google Shape;9957;p67"/>
            <p:cNvSpPr/>
            <p:nvPr/>
          </p:nvSpPr>
          <p:spPr>
            <a:xfrm>
              <a:off x="-27246025" y="2152175"/>
              <a:ext cx="70900" cy="70900"/>
            </a:xfrm>
            <a:custGeom>
              <a:avLst/>
              <a:gdLst/>
              <a:ahLst/>
              <a:cxnLst/>
              <a:rect l="l" t="t" r="r" b="b"/>
              <a:pathLst>
                <a:path w="2836" h="2836" extrusionOk="0">
                  <a:moveTo>
                    <a:pt x="1418" y="0"/>
                  </a:moveTo>
                  <a:cubicBezTo>
                    <a:pt x="1229" y="0"/>
                    <a:pt x="1072" y="158"/>
                    <a:pt x="1072" y="347"/>
                  </a:cubicBezTo>
                  <a:lnTo>
                    <a:pt x="1072" y="1072"/>
                  </a:lnTo>
                  <a:lnTo>
                    <a:pt x="347" y="1072"/>
                  </a:lnTo>
                  <a:cubicBezTo>
                    <a:pt x="158" y="1072"/>
                    <a:pt x="0" y="1229"/>
                    <a:pt x="0" y="1418"/>
                  </a:cubicBezTo>
                  <a:cubicBezTo>
                    <a:pt x="0" y="1607"/>
                    <a:pt x="158" y="1765"/>
                    <a:pt x="347" y="1765"/>
                  </a:cubicBezTo>
                  <a:lnTo>
                    <a:pt x="1072" y="1765"/>
                  </a:lnTo>
                  <a:lnTo>
                    <a:pt x="1072" y="2489"/>
                  </a:lnTo>
                  <a:cubicBezTo>
                    <a:pt x="1072" y="2678"/>
                    <a:pt x="1229" y="2836"/>
                    <a:pt x="1418" y="2836"/>
                  </a:cubicBezTo>
                  <a:cubicBezTo>
                    <a:pt x="1607" y="2836"/>
                    <a:pt x="1765" y="2678"/>
                    <a:pt x="1765" y="2489"/>
                  </a:cubicBezTo>
                  <a:lnTo>
                    <a:pt x="1765" y="1765"/>
                  </a:lnTo>
                  <a:lnTo>
                    <a:pt x="2489" y="1765"/>
                  </a:lnTo>
                  <a:cubicBezTo>
                    <a:pt x="2678" y="1765"/>
                    <a:pt x="2836" y="1607"/>
                    <a:pt x="2836" y="1418"/>
                  </a:cubicBezTo>
                  <a:cubicBezTo>
                    <a:pt x="2836" y="1229"/>
                    <a:pt x="2678" y="1072"/>
                    <a:pt x="2489" y="1072"/>
                  </a:cubicBezTo>
                  <a:lnTo>
                    <a:pt x="1765" y="1072"/>
                  </a:lnTo>
                  <a:lnTo>
                    <a:pt x="1765" y="347"/>
                  </a:lnTo>
                  <a:cubicBezTo>
                    <a:pt x="1765" y="158"/>
                    <a:pt x="1607" y="0"/>
                    <a:pt x="14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58" name="Google Shape;9958;p67"/>
          <p:cNvSpPr/>
          <p:nvPr/>
        </p:nvSpPr>
        <p:spPr>
          <a:xfrm>
            <a:off x="6243686" y="2009236"/>
            <a:ext cx="272201" cy="353240"/>
          </a:xfrm>
          <a:custGeom>
            <a:avLst/>
            <a:gdLst/>
            <a:ahLst/>
            <a:cxnLst/>
            <a:rect l="l" t="t" r="r" b="b"/>
            <a:pathLst>
              <a:path w="9106" h="11817" extrusionOk="0">
                <a:moveTo>
                  <a:pt x="4649" y="623"/>
                </a:moveTo>
                <a:cubicBezTo>
                  <a:pt x="5216" y="623"/>
                  <a:pt x="5756" y="897"/>
                  <a:pt x="6270" y="1325"/>
                </a:cubicBezTo>
                <a:lnTo>
                  <a:pt x="5987" y="2365"/>
                </a:lnTo>
                <a:cubicBezTo>
                  <a:pt x="5546" y="2144"/>
                  <a:pt x="5042" y="2050"/>
                  <a:pt x="4569" y="2050"/>
                </a:cubicBezTo>
                <a:cubicBezTo>
                  <a:pt x="4097" y="2050"/>
                  <a:pt x="3593" y="2144"/>
                  <a:pt x="3151" y="2365"/>
                </a:cubicBezTo>
                <a:lnTo>
                  <a:pt x="2868" y="1325"/>
                </a:lnTo>
                <a:cubicBezTo>
                  <a:pt x="3340" y="916"/>
                  <a:pt x="3939" y="664"/>
                  <a:pt x="4475" y="632"/>
                </a:cubicBezTo>
                <a:cubicBezTo>
                  <a:pt x="4533" y="626"/>
                  <a:pt x="4591" y="623"/>
                  <a:pt x="4649" y="623"/>
                </a:cubicBezTo>
                <a:close/>
                <a:moveTo>
                  <a:pt x="4601" y="4791"/>
                </a:moveTo>
                <a:cubicBezTo>
                  <a:pt x="4853" y="5074"/>
                  <a:pt x="5199" y="5358"/>
                  <a:pt x="5640" y="5610"/>
                </a:cubicBezTo>
                <a:lnTo>
                  <a:pt x="5640" y="6555"/>
                </a:lnTo>
                <a:cubicBezTo>
                  <a:pt x="5640" y="7154"/>
                  <a:pt x="5168" y="7595"/>
                  <a:pt x="4601" y="7595"/>
                </a:cubicBezTo>
                <a:cubicBezTo>
                  <a:pt x="4065" y="7595"/>
                  <a:pt x="3593" y="7122"/>
                  <a:pt x="3593" y="6555"/>
                </a:cubicBezTo>
                <a:lnTo>
                  <a:pt x="3593" y="5641"/>
                </a:lnTo>
                <a:cubicBezTo>
                  <a:pt x="3939" y="5358"/>
                  <a:pt x="4254" y="5169"/>
                  <a:pt x="4475" y="4917"/>
                </a:cubicBezTo>
                <a:lnTo>
                  <a:pt x="4601" y="4791"/>
                </a:lnTo>
                <a:close/>
                <a:moveTo>
                  <a:pt x="4569" y="2806"/>
                </a:moveTo>
                <a:cubicBezTo>
                  <a:pt x="5073" y="2806"/>
                  <a:pt x="5577" y="2964"/>
                  <a:pt x="6018" y="3216"/>
                </a:cubicBezTo>
                <a:cubicBezTo>
                  <a:pt x="6491" y="3499"/>
                  <a:pt x="6901" y="3972"/>
                  <a:pt x="7121" y="4476"/>
                </a:cubicBezTo>
                <a:lnTo>
                  <a:pt x="7877" y="6902"/>
                </a:lnTo>
                <a:lnTo>
                  <a:pt x="7877" y="6933"/>
                </a:lnTo>
                <a:cubicBezTo>
                  <a:pt x="8003" y="7217"/>
                  <a:pt x="7909" y="7469"/>
                  <a:pt x="7783" y="7626"/>
                </a:cubicBezTo>
                <a:cubicBezTo>
                  <a:pt x="7562" y="8036"/>
                  <a:pt x="7090" y="8319"/>
                  <a:pt x="6617" y="8351"/>
                </a:cubicBezTo>
                <a:cubicBezTo>
                  <a:pt x="6270" y="8351"/>
                  <a:pt x="5955" y="8162"/>
                  <a:pt x="5766" y="7878"/>
                </a:cubicBezTo>
                <a:cubicBezTo>
                  <a:pt x="6081" y="7563"/>
                  <a:pt x="6302" y="7122"/>
                  <a:pt x="6302" y="6618"/>
                </a:cubicBezTo>
                <a:lnTo>
                  <a:pt x="6302" y="6114"/>
                </a:lnTo>
                <a:cubicBezTo>
                  <a:pt x="6333" y="6145"/>
                  <a:pt x="6428" y="6177"/>
                  <a:pt x="6459" y="6208"/>
                </a:cubicBezTo>
                <a:cubicBezTo>
                  <a:pt x="6554" y="6272"/>
                  <a:pt x="6585" y="6272"/>
                  <a:pt x="6648" y="6272"/>
                </a:cubicBezTo>
                <a:cubicBezTo>
                  <a:pt x="6775" y="6272"/>
                  <a:pt x="6901" y="6208"/>
                  <a:pt x="6932" y="6114"/>
                </a:cubicBezTo>
                <a:cubicBezTo>
                  <a:pt x="7058" y="5956"/>
                  <a:pt x="6995" y="5704"/>
                  <a:pt x="6869" y="5641"/>
                </a:cubicBezTo>
                <a:cubicBezTo>
                  <a:pt x="6617" y="5484"/>
                  <a:pt x="6428" y="5358"/>
                  <a:pt x="6239" y="5232"/>
                </a:cubicBezTo>
                <a:cubicBezTo>
                  <a:pt x="6176" y="5200"/>
                  <a:pt x="6144" y="5169"/>
                  <a:pt x="6113" y="5169"/>
                </a:cubicBezTo>
                <a:cubicBezTo>
                  <a:pt x="5199" y="4570"/>
                  <a:pt x="4979" y="4381"/>
                  <a:pt x="4979" y="3814"/>
                </a:cubicBezTo>
                <a:cubicBezTo>
                  <a:pt x="4979" y="3625"/>
                  <a:pt x="4821" y="3468"/>
                  <a:pt x="4601" y="3468"/>
                </a:cubicBezTo>
                <a:cubicBezTo>
                  <a:pt x="4412" y="3468"/>
                  <a:pt x="4254" y="3625"/>
                  <a:pt x="4254" y="3814"/>
                </a:cubicBezTo>
                <a:cubicBezTo>
                  <a:pt x="4254" y="4381"/>
                  <a:pt x="4034" y="4570"/>
                  <a:pt x="3120" y="5169"/>
                </a:cubicBezTo>
                <a:cubicBezTo>
                  <a:pt x="3057" y="5169"/>
                  <a:pt x="3025" y="5200"/>
                  <a:pt x="2994" y="5232"/>
                </a:cubicBezTo>
                <a:cubicBezTo>
                  <a:pt x="2805" y="5358"/>
                  <a:pt x="2584" y="5484"/>
                  <a:pt x="2364" y="5641"/>
                </a:cubicBezTo>
                <a:cubicBezTo>
                  <a:pt x="2206" y="5736"/>
                  <a:pt x="2175" y="5956"/>
                  <a:pt x="2269" y="6114"/>
                </a:cubicBezTo>
                <a:cubicBezTo>
                  <a:pt x="2343" y="6206"/>
                  <a:pt x="2448" y="6255"/>
                  <a:pt x="2548" y="6255"/>
                </a:cubicBezTo>
                <a:cubicBezTo>
                  <a:pt x="2620" y="6255"/>
                  <a:pt x="2689" y="6230"/>
                  <a:pt x="2742" y="6177"/>
                </a:cubicBezTo>
                <a:cubicBezTo>
                  <a:pt x="2805" y="6145"/>
                  <a:pt x="2868" y="6114"/>
                  <a:pt x="2899" y="6051"/>
                </a:cubicBezTo>
                <a:lnTo>
                  <a:pt x="2899" y="6587"/>
                </a:lnTo>
                <a:cubicBezTo>
                  <a:pt x="2899" y="7059"/>
                  <a:pt x="3120" y="7532"/>
                  <a:pt x="3466" y="7847"/>
                </a:cubicBezTo>
                <a:cubicBezTo>
                  <a:pt x="3277" y="8099"/>
                  <a:pt x="2962" y="8319"/>
                  <a:pt x="2616" y="8319"/>
                </a:cubicBezTo>
                <a:cubicBezTo>
                  <a:pt x="2143" y="8256"/>
                  <a:pt x="1671" y="8004"/>
                  <a:pt x="1419" y="7595"/>
                </a:cubicBezTo>
                <a:cubicBezTo>
                  <a:pt x="1230" y="7437"/>
                  <a:pt x="1135" y="7217"/>
                  <a:pt x="1261" y="6933"/>
                </a:cubicBezTo>
                <a:lnTo>
                  <a:pt x="2017" y="4476"/>
                </a:lnTo>
                <a:cubicBezTo>
                  <a:pt x="2238" y="3940"/>
                  <a:pt x="2647" y="3499"/>
                  <a:pt x="3120" y="3216"/>
                </a:cubicBezTo>
                <a:cubicBezTo>
                  <a:pt x="3529" y="2964"/>
                  <a:pt x="4065" y="2806"/>
                  <a:pt x="4569" y="2806"/>
                </a:cubicBezTo>
                <a:close/>
                <a:moveTo>
                  <a:pt x="5231" y="8225"/>
                </a:moveTo>
                <a:cubicBezTo>
                  <a:pt x="5325" y="8382"/>
                  <a:pt x="5420" y="8508"/>
                  <a:pt x="5577" y="8634"/>
                </a:cubicBezTo>
                <a:lnTo>
                  <a:pt x="4569" y="9580"/>
                </a:lnTo>
                <a:lnTo>
                  <a:pt x="3624" y="8634"/>
                </a:lnTo>
                <a:cubicBezTo>
                  <a:pt x="3750" y="8508"/>
                  <a:pt x="3845" y="8382"/>
                  <a:pt x="3971" y="8225"/>
                </a:cubicBezTo>
                <a:cubicBezTo>
                  <a:pt x="4160" y="8319"/>
                  <a:pt x="4380" y="8351"/>
                  <a:pt x="4601" y="8351"/>
                </a:cubicBezTo>
                <a:cubicBezTo>
                  <a:pt x="4853" y="8351"/>
                  <a:pt x="5042" y="8319"/>
                  <a:pt x="5231" y="8225"/>
                </a:cubicBezTo>
                <a:close/>
                <a:moveTo>
                  <a:pt x="2994" y="8949"/>
                </a:moveTo>
                <a:lnTo>
                  <a:pt x="4254" y="10210"/>
                </a:lnTo>
                <a:lnTo>
                  <a:pt x="4254" y="11092"/>
                </a:lnTo>
                <a:lnTo>
                  <a:pt x="789" y="11092"/>
                </a:lnTo>
                <a:lnTo>
                  <a:pt x="789" y="10745"/>
                </a:lnTo>
                <a:cubicBezTo>
                  <a:pt x="789" y="9800"/>
                  <a:pt x="1576" y="9012"/>
                  <a:pt x="2521" y="9012"/>
                </a:cubicBezTo>
                <a:cubicBezTo>
                  <a:pt x="2679" y="9012"/>
                  <a:pt x="2836" y="8981"/>
                  <a:pt x="2994" y="8949"/>
                </a:cubicBezTo>
                <a:close/>
                <a:moveTo>
                  <a:pt x="6176" y="8949"/>
                </a:moveTo>
                <a:cubicBezTo>
                  <a:pt x="6333" y="8981"/>
                  <a:pt x="6491" y="9012"/>
                  <a:pt x="6648" y="9012"/>
                </a:cubicBezTo>
                <a:cubicBezTo>
                  <a:pt x="7594" y="9012"/>
                  <a:pt x="8381" y="9800"/>
                  <a:pt x="8381" y="10745"/>
                </a:cubicBezTo>
                <a:lnTo>
                  <a:pt x="8381" y="11092"/>
                </a:lnTo>
                <a:lnTo>
                  <a:pt x="4916" y="11092"/>
                </a:lnTo>
                <a:lnTo>
                  <a:pt x="4916" y="10210"/>
                </a:lnTo>
                <a:lnTo>
                  <a:pt x="6176" y="8949"/>
                </a:lnTo>
                <a:close/>
                <a:moveTo>
                  <a:pt x="4553" y="0"/>
                </a:moveTo>
                <a:cubicBezTo>
                  <a:pt x="4517" y="0"/>
                  <a:pt x="4480" y="1"/>
                  <a:pt x="4443" y="2"/>
                </a:cubicBezTo>
                <a:cubicBezTo>
                  <a:pt x="3656" y="34"/>
                  <a:pt x="2836" y="380"/>
                  <a:pt x="2206" y="1010"/>
                </a:cubicBezTo>
                <a:cubicBezTo>
                  <a:pt x="2143" y="1105"/>
                  <a:pt x="2080" y="1231"/>
                  <a:pt x="2143" y="1325"/>
                </a:cubicBezTo>
                <a:lnTo>
                  <a:pt x="2490" y="2743"/>
                </a:lnTo>
                <a:cubicBezTo>
                  <a:pt x="1986" y="3121"/>
                  <a:pt x="1576" y="3625"/>
                  <a:pt x="1293" y="4224"/>
                </a:cubicBezTo>
                <a:lnTo>
                  <a:pt x="1293" y="4255"/>
                </a:lnTo>
                <a:lnTo>
                  <a:pt x="568" y="6650"/>
                </a:lnTo>
                <a:cubicBezTo>
                  <a:pt x="411" y="7091"/>
                  <a:pt x="442" y="7563"/>
                  <a:pt x="663" y="8004"/>
                </a:cubicBezTo>
                <a:cubicBezTo>
                  <a:pt x="820" y="8225"/>
                  <a:pt x="1041" y="8477"/>
                  <a:pt x="1261" y="8634"/>
                </a:cubicBezTo>
                <a:cubicBezTo>
                  <a:pt x="505" y="9012"/>
                  <a:pt x="1" y="9832"/>
                  <a:pt x="1" y="10745"/>
                </a:cubicBezTo>
                <a:lnTo>
                  <a:pt x="1" y="11470"/>
                </a:lnTo>
                <a:cubicBezTo>
                  <a:pt x="1" y="11659"/>
                  <a:pt x="158" y="11816"/>
                  <a:pt x="347" y="11816"/>
                </a:cubicBezTo>
                <a:lnTo>
                  <a:pt x="8665" y="11816"/>
                </a:lnTo>
                <a:cubicBezTo>
                  <a:pt x="8854" y="11816"/>
                  <a:pt x="9011" y="11659"/>
                  <a:pt x="9011" y="11470"/>
                </a:cubicBezTo>
                <a:lnTo>
                  <a:pt x="9011" y="10745"/>
                </a:lnTo>
                <a:cubicBezTo>
                  <a:pt x="9106" y="9832"/>
                  <a:pt x="8570" y="9012"/>
                  <a:pt x="7783" y="8634"/>
                </a:cubicBezTo>
                <a:cubicBezTo>
                  <a:pt x="8035" y="8477"/>
                  <a:pt x="8255" y="8225"/>
                  <a:pt x="8381" y="8004"/>
                </a:cubicBezTo>
                <a:cubicBezTo>
                  <a:pt x="8665" y="7563"/>
                  <a:pt x="8696" y="7091"/>
                  <a:pt x="8507" y="6650"/>
                </a:cubicBezTo>
                <a:lnTo>
                  <a:pt x="7751" y="4255"/>
                </a:lnTo>
                <a:lnTo>
                  <a:pt x="7751" y="4224"/>
                </a:lnTo>
                <a:cubicBezTo>
                  <a:pt x="7531" y="3625"/>
                  <a:pt x="7090" y="3121"/>
                  <a:pt x="6585" y="2743"/>
                </a:cubicBezTo>
                <a:lnTo>
                  <a:pt x="6932" y="1325"/>
                </a:lnTo>
                <a:cubicBezTo>
                  <a:pt x="6964" y="1231"/>
                  <a:pt x="6932" y="1105"/>
                  <a:pt x="6838" y="1010"/>
                </a:cubicBezTo>
                <a:cubicBezTo>
                  <a:pt x="6173" y="346"/>
                  <a:pt x="5393" y="0"/>
                  <a:pt x="4553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59" name="Google Shape;9959;p67"/>
          <p:cNvSpPr/>
          <p:nvPr/>
        </p:nvSpPr>
        <p:spPr>
          <a:xfrm>
            <a:off x="6202255" y="2449997"/>
            <a:ext cx="355063" cy="354136"/>
          </a:xfrm>
          <a:custGeom>
            <a:avLst/>
            <a:gdLst/>
            <a:ahLst/>
            <a:cxnLst/>
            <a:rect l="l" t="t" r="r" b="b"/>
            <a:pathLst>
              <a:path w="11878" h="11847" extrusionOk="0">
                <a:moveTo>
                  <a:pt x="10523" y="694"/>
                </a:moveTo>
                <a:cubicBezTo>
                  <a:pt x="10680" y="694"/>
                  <a:pt x="10901" y="788"/>
                  <a:pt x="10995" y="883"/>
                </a:cubicBezTo>
                <a:cubicBezTo>
                  <a:pt x="11121" y="1009"/>
                  <a:pt x="11184" y="1198"/>
                  <a:pt x="11184" y="1356"/>
                </a:cubicBezTo>
                <a:cubicBezTo>
                  <a:pt x="11184" y="1576"/>
                  <a:pt x="11121" y="1734"/>
                  <a:pt x="10995" y="1828"/>
                </a:cubicBezTo>
                <a:lnTo>
                  <a:pt x="9389" y="3466"/>
                </a:lnTo>
                <a:cubicBezTo>
                  <a:pt x="9105" y="3718"/>
                  <a:pt x="8948" y="4096"/>
                  <a:pt x="8916" y="4443"/>
                </a:cubicBezTo>
                <a:lnTo>
                  <a:pt x="7467" y="2994"/>
                </a:lnTo>
                <a:cubicBezTo>
                  <a:pt x="7813" y="2931"/>
                  <a:pt x="8160" y="2773"/>
                  <a:pt x="8444" y="2521"/>
                </a:cubicBezTo>
                <a:lnTo>
                  <a:pt x="10050" y="883"/>
                </a:lnTo>
                <a:cubicBezTo>
                  <a:pt x="10176" y="788"/>
                  <a:pt x="10365" y="694"/>
                  <a:pt x="10523" y="694"/>
                </a:cubicBezTo>
                <a:close/>
                <a:moveTo>
                  <a:pt x="5766" y="2427"/>
                </a:moveTo>
                <a:cubicBezTo>
                  <a:pt x="5860" y="2427"/>
                  <a:pt x="5955" y="2458"/>
                  <a:pt x="6018" y="2553"/>
                </a:cubicBezTo>
                <a:lnTo>
                  <a:pt x="9420" y="5987"/>
                </a:lnTo>
                <a:cubicBezTo>
                  <a:pt x="9515" y="6050"/>
                  <a:pt x="9546" y="6144"/>
                  <a:pt x="9546" y="6207"/>
                </a:cubicBezTo>
                <a:cubicBezTo>
                  <a:pt x="9452" y="6239"/>
                  <a:pt x="9452" y="6333"/>
                  <a:pt x="9389" y="6396"/>
                </a:cubicBezTo>
                <a:cubicBezTo>
                  <a:pt x="9326" y="6459"/>
                  <a:pt x="9239" y="6491"/>
                  <a:pt x="9152" y="6491"/>
                </a:cubicBezTo>
                <a:cubicBezTo>
                  <a:pt x="9066" y="6491"/>
                  <a:pt x="8979" y="6459"/>
                  <a:pt x="8916" y="6396"/>
                </a:cubicBezTo>
                <a:lnTo>
                  <a:pt x="8444" y="5924"/>
                </a:lnTo>
                <a:lnTo>
                  <a:pt x="6018" y="3498"/>
                </a:lnTo>
                <a:lnTo>
                  <a:pt x="5545" y="3025"/>
                </a:lnTo>
                <a:cubicBezTo>
                  <a:pt x="5419" y="2899"/>
                  <a:pt x="5419" y="2679"/>
                  <a:pt x="5545" y="2553"/>
                </a:cubicBezTo>
                <a:cubicBezTo>
                  <a:pt x="5608" y="2458"/>
                  <a:pt x="5703" y="2427"/>
                  <a:pt x="5766" y="2427"/>
                </a:cubicBezTo>
                <a:close/>
                <a:moveTo>
                  <a:pt x="5734" y="4159"/>
                </a:moveTo>
                <a:lnTo>
                  <a:pt x="7687" y="6144"/>
                </a:lnTo>
                <a:lnTo>
                  <a:pt x="7183" y="6648"/>
                </a:lnTo>
                <a:lnTo>
                  <a:pt x="6427" y="5892"/>
                </a:lnTo>
                <a:cubicBezTo>
                  <a:pt x="6364" y="5829"/>
                  <a:pt x="6278" y="5798"/>
                  <a:pt x="6191" y="5798"/>
                </a:cubicBezTo>
                <a:cubicBezTo>
                  <a:pt x="6104" y="5798"/>
                  <a:pt x="6018" y="5829"/>
                  <a:pt x="5955" y="5892"/>
                </a:cubicBezTo>
                <a:cubicBezTo>
                  <a:pt x="5829" y="6018"/>
                  <a:pt x="5829" y="6239"/>
                  <a:pt x="5955" y="6365"/>
                </a:cubicBezTo>
                <a:lnTo>
                  <a:pt x="6711" y="7121"/>
                </a:lnTo>
                <a:lnTo>
                  <a:pt x="6238" y="7593"/>
                </a:lnTo>
                <a:lnTo>
                  <a:pt x="4253" y="5609"/>
                </a:lnTo>
                <a:lnTo>
                  <a:pt x="5734" y="4159"/>
                </a:lnTo>
                <a:close/>
                <a:moveTo>
                  <a:pt x="3718" y="6176"/>
                </a:moveTo>
                <a:lnTo>
                  <a:pt x="5703" y="8129"/>
                </a:lnTo>
                <a:lnTo>
                  <a:pt x="5230" y="8602"/>
                </a:lnTo>
                <a:lnTo>
                  <a:pt x="4474" y="7877"/>
                </a:lnTo>
                <a:cubicBezTo>
                  <a:pt x="4411" y="7814"/>
                  <a:pt x="4324" y="7782"/>
                  <a:pt x="4238" y="7782"/>
                </a:cubicBezTo>
                <a:cubicBezTo>
                  <a:pt x="4151" y="7782"/>
                  <a:pt x="4064" y="7814"/>
                  <a:pt x="4001" y="7877"/>
                </a:cubicBezTo>
                <a:cubicBezTo>
                  <a:pt x="3875" y="7972"/>
                  <a:pt x="3875" y="8224"/>
                  <a:pt x="4001" y="8350"/>
                </a:cubicBezTo>
                <a:lnTo>
                  <a:pt x="4694" y="9043"/>
                </a:lnTo>
                <a:cubicBezTo>
                  <a:pt x="4537" y="9169"/>
                  <a:pt x="4379" y="9232"/>
                  <a:pt x="4190" y="9295"/>
                </a:cubicBezTo>
                <a:cubicBezTo>
                  <a:pt x="3119" y="9547"/>
                  <a:pt x="2332" y="9988"/>
                  <a:pt x="1733" y="10586"/>
                </a:cubicBezTo>
                <a:lnTo>
                  <a:pt x="1355" y="10964"/>
                </a:lnTo>
                <a:cubicBezTo>
                  <a:pt x="1292" y="11027"/>
                  <a:pt x="1205" y="11059"/>
                  <a:pt x="1119" y="11059"/>
                </a:cubicBezTo>
                <a:cubicBezTo>
                  <a:pt x="1032" y="11059"/>
                  <a:pt x="945" y="11027"/>
                  <a:pt x="882" y="10964"/>
                </a:cubicBezTo>
                <a:cubicBezTo>
                  <a:pt x="819" y="10901"/>
                  <a:pt x="756" y="10807"/>
                  <a:pt x="756" y="10744"/>
                </a:cubicBezTo>
                <a:cubicBezTo>
                  <a:pt x="756" y="10649"/>
                  <a:pt x="788" y="10555"/>
                  <a:pt x="882" y="10492"/>
                </a:cubicBezTo>
                <a:lnTo>
                  <a:pt x="1260" y="10114"/>
                </a:lnTo>
                <a:cubicBezTo>
                  <a:pt x="1859" y="9515"/>
                  <a:pt x="2300" y="8696"/>
                  <a:pt x="2584" y="7656"/>
                </a:cubicBezTo>
                <a:cubicBezTo>
                  <a:pt x="2647" y="7404"/>
                  <a:pt x="2804" y="7121"/>
                  <a:pt x="3025" y="6869"/>
                </a:cubicBezTo>
                <a:lnTo>
                  <a:pt x="3718" y="6176"/>
                </a:lnTo>
                <a:close/>
                <a:moveTo>
                  <a:pt x="10491" y="1"/>
                </a:moveTo>
                <a:cubicBezTo>
                  <a:pt x="10145" y="1"/>
                  <a:pt x="9767" y="158"/>
                  <a:pt x="9515" y="379"/>
                </a:cubicBezTo>
                <a:lnTo>
                  <a:pt x="7876" y="1986"/>
                </a:lnTo>
                <a:cubicBezTo>
                  <a:pt x="7687" y="2190"/>
                  <a:pt x="7428" y="2293"/>
                  <a:pt x="7164" y="2293"/>
                </a:cubicBezTo>
                <a:cubicBezTo>
                  <a:pt x="6900" y="2293"/>
                  <a:pt x="6632" y="2190"/>
                  <a:pt x="6427" y="1986"/>
                </a:cubicBezTo>
                <a:cubicBezTo>
                  <a:pt x="6238" y="1797"/>
                  <a:pt x="5978" y="1702"/>
                  <a:pt x="5714" y="1702"/>
                </a:cubicBezTo>
                <a:cubicBezTo>
                  <a:pt x="5451" y="1702"/>
                  <a:pt x="5183" y="1797"/>
                  <a:pt x="4978" y="1986"/>
                </a:cubicBezTo>
                <a:cubicBezTo>
                  <a:pt x="4600" y="2395"/>
                  <a:pt x="4600" y="3057"/>
                  <a:pt x="4978" y="3435"/>
                </a:cubicBezTo>
                <a:lnTo>
                  <a:pt x="5199" y="3687"/>
                </a:lnTo>
                <a:lnTo>
                  <a:pt x="3466" y="5420"/>
                </a:lnTo>
                <a:lnTo>
                  <a:pt x="2489" y="6396"/>
                </a:lnTo>
                <a:cubicBezTo>
                  <a:pt x="2174" y="6711"/>
                  <a:pt x="1985" y="7058"/>
                  <a:pt x="1859" y="7499"/>
                </a:cubicBezTo>
                <a:cubicBezTo>
                  <a:pt x="1638" y="8413"/>
                  <a:pt x="1229" y="9106"/>
                  <a:pt x="725" y="9641"/>
                </a:cubicBezTo>
                <a:lnTo>
                  <a:pt x="315" y="10019"/>
                </a:lnTo>
                <a:cubicBezTo>
                  <a:pt x="126" y="10240"/>
                  <a:pt x="0" y="10492"/>
                  <a:pt x="0" y="10775"/>
                </a:cubicBezTo>
                <a:cubicBezTo>
                  <a:pt x="0" y="11059"/>
                  <a:pt x="126" y="11343"/>
                  <a:pt x="315" y="11532"/>
                </a:cubicBezTo>
                <a:cubicBezTo>
                  <a:pt x="536" y="11721"/>
                  <a:pt x="788" y="11847"/>
                  <a:pt x="1071" y="11847"/>
                </a:cubicBezTo>
                <a:cubicBezTo>
                  <a:pt x="1355" y="11847"/>
                  <a:pt x="1638" y="11721"/>
                  <a:pt x="1828" y="11532"/>
                </a:cubicBezTo>
                <a:lnTo>
                  <a:pt x="2237" y="11122"/>
                </a:lnTo>
                <a:cubicBezTo>
                  <a:pt x="2741" y="10618"/>
                  <a:pt x="3434" y="10240"/>
                  <a:pt x="4348" y="9988"/>
                </a:cubicBezTo>
                <a:cubicBezTo>
                  <a:pt x="4757" y="9862"/>
                  <a:pt x="5136" y="9673"/>
                  <a:pt x="5419" y="9389"/>
                </a:cubicBezTo>
                <a:lnTo>
                  <a:pt x="6396" y="8413"/>
                </a:lnTo>
                <a:lnTo>
                  <a:pt x="7372" y="7436"/>
                </a:lnTo>
                <a:lnTo>
                  <a:pt x="8129" y="6680"/>
                </a:lnTo>
                <a:lnTo>
                  <a:pt x="8349" y="6932"/>
                </a:lnTo>
                <a:cubicBezTo>
                  <a:pt x="8570" y="7121"/>
                  <a:pt x="8822" y="7247"/>
                  <a:pt x="9105" y="7247"/>
                </a:cubicBezTo>
                <a:cubicBezTo>
                  <a:pt x="9389" y="7247"/>
                  <a:pt x="9672" y="7121"/>
                  <a:pt x="9861" y="6932"/>
                </a:cubicBezTo>
                <a:cubicBezTo>
                  <a:pt x="10050" y="6711"/>
                  <a:pt x="10176" y="6459"/>
                  <a:pt x="10176" y="6176"/>
                </a:cubicBezTo>
                <a:cubicBezTo>
                  <a:pt x="10176" y="5892"/>
                  <a:pt x="10050" y="5609"/>
                  <a:pt x="9861" y="5420"/>
                </a:cubicBezTo>
                <a:cubicBezTo>
                  <a:pt x="9672" y="5231"/>
                  <a:pt x="9546" y="4947"/>
                  <a:pt x="9546" y="4664"/>
                </a:cubicBezTo>
                <a:cubicBezTo>
                  <a:pt x="9546" y="4380"/>
                  <a:pt x="9672" y="4128"/>
                  <a:pt x="9861" y="3907"/>
                </a:cubicBezTo>
                <a:lnTo>
                  <a:pt x="11468" y="2364"/>
                </a:lnTo>
                <a:cubicBezTo>
                  <a:pt x="11752" y="2080"/>
                  <a:pt x="11878" y="1734"/>
                  <a:pt x="11878" y="1356"/>
                </a:cubicBezTo>
                <a:cubicBezTo>
                  <a:pt x="11878" y="1009"/>
                  <a:pt x="11720" y="662"/>
                  <a:pt x="11468" y="379"/>
                </a:cubicBezTo>
                <a:cubicBezTo>
                  <a:pt x="11184" y="95"/>
                  <a:pt x="10838" y="1"/>
                  <a:pt x="10491" y="1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60" name="Google Shape;9960;p67"/>
          <p:cNvSpPr/>
          <p:nvPr/>
        </p:nvSpPr>
        <p:spPr>
          <a:xfrm>
            <a:off x="4883479" y="2892321"/>
            <a:ext cx="322122" cy="352253"/>
          </a:xfrm>
          <a:custGeom>
            <a:avLst/>
            <a:gdLst/>
            <a:ahLst/>
            <a:cxnLst/>
            <a:rect l="l" t="t" r="r" b="b"/>
            <a:pathLst>
              <a:path w="10776" h="11784" extrusionOk="0">
                <a:moveTo>
                  <a:pt x="5388" y="662"/>
                </a:moveTo>
                <a:cubicBezTo>
                  <a:pt x="6144" y="662"/>
                  <a:pt x="6774" y="1355"/>
                  <a:pt x="6774" y="2080"/>
                </a:cubicBezTo>
                <a:cubicBezTo>
                  <a:pt x="6774" y="2206"/>
                  <a:pt x="6711" y="2332"/>
                  <a:pt x="6680" y="2489"/>
                </a:cubicBezTo>
                <a:cubicBezTo>
                  <a:pt x="6333" y="2206"/>
                  <a:pt x="5861" y="2017"/>
                  <a:pt x="5388" y="2017"/>
                </a:cubicBezTo>
                <a:cubicBezTo>
                  <a:pt x="4915" y="2017"/>
                  <a:pt x="4443" y="2174"/>
                  <a:pt x="4096" y="2489"/>
                </a:cubicBezTo>
                <a:cubicBezTo>
                  <a:pt x="4033" y="2332"/>
                  <a:pt x="4002" y="2206"/>
                  <a:pt x="4002" y="2080"/>
                </a:cubicBezTo>
                <a:cubicBezTo>
                  <a:pt x="4002" y="1355"/>
                  <a:pt x="4632" y="662"/>
                  <a:pt x="5388" y="662"/>
                </a:cubicBezTo>
                <a:close/>
                <a:moveTo>
                  <a:pt x="5388" y="2710"/>
                </a:moveTo>
                <a:cubicBezTo>
                  <a:pt x="5766" y="2710"/>
                  <a:pt x="6144" y="2867"/>
                  <a:pt x="6365" y="3151"/>
                </a:cubicBezTo>
                <a:cubicBezTo>
                  <a:pt x="6176" y="3592"/>
                  <a:pt x="5829" y="4096"/>
                  <a:pt x="5419" y="4663"/>
                </a:cubicBezTo>
                <a:cubicBezTo>
                  <a:pt x="5293" y="4506"/>
                  <a:pt x="5230" y="4380"/>
                  <a:pt x="5104" y="4253"/>
                </a:cubicBezTo>
                <a:cubicBezTo>
                  <a:pt x="4852" y="3812"/>
                  <a:pt x="4600" y="3466"/>
                  <a:pt x="4411" y="3151"/>
                </a:cubicBezTo>
                <a:cubicBezTo>
                  <a:pt x="4663" y="2867"/>
                  <a:pt x="5041" y="2710"/>
                  <a:pt x="5388" y="2710"/>
                </a:cubicBezTo>
                <a:close/>
                <a:moveTo>
                  <a:pt x="7404" y="1576"/>
                </a:moveTo>
                <a:lnTo>
                  <a:pt x="7404" y="1576"/>
                </a:lnTo>
                <a:cubicBezTo>
                  <a:pt x="7908" y="2048"/>
                  <a:pt x="8192" y="2773"/>
                  <a:pt x="8192" y="3497"/>
                </a:cubicBezTo>
                <a:cubicBezTo>
                  <a:pt x="8192" y="4222"/>
                  <a:pt x="7719" y="5230"/>
                  <a:pt x="6806" y="6490"/>
                </a:cubicBezTo>
                <a:cubicBezTo>
                  <a:pt x="6459" y="6081"/>
                  <a:pt x="6144" y="5640"/>
                  <a:pt x="5829" y="5230"/>
                </a:cubicBezTo>
                <a:cubicBezTo>
                  <a:pt x="6050" y="4915"/>
                  <a:pt x="6428" y="4443"/>
                  <a:pt x="6743" y="3938"/>
                </a:cubicBezTo>
                <a:cubicBezTo>
                  <a:pt x="7215" y="3151"/>
                  <a:pt x="7467" y="2552"/>
                  <a:pt x="7467" y="2143"/>
                </a:cubicBezTo>
                <a:cubicBezTo>
                  <a:pt x="7467" y="1922"/>
                  <a:pt x="7436" y="1733"/>
                  <a:pt x="7404" y="1576"/>
                </a:cubicBezTo>
                <a:close/>
                <a:moveTo>
                  <a:pt x="3970" y="7593"/>
                </a:moveTo>
                <a:cubicBezTo>
                  <a:pt x="4002" y="7656"/>
                  <a:pt x="4033" y="7688"/>
                  <a:pt x="4033" y="7719"/>
                </a:cubicBezTo>
                <a:lnTo>
                  <a:pt x="4947" y="8853"/>
                </a:lnTo>
                <a:lnTo>
                  <a:pt x="3151" y="11153"/>
                </a:lnTo>
                <a:lnTo>
                  <a:pt x="1135" y="11153"/>
                </a:lnTo>
                <a:cubicBezTo>
                  <a:pt x="2300" y="9641"/>
                  <a:pt x="3214" y="8538"/>
                  <a:pt x="3876" y="7719"/>
                </a:cubicBezTo>
                <a:lnTo>
                  <a:pt x="3970" y="7593"/>
                </a:lnTo>
                <a:close/>
                <a:moveTo>
                  <a:pt x="3435" y="1576"/>
                </a:moveTo>
                <a:lnTo>
                  <a:pt x="3435" y="1576"/>
                </a:lnTo>
                <a:cubicBezTo>
                  <a:pt x="3372" y="1765"/>
                  <a:pt x="3340" y="1922"/>
                  <a:pt x="3340" y="2143"/>
                </a:cubicBezTo>
                <a:cubicBezTo>
                  <a:pt x="3340" y="2710"/>
                  <a:pt x="3687" y="3466"/>
                  <a:pt x="4569" y="4663"/>
                </a:cubicBezTo>
                <a:cubicBezTo>
                  <a:pt x="4726" y="4884"/>
                  <a:pt x="5167" y="5482"/>
                  <a:pt x="5199" y="5482"/>
                </a:cubicBezTo>
                <a:cubicBezTo>
                  <a:pt x="5892" y="6396"/>
                  <a:pt x="6774" y="7498"/>
                  <a:pt x="7782" y="8759"/>
                </a:cubicBezTo>
                <a:cubicBezTo>
                  <a:pt x="8381" y="9452"/>
                  <a:pt x="9011" y="10239"/>
                  <a:pt x="9673" y="11122"/>
                </a:cubicBezTo>
                <a:lnTo>
                  <a:pt x="7656" y="11122"/>
                </a:lnTo>
                <a:lnTo>
                  <a:pt x="7656" y="11153"/>
                </a:lnTo>
                <a:lnTo>
                  <a:pt x="5672" y="8633"/>
                </a:lnTo>
                <a:lnTo>
                  <a:pt x="4600" y="7278"/>
                </a:lnTo>
                <a:cubicBezTo>
                  <a:pt x="4474" y="7120"/>
                  <a:pt x="4380" y="7026"/>
                  <a:pt x="4254" y="6868"/>
                </a:cubicBezTo>
                <a:lnTo>
                  <a:pt x="4254" y="6805"/>
                </a:lnTo>
                <a:cubicBezTo>
                  <a:pt x="3214" y="5451"/>
                  <a:pt x="2647" y="4253"/>
                  <a:pt x="2647" y="3497"/>
                </a:cubicBezTo>
                <a:cubicBezTo>
                  <a:pt x="2647" y="2773"/>
                  <a:pt x="2899" y="2048"/>
                  <a:pt x="3435" y="1576"/>
                </a:cubicBezTo>
                <a:close/>
                <a:moveTo>
                  <a:pt x="5388" y="0"/>
                </a:moveTo>
                <a:cubicBezTo>
                  <a:pt x="4474" y="0"/>
                  <a:pt x="3592" y="347"/>
                  <a:pt x="2962" y="1009"/>
                </a:cubicBezTo>
                <a:cubicBezTo>
                  <a:pt x="2269" y="1702"/>
                  <a:pt x="1922" y="2552"/>
                  <a:pt x="1922" y="3497"/>
                </a:cubicBezTo>
                <a:cubicBezTo>
                  <a:pt x="1922" y="4569"/>
                  <a:pt x="2710" y="5892"/>
                  <a:pt x="3498" y="6994"/>
                </a:cubicBezTo>
                <a:lnTo>
                  <a:pt x="3309" y="7246"/>
                </a:lnTo>
                <a:cubicBezTo>
                  <a:pt x="2553" y="8192"/>
                  <a:pt x="1544" y="9452"/>
                  <a:pt x="127" y="11216"/>
                </a:cubicBezTo>
                <a:cubicBezTo>
                  <a:pt x="32" y="11342"/>
                  <a:pt x="1" y="11468"/>
                  <a:pt x="64" y="11563"/>
                </a:cubicBezTo>
                <a:cubicBezTo>
                  <a:pt x="127" y="11689"/>
                  <a:pt x="284" y="11783"/>
                  <a:pt x="379" y="11783"/>
                </a:cubicBezTo>
                <a:lnTo>
                  <a:pt x="3277" y="11783"/>
                </a:lnTo>
                <a:cubicBezTo>
                  <a:pt x="3372" y="11783"/>
                  <a:pt x="3466" y="11720"/>
                  <a:pt x="3529" y="11657"/>
                </a:cubicBezTo>
                <a:lnTo>
                  <a:pt x="5388" y="9357"/>
                </a:lnTo>
                <a:lnTo>
                  <a:pt x="7247" y="11657"/>
                </a:lnTo>
                <a:cubicBezTo>
                  <a:pt x="7310" y="11720"/>
                  <a:pt x="7404" y="11783"/>
                  <a:pt x="7530" y="11783"/>
                </a:cubicBezTo>
                <a:lnTo>
                  <a:pt x="10397" y="11783"/>
                </a:lnTo>
                <a:cubicBezTo>
                  <a:pt x="10523" y="11783"/>
                  <a:pt x="10618" y="11689"/>
                  <a:pt x="10712" y="11563"/>
                </a:cubicBezTo>
                <a:cubicBezTo>
                  <a:pt x="10775" y="11500"/>
                  <a:pt x="10775" y="11374"/>
                  <a:pt x="10649" y="11279"/>
                </a:cubicBezTo>
                <a:cubicBezTo>
                  <a:pt x="9799" y="10208"/>
                  <a:pt x="9011" y="9231"/>
                  <a:pt x="8286" y="8349"/>
                </a:cubicBezTo>
                <a:cubicBezTo>
                  <a:pt x="7940" y="7877"/>
                  <a:pt x="7593" y="7435"/>
                  <a:pt x="7247" y="7057"/>
                </a:cubicBezTo>
                <a:cubicBezTo>
                  <a:pt x="8003" y="5986"/>
                  <a:pt x="8854" y="4600"/>
                  <a:pt x="8854" y="3497"/>
                </a:cubicBezTo>
                <a:cubicBezTo>
                  <a:pt x="8854" y="2552"/>
                  <a:pt x="8507" y="1702"/>
                  <a:pt x="7814" y="1009"/>
                </a:cubicBezTo>
                <a:cubicBezTo>
                  <a:pt x="7152" y="347"/>
                  <a:pt x="6302" y="0"/>
                  <a:pt x="5388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61" name="Google Shape;9961;p67"/>
          <p:cNvGrpSpPr/>
          <p:nvPr/>
        </p:nvGrpSpPr>
        <p:grpSpPr>
          <a:xfrm>
            <a:off x="4865631" y="3349565"/>
            <a:ext cx="356946" cy="332464"/>
            <a:chOff x="-25477800" y="2357750"/>
            <a:chExt cx="298525" cy="27805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962" name="Google Shape;9962;p67"/>
            <p:cNvSpPr/>
            <p:nvPr/>
          </p:nvSpPr>
          <p:spPr>
            <a:xfrm>
              <a:off x="-25477800" y="2357750"/>
              <a:ext cx="298525" cy="278050"/>
            </a:xfrm>
            <a:custGeom>
              <a:avLst/>
              <a:gdLst/>
              <a:ahLst/>
              <a:cxnLst/>
              <a:rect l="l" t="t" r="r" b="b"/>
              <a:pathLst>
                <a:path w="11941" h="11122" extrusionOk="0">
                  <a:moveTo>
                    <a:pt x="7057" y="1229"/>
                  </a:moveTo>
                  <a:lnTo>
                    <a:pt x="7971" y="2143"/>
                  </a:lnTo>
                  <a:lnTo>
                    <a:pt x="7057" y="2143"/>
                  </a:lnTo>
                  <a:lnTo>
                    <a:pt x="7057" y="1229"/>
                  </a:lnTo>
                  <a:close/>
                  <a:moveTo>
                    <a:pt x="6333" y="756"/>
                  </a:moveTo>
                  <a:lnTo>
                    <a:pt x="6333" y="2489"/>
                  </a:lnTo>
                  <a:cubicBezTo>
                    <a:pt x="6333" y="2678"/>
                    <a:pt x="6490" y="2836"/>
                    <a:pt x="6679" y="2836"/>
                  </a:cubicBezTo>
                  <a:lnTo>
                    <a:pt x="8412" y="2836"/>
                  </a:lnTo>
                  <a:lnTo>
                    <a:pt x="8412" y="4946"/>
                  </a:lnTo>
                  <a:lnTo>
                    <a:pt x="7593" y="4946"/>
                  </a:lnTo>
                  <a:lnTo>
                    <a:pt x="7215" y="4096"/>
                  </a:lnTo>
                  <a:cubicBezTo>
                    <a:pt x="7026" y="3749"/>
                    <a:pt x="6648" y="3529"/>
                    <a:pt x="6270" y="3529"/>
                  </a:cubicBezTo>
                  <a:lnTo>
                    <a:pt x="3245" y="3529"/>
                  </a:lnTo>
                  <a:cubicBezTo>
                    <a:pt x="3119" y="3529"/>
                    <a:pt x="2993" y="3560"/>
                    <a:pt x="2867" y="3592"/>
                  </a:cubicBezTo>
                  <a:lnTo>
                    <a:pt x="2867" y="756"/>
                  </a:lnTo>
                  <a:close/>
                  <a:moveTo>
                    <a:pt x="10901" y="6994"/>
                  </a:moveTo>
                  <a:cubicBezTo>
                    <a:pt x="11027" y="6994"/>
                    <a:pt x="11090" y="7026"/>
                    <a:pt x="11184" y="7089"/>
                  </a:cubicBezTo>
                  <a:cubicBezTo>
                    <a:pt x="11247" y="7183"/>
                    <a:pt x="11247" y="7246"/>
                    <a:pt x="11247" y="7372"/>
                  </a:cubicBezTo>
                  <a:lnTo>
                    <a:pt x="10995" y="9105"/>
                  </a:lnTo>
                  <a:lnTo>
                    <a:pt x="10428" y="6994"/>
                  </a:lnTo>
                  <a:close/>
                  <a:moveTo>
                    <a:pt x="6270" y="4190"/>
                  </a:moveTo>
                  <a:cubicBezTo>
                    <a:pt x="6364" y="4190"/>
                    <a:pt x="6490" y="4253"/>
                    <a:pt x="6585" y="4379"/>
                  </a:cubicBezTo>
                  <a:lnTo>
                    <a:pt x="7089" y="5356"/>
                  </a:lnTo>
                  <a:cubicBezTo>
                    <a:pt x="7120" y="5482"/>
                    <a:pt x="7278" y="5577"/>
                    <a:pt x="7404" y="5577"/>
                  </a:cubicBezTo>
                  <a:lnTo>
                    <a:pt x="9105" y="5577"/>
                  </a:lnTo>
                  <a:cubicBezTo>
                    <a:pt x="9262" y="5577"/>
                    <a:pt x="9420" y="5671"/>
                    <a:pt x="9452" y="5829"/>
                  </a:cubicBezTo>
                  <a:lnTo>
                    <a:pt x="10586" y="10397"/>
                  </a:lnTo>
                  <a:lnTo>
                    <a:pt x="2205" y="10397"/>
                  </a:lnTo>
                  <a:lnTo>
                    <a:pt x="2205" y="10460"/>
                  </a:lnTo>
                  <a:cubicBezTo>
                    <a:pt x="2048" y="10460"/>
                    <a:pt x="1890" y="10334"/>
                    <a:pt x="1859" y="10176"/>
                  </a:cubicBezTo>
                  <a:lnTo>
                    <a:pt x="788" y="5986"/>
                  </a:lnTo>
                  <a:cubicBezTo>
                    <a:pt x="756" y="5892"/>
                    <a:pt x="788" y="5797"/>
                    <a:pt x="851" y="5734"/>
                  </a:cubicBezTo>
                  <a:cubicBezTo>
                    <a:pt x="945" y="5640"/>
                    <a:pt x="1008" y="5608"/>
                    <a:pt x="1134" y="5608"/>
                  </a:cubicBezTo>
                  <a:lnTo>
                    <a:pt x="2520" y="5608"/>
                  </a:lnTo>
                  <a:cubicBezTo>
                    <a:pt x="2709" y="5608"/>
                    <a:pt x="2867" y="5451"/>
                    <a:pt x="2867" y="5262"/>
                  </a:cubicBezTo>
                  <a:lnTo>
                    <a:pt x="2867" y="4537"/>
                  </a:lnTo>
                  <a:cubicBezTo>
                    <a:pt x="2867" y="4348"/>
                    <a:pt x="3025" y="4190"/>
                    <a:pt x="3214" y="4190"/>
                  </a:cubicBezTo>
                  <a:close/>
                  <a:moveTo>
                    <a:pt x="2489" y="0"/>
                  </a:moveTo>
                  <a:cubicBezTo>
                    <a:pt x="2268" y="0"/>
                    <a:pt x="2111" y="158"/>
                    <a:pt x="2111" y="378"/>
                  </a:cubicBezTo>
                  <a:lnTo>
                    <a:pt x="2111" y="4537"/>
                  </a:lnTo>
                  <a:lnTo>
                    <a:pt x="2111" y="4883"/>
                  </a:lnTo>
                  <a:lnTo>
                    <a:pt x="1103" y="4883"/>
                  </a:lnTo>
                  <a:cubicBezTo>
                    <a:pt x="788" y="4883"/>
                    <a:pt x="473" y="5041"/>
                    <a:pt x="284" y="5293"/>
                  </a:cubicBezTo>
                  <a:cubicBezTo>
                    <a:pt x="63" y="5514"/>
                    <a:pt x="0" y="5829"/>
                    <a:pt x="63" y="6144"/>
                  </a:cubicBezTo>
                  <a:lnTo>
                    <a:pt x="1134" y="10334"/>
                  </a:lnTo>
                  <a:cubicBezTo>
                    <a:pt x="1260" y="10806"/>
                    <a:pt x="1701" y="11121"/>
                    <a:pt x="2174" y="11121"/>
                  </a:cubicBezTo>
                  <a:lnTo>
                    <a:pt x="10995" y="11121"/>
                  </a:lnTo>
                  <a:cubicBezTo>
                    <a:pt x="11153" y="11121"/>
                    <a:pt x="11310" y="10995"/>
                    <a:pt x="11342" y="10838"/>
                  </a:cubicBezTo>
                  <a:lnTo>
                    <a:pt x="11877" y="7467"/>
                  </a:lnTo>
                  <a:cubicBezTo>
                    <a:pt x="11940" y="7152"/>
                    <a:pt x="11846" y="6868"/>
                    <a:pt x="11657" y="6616"/>
                  </a:cubicBezTo>
                  <a:cubicBezTo>
                    <a:pt x="11499" y="6427"/>
                    <a:pt x="11216" y="6301"/>
                    <a:pt x="10901" y="6301"/>
                  </a:cubicBezTo>
                  <a:lnTo>
                    <a:pt x="10239" y="6301"/>
                  </a:lnTo>
                  <a:lnTo>
                    <a:pt x="10082" y="5734"/>
                  </a:lnTo>
                  <a:cubicBezTo>
                    <a:pt x="9956" y="5262"/>
                    <a:pt x="9578" y="4946"/>
                    <a:pt x="9105" y="4883"/>
                  </a:cubicBezTo>
                  <a:lnTo>
                    <a:pt x="9105" y="2458"/>
                  </a:lnTo>
                  <a:cubicBezTo>
                    <a:pt x="9105" y="2363"/>
                    <a:pt x="9042" y="2269"/>
                    <a:pt x="8979" y="2206"/>
                  </a:cubicBezTo>
                  <a:lnTo>
                    <a:pt x="6900" y="126"/>
                  </a:lnTo>
                  <a:cubicBezTo>
                    <a:pt x="6805" y="63"/>
                    <a:pt x="6742" y="0"/>
                    <a:pt x="66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3" name="Google Shape;9963;p67"/>
            <p:cNvSpPr/>
            <p:nvPr/>
          </p:nvSpPr>
          <p:spPr>
            <a:xfrm>
              <a:off x="-25388025" y="2514850"/>
              <a:ext cx="104000" cy="88650"/>
            </a:xfrm>
            <a:custGeom>
              <a:avLst/>
              <a:gdLst/>
              <a:ahLst/>
              <a:cxnLst/>
              <a:rect l="l" t="t" r="r" b="b"/>
              <a:pathLst>
                <a:path w="4160" h="3546" extrusionOk="0">
                  <a:moveTo>
                    <a:pt x="1752" y="1"/>
                  </a:moveTo>
                  <a:cubicBezTo>
                    <a:pt x="1716" y="1"/>
                    <a:pt x="1678" y="6"/>
                    <a:pt x="1639" y="17"/>
                  </a:cubicBezTo>
                  <a:cubicBezTo>
                    <a:pt x="1450" y="80"/>
                    <a:pt x="1324" y="269"/>
                    <a:pt x="1418" y="458"/>
                  </a:cubicBezTo>
                  <a:lnTo>
                    <a:pt x="1639" y="1403"/>
                  </a:lnTo>
                  <a:lnTo>
                    <a:pt x="347" y="1403"/>
                  </a:lnTo>
                  <a:cubicBezTo>
                    <a:pt x="158" y="1403"/>
                    <a:pt x="1" y="1561"/>
                    <a:pt x="1" y="1750"/>
                  </a:cubicBezTo>
                  <a:cubicBezTo>
                    <a:pt x="1" y="1970"/>
                    <a:pt x="158" y="2128"/>
                    <a:pt x="347" y="2128"/>
                  </a:cubicBezTo>
                  <a:lnTo>
                    <a:pt x="1796" y="2128"/>
                  </a:lnTo>
                  <a:lnTo>
                    <a:pt x="2080" y="3262"/>
                  </a:lnTo>
                  <a:cubicBezTo>
                    <a:pt x="2111" y="3420"/>
                    <a:pt x="2269" y="3546"/>
                    <a:pt x="2426" y="3546"/>
                  </a:cubicBezTo>
                  <a:lnTo>
                    <a:pt x="2521" y="3546"/>
                  </a:lnTo>
                  <a:cubicBezTo>
                    <a:pt x="2710" y="3483"/>
                    <a:pt x="2836" y="3294"/>
                    <a:pt x="2742" y="3105"/>
                  </a:cubicBezTo>
                  <a:lnTo>
                    <a:pt x="2521" y="2159"/>
                  </a:lnTo>
                  <a:lnTo>
                    <a:pt x="3813" y="2159"/>
                  </a:lnTo>
                  <a:cubicBezTo>
                    <a:pt x="4002" y="2159"/>
                    <a:pt x="4159" y="2002"/>
                    <a:pt x="4159" y="1813"/>
                  </a:cubicBezTo>
                  <a:cubicBezTo>
                    <a:pt x="4159" y="1561"/>
                    <a:pt x="4002" y="1403"/>
                    <a:pt x="3813" y="1403"/>
                  </a:cubicBezTo>
                  <a:lnTo>
                    <a:pt x="2363" y="1403"/>
                  </a:lnTo>
                  <a:lnTo>
                    <a:pt x="2080" y="269"/>
                  </a:lnTo>
                  <a:cubicBezTo>
                    <a:pt x="2054" y="114"/>
                    <a:pt x="1921" y="1"/>
                    <a:pt x="17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64" name="Google Shape;9964;p67"/>
          <p:cNvSpPr/>
          <p:nvPr/>
        </p:nvSpPr>
        <p:spPr>
          <a:xfrm>
            <a:off x="4867009" y="3780313"/>
            <a:ext cx="355063" cy="353329"/>
          </a:xfrm>
          <a:custGeom>
            <a:avLst/>
            <a:gdLst/>
            <a:ahLst/>
            <a:cxnLst/>
            <a:rect l="l" t="t" r="r" b="b"/>
            <a:pathLst>
              <a:path w="11878" h="11820" extrusionOk="0">
                <a:moveTo>
                  <a:pt x="9704" y="729"/>
                </a:moveTo>
                <a:cubicBezTo>
                  <a:pt x="10019" y="729"/>
                  <a:pt x="10303" y="792"/>
                  <a:pt x="10523" y="982"/>
                </a:cubicBezTo>
                <a:cubicBezTo>
                  <a:pt x="10838" y="1234"/>
                  <a:pt x="10996" y="1612"/>
                  <a:pt x="11059" y="2021"/>
                </a:cubicBezTo>
                <a:cubicBezTo>
                  <a:pt x="11153" y="2368"/>
                  <a:pt x="11059" y="2714"/>
                  <a:pt x="10744" y="2998"/>
                </a:cubicBezTo>
                <a:lnTo>
                  <a:pt x="8255" y="5487"/>
                </a:lnTo>
                <a:lnTo>
                  <a:pt x="6270" y="3502"/>
                </a:lnTo>
                <a:lnTo>
                  <a:pt x="6743" y="3029"/>
                </a:lnTo>
                <a:lnTo>
                  <a:pt x="7499" y="3785"/>
                </a:lnTo>
                <a:cubicBezTo>
                  <a:pt x="7593" y="3880"/>
                  <a:pt x="7656" y="3911"/>
                  <a:pt x="7751" y="3911"/>
                </a:cubicBezTo>
                <a:cubicBezTo>
                  <a:pt x="7814" y="3911"/>
                  <a:pt x="7940" y="3880"/>
                  <a:pt x="7971" y="3785"/>
                </a:cubicBezTo>
                <a:cubicBezTo>
                  <a:pt x="8097" y="3659"/>
                  <a:pt x="8097" y="3439"/>
                  <a:pt x="7971" y="3313"/>
                </a:cubicBezTo>
                <a:lnTo>
                  <a:pt x="7215" y="2557"/>
                </a:lnTo>
                <a:lnTo>
                  <a:pt x="7688" y="2084"/>
                </a:lnTo>
                <a:lnTo>
                  <a:pt x="8444" y="2840"/>
                </a:lnTo>
                <a:cubicBezTo>
                  <a:pt x="8538" y="2935"/>
                  <a:pt x="8601" y="2966"/>
                  <a:pt x="8696" y="2966"/>
                </a:cubicBezTo>
                <a:cubicBezTo>
                  <a:pt x="8759" y="2966"/>
                  <a:pt x="8885" y="2935"/>
                  <a:pt x="8916" y="2840"/>
                </a:cubicBezTo>
                <a:cubicBezTo>
                  <a:pt x="9042" y="2714"/>
                  <a:pt x="9042" y="2494"/>
                  <a:pt x="8916" y="2368"/>
                </a:cubicBezTo>
                <a:lnTo>
                  <a:pt x="8160" y="1612"/>
                </a:lnTo>
                <a:lnTo>
                  <a:pt x="8601" y="1202"/>
                </a:lnTo>
                <a:cubicBezTo>
                  <a:pt x="8916" y="887"/>
                  <a:pt x="9326" y="729"/>
                  <a:pt x="9704" y="729"/>
                </a:cubicBezTo>
                <a:close/>
                <a:moveTo>
                  <a:pt x="5766" y="4132"/>
                </a:moveTo>
                <a:lnTo>
                  <a:pt x="7751" y="6117"/>
                </a:lnTo>
                <a:lnTo>
                  <a:pt x="5577" y="8196"/>
                </a:lnTo>
                <a:cubicBezTo>
                  <a:pt x="5230" y="8543"/>
                  <a:pt x="4789" y="8763"/>
                  <a:pt x="4317" y="8826"/>
                </a:cubicBezTo>
                <a:cubicBezTo>
                  <a:pt x="3687" y="8921"/>
                  <a:pt x="3088" y="9236"/>
                  <a:pt x="2678" y="9645"/>
                </a:cubicBezTo>
                <a:lnTo>
                  <a:pt x="1324" y="11000"/>
                </a:lnTo>
                <a:cubicBezTo>
                  <a:pt x="1261" y="11063"/>
                  <a:pt x="1174" y="11095"/>
                  <a:pt x="1087" y="11095"/>
                </a:cubicBezTo>
                <a:cubicBezTo>
                  <a:pt x="1001" y="11095"/>
                  <a:pt x="914" y="11063"/>
                  <a:pt x="851" y="11000"/>
                </a:cubicBezTo>
                <a:cubicBezTo>
                  <a:pt x="725" y="10874"/>
                  <a:pt x="725" y="10653"/>
                  <a:pt x="851" y="10527"/>
                </a:cubicBezTo>
                <a:lnTo>
                  <a:pt x="2206" y="9173"/>
                </a:lnTo>
                <a:cubicBezTo>
                  <a:pt x="2615" y="8763"/>
                  <a:pt x="2931" y="8165"/>
                  <a:pt x="3025" y="7535"/>
                </a:cubicBezTo>
                <a:cubicBezTo>
                  <a:pt x="3088" y="7062"/>
                  <a:pt x="3309" y="6589"/>
                  <a:pt x="3655" y="6274"/>
                </a:cubicBezTo>
                <a:lnTo>
                  <a:pt x="3876" y="6022"/>
                </a:lnTo>
                <a:lnTo>
                  <a:pt x="4632" y="6778"/>
                </a:lnTo>
                <a:cubicBezTo>
                  <a:pt x="4726" y="6873"/>
                  <a:pt x="4789" y="6904"/>
                  <a:pt x="4884" y="6904"/>
                </a:cubicBezTo>
                <a:cubicBezTo>
                  <a:pt x="4947" y="6904"/>
                  <a:pt x="5073" y="6873"/>
                  <a:pt x="5104" y="6778"/>
                </a:cubicBezTo>
                <a:cubicBezTo>
                  <a:pt x="5230" y="6652"/>
                  <a:pt x="5230" y="6432"/>
                  <a:pt x="5104" y="6306"/>
                </a:cubicBezTo>
                <a:lnTo>
                  <a:pt x="4348" y="5550"/>
                </a:lnTo>
                <a:lnTo>
                  <a:pt x="4821" y="5077"/>
                </a:lnTo>
                <a:lnTo>
                  <a:pt x="5577" y="5833"/>
                </a:lnTo>
                <a:cubicBezTo>
                  <a:pt x="5640" y="5928"/>
                  <a:pt x="5734" y="5959"/>
                  <a:pt x="5797" y="5959"/>
                </a:cubicBezTo>
                <a:cubicBezTo>
                  <a:pt x="5892" y="5959"/>
                  <a:pt x="6018" y="5928"/>
                  <a:pt x="6050" y="5833"/>
                </a:cubicBezTo>
                <a:cubicBezTo>
                  <a:pt x="6176" y="5707"/>
                  <a:pt x="6176" y="5487"/>
                  <a:pt x="6050" y="5361"/>
                </a:cubicBezTo>
                <a:lnTo>
                  <a:pt x="5293" y="4605"/>
                </a:lnTo>
                <a:lnTo>
                  <a:pt x="5766" y="4132"/>
                </a:lnTo>
                <a:close/>
                <a:moveTo>
                  <a:pt x="9769" y="1"/>
                </a:moveTo>
                <a:cubicBezTo>
                  <a:pt x="9726" y="1"/>
                  <a:pt x="9683" y="2"/>
                  <a:pt x="9641" y="5"/>
                </a:cubicBezTo>
                <a:cubicBezTo>
                  <a:pt x="9105" y="36"/>
                  <a:pt x="8601" y="288"/>
                  <a:pt x="8255" y="666"/>
                </a:cubicBezTo>
                <a:lnTo>
                  <a:pt x="3183" y="5802"/>
                </a:lnTo>
                <a:cubicBezTo>
                  <a:pt x="2741" y="6211"/>
                  <a:pt x="2426" y="6810"/>
                  <a:pt x="2363" y="7440"/>
                </a:cubicBezTo>
                <a:cubicBezTo>
                  <a:pt x="2269" y="7913"/>
                  <a:pt x="2080" y="8385"/>
                  <a:pt x="1733" y="8700"/>
                </a:cubicBezTo>
                <a:lnTo>
                  <a:pt x="379" y="10055"/>
                </a:lnTo>
                <a:cubicBezTo>
                  <a:pt x="1" y="10433"/>
                  <a:pt x="1" y="11095"/>
                  <a:pt x="379" y="11504"/>
                </a:cubicBezTo>
                <a:cubicBezTo>
                  <a:pt x="568" y="11693"/>
                  <a:pt x="851" y="11819"/>
                  <a:pt x="1135" y="11819"/>
                </a:cubicBezTo>
                <a:cubicBezTo>
                  <a:pt x="1418" y="11819"/>
                  <a:pt x="1670" y="11693"/>
                  <a:pt x="1891" y="11504"/>
                </a:cubicBezTo>
                <a:lnTo>
                  <a:pt x="3214" y="10149"/>
                </a:lnTo>
                <a:cubicBezTo>
                  <a:pt x="3561" y="9803"/>
                  <a:pt x="4002" y="9614"/>
                  <a:pt x="4474" y="9519"/>
                </a:cubicBezTo>
                <a:cubicBezTo>
                  <a:pt x="5104" y="9456"/>
                  <a:pt x="5703" y="9141"/>
                  <a:pt x="6144" y="8700"/>
                </a:cubicBezTo>
                <a:lnTo>
                  <a:pt x="11279" y="3502"/>
                </a:lnTo>
                <a:cubicBezTo>
                  <a:pt x="11657" y="3092"/>
                  <a:pt x="11878" y="2525"/>
                  <a:pt x="11846" y="1927"/>
                </a:cubicBezTo>
                <a:cubicBezTo>
                  <a:pt x="11815" y="1360"/>
                  <a:pt x="11531" y="792"/>
                  <a:pt x="11090" y="446"/>
                </a:cubicBezTo>
                <a:cubicBezTo>
                  <a:pt x="10715" y="157"/>
                  <a:pt x="10234" y="1"/>
                  <a:pt x="9769" y="1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65" name="Google Shape;9965;p67"/>
          <p:cNvGrpSpPr/>
          <p:nvPr/>
        </p:nvGrpSpPr>
        <p:grpSpPr>
          <a:xfrm>
            <a:off x="7100357" y="2891881"/>
            <a:ext cx="354136" cy="353180"/>
            <a:chOff x="-23599325" y="1971025"/>
            <a:chExt cx="296175" cy="29537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966" name="Google Shape;9966;p67"/>
            <p:cNvSpPr/>
            <p:nvPr/>
          </p:nvSpPr>
          <p:spPr>
            <a:xfrm>
              <a:off x="-23599325" y="1971025"/>
              <a:ext cx="296175" cy="295375"/>
            </a:xfrm>
            <a:custGeom>
              <a:avLst/>
              <a:gdLst/>
              <a:ahLst/>
              <a:cxnLst/>
              <a:rect l="l" t="t" r="r" b="b"/>
              <a:pathLst>
                <a:path w="11847" h="11815" extrusionOk="0">
                  <a:moveTo>
                    <a:pt x="7656" y="662"/>
                  </a:moveTo>
                  <a:lnTo>
                    <a:pt x="7656" y="4190"/>
                  </a:lnTo>
                  <a:lnTo>
                    <a:pt x="4159" y="4190"/>
                  </a:lnTo>
                  <a:lnTo>
                    <a:pt x="4159" y="662"/>
                  </a:lnTo>
                  <a:close/>
                  <a:moveTo>
                    <a:pt x="5577" y="4884"/>
                  </a:moveTo>
                  <a:lnTo>
                    <a:pt x="5577" y="5577"/>
                  </a:lnTo>
                  <a:lnTo>
                    <a:pt x="4222" y="5577"/>
                  </a:lnTo>
                  <a:lnTo>
                    <a:pt x="4222" y="4884"/>
                  </a:lnTo>
                  <a:close/>
                  <a:moveTo>
                    <a:pt x="7625" y="4884"/>
                  </a:moveTo>
                  <a:lnTo>
                    <a:pt x="7625" y="5608"/>
                  </a:lnTo>
                  <a:lnTo>
                    <a:pt x="6270" y="5608"/>
                  </a:lnTo>
                  <a:lnTo>
                    <a:pt x="6270" y="4884"/>
                  </a:lnTo>
                  <a:close/>
                  <a:moveTo>
                    <a:pt x="2111" y="5577"/>
                  </a:moveTo>
                  <a:lnTo>
                    <a:pt x="2111" y="6301"/>
                  </a:lnTo>
                  <a:lnTo>
                    <a:pt x="693" y="6301"/>
                  </a:lnTo>
                  <a:lnTo>
                    <a:pt x="693" y="5923"/>
                  </a:lnTo>
                  <a:cubicBezTo>
                    <a:pt x="693" y="5766"/>
                    <a:pt x="851" y="5577"/>
                    <a:pt x="1072" y="5577"/>
                  </a:cubicBezTo>
                  <a:close/>
                  <a:moveTo>
                    <a:pt x="10775" y="5577"/>
                  </a:moveTo>
                  <a:cubicBezTo>
                    <a:pt x="10996" y="5577"/>
                    <a:pt x="11153" y="5766"/>
                    <a:pt x="11153" y="5955"/>
                  </a:cubicBezTo>
                  <a:lnTo>
                    <a:pt x="11153" y="6301"/>
                  </a:lnTo>
                  <a:lnTo>
                    <a:pt x="9735" y="6301"/>
                  </a:lnTo>
                  <a:lnTo>
                    <a:pt x="9735" y="5577"/>
                  </a:lnTo>
                  <a:close/>
                  <a:moveTo>
                    <a:pt x="5545" y="6270"/>
                  </a:moveTo>
                  <a:lnTo>
                    <a:pt x="5545" y="6963"/>
                  </a:lnTo>
                  <a:lnTo>
                    <a:pt x="4159" y="6963"/>
                  </a:lnTo>
                  <a:lnTo>
                    <a:pt x="4159" y="6270"/>
                  </a:lnTo>
                  <a:close/>
                  <a:moveTo>
                    <a:pt x="7625" y="6270"/>
                  </a:moveTo>
                  <a:lnTo>
                    <a:pt x="7625" y="6963"/>
                  </a:lnTo>
                  <a:lnTo>
                    <a:pt x="6270" y="6963"/>
                  </a:lnTo>
                  <a:lnTo>
                    <a:pt x="6270" y="6270"/>
                  </a:lnTo>
                  <a:close/>
                  <a:moveTo>
                    <a:pt x="2111" y="6931"/>
                  </a:moveTo>
                  <a:lnTo>
                    <a:pt x="2111" y="7656"/>
                  </a:lnTo>
                  <a:lnTo>
                    <a:pt x="693" y="7656"/>
                  </a:lnTo>
                  <a:lnTo>
                    <a:pt x="693" y="6931"/>
                  </a:lnTo>
                  <a:close/>
                  <a:moveTo>
                    <a:pt x="11153" y="6963"/>
                  </a:moveTo>
                  <a:lnTo>
                    <a:pt x="11153" y="7688"/>
                  </a:lnTo>
                  <a:lnTo>
                    <a:pt x="9735" y="7688"/>
                  </a:lnTo>
                  <a:lnTo>
                    <a:pt x="9735" y="6963"/>
                  </a:lnTo>
                  <a:close/>
                  <a:moveTo>
                    <a:pt x="5545" y="7625"/>
                  </a:moveTo>
                  <a:lnTo>
                    <a:pt x="5545" y="8349"/>
                  </a:lnTo>
                  <a:lnTo>
                    <a:pt x="4159" y="8349"/>
                  </a:lnTo>
                  <a:lnTo>
                    <a:pt x="4159" y="7625"/>
                  </a:lnTo>
                  <a:close/>
                  <a:moveTo>
                    <a:pt x="7625" y="7656"/>
                  </a:moveTo>
                  <a:lnTo>
                    <a:pt x="7625" y="8349"/>
                  </a:lnTo>
                  <a:lnTo>
                    <a:pt x="6270" y="8349"/>
                  </a:lnTo>
                  <a:lnTo>
                    <a:pt x="6270" y="7656"/>
                  </a:lnTo>
                  <a:close/>
                  <a:moveTo>
                    <a:pt x="2111" y="8349"/>
                  </a:moveTo>
                  <a:lnTo>
                    <a:pt x="2111" y="9074"/>
                  </a:lnTo>
                  <a:lnTo>
                    <a:pt x="693" y="9074"/>
                  </a:lnTo>
                  <a:lnTo>
                    <a:pt x="693" y="8349"/>
                  </a:lnTo>
                  <a:close/>
                  <a:moveTo>
                    <a:pt x="11153" y="8349"/>
                  </a:moveTo>
                  <a:lnTo>
                    <a:pt x="11153" y="9074"/>
                  </a:lnTo>
                  <a:lnTo>
                    <a:pt x="9735" y="9074"/>
                  </a:lnTo>
                  <a:lnTo>
                    <a:pt x="9735" y="8349"/>
                  </a:lnTo>
                  <a:close/>
                  <a:moveTo>
                    <a:pt x="2111" y="9735"/>
                  </a:moveTo>
                  <a:lnTo>
                    <a:pt x="2111" y="11090"/>
                  </a:lnTo>
                  <a:lnTo>
                    <a:pt x="693" y="11090"/>
                  </a:lnTo>
                  <a:lnTo>
                    <a:pt x="693" y="9735"/>
                  </a:lnTo>
                  <a:close/>
                  <a:moveTo>
                    <a:pt x="8759" y="2048"/>
                  </a:moveTo>
                  <a:cubicBezTo>
                    <a:pt x="8948" y="2048"/>
                    <a:pt x="9105" y="2206"/>
                    <a:pt x="9105" y="2395"/>
                  </a:cubicBezTo>
                  <a:lnTo>
                    <a:pt x="9105" y="11090"/>
                  </a:lnTo>
                  <a:lnTo>
                    <a:pt x="7719" y="11090"/>
                  </a:lnTo>
                  <a:lnTo>
                    <a:pt x="7719" y="10082"/>
                  </a:lnTo>
                  <a:cubicBezTo>
                    <a:pt x="7719" y="9893"/>
                    <a:pt x="7562" y="9735"/>
                    <a:pt x="7373" y="9735"/>
                  </a:cubicBezTo>
                  <a:lnTo>
                    <a:pt x="4600" y="9735"/>
                  </a:lnTo>
                  <a:cubicBezTo>
                    <a:pt x="4411" y="9735"/>
                    <a:pt x="4254" y="9893"/>
                    <a:pt x="4254" y="10082"/>
                  </a:cubicBezTo>
                  <a:lnTo>
                    <a:pt x="4254" y="11090"/>
                  </a:lnTo>
                  <a:lnTo>
                    <a:pt x="2867" y="11090"/>
                  </a:lnTo>
                  <a:lnTo>
                    <a:pt x="2867" y="2395"/>
                  </a:lnTo>
                  <a:lnTo>
                    <a:pt x="2804" y="2395"/>
                  </a:lnTo>
                  <a:cubicBezTo>
                    <a:pt x="2804" y="2206"/>
                    <a:pt x="2962" y="2048"/>
                    <a:pt x="3151" y="2048"/>
                  </a:cubicBezTo>
                  <a:lnTo>
                    <a:pt x="3497" y="2048"/>
                  </a:lnTo>
                  <a:lnTo>
                    <a:pt x="3497" y="8696"/>
                  </a:lnTo>
                  <a:cubicBezTo>
                    <a:pt x="3497" y="8916"/>
                    <a:pt x="3655" y="9074"/>
                    <a:pt x="3875" y="9074"/>
                  </a:cubicBezTo>
                  <a:lnTo>
                    <a:pt x="8034" y="9074"/>
                  </a:lnTo>
                  <a:cubicBezTo>
                    <a:pt x="8223" y="9074"/>
                    <a:pt x="8381" y="8916"/>
                    <a:pt x="8381" y="8696"/>
                  </a:cubicBezTo>
                  <a:lnTo>
                    <a:pt x="8381" y="2048"/>
                  </a:lnTo>
                  <a:close/>
                  <a:moveTo>
                    <a:pt x="6963" y="10428"/>
                  </a:moveTo>
                  <a:lnTo>
                    <a:pt x="6963" y="11153"/>
                  </a:lnTo>
                  <a:lnTo>
                    <a:pt x="4884" y="11153"/>
                  </a:lnTo>
                  <a:lnTo>
                    <a:pt x="4884" y="10428"/>
                  </a:lnTo>
                  <a:close/>
                  <a:moveTo>
                    <a:pt x="11153" y="9767"/>
                  </a:moveTo>
                  <a:lnTo>
                    <a:pt x="11153" y="11153"/>
                  </a:lnTo>
                  <a:lnTo>
                    <a:pt x="9735" y="11153"/>
                  </a:lnTo>
                  <a:lnTo>
                    <a:pt x="9735" y="9767"/>
                  </a:lnTo>
                  <a:close/>
                  <a:moveTo>
                    <a:pt x="3812" y="0"/>
                  </a:moveTo>
                  <a:cubicBezTo>
                    <a:pt x="3623" y="0"/>
                    <a:pt x="3466" y="158"/>
                    <a:pt x="3466" y="347"/>
                  </a:cubicBezTo>
                  <a:lnTo>
                    <a:pt x="3466" y="1387"/>
                  </a:lnTo>
                  <a:lnTo>
                    <a:pt x="3119" y="1387"/>
                  </a:lnTo>
                  <a:cubicBezTo>
                    <a:pt x="2521" y="1387"/>
                    <a:pt x="2080" y="1859"/>
                    <a:pt x="2080" y="2395"/>
                  </a:cubicBezTo>
                  <a:lnTo>
                    <a:pt x="2080" y="4884"/>
                  </a:lnTo>
                  <a:lnTo>
                    <a:pt x="1009" y="4884"/>
                  </a:lnTo>
                  <a:cubicBezTo>
                    <a:pt x="441" y="4884"/>
                    <a:pt x="0" y="5356"/>
                    <a:pt x="0" y="5923"/>
                  </a:cubicBezTo>
                  <a:lnTo>
                    <a:pt x="0" y="11468"/>
                  </a:lnTo>
                  <a:cubicBezTo>
                    <a:pt x="0" y="11657"/>
                    <a:pt x="158" y="11815"/>
                    <a:pt x="347" y="11815"/>
                  </a:cubicBezTo>
                  <a:lnTo>
                    <a:pt x="11468" y="11815"/>
                  </a:lnTo>
                  <a:cubicBezTo>
                    <a:pt x="11657" y="11815"/>
                    <a:pt x="11815" y="11657"/>
                    <a:pt x="11815" y="11468"/>
                  </a:cubicBezTo>
                  <a:lnTo>
                    <a:pt x="11815" y="5923"/>
                  </a:lnTo>
                  <a:cubicBezTo>
                    <a:pt x="11846" y="5356"/>
                    <a:pt x="11374" y="4884"/>
                    <a:pt x="10775" y="4884"/>
                  </a:cubicBezTo>
                  <a:lnTo>
                    <a:pt x="9735" y="4884"/>
                  </a:lnTo>
                  <a:lnTo>
                    <a:pt x="9735" y="2395"/>
                  </a:lnTo>
                  <a:cubicBezTo>
                    <a:pt x="9735" y="1828"/>
                    <a:pt x="9263" y="1387"/>
                    <a:pt x="8696" y="1387"/>
                  </a:cubicBezTo>
                  <a:lnTo>
                    <a:pt x="8349" y="1387"/>
                  </a:lnTo>
                  <a:lnTo>
                    <a:pt x="8349" y="347"/>
                  </a:lnTo>
                  <a:cubicBezTo>
                    <a:pt x="8349" y="158"/>
                    <a:pt x="8192" y="0"/>
                    <a:pt x="80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7" name="Google Shape;9967;p67"/>
            <p:cNvSpPr/>
            <p:nvPr/>
          </p:nvSpPr>
          <p:spPr>
            <a:xfrm>
              <a:off x="-23477250" y="2004100"/>
              <a:ext cx="53575" cy="53575"/>
            </a:xfrm>
            <a:custGeom>
              <a:avLst/>
              <a:gdLst/>
              <a:ahLst/>
              <a:cxnLst/>
              <a:rect l="l" t="t" r="r" b="b"/>
              <a:pathLst>
                <a:path w="2143" h="2143" extrusionOk="0">
                  <a:moveTo>
                    <a:pt x="1072" y="1"/>
                  </a:moveTo>
                  <a:cubicBezTo>
                    <a:pt x="851" y="1"/>
                    <a:pt x="694" y="158"/>
                    <a:pt x="694" y="379"/>
                  </a:cubicBezTo>
                  <a:lnTo>
                    <a:pt x="694" y="725"/>
                  </a:lnTo>
                  <a:lnTo>
                    <a:pt x="347" y="725"/>
                  </a:lnTo>
                  <a:cubicBezTo>
                    <a:pt x="158" y="725"/>
                    <a:pt x="1" y="883"/>
                    <a:pt x="1" y="1072"/>
                  </a:cubicBezTo>
                  <a:cubicBezTo>
                    <a:pt x="1" y="1292"/>
                    <a:pt x="158" y="1450"/>
                    <a:pt x="347" y="1450"/>
                  </a:cubicBezTo>
                  <a:lnTo>
                    <a:pt x="694" y="1450"/>
                  </a:lnTo>
                  <a:lnTo>
                    <a:pt x="694" y="1796"/>
                  </a:lnTo>
                  <a:cubicBezTo>
                    <a:pt x="694" y="1985"/>
                    <a:pt x="851" y="2143"/>
                    <a:pt x="1072" y="2143"/>
                  </a:cubicBezTo>
                  <a:cubicBezTo>
                    <a:pt x="1261" y="2143"/>
                    <a:pt x="1418" y="1985"/>
                    <a:pt x="1418" y="1796"/>
                  </a:cubicBezTo>
                  <a:lnTo>
                    <a:pt x="1418" y="1450"/>
                  </a:lnTo>
                  <a:lnTo>
                    <a:pt x="1765" y="1450"/>
                  </a:lnTo>
                  <a:cubicBezTo>
                    <a:pt x="1985" y="1450"/>
                    <a:pt x="2143" y="1292"/>
                    <a:pt x="2143" y="1072"/>
                  </a:cubicBezTo>
                  <a:cubicBezTo>
                    <a:pt x="2143" y="883"/>
                    <a:pt x="1985" y="725"/>
                    <a:pt x="1765" y="725"/>
                  </a:cubicBezTo>
                  <a:lnTo>
                    <a:pt x="1418" y="725"/>
                  </a:lnTo>
                  <a:lnTo>
                    <a:pt x="1418" y="379"/>
                  </a:lnTo>
                  <a:cubicBezTo>
                    <a:pt x="1418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68" name="Google Shape;9968;p67"/>
          <p:cNvSpPr/>
          <p:nvPr/>
        </p:nvSpPr>
        <p:spPr>
          <a:xfrm>
            <a:off x="7101239" y="3338237"/>
            <a:ext cx="353180" cy="355063"/>
          </a:xfrm>
          <a:custGeom>
            <a:avLst/>
            <a:gdLst/>
            <a:ahLst/>
            <a:cxnLst/>
            <a:rect l="l" t="t" r="r" b="b"/>
            <a:pathLst>
              <a:path w="11815" h="11878" extrusionOk="0">
                <a:moveTo>
                  <a:pt x="6301" y="725"/>
                </a:moveTo>
                <a:lnTo>
                  <a:pt x="6301" y="1670"/>
                </a:lnTo>
                <a:cubicBezTo>
                  <a:pt x="6301" y="2143"/>
                  <a:pt x="6490" y="2584"/>
                  <a:pt x="6805" y="2899"/>
                </a:cubicBezTo>
                <a:lnTo>
                  <a:pt x="7120" y="3214"/>
                </a:lnTo>
                <a:cubicBezTo>
                  <a:pt x="7026" y="3340"/>
                  <a:pt x="6868" y="3529"/>
                  <a:pt x="6742" y="3781"/>
                </a:cubicBezTo>
                <a:lnTo>
                  <a:pt x="6648" y="3781"/>
                </a:lnTo>
                <a:cubicBezTo>
                  <a:pt x="6459" y="3576"/>
                  <a:pt x="6191" y="3474"/>
                  <a:pt x="5923" y="3474"/>
                </a:cubicBezTo>
                <a:cubicBezTo>
                  <a:pt x="5656" y="3474"/>
                  <a:pt x="5388" y="3576"/>
                  <a:pt x="5199" y="3781"/>
                </a:cubicBezTo>
                <a:lnTo>
                  <a:pt x="5167" y="3813"/>
                </a:lnTo>
                <a:cubicBezTo>
                  <a:pt x="5167" y="3813"/>
                  <a:pt x="5167" y="3781"/>
                  <a:pt x="5136" y="3781"/>
                </a:cubicBezTo>
                <a:cubicBezTo>
                  <a:pt x="5010" y="3529"/>
                  <a:pt x="4884" y="3372"/>
                  <a:pt x="4758" y="3214"/>
                </a:cubicBezTo>
                <a:lnTo>
                  <a:pt x="5073" y="2899"/>
                </a:lnTo>
                <a:cubicBezTo>
                  <a:pt x="5388" y="2584"/>
                  <a:pt x="5608" y="2143"/>
                  <a:pt x="5608" y="1670"/>
                </a:cubicBezTo>
                <a:lnTo>
                  <a:pt x="5608" y="725"/>
                </a:lnTo>
                <a:close/>
                <a:moveTo>
                  <a:pt x="3970" y="3529"/>
                </a:moveTo>
                <a:cubicBezTo>
                  <a:pt x="4159" y="3529"/>
                  <a:pt x="4348" y="3687"/>
                  <a:pt x="4506" y="4002"/>
                </a:cubicBezTo>
                <a:cubicBezTo>
                  <a:pt x="4569" y="4128"/>
                  <a:pt x="4600" y="4285"/>
                  <a:pt x="4663" y="4474"/>
                </a:cubicBezTo>
                <a:cubicBezTo>
                  <a:pt x="4758" y="4852"/>
                  <a:pt x="4821" y="5293"/>
                  <a:pt x="4852" y="5829"/>
                </a:cubicBezTo>
                <a:lnTo>
                  <a:pt x="3812" y="6837"/>
                </a:lnTo>
                <a:lnTo>
                  <a:pt x="3340" y="6396"/>
                </a:lnTo>
                <a:cubicBezTo>
                  <a:pt x="3293" y="6333"/>
                  <a:pt x="3206" y="6302"/>
                  <a:pt x="3115" y="6302"/>
                </a:cubicBezTo>
                <a:cubicBezTo>
                  <a:pt x="3025" y="6302"/>
                  <a:pt x="2930" y="6333"/>
                  <a:pt x="2867" y="6396"/>
                </a:cubicBezTo>
                <a:cubicBezTo>
                  <a:pt x="2804" y="6491"/>
                  <a:pt x="2804" y="6554"/>
                  <a:pt x="2804" y="6648"/>
                </a:cubicBezTo>
                <a:cubicBezTo>
                  <a:pt x="2804" y="6711"/>
                  <a:pt x="2836" y="6837"/>
                  <a:pt x="2930" y="6869"/>
                </a:cubicBezTo>
                <a:lnTo>
                  <a:pt x="3340" y="7310"/>
                </a:lnTo>
                <a:lnTo>
                  <a:pt x="2206" y="8444"/>
                </a:lnTo>
                <a:cubicBezTo>
                  <a:pt x="2080" y="8570"/>
                  <a:pt x="2080" y="8822"/>
                  <a:pt x="2206" y="8916"/>
                </a:cubicBezTo>
                <a:cubicBezTo>
                  <a:pt x="2300" y="9011"/>
                  <a:pt x="2363" y="9042"/>
                  <a:pt x="2458" y="9042"/>
                </a:cubicBezTo>
                <a:cubicBezTo>
                  <a:pt x="2521" y="9042"/>
                  <a:pt x="2647" y="9011"/>
                  <a:pt x="2678" y="8916"/>
                </a:cubicBezTo>
                <a:lnTo>
                  <a:pt x="4852" y="6743"/>
                </a:lnTo>
                <a:lnTo>
                  <a:pt x="4852" y="6806"/>
                </a:lnTo>
                <a:cubicBezTo>
                  <a:pt x="4758" y="7971"/>
                  <a:pt x="4569" y="8979"/>
                  <a:pt x="4254" y="9358"/>
                </a:cubicBezTo>
                <a:cubicBezTo>
                  <a:pt x="3970" y="9767"/>
                  <a:pt x="3529" y="9988"/>
                  <a:pt x="3056" y="10271"/>
                </a:cubicBezTo>
                <a:cubicBezTo>
                  <a:pt x="2867" y="10397"/>
                  <a:pt x="2710" y="10492"/>
                  <a:pt x="2521" y="10618"/>
                </a:cubicBezTo>
                <a:cubicBezTo>
                  <a:pt x="2111" y="10901"/>
                  <a:pt x="1702" y="11185"/>
                  <a:pt x="1292" y="11185"/>
                </a:cubicBezTo>
                <a:cubicBezTo>
                  <a:pt x="851" y="11122"/>
                  <a:pt x="662" y="10712"/>
                  <a:pt x="693" y="9862"/>
                </a:cubicBezTo>
                <a:cubicBezTo>
                  <a:pt x="756" y="8759"/>
                  <a:pt x="1261" y="7152"/>
                  <a:pt x="1954" y="5766"/>
                </a:cubicBezTo>
                <a:cubicBezTo>
                  <a:pt x="2332" y="5104"/>
                  <a:pt x="2710" y="4506"/>
                  <a:pt x="3056" y="4128"/>
                </a:cubicBezTo>
                <a:cubicBezTo>
                  <a:pt x="3434" y="3781"/>
                  <a:pt x="3749" y="3529"/>
                  <a:pt x="3970" y="3529"/>
                </a:cubicBezTo>
                <a:close/>
                <a:moveTo>
                  <a:pt x="7845" y="3624"/>
                </a:moveTo>
                <a:cubicBezTo>
                  <a:pt x="8066" y="3624"/>
                  <a:pt x="8381" y="3813"/>
                  <a:pt x="8759" y="4191"/>
                </a:cubicBezTo>
                <a:cubicBezTo>
                  <a:pt x="9105" y="4600"/>
                  <a:pt x="9483" y="5136"/>
                  <a:pt x="9861" y="5860"/>
                </a:cubicBezTo>
                <a:cubicBezTo>
                  <a:pt x="10555" y="7247"/>
                  <a:pt x="11059" y="8853"/>
                  <a:pt x="11122" y="9956"/>
                </a:cubicBezTo>
                <a:cubicBezTo>
                  <a:pt x="11153" y="10744"/>
                  <a:pt x="10933" y="11185"/>
                  <a:pt x="10523" y="11185"/>
                </a:cubicBezTo>
                <a:cubicBezTo>
                  <a:pt x="10504" y="11186"/>
                  <a:pt x="10485" y="11187"/>
                  <a:pt x="10466" y="11187"/>
                </a:cubicBezTo>
                <a:cubicBezTo>
                  <a:pt x="10072" y="11187"/>
                  <a:pt x="9655" y="10888"/>
                  <a:pt x="9294" y="10618"/>
                </a:cubicBezTo>
                <a:cubicBezTo>
                  <a:pt x="9105" y="10492"/>
                  <a:pt x="8948" y="10397"/>
                  <a:pt x="8727" y="10271"/>
                </a:cubicBezTo>
                <a:cubicBezTo>
                  <a:pt x="8286" y="9988"/>
                  <a:pt x="7845" y="9767"/>
                  <a:pt x="7562" y="9358"/>
                </a:cubicBezTo>
                <a:cubicBezTo>
                  <a:pt x="7278" y="8979"/>
                  <a:pt x="7057" y="7971"/>
                  <a:pt x="6963" y="6869"/>
                </a:cubicBezTo>
                <a:lnTo>
                  <a:pt x="6963" y="6837"/>
                </a:lnTo>
                <a:lnTo>
                  <a:pt x="9137" y="9011"/>
                </a:lnTo>
                <a:cubicBezTo>
                  <a:pt x="9200" y="9074"/>
                  <a:pt x="9294" y="9137"/>
                  <a:pt x="9357" y="9137"/>
                </a:cubicBezTo>
                <a:cubicBezTo>
                  <a:pt x="9452" y="9137"/>
                  <a:pt x="9578" y="9074"/>
                  <a:pt x="9609" y="9011"/>
                </a:cubicBezTo>
                <a:cubicBezTo>
                  <a:pt x="9735" y="8885"/>
                  <a:pt x="9735" y="8633"/>
                  <a:pt x="9609" y="8538"/>
                </a:cubicBezTo>
                <a:lnTo>
                  <a:pt x="8475" y="7404"/>
                </a:lnTo>
                <a:lnTo>
                  <a:pt x="8885" y="6963"/>
                </a:lnTo>
                <a:cubicBezTo>
                  <a:pt x="9011" y="6837"/>
                  <a:pt x="9011" y="6617"/>
                  <a:pt x="8885" y="6491"/>
                </a:cubicBezTo>
                <a:cubicBezTo>
                  <a:pt x="8838" y="6428"/>
                  <a:pt x="8751" y="6396"/>
                  <a:pt x="8660" y="6396"/>
                </a:cubicBezTo>
                <a:cubicBezTo>
                  <a:pt x="8570" y="6396"/>
                  <a:pt x="8475" y="6428"/>
                  <a:pt x="8412" y="6491"/>
                </a:cubicBezTo>
                <a:lnTo>
                  <a:pt x="8003" y="6932"/>
                </a:lnTo>
                <a:lnTo>
                  <a:pt x="6963" y="5892"/>
                </a:lnTo>
                <a:cubicBezTo>
                  <a:pt x="6994" y="5388"/>
                  <a:pt x="7057" y="4915"/>
                  <a:pt x="7152" y="4569"/>
                </a:cubicBezTo>
                <a:cubicBezTo>
                  <a:pt x="7215" y="4411"/>
                  <a:pt x="7278" y="4222"/>
                  <a:pt x="7310" y="4096"/>
                </a:cubicBezTo>
                <a:cubicBezTo>
                  <a:pt x="7499" y="3781"/>
                  <a:pt x="7656" y="3624"/>
                  <a:pt x="7845" y="3624"/>
                </a:cubicBezTo>
                <a:close/>
                <a:moveTo>
                  <a:pt x="5230" y="1"/>
                </a:moveTo>
                <a:cubicBezTo>
                  <a:pt x="5041" y="1"/>
                  <a:pt x="4884" y="158"/>
                  <a:pt x="4884" y="347"/>
                </a:cubicBezTo>
                <a:lnTo>
                  <a:pt x="4884" y="1639"/>
                </a:lnTo>
                <a:cubicBezTo>
                  <a:pt x="4884" y="1922"/>
                  <a:pt x="4758" y="2206"/>
                  <a:pt x="4569" y="2395"/>
                </a:cubicBezTo>
                <a:lnTo>
                  <a:pt x="4096" y="2868"/>
                </a:lnTo>
                <a:lnTo>
                  <a:pt x="4002" y="2868"/>
                </a:lnTo>
                <a:cubicBezTo>
                  <a:pt x="3991" y="2867"/>
                  <a:pt x="3981" y="2867"/>
                  <a:pt x="3970" y="2867"/>
                </a:cubicBezTo>
                <a:cubicBezTo>
                  <a:pt x="2880" y="2867"/>
                  <a:pt x="1886" y="4484"/>
                  <a:pt x="1387" y="5451"/>
                </a:cubicBezTo>
                <a:cubicBezTo>
                  <a:pt x="599" y="6963"/>
                  <a:pt x="63" y="8601"/>
                  <a:pt x="32" y="9862"/>
                </a:cubicBezTo>
                <a:cubicBezTo>
                  <a:pt x="0" y="10429"/>
                  <a:pt x="63" y="10901"/>
                  <a:pt x="284" y="11216"/>
                </a:cubicBezTo>
                <a:cubicBezTo>
                  <a:pt x="473" y="11657"/>
                  <a:pt x="820" y="11878"/>
                  <a:pt x="1292" y="11878"/>
                </a:cubicBezTo>
                <a:lnTo>
                  <a:pt x="1387" y="11878"/>
                </a:lnTo>
                <a:cubicBezTo>
                  <a:pt x="1954" y="11878"/>
                  <a:pt x="2489" y="11531"/>
                  <a:pt x="2962" y="11216"/>
                </a:cubicBezTo>
                <a:cubicBezTo>
                  <a:pt x="3119" y="11090"/>
                  <a:pt x="3277" y="10964"/>
                  <a:pt x="3434" y="10901"/>
                </a:cubicBezTo>
                <a:cubicBezTo>
                  <a:pt x="3970" y="10586"/>
                  <a:pt x="4474" y="10303"/>
                  <a:pt x="4852" y="9799"/>
                </a:cubicBezTo>
                <a:cubicBezTo>
                  <a:pt x="5199" y="9263"/>
                  <a:pt x="5482" y="8223"/>
                  <a:pt x="5545" y="6963"/>
                </a:cubicBezTo>
                <a:cubicBezTo>
                  <a:pt x="5545" y="6648"/>
                  <a:pt x="5577" y="6365"/>
                  <a:pt x="5545" y="6081"/>
                </a:cubicBezTo>
                <a:lnTo>
                  <a:pt x="5545" y="5987"/>
                </a:lnTo>
                <a:cubicBezTo>
                  <a:pt x="5545" y="5451"/>
                  <a:pt x="5482" y="4978"/>
                  <a:pt x="5388" y="4569"/>
                </a:cubicBezTo>
                <a:lnTo>
                  <a:pt x="5671" y="4285"/>
                </a:lnTo>
                <a:cubicBezTo>
                  <a:pt x="5734" y="4222"/>
                  <a:pt x="5821" y="4191"/>
                  <a:pt x="5908" y="4191"/>
                </a:cubicBezTo>
                <a:cubicBezTo>
                  <a:pt x="5994" y="4191"/>
                  <a:pt x="6081" y="4222"/>
                  <a:pt x="6144" y="4285"/>
                </a:cubicBezTo>
                <a:lnTo>
                  <a:pt x="6427" y="4569"/>
                </a:lnTo>
                <a:cubicBezTo>
                  <a:pt x="6270" y="5230"/>
                  <a:pt x="6207" y="6050"/>
                  <a:pt x="6270" y="6963"/>
                </a:cubicBezTo>
                <a:cubicBezTo>
                  <a:pt x="6333" y="8223"/>
                  <a:pt x="6616" y="9295"/>
                  <a:pt x="6963" y="9799"/>
                </a:cubicBezTo>
                <a:cubicBezTo>
                  <a:pt x="7310" y="10303"/>
                  <a:pt x="7845" y="10618"/>
                  <a:pt x="8381" y="10901"/>
                </a:cubicBezTo>
                <a:cubicBezTo>
                  <a:pt x="8538" y="10964"/>
                  <a:pt x="8696" y="11090"/>
                  <a:pt x="8853" y="11216"/>
                </a:cubicBezTo>
                <a:cubicBezTo>
                  <a:pt x="9326" y="11531"/>
                  <a:pt x="9830" y="11878"/>
                  <a:pt x="10429" y="11878"/>
                </a:cubicBezTo>
                <a:lnTo>
                  <a:pt x="10523" y="11878"/>
                </a:lnTo>
                <a:cubicBezTo>
                  <a:pt x="10996" y="11846"/>
                  <a:pt x="11342" y="11594"/>
                  <a:pt x="11531" y="11216"/>
                </a:cubicBezTo>
                <a:cubicBezTo>
                  <a:pt x="11720" y="10870"/>
                  <a:pt x="11815" y="10429"/>
                  <a:pt x="11783" y="9862"/>
                </a:cubicBezTo>
                <a:cubicBezTo>
                  <a:pt x="11720" y="8664"/>
                  <a:pt x="11216" y="6963"/>
                  <a:pt x="10429" y="5451"/>
                </a:cubicBezTo>
                <a:cubicBezTo>
                  <a:pt x="9924" y="4474"/>
                  <a:pt x="8885" y="2868"/>
                  <a:pt x="7782" y="2868"/>
                </a:cubicBezTo>
                <a:lnTo>
                  <a:pt x="7751" y="2868"/>
                </a:lnTo>
                <a:lnTo>
                  <a:pt x="7278" y="2395"/>
                </a:lnTo>
                <a:cubicBezTo>
                  <a:pt x="7089" y="2206"/>
                  <a:pt x="6963" y="1922"/>
                  <a:pt x="6963" y="1639"/>
                </a:cubicBezTo>
                <a:lnTo>
                  <a:pt x="6963" y="347"/>
                </a:lnTo>
                <a:cubicBezTo>
                  <a:pt x="6963" y="158"/>
                  <a:pt x="6805" y="1"/>
                  <a:pt x="6616" y="1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69" name="Google Shape;9969;p67"/>
          <p:cNvSpPr/>
          <p:nvPr/>
        </p:nvSpPr>
        <p:spPr>
          <a:xfrm>
            <a:off x="7098877" y="3791209"/>
            <a:ext cx="357903" cy="331538"/>
          </a:xfrm>
          <a:custGeom>
            <a:avLst/>
            <a:gdLst/>
            <a:ahLst/>
            <a:cxnLst/>
            <a:rect l="l" t="t" r="r" b="b"/>
            <a:pathLst>
              <a:path w="11973" h="11091" extrusionOk="0">
                <a:moveTo>
                  <a:pt x="2143" y="694"/>
                </a:moveTo>
                <a:cubicBezTo>
                  <a:pt x="2206" y="694"/>
                  <a:pt x="2332" y="726"/>
                  <a:pt x="2363" y="820"/>
                </a:cubicBezTo>
                <a:cubicBezTo>
                  <a:pt x="2489" y="915"/>
                  <a:pt x="2489" y="1167"/>
                  <a:pt x="2363" y="1293"/>
                </a:cubicBezTo>
                <a:lnTo>
                  <a:pt x="1387" y="2269"/>
                </a:lnTo>
                <a:cubicBezTo>
                  <a:pt x="1324" y="2332"/>
                  <a:pt x="1229" y="2395"/>
                  <a:pt x="1135" y="2395"/>
                </a:cubicBezTo>
                <a:cubicBezTo>
                  <a:pt x="1072" y="2395"/>
                  <a:pt x="977" y="2332"/>
                  <a:pt x="914" y="2269"/>
                </a:cubicBezTo>
                <a:cubicBezTo>
                  <a:pt x="788" y="2143"/>
                  <a:pt x="788" y="1923"/>
                  <a:pt x="914" y="1797"/>
                </a:cubicBezTo>
                <a:lnTo>
                  <a:pt x="1891" y="820"/>
                </a:lnTo>
                <a:cubicBezTo>
                  <a:pt x="1985" y="726"/>
                  <a:pt x="2048" y="694"/>
                  <a:pt x="2143" y="694"/>
                </a:cubicBezTo>
                <a:close/>
                <a:moveTo>
                  <a:pt x="2647" y="2017"/>
                </a:moveTo>
                <a:lnTo>
                  <a:pt x="5325" y="4191"/>
                </a:lnTo>
                <a:lnTo>
                  <a:pt x="3151" y="4191"/>
                </a:lnTo>
                <a:lnTo>
                  <a:pt x="2111" y="2584"/>
                </a:lnTo>
                <a:lnTo>
                  <a:pt x="2647" y="2017"/>
                </a:lnTo>
                <a:close/>
                <a:moveTo>
                  <a:pt x="10555" y="2805"/>
                </a:moveTo>
                <a:lnTo>
                  <a:pt x="10555" y="2805"/>
                </a:lnTo>
                <a:cubicBezTo>
                  <a:pt x="10523" y="3277"/>
                  <a:pt x="10334" y="3750"/>
                  <a:pt x="10050" y="4191"/>
                </a:cubicBezTo>
                <a:lnTo>
                  <a:pt x="8318" y="4191"/>
                </a:lnTo>
                <a:cubicBezTo>
                  <a:pt x="8822" y="3403"/>
                  <a:pt x="9641" y="2931"/>
                  <a:pt x="10555" y="2805"/>
                </a:cubicBezTo>
                <a:close/>
                <a:moveTo>
                  <a:pt x="10964" y="4853"/>
                </a:moveTo>
                <a:cubicBezTo>
                  <a:pt x="11153" y="4853"/>
                  <a:pt x="11311" y="5010"/>
                  <a:pt x="11311" y="5231"/>
                </a:cubicBezTo>
                <a:cubicBezTo>
                  <a:pt x="11279" y="5294"/>
                  <a:pt x="11279" y="5388"/>
                  <a:pt x="11185" y="5420"/>
                </a:cubicBezTo>
                <a:cubicBezTo>
                  <a:pt x="11122" y="5483"/>
                  <a:pt x="11027" y="5577"/>
                  <a:pt x="10933" y="5577"/>
                </a:cubicBezTo>
                <a:lnTo>
                  <a:pt x="1198" y="5577"/>
                </a:lnTo>
                <a:cubicBezTo>
                  <a:pt x="1072" y="5577"/>
                  <a:pt x="1009" y="5546"/>
                  <a:pt x="914" y="5420"/>
                </a:cubicBezTo>
                <a:cubicBezTo>
                  <a:pt x="882" y="5325"/>
                  <a:pt x="851" y="5294"/>
                  <a:pt x="851" y="5231"/>
                </a:cubicBezTo>
                <a:cubicBezTo>
                  <a:pt x="851" y="5010"/>
                  <a:pt x="1009" y="4853"/>
                  <a:pt x="1198" y="4853"/>
                </a:cubicBezTo>
                <a:close/>
                <a:moveTo>
                  <a:pt x="10555" y="6239"/>
                </a:moveTo>
                <a:cubicBezTo>
                  <a:pt x="10428" y="7058"/>
                  <a:pt x="10082" y="8098"/>
                  <a:pt x="8759" y="9043"/>
                </a:cubicBezTo>
                <a:lnTo>
                  <a:pt x="3340" y="9043"/>
                </a:lnTo>
                <a:cubicBezTo>
                  <a:pt x="2363" y="8381"/>
                  <a:pt x="1765" y="7657"/>
                  <a:pt x="1576" y="6270"/>
                </a:cubicBezTo>
                <a:lnTo>
                  <a:pt x="9137" y="6270"/>
                </a:lnTo>
                <a:cubicBezTo>
                  <a:pt x="9074" y="6711"/>
                  <a:pt x="8822" y="7216"/>
                  <a:pt x="8192" y="7751"/>
                </a:cubicBezTo>
                <a:cubicBezTo>
                  <a:pt x="8034" y="7846"/>
                  <a:pt x="8034" y="8098"/>
                  <a:pt x="8160" y="8224"/>
                </a:cubicBezTo>
                <a:cubicBezTo>
                  <a:pt x="8223" y="8287"/>
                  <a:pt x="8318" y="8318"/>
                  <a:pt x="8444" y="8318"/>
                </a:cubicBezTo>
                <a:cubicBezTo>
                  <a:pt x="8507" y="8318"/>
                  <a:pt x="8601" y="8287"/>
                  <a:pt x="8633" y="8255"/>
                </a:cubicBezTo>
                <a:cubicBezTo>
                  <a:pt x="9483" y="7531"/>
                  <a:pt x="9767" y="6838"/>
                  <a:pt x="9861" y="6239"/>
                </a:cubicBezTo>
                <a:close/>
                <a:moveTo>
                  <a:pt x="8475" y="9704"/>
                </a:moveTo>
                <a:lnTo>
                  <a:pt x="8475" y="10051"/>
                </a:lnTo>
                <a:cubicBezTo>
                  <a:pt x="8507" y="10272"/>
                  <a:pt x="8349" y="10429"/>
                  <a:pt x="8160" y="10429"/>
                </a:cubicBezTo>
                <a:lnTo>
                  <a:pt x="3938" y="10429"/>
                </a:lnTo>
                <a:cubicBezTo>
                  <a:pt x="3749" y="10429"/>
                  <a:pt x="3592" y="10272"/>
                  <a:pt x="3592" y="10051"/>
                </a:cubicBezTo>
                <a:lnTo>
                  <a:pt x="3592" y="9704"/>
                </a:lnTo>
                <a:close/>
                <a:moveTo>
                  <a:pt x="2143" y="1"/>
                </a:moveTo>
                <a:cubicBezTo>
                  <a:pt x="1859" y="1"/>
                  <a:pt x="1576" y="127"/>
                  <a:pt x="1387" y="348"/>
                </a:cubicBezTo>
                <a:lnTo>
                  <a:pt x="410" y="1324"/>
                </a:lnTo>
                <a:cubicBezTo>
                  <a:pt x="0" y="1702"/>
                  <a:pt x="0" y="2364"/>
                  <a:pt x="410" y="2773"/>
                </a:cubicBezTo>
                <a:cubicBezTo>
                  <a:pt x="599" y="2962"/>
                  <a:pt x="882" y="3088"/>
                  <a:pt x="1135" y="3088"/>
                </a:cubicBezTo>
                <a:cubicBezTo>
                  <a:pt x="1261" y="3088"/>
                  <a:pt x="1418" y="3057"/>
                  <a:pt x="1544" y="3025"/>
                </a:cubicBezTo>
                <a:lnTo>
                  <a:pt x="2332" y="4191"/>
                </a:lnTo>
                <a:lnTo>
                  <a:pt x="1198" y="4191"/>
                </a:lnTo>
                <a:cubicBezTo>
                  <a:pt x="599" y="4191"/>
                  <a:pt x="158" y="4664"/>
                  <a:pt x="158" y="5231"/>
                </a:cubicBezTo>
                <a:cubicBezTo>
                  <a:pt x="158" y="5451"/>
                  <a:pt x="252" y="5640"/>
                  <a:pt x="347" y="5861"/>
                </a:cubicBezTo>
                <a:cubicBezTo>
                  <a:pt x="473" y="6050"/>
                  <a:pt x="662" y="6176"/>
                  <a:pt x="914" y="6207"/>
                </a:cubicBezTo>
                <a:cubicBezTo>
                  <a:pt x="977" y="6995"/>
                  <a:pt x="1229" y="7625"/>
                  <a:pt x="1544" y="8161"/>
                </a:cubicBezTo>
                <a:cubicBezTo>
                  <a:pt x="1859" y="8696"/>
                  <a:pt x="2300" y="9106"/>
                  <a:pt x="2930" y="9547"/>
                </a:cubicBezTo>
                <a:lnTo>
                  <a:pt x="2930" y="10051"/>
                </a:lnTo>
                <a:cubicBezTo>
                  <a:pt x="2930" y="10650"/>
                  <a:pt x="3403" y="11091"/>
                  <a:pt x="3938" y="11091"/>
                </a:cubicBezTo>
                <a:lnTo>
                  <a:pt x="8160" y="11091"/>
                </a:lnTo>
                <a:cubicBezTo>
                  <a:pt x="8759" y="11091"/>
                  <a:pt x="9168" y="10618"/>
                  <a:pt x="9168" y="10051"/>
                </a:cubicBezTo>
                <a:lnTo>
                  <a:pt x="9168" y="9547"/>
                </a:lnTo>
                <a:cubicBezTo>
                  <a:pt x="10428" y="8696"/>
                  <a:pt x="11122" y="7594"/>
                  <a:pt x="11216" y="6207"/>
                </a:cubicBezTo>
                <a:cubicBezTo>
                  <a:pt x="11437" y="6113"/>
                  <a:pt x="11626" y="6018"/>
                  <a:pt x="11752" y="5861"/>
                </a:cubicBezTo>
                <a:cubicBezTo>
                  <a:pt x="11846" y="5640"/>
                  <a:pt x="11941" y="5451"/>
                  <a:pt x="11941" y="5231"/>
                </a:cubicBezTo>
                <a:cubicBezTo>
                  <a:pt x="11972" y="4632"/>
                  <a:pt x="11500" y="4191"/>
                  <a:pt x="10901" y="4191"/>
                </a:cubicBezTo>
                <a:lnTo>
                  <a:pt x="10838" y="4191"/>
                </a:lnTo>
                <a:cubicBezTo>
                  <a:pt x="11122" y="3656"/>
                  <a:pt x="11279" y="3057"/>
                  <a:pt x="11279" y="2458"/>
                </a:cubicBezTo>
                <a:cubicBezTo>
                  <a:pt x="11279" y="2269"/>
                  <a:pt x="11122" y="2112"/>
                  <a:pt x="10901" y="2112"/>
                </a:cubicBezTo>
                <a:cubicBezTo>
                  <a:pt x="9452" y="2112"/>
                  <a:pt x="8160" y="2931"/>
                  <a:pt x="7530" y="4191"/>
                </a:cubicBezTo>
                <a:lnTo>
                  <a:pt x="6427" y="4191"/>
                </a:lnTo>
                <a:lnTo>
                  <a:pt x="3088" y="1482"/>
                </a:lnTo>
                <a:cubicBezTo>
                  <a:pt x="3245" y="1072"/>
                  <a:pt x="3151" y="663"/>
                  <a:pt x="2867" y="348"/>
                </a:cubicBezTo>
                <a:cubicBezTo>
                  <a:pt x="2678" y="127"/>
                  <a:pt x="2395" y="1"/>
                  <a:pt x="2143" y="1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70" name="Google Shape;9970;p67"/>
          <p:cNvSpPr/>
          <p:nvPr/>
        </p:nvSpPr>
        <p:spPr>
          <a:xfrm>
            <a:off x="6201949" y="4272972"/>
            <a:ext cx="356020" cy="354136"/>
          </a:xfrm>
          <a:custGeom>
            <a:avLst/>
            <a:gdLst/>
            <a:ahLst/>
            <a:cxnLst/>
            <a:rect l="l" t="t" r="r" b="b"/>
            <a:pathLst>
              <a:path w="11910" h="11847" extrusionOk="0">
                <a:moveTo>
                  <a:pt x="1104" y="693"/>
                </a:moveTo>
                <a:cubicBezTo>
                  <a:pt x="2521" y="693"/>
                  <a:pt x="3592" y="1702"/>
                  <a:pt x="3813" y="3371"/>
                </a:cubicBezTo>
                <a:lnTo>
                  <a:pt x="3939" y="4190"/>
                </a:lnTo>
                <a:lnTo>
                  <a:pt x="3781" y="4190"/>
                </a:lnTo>
                <a:cubicBezTo>
                  <a:pt x="3592" y="4190"/>
                  <a:pt x="3435" y="4190"/>
                  <a:pt x="3246" y="4222"/>
                </a:cubicBezTo>
                <a:lnTo>
                  <a:pt x="3151" y="3497"/>
                </a:lnTo>
                <a:cubicBezTo>
                  <a:pt x="2962" y="2143"/>
                  <a:pt x="2206" y="1418"/>
                  <a:pt x="1104" y="1418"/>
                </a:cubicBezTo>
                <a:cubicBezTo>
                  <a:pt x="915" y="1418"/>
                  <a:pt x="757" y="1260"/>
                  <a:pt x="757" y="1040"/>
                </a:cubicBezTo>
                <a:cubicBezTo>
                  <a:pt x="757" y="851"/>
                  <a:pt x="915" y="693"/>
                  <a:pt x="1104" y="693"/>
                </a:cubicBezTo>
                <a:close/>
                <a:moveTo>
                  <a:pt x="6617" y="3529"/>
                </a:moveTo>
                <a:cubicBezTo>
                  <a:pt x="7184" y="3529"/>
                  <a:pt x="7657" y="4001"/>
                  <a:pt x="7657" y="4568"/>
                </a:cubicBezTo>
                <a:lnTo>
                  <a:pt x="7657" y="5577"/>
                </a:lnTo>
                <a:lnTo>
                  <a:pt x="6774" y="5577"/>
                </a:lnTo>
                <a:lnTo>
                  <a:pt x="6554" y="5356"/>
                </a:lnTo>
                <a:lnTo>
                  <a:pt x="6522" y="5293"/>
                </a:lnTo>
                <a:cubicBezTo>
                  <a:pt x="6050" y="4820"/>
                  <a:pt x="5388" y="4474"/>
                  <a:pt x="4695" y="4316"/>
                </a:cubicBezTo>
                <a:lnTo>
                  <a:pt x="4569" y="3529"/>
                </a:lnTo>
                <a:close/>
                <a:moveTo>
                  <a:pt x="3466" y="4915"/>
                </a:moveTo>
                <a:lnTo>
                  <a:pt x="3466" y="5608"/>
                </a:lnTo>
                <a:cubicBezTo>
                  <a:pt x="3088" y="5671"/>
                  <a:pt x="2679" y="5860"/>
                  <a:pt x="2364" y="6081"/>
                </a:cubicBezTo>
                <a:lnTo>
                  <a:pt x="1860" y="5577"/>
                </a:lnTo>
                <a:cubicBezTo>
                  <a:pt x="2332" y="5230"/>
                  <a:pt x="2868" y="4978"/>
                  <a:pt x="3466" y="4915"/>
                </a:cubicBezTo>
                <a:close/>
                <a:moveTo>
                  <a:pt x="4191" y="4915"/>
                </a:moveTo>
                <a:cubicBezTo>
                  <a:pt x="4790" y="4978"/>
                  <a:pt x="5325" y="5230"/>
                  <a:pt x="5798" y="5577"/>
                </a:cubicBezTo>
                <a:lnTo>
                  <a:pt x="5294" y="6081"/>
                </a:lnTo>
                <a:cubicBezTo>
                  <a:pt x="4979" y="5860"/>
                  <a:pt x="4569" y="5703"/>
                  <a:pt x="4191" y="5608"/>
                </a:cubicBezTo>
                <a:lnTo>
                  <a:pt x="4191" y="4915"/>
                </a:lnTo>
                <a:close/>
                <a:moveTo>
                  <a:pt x="6270" y="6049"/>
                </a:moveTo>
                <a:cubicBezTo>
                  <a:pt x="6617" y="6522"/>
                  <a:pt x="6869" y="7057"/>
                  <a:pt x="6932" y="7656"/>
                </a:cubicBezTo>
                <a:lnTo>
                  <a:pt x="6239" y="7656"/>
                </a:lnTo>
                <a:cubicBezTo>
                  <a:pt x="6176" y="7278"/>
                  <a:pt x="5987" y="6868"/>
                  <a:pt x="5766" y="6553"/>
                </a:cubicBezTo>
                <a:lnTo>
                  <a:pt x="6270" y="6049"/>
                </a:lnTo>
                <a:close/>
                <a:moveTo>
                  <a:pt x="1387" y="6081"/>
                </a:moveTo>
                <a:lnTo>
                  <a:pt x="1891" y="6616"/>
                </a:lnTo>
                <a:cubicBezTo>
                  <a:pt x="1671" y="6931"/>
                  <a:pt x="1513" y="7309"/>
                  <a:pt x="1419" y="7719"/>
                </a:cubicBezTo>
                <a:lnTo>
                  <a:pt x="725" y="7719"/>
                </a:lnTo>
                <a:cubicBezTo>
                  <a:pt x="788" y="7057"/>
                  <a:pt x="1041" y="6522"/>
                  <a:pt x="1387" y="6081"/>
                </a:cubicBezTo>
                <a:close/>
                <a:moveTo>
                  <a:pt x="8792" y="6327"/>
                </a:moveTo>
                <a:cubicBezTo>
                  <a:pt x="9316" y="6327"/>
                  <a:pt x="9736" y="6806"/>
                  <a:pt x="9736" y="7341"/>
                </a:cubicBezTo>
                <a:lnTo>
                  <a:pt x="9736" y="7719"/>
                </a:lnTo>
                <a:lnTo>
                  <a:pt x="7657" y="7719"/>
                </a:lnTo>
                <a:cubicBezTo>
                  <a:pt x="7594" y="7183"/>
                  <a:pt x="7436" y="6774"/>
                  <a:pt x="7247" y="6333"/>
                </a:cubicBezTo>
                <a:lnTo>
                  <a:pt x="8696" y="6333"/>
                </a:lnTo>
                <a:cubicBezTo>
                  <a:pt x="8729" y="6329"/>
                  <a:pt x="8761" y="6327"/>
                  <a:pt x="8792" y="6327"/>
                </a:cubicBezTo>
                <a:close/>
                <a:moveTo>
                  <a:pt x="3813" y="6270"/>
                </a:moveTo>
                <a:cubicBezTo>
                  <a:pt x="4790" y="6270"/>
                  <a:pt x="5577" y="7057"/>
                  <a:pt x="5577" y="8034"/>
                </a:cubicBezTo>
                <a:cubicBezTo>
                  <a:pt x="5577" y="8979"/>
                  <a:pt x="4790" y="9767"/>
                  <a:pt x="3813" y="9767"/>
                </a:cubicBezTo>
                <a:cubicBezTo>
                  <a:pt x="2868" y="9767"/>
                  <a:pt x="2080" y="8979"/>
                  <a:pt x="2080" y="8034"/>
                </a:cubicBezTo>
                <a:cubicBezTo>
                  <a:pt x="2080" y="7057"/>
                  <a:pt x="2868" y="6270"/>
                  <a:pt x="3813" y="6270"/>
                </a:cubicBezTo>
                <a:close/>
                <a:moveTo>
                  <a:pt x="1419" y="8381"/>
                </a:moveTo>
                <a:cubicBezTo>
                  <a:pt x="1450" y="8759"/>
                  <a:pt x="1671" y="9168"/>
                  <a:pt x="1891" y="9483"/>
                </a:cubicBezTo>
                <a:lnTo>
                  <a:pt x="1387" y="9987"/>
                </a:lnTo>
                <a:cubicBezTo>
                  <a:pt x="1041" y="9515"/>
                  <a:pt x="788" y="8979"/>
                  <a:pt x="725" y="8381"/>
                </a:cubicBezTo>
                <a:close/>
                <a:moveTo>
                  <a:pt x="6932" y="8381"/>
                </a:moveTo>
                <a:cubicBezTo>
                  <a:pt x="6869" y="8979"/>
                  <a:pt x="6617" y="9515"/>
                  <a:pt x="6270" y="9987"/>
                </a:cubicBezTo>
                <a:lnTo>
                  <a:pt x="5766" y="9483"/>
                </a:lnTo>
                <a:cubicBezTo>
                  <a:pt x="5987" y="9168"/>
                  <a:pt x="6144" y="8759"/>
                  <a:pt x="6239" y="8381"/>
                </a:cubicBezTo>
                <a:close/>
                <a:moveTo>
                  <a:pt x="5294" y="9956"/>
                </a:moveTo>
                <a:lnTo>
                  <a:pt x="5798" y="10460"/>
                </a:lnTo>
                <a:cubicBezTo>
                  <a:pt x="5357" y="10806"/>
                  <a:pt x="4821" y="11058"/>
                  <a:pt x="4191" y="11121"/>
                </a:cubicBezTo>
                <a:lnTo>
                  <a:pt x="4191" y="10428"/>
                </a:lnTo>
                <a:cubicBezTo>
                  <a:pt x="4569" y="10397"/>
                  <a:pt x="4979" y="10176"/>
                  <a:pt x="5294" y="9956"/>
                </a:cubicBezTo>
                <a:close/>
                <a:moveTo>
                  <a:pt x="2364" y="9987"/>
                </a:moveTo>
                <a:cubicBezTo>
                  <a:pt x="2679" y="10208"/>
                  <a:pt x="3088" y="10397"/>
                  <a:pt x="3466" y="10460"/>
                </a:cubicBezTo>
                <a:lnTo>
                  <a:pt x="3466" y="11184"/>
                </a:lnTo>
                <a:cubicBezTo>
                  <a:pt x="2868" y="11090"/>
                  <a:pt x="2332" y="10838"/>
                  <a:pt x="1860" y="10491"/>
                </a:cubicBezTo>
                <a:lnTo>
                  <a:pt x="2364" y="9987"/>
                </a:lnTo>
                <a:close/>
                <a:moveTo>
                  <a:pt x="9389" y="10460"/>
                </a:moveTo>
                <a:cubicBezTo>
                  <a:pt x="9578" y="10460"/>
                  <a:pt x="9736" y="10617"/>
                  <a:pt x="9736" y="10806"/>
                </a:cubicBezTo>
                <a:cubicBezTo>
                  <a:pt x="9736" y="10995"/>
                  <a:pt x="9578" y="11184"/>
                  <a:pt x="9389" y="11184"/>
                </a:cubicBezTo>
                <a:cubicBezTo>
                  <a:pt x="9169" y="11184"/>
                  <a:pt x="9011" y="10995"/>
                  <a:pt x="9011" y="10806"/>
                </a:cubicBezTo>
                <a:cubicBezTo>
                  <a:pt x="9011" y="10617"/>
                  <a:pt x="9169" y="10460"/>
                  <a:pt x="9389" y="10460"/>
                </a:cubicBezTo>
                <a:close/>
                <a:moveTo>
                  <a:pt x="1104" y="0"/>
                </a:moveTo>
                <a:cubicBezTo>
                  <a:pt x="505" y="0"/>
                  <a:pt x="95" y="473"/>
                  <a:pt x="95" y="1008"/>
                </a:cubicBezTo>
                <a:cubicBezTo>
                  <a:pt x="95" y="1544"/>
                  <a:pt x="568" y="2048"/>
                  <a:pt x="1104" y="2048"/>
                </a:cubicBezTo>
                <a:cubicBezTo>
                  <a:pt x="2049" y="2048"/>
                  <a:pt x="2364" y="2867"/>
                  <a:pt x="2490" y="3529"/>
                </a:cubicBezTo>
                <a:lnTo>
                  <a:pt x="2616" y="4348"/>
                </a:lnTo>
                <a:cubicBezTo>
                  <a:pt x="2049" y="4537"/>
                  <a:pt x="1576" y="4852"/>
                  <a:pt x="1167" y="5262"/>
                </a:cubicBezTo>
                <a:lnTo>
                  <a:pt x="1104" y="5293"/>
                </a:lnTo>
                <a:cubicBezTo>
                  <a:pt x="442" y="5955"/>
                  <a:pt x="1" y="6900"/>
                  <a:pt x="1" y="7971"/>
                </a:cubicBezTo>
                <a:cubicBezTo>
                  <a:pt x="1" y="9011"/>
                  <a:pt x="442" y="9956"/>
                  <a:pt x="1104" y="10649"/>
                </a:cubicBezTo>
                <a:lnTo>
                  <a:pt x="1167" y="10680"/>
                </a:lnTo>
                <a:lnTo>
                  <a:pt x="1198" y="10743"/>
                </a:lnTo>
                <a:cubicBezTo>
                  <a:pt x="1860" y="11405"/>
                  <a:pt x="2805" y="11846"/>
                  <a:pt x="3876" y="11846"/>
                </a:cubicBezTo>
                <a:cubicBezTo>
                  <a:pt x="4884" y="11846"/>
                  <a:pt x="5829" y="11405"/>
                  <a:pt x="6554" y="10743"/>
                </a:cubicBezTo>
                <a:lnTo>
                  <a:pt x="6585" y="10680"/>
                </a:lnTo>
                <a:lnTo>
                  <a:pt x="6617" y="10649"/>
                </a:lnTo>
                <a:cubicBezTo>
                  <a:pt x="7216" y="10019"/>
                  <a:pt x="7625" y="9231"/>
                  <a:pt x="7688" y="8318"/>
                </a:cubicBezTo>
                <a:lnTo>
                  <a:pt x="9106" y="8318"/>
                </a:lnTo>
                <a:lnTo>
                  <a:pt x="9106" y="9798"/>
                </a:lnTo>
                <a:cubicBezTo>
                  <a:pt x="8728" y="9956"/>
                  <a:pt x="8381" y="10302"/>
                  <a:pt x="8381" y="10775"/>
                </a:cubicBezTo>
                <a:cubicBezTo>
                  <a:pt x="8381" y="11373"/>
                  <a:pt x="8854" y="11783"/>
                  <a:pt x="9421" y="11783"/>
                </a:cubicBezTo>
                <a:cubicBezTo>
                  <a:pt x="9862" y="11783"/>
                  <a:pt x="10240" y="11531"/>
                  <a:pt x="10398" y="11090"/>
                </a:cubicBezTo>
                <a:lnTo>
                  <a:pt x="11532" y="11090"/>
                </a:lnTo>
                <a:cubicBezTo>
                  <a:pt x="11752" y="11090"/>
                  <a:pt x="11910" y="10932"/>
                  <a:pt x="11910" y="10743"/>
                </a:cubicBezTo>
                <a:cubicBezTo>
                  <a:pt x="11910" y="10523"/>
                  <a:pt x="11689" y="10460"/>
                  <a:pt x="11500" y="10460"/>
                </a:cubicBezTo>
                <a:lnTo>
                  <a:pt x="10366" y="10460"/>
                </a:lnTo>
                <a:cubicBezTo>
                  <a:pt x="10240" y="10176"/>
                  <a:pt x="10019" y="9956"/>
                  <a:pt x="9736" y="9830"/>
                </a:cubicBezTo>
                <a:lnTo>
                  <a:pt x="9736" y="8381"/>
                </a:lnTo>
                <a:lnTo>
                  <a:pt x="10807" y="8381"/>
                </a:lnTo>
                <a:cubicBezTo>
                  <a:pt x="10996" y="8381"/>
                  <a:pt x="11154" y="8223"/>
                  <a:pt x="11154" y="8034"/>
                </a:cubicBezTo>
                <a:cubicBezTo>
                  <a:pt x="11154" y="7813"/>
                  <a:pt x="10996" y="7656"/>
                  <a:pt x="10807" y="7656"/>
                </a:cubicBezTo>
                <a:lnTo>
                  <a:pt x="10461" y="7656"/>
                </a:lnTo>
                <a:lnTo>
                  <a:pt x="10461" y="7309"/>
                </a:lnTo>
                <a:cubicBezTo>
                  <a:pt x="10461" y="6364"/>
                  <a:pt x="9673" y="5577"/>
                  <a:pt x="8728" y="5577"/>
                </a:cubicBezTo>
                <a:lnTo>
                  <a:pt x="8350" y="5577"/>
                </a:lnTo>
                <a:lnTo>
                  <a:pt x="8350" y="4568"/>
                </a:lnTo>
                <a:cubicBezTo>
                  <a:pt x="8350" y="3623"/>
                  <a:pt x="7562" y="2836"/>
                  <a:pt x="6617" y="2836"/>
                </a:cubicBezTo>
                <a:lnTo>
                  <a:pt x="4443" y="2836"/>
                </a:lnTo>
                <a:cubicBezTo>
                  <a:pt x="4254" y="2048"/>
                  <a:pt x="3907" y="1418"/>
                  <a:pt x="3403" y="882"/>
                </a:cubicBezTo>
                <a:cubicBezTo>
                  <a:pt x="2773" y="315"/>
                  <a:pt x="1986" y="0"/>
                  <a:pt x="1104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71" name="Google Shape;9971;p67"/>
          <p:cNvGrpSpPr/>
          <p:nvPr/>
        </p:nvGrpSpPr>
        <p:grpSpPr>
          <a:xfrm>
            <a:off x="6644801" y="1561609"/>
            <a:ext cx="360713" cy="353897"/>
            <a:chOff x="-26993200" y="1961775"/>
            <a:chExt cx="301675" cy="29597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972" name="Google Shape;9972;p67"/>
            <p:cNvSpPr/>
            <p:nvPr/>
          </p:nvSpPr>
          <p:spPr>
            <a:xfrm>
              <a:off x="-26993200" y="1961775"/>
              <a:ext cx="301675" cy="295975"/>
            </a:xfrm>
            <a:custGeom>
              <a:avLst/>
              <a:gdLst/>
              <a:ahLst/>
              <a:cxnLst/>
              <a:rect l="l" t="t" r="r" b="b"/>
              <a:pathLst>
                <a:path w="12067" h="11839" extrusionOk="0">
                  <a:moveTo>
                    <a:pt x="8601" y="685"/>
                  </a:moveTo>
                  <a:cubicBezTo>
                    <a:pt x="8664" y="685"/>
                    <a:pt x="8790" y="717"/>
                    <a:pt x="8822" y="811"/>
                  </a:cubicBezTo>
                  <a:lnTo>
                    <a:pt x="11279" y="3237"/>
                  </a:lnTo>
                  <a:cubicBezTo>
                    <a:pt x="11342" y="3332"/>
                    <a:pt x="11374" y="3395"/>
                    <a:pt x="11374" y="3489"/>
                  </a:cubicBezTo>
                  <a:cubicBezTo>
                    <a:pt x="11374" y="3552"/>
                    <a:pt x="11342" y="3647"/>
                    <a:pt x="11279" y="3710"/>
                  </a:cubicBezTo>
                  <a:cubicBezTo>
                    <a:pt x="11216" y="3773"/>
                    <a:pt x="11122" y="3804"/>
                    <a:pt x="11031" y="3804"/>
                  </a:cubicBezTo>
                  <a:cubicBezTo>
                    <a:pt x="10941" y="3804"/>
                    <a:pt x="10854" y="3773"/>
                    <a:pt x="10807" y="3710"/>
                  </a:cubicBezTo>
                  <a:lnTo>
                    <a:pt x="8349" y="1284"/>
                  </a:lnTo>
                  <a:cubicBezTo>
                    <a:pt x="8286" y="1189"/>
                    <a:pt x="8223" y="1126"/>
                    <a:pt x="8223" y="1032"/>
                  </a:cubicBezTo>
                  <a:cubicBezTo>
                    <a:pt x="8223" y="969"/>
                    <a:pt x="8286" y="843"/>
                    <a:pt x="8349" y="811"/>
                  </a:cubicBezTo>
                  <a:cubicBezTo>
                    <a:pt x="8444" y="717"/>
                    <a:pt x="8507" y="685"/>
                    <a:pt x="8601" y="685"/>
                  </a:cubicBezTo>
                  <a:close/>
                  <a:moveTo>
                    <a:pt x="7971" y="2103"/>
                  </a:moveTo>
                  <a:lnTo>
                    <a:pt x="8759" y="2891"/>
                  </a:lnTo>
                  <a:lnTo>
                    <a:pt x="9925" y="4056"/>
                  </a:lnTo>
                  <a:lnTo>
                    <a:pt x="7058" y="6955"/>
                  </a:lnTo>
                  <a:cubicBezTo>
                    <a:pt x="6617" y="6545"/>
                    <a:pt x="5986" y="6356"/>
                    <a:pt x="5325" y="6356"/>
                  </a:cubicBezTo>
                  <a:lnTo>
                    <a:pt x="5293" y="6356"/>
                  </a:lnTo>
                  <a:cubicBezTo>
                    <a:pt x="5256" y="6359"/>
                    <a:pt x="5219" y="6360"/>
                    <a:pt x="5182" y="6360"/>
                  </a:cubicBezTo>
                  <a:cubicBezTo>
                    <a:pt x="4779" y="6360"/>
                    <a:pt x="4385" y="6206"/>
                    <a:pt x="4096" y="5947"/>
                  </a:cubicBezTo>
                  <a:lnTo>
                    <a:pt x="5136" y="4939"/>
                  </a:lnTo>
                  <a:lnTo>
                    <a:pt x="5356" y="5159"/>
                  </a:lnTo>
                  <a:cubicBezTo>
                    <a:pt x="5451" y="5254"/>
                    <a:pt x="5514" y="5285"/>
                    <a:pt x="5608" y="5285"/>
                  </a:cubicBezTo>
                  <a:cubicBezTo>
                    <a:pt x="5671" y="5285"/>
                    <a:pt x="5797" y="5254"/>
                    <a:pt x="5829" y="5159"/>
                  </a:cubicBezTo>
                  <a:cubicBezTo>
                    <a:pt x="5955" y="5065"/>
                    <a:pt x="5955" y="4813"/>
                    <a:pt x="5829" y="4687"/>
                  </a:cubicBezTo>
                  <a:lnTo>
                    <a:pt x="5608" y="4466"/>
                  </a:lnTo>
                  <a:lnTo>
                    <a:pt x="6081" y="3993"/>
                  </a:lnTo>
                  <a:lnTo>
                    <a:pt x="6302" y="4214"/>
                  </a:lnTo>
                  <a:cubicBezTo>
                    <a:pt x="6396" y="4308"/>
                    <a:pt x="6459" y="4340"/>
                    <a:pt x="6554" y="4340"/>
                  </a:cubicBezTo>
                  <a:cubicBezTo>
                    <a:pt x="6617" y="4340"/>
                    <a:pt x="6743" y="4308"/>
                    <a:pt x="6774" y="4214"/>
                  </a:cubicBezTo>
                  <a:cubicBezTo>
                    <a:pt x="6900" y="4119"/>
                    <a:pt x="6900" y="3867"/>
                    <a:pt x="6774" y="3741"/>
                  </a:cubicBezTo>
                  <a:lnTo>
                    <a:pt x="6554" y="3521"/>
                  </a:lnTo>
                  <a:lnTo>
                    <a:pt x="7026" y="3048"/>
                  </a:lnTo>
                  <a:lnTo>
                    <a:pt x="7247" y="3269"/>
                  </a:lnTo>
                  <a:cubicBezTo>
                    <a:pt x="7341" y="3363"/>
                    <a:pt x="7404" y="3395"/>
                    <a:pt x="7499" y="3395"/>
                  </a:cubicBezTo>
                  <a:cubicBezTo>
                    <a:pt x="7562" y="3395"/>
                    <a:pt x="7688" y="3363"/>
                    <a:pt x="7719" y="3269"/>
                  </a:cubicBezTo>
                  <a:cubicBezTo>
                    <a:pt x="7845" y="3174"/>
                    <a:pt x="7845" y="2922"/>
                    <a:pt x="7719" y="2796"/>
                  </a:cubicBezTo>
                  <a:lnTo>
                    <a:pt x="7499" y="2576"/>
                  </a:lnTo>
                  <a:lnTo>
                    <a:pt x="7971" y="2103"/>
                  </a:lnTo>
                  <a:close/>
                  <a:moveTo>
                    <a:pt x="3592" y="6482"/>
                  </a:moveTo>
                  <a:cubicBezTo>
                    <a:pt x="4038" y="6839"/>
                    <a:pt x="4596" y="7084"/>
                    <a:pt x="5213" y="7084"/>
                  </a:cubicBezTo>
                  <a:cubicBezTo>
                    <a:pt x="5250" y="7084"/>
                    <a:pt x="5288" y="7083"/>
                    <a:pt x="5325" y="7081"/>
                  </a:cubicBezTo>
                  <a:cubicBezTo>
                    <a:pt x="5797" y="7081"/>
                    <a:pt x="6239" y="7175"/>
                    <a:pt x="6554" y="7459"/>
                  </a:cubicBezTo>
                  <a:lnTo>
                    <a:pt x="3277" y="10735"/>
                  </a:lnTo>
                  <a:cubicBezTo>
                    <a:pt x="2993" y="11003"/>
                    <a:pt x="2639" y="11137"/>
                    <a:pt x="2285" y="11137"/>
                  </a:cubicBezTo>
                  <a:cubicBezTo>
                    <a:pt x="1930" y="11137"/>
                    <a:pt x="1576" y="11003"/>
                    <a:pt x="1292" y="10735"/>
                  </a:cubicBezTo>
                  <a:cubicBezTo>
                    <a:pt x="757" y="10168"/>
                    <a:pt x="757" y="9318"/>
                    <a:pt x="1292" y="8751"/>
                  </a:cubicBezTo>
                  <a:lnTo>
                    <a:pt x="3592" y="6482"/>
                  </a:lnTo>
                  <a:close/>
                  <a:moveTo>
                    <a:pt x="8582" y="0"/>
                  </a:moveTo>
                  <a:cubicBezTo>
                    <a:pt x="8318" y="0"/>
                    <a:pt x="8050" y="103"/>
                    <a:pt x="7845" y="307"/>
                  </a:cubicBezTo>
                  <a:cubicBezTo>
                    <a:pt x="7656" y="496"/>
                    <a:pt x="7530" y="780"/>
                    <a:pt x="7530" y="1032"/>
                  </a:cubicBezTo>
                  <a:cubicBezTo>
                    <a:pt x="7530" y="1189"/>
                    <a:pt x="7562" y="1347"/>
                    <a:pt x="7656" y="1473"/>
                  </a:cubicBezTo>
                  <a:lnTo>
                    <a:pt x="6869" y="2261"/>
                  </a:lnTo>
                  <a:lnTo>
                    <a:pt x="4884" y="4245"/>
                  </a:lnTo>
                  <a:lnTo>
                    <a:pt x="820" y="8278"/>
                  </a:lnTo>
                  <a:cubicBezTo>
                    <a:pt x="1" y="9097"/>
                    <a:pt x="1" y="10420"/>
                    <a:pt x="820" y="11240"/>
                  </a:cubicBezTo>
                  <a:cubicBezTo>
                    <a:pt x="1229" y="11649"/>
                    <a:pt x="1796" y="11838"/>
                    <a:pt x="2300" y="11838"/>
                  </a:cubicBezTo>
                  <a:cubicBezTo>
                    <a:pt x="2836" y="11838"/>
                    <a:pt x="3340" y="11649"/>
                    <a:pt x="3750" y="11240"/>
                  </a:cubicBezTo>
                  <a:lnTo>
                    <a:pt x="10555" y="4434"/>
                  </a:lnTo>
                  <a:cubicBezTo>
                    <a:pt x="10712" y="4497"/>
                    <a:pt x="10838" y="4560"/>
                    <a:pt x="10996" y="4560"/>
                  </a:cubicBezTo>
                  <a:cubicBezTo>
                    <a:pt x="11279" y="4560"/>
                    <a:pt x="11531" y="4434"/>
                    <a:pt x="11752" y="4245"/>
                  </a:cubicBezTo>
                  <a:cubicBezTo>
                    <a:pt x="11941" y="4025"/>
                    <a:pt x="12067" y="3773"/>
                    <a:pt x="12067" y="3489"/>
                  </a:cubicBezTo>
                  <a:cubicBezTo>
                    <a:pt x="12067" y="3206"/>
                    <a:pt x="11941" y="2922"/>
                    <a:pt x="11752" y="2733"/>
                  </a:cubicBezTo>
                  <a:lnTo>
                    <a:pt x="9294" y="307"/>
                  </a:lnTo>
                  <a:cubicBezTo>
                    <a:pt x="9105" y="103"/>
                    <a:pt x="8846" y="0"/>
                    <a:pt x="85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3" name="Google Shape;9973;p67"/>
            <p:cNvSpPr/>
            <p:nvPr/>
          </p:nvSpPr>
          <p:spPr>
            <a:xfrm>
              <a:off x="-26900250" y="216477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cubicBezTo>
                    <a:pt x="536" y="725"/>
                    <a:pt x="693" y="568"/>
                    <a:pt x="693" y="379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4" name="Google Shape;9974;p67"/>
            <p:cNvSpPr/>
            <p:nvPr/>
          </p:nvSpPr>
          <p:spPr>
            <a:xfrm>
              <a:off x="-26938075" y="2177375"/>
              <a:ext cx="18150" cy="16575"/>
            </a:xfrm>
            <a:custGeom>
              <a:avLst/>
              <a:gdLst/>
              <a:ahLst/>
              <a:cxnLst/>
              <a:rect l="l" t="t" r="r" b="b"/>
              <a:pathLst>
                <a:path w="726" h="663" extrusionOk="0">
                  <a:moveTo>
                    <a:pt x="375" y="1"/>
                  </a:moveTo>
                  <a:cubicBezTo>
                    <a:pt x="292" y="1"/>
                    <a:pt x="206" y="32"/>
                    <a:pt x="127" y="95"/>
                  </a:cubicBezTo>
                  <a:cubicBezTo>
                    <a:pt x="1" y="221"/>
                    <a:pt x="1" y="442"/>
                    <a:pt x="127" y="568"/>
                  </a:cubicBezTo>
                  <a:cubicBezTo>
                    <a:pt x="190" y="631"/>
                    <a:pt x="277" y="662"/>
                    <a:pt x="363" y="662"/>
                  </a:cubicBezTo>
                  <a:cubicBezTo>
                    <a:pt x="450" y="662"/>
                    <a:pt x="536" y="631"/>
                    <a:pt x="599" y="568"/>
                  </a:cubicBezTo>
                  <a:cubicBezTo>
                    <a:pt x="725" y="442"/>
                    <a:pt x="725" y="221"/>
                    <a:pt x="599" y="95"/>
                  </a:cubicBezTo>
                  <a:cubicBezTo>
                    <a:pt x="536" y="32"/>
                    <a:pt x="458" y="1"/>
                    <a:pt x="3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75" name="Google Shape;9975;p67"/>
          <p:cNvGrpSpPr/>
          <p:nvPr/>
        </p:nvGrpSpPr>
        <p:grpSpPr>
          <a:xfrm>
            <a:off x="6669761" y="2009294"/>
            <a:ext cx="310792" cy="353180"/>
            <a:chOff x="-26970350" y="2332550"/>
            <a:chExt cx="259925" cy="29537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976" name="Google Shape;9976;p67"/>
            <p:cNvSpPr/>
            <p:nvPr/>
          </p:nvSpPr>
          <p:spPr>
            <a:xfrm>
              <a:off x="-26970350" y="2332550"/>
              <a:ext cx="259925" cy="295375"/>
            </a:xfrm>
            <a:custGeom>
              <a:avLst/>
              <a:gdLst/>
              <a:ahLst/>
              <a:cxnLst/>
              <a:rect l="l" t="t" r="r" b="b"/>
              <a:pathLst>
                <a:path w="10397" h="11815" extrusionOk="0">
                  <a:moveTo>
                    <a:pt x="6963" y="662"/>
                  </a:moveTo>
                  <a:cubicBezTo>
                    <a:pt x="7152" y="662"/>
                    <a:pt x="7404" y="693"/>
                    <a:pt x="7593" y="756"/>
                  </a:cubicBezTo>
                  <a:cubicBezTo>
                    <a:pt x="8538" y="977"/>
                    <a:pt x="9294" y="1733"/>
                    <a:pt x="9515" y="2646"/>
                  </a:cubicBezTo>
                  <a:cubicBezTo>
                    <a:pt x="9672" y="3466"/>
                    <a:pt x="9483" y="4285"/>
                    <a:pt x="8979" y="4946"/>
                  </a:cubicBezTo>
                  <a:cubicBezTo>
                    <a:pt x="8475" y="5639"/>
                    <a:pt x="8160" y="6522"/>
                    <a:pt x="8160" y="7467"/>
                  </a:cubicBezTo>
                  <a:lnTo>
                    <a:pt x="8160" y="10208"/>
                  </a:lnTo>
                  <a:cubicBezTo>
                    <a:pt x="8160" y="10712"/>
                    <a:pt x="7719" y="11090"/>
                    <a:pt x="7246" y="11090"/>
                  </a:cubicBezTo>
                  <a:cubicBezTo>
                    <a:pt x="6742" y="11090"/>
                    <a:pt x="6333" y="10680"/>
                    <a:pt x="6333" y="10208"/>
                  </a:cubicBezTo>
                  <a:lnTo>
                    <a:pt x="6333" y="8538"/>
                  </a:lnTo>
                  <a:cubicBezTo>
                    <a:pt x="6333" y="7908"/>
                    <a:pt x="5829" y="7404"/>
                    <a:pt x="5198" y="7404"/>
                  </a:cubicBezTo>
                  <a:cubicBezTo>
                    <a:pt x="4568" y="7404"/>
                    <a:pt x="4064" y="7908"/>
                    <a:pt x="4064" y="8538"/>
                  </a:cubicBezTo>
                  <a:lnTo>
                    <a:pt x="4064" y="10208"/>
                  </a:lnTo>
                  <a:cubicBezTo>
                    <a:pt x="4064" y="10712"/>
                    <a:pt x="3623" y="11090"/>
                    <a:pt x="3151" y="11090"/>
                  </a:cubicBezTo>
                  <a:cubicBezTo>
                    <a:pt x="2647" y="11090"/>
                    <a:pt x="2237" y="10680"/>
                    <a:pt x="2237" y="10208"/>
                  </a:cubicBezTo>
                  <a:lnTo>
                    <a:pt x="2237" y="7467"/>
                  </a:lnTo>
                  <a:cubicBezTo>
                    <a:pt x="2237" y="6522"/>
                    <a:pt x="1953" y="5639"/>
                    <a:pt x="1418" y="4946"/>
                  </a:cubicBezTo>
                  <a:cubicBezTo>
                    <a:pt x="914" y="4285"/>
                    <a:pt x="756" y="3466"/>
                    <a:pt x="945" y="2646"/>
                  </a:cubicBezTo>
                  <a:cubicBezTo>
                    <a:pt x="1166" y="1701"/>
                    <a:pt x="1922" y="945"/>
                    <a:pt x="2867" y="756"/>
                  </a:cubicBezTo>
                  <a:cubicBezTo>
                    <a:pt x="3056" y="693"/>
                    <a:pt x="3308" y="662"/>
                    <a:pt x="3497" y="662"/>
                  </a:cubicBezTo>
                  <a:cubicBezTo>
                    <a:pt x="4064" y="662"/>
                    <a:pt x="4600" y="819"/>
                    <a:pt x="5041" y="1134"/>
                  </a:cubicBezTo>
                  <a:cubicBezTo>
                    <a:pt x="5104" y="1166"/>
                    <a:pt x="5175" y="1181"/>
                    <a:pt x="5242" y="1181"/>
                  </a:cubicBezTo>
                  <a:cubicBezTo>
                    <a:pt x="5309" y="1181"/>
                    <a:pt x="5372" y="1166"/>
                    <a:pt x="5419" y="1134"/>
                  </a:cubicBezTo>
                  <a:cubicBezTo>
                    <a:pt x="5860" y="819"/>
                    <a:pt x="6427" y="662"/>
                    <a:pt x="6963" y="662"/>
                  </a:cubicBezTo>
                  <a:close/>
                  <a:moveTo>
                    <a:pt x="3466" y="0"/>
                  </a:moveTo>
                  <a:cubicBezTo>
                    <a:pt x="3182" y="0"/>
                    <a:pt x="2899" y="32"/>
                    <a:pt x="2678" y="63"/>
                  </a:cubicBezTo>
                  <a:cubicBezTo>
                    <a:pt x="1481" y="347"/>
                    <a:pt x="504" y="1292"/>
                    <a:pt x="221" y="2489"/>
                  </a:cubicBezTo>
                  <a:cubicBezTo>
                    <a:pt x="0" y="3497"/>
                    <a:pt x="189" y="4568"/>
                    <a:pt x="851" y="5387"/>
                  </a:cubicBezTo>
                  <a:cubicBezTo>
                    <a:pt x="1292" y="5954"/>
                    <a:pt x="1544" y="6679"/>
                    <a:pt x="1544" y="7467"/>
                  </a:cubicBezTo>
                  <a:lnTo>
                    <a:pt x="1544" y="10208"/>
                  </a:lnTo>
                  <a:cubicBezTo>
                    <a:pt x="1544" y="11090"/>
                    <a:pt x="2237" y="11814"/>
                    <a:pt x="3151" y="11814"/>
                  </a:cubicBezTo>
                  <a:cubicBezTo>
                    <a:pt x="4064" y="11814"/>
                    <a:pt x="4757" y="11090"/>
                    <a:pt x="4757" y="10208"/>
                  </a:cubicBezTo>
                  <a:lnTo>
                    <a:pt x="4757" y="8538"/>
                  </a:lnTo>
                  <a:cubicBezTo>
                    <a:pt x="4757" y="8317"/>
                    <a:pt x="4946" y="8065"/>
                    <a:pt x="5230" y="8065"/>
                  </a:cubicBezTo>
                  <a:cubicBezTo>
                    <a:pt x="5482" y="8065"/>
                    <a:pt x="5703" y="8254"/>
                    <a:pt x="5703" y="8538"/>
                  </a:cubicBezTo>
                  <a:lnTo>
                    <a:pt x="5703" y="10208"/>
                  </a:lnTo>
                  <a:cubicBezTo>
                    <a:pt x="5703" y="11090"/>
                    <a:pt x="6427" y="11814"/>
                    <a:pt x="7309" y="11814"/>
                  </a:cubicBezTo>
                  <a:cubicBezTo>
                    <a:pt x="8223" y="11814"/>
                    <a:pt x="8948" y="11090"/>
                    <a:pt x="8948" y="10208"/>
                  </a:cubicBezTo>
                  <a:lnTo>
                    <a:pt x="8948" y="7467"/>
                  </a:lnTo>
                  <a:cubicBezTo>
                    <a:pt x="8948" y="6679"/>
                    <a:pt x="9168" y="5954"/>
                    <a:pt x="9609" y="5387"/>
                  </a:cubicBezTo>
                  <a:cubicBezTo>
                    <a:pt x="10145" y="4568"/>
                    <a:pt x="10397" y="3497"/>
                    <a:pt x="10145" y="2489"/>
                  </a:cubicBezTo>
                  <a:cubicBezTo>
                    <a:pt x="9893" y="1292"/>
                    <a:pt x="8885" y="347"/>
                    <a:pt x="7719" y="63"/>
                  </a:cubicBezTo>
                  <a:cubicBezTo>
                    <a:pt x="7435" y="0"/>
                    <a:pt x="7152" y="0"/>
                    <a:pt x="6931" y="0"/>
                  </a:cubicBezTo>
                  <a:cubicBezTo>
                    <a:pt x="6333" y="0"/>
                    <a:pt x="5703" y="158"/>
                    <a:pt x="5198" y="473"/>
                  </a:cubicBezTo>
                  <a:cubicBezTo>
                    <a:pt x="4694" y="158"/>
                    <a:pt x="4064" y="0"/>
                    <a:pt x="34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7" name="Google Shape;9977;p67"/>
            <p:cNvSpPr/>
            <p:nvPr/>
          </p:nvSpPr>
          <p:spPr>
            <a:xfrm>
              <a:off x="-26831725" y="2365650"/>
              <a:ext cx="82700" cy="81900"/>
            </a:xfrm>
            <a:custGeom>
              <a:avLst/>
              <a:gdLst/>
              <a:ahLst/>
              <a:cxnLst/>
              <a:rect l="l" t="t" r="r" b="b"/>
              <a:pathLst>
                <a:path w="3308" h="3276" extrusionOk="0">
                  <a:moveTo>
                    <a:pt x="1335" y="0"/>
                  </a:moveTo>
                  <a:cubicBezTo>
                    <a:pt x="937" y="0"/>
                    <a:pt x="544" y="121"/>
                    <a:pt x="189" y="377"/>
                  </a:cubicBezTo>
                  <a:cubicBezTo>
                    <a:pt x="32" y="472"/>
                    <a:pt x="0" y="692"/>
                    <a:pt x="126" y="818"/>
                  </a:cubicBezTo>
                  <a:cubicBezTo>
                    <a:pt x="202" y="932"/>
                    <a:pt x="300" y="989"/>
                    <a:pt x="401" y="989"/>
                  </a:cubicBezTo>
                  <a:cubicBezTo>
                    <a:pt x="468" y="989"/>
                    <a:pt x="536" y="963"/>
                    <a:pt x="599" y="913"/>
                  </a:cubicBezTo>
                  <a:cubicBezTo>
                    <a:pt x="818" y="753"/>
                    <a:pt x="1075" y="669"/>
                    <a:pt x="1331" y="669"/>
                  </a:cubicBezTo>
                  <a:cubicBezTo>
                    <a:pt x="1479" y="669"/>
                    <a:pt x="1626" y="698"/>
                    <a:pt x="1764" y="755"/>
                  </a:cubicBezTo>
                  <a:cubicBezTo>
                    <a:pt x="2174" y="913"/>
                    <a:pt x="2457" y="1196"/>
                    <a:pt x="2520" y="1574"/>
                  </a:cubicBezTo>
                  <a:cubicBezTo>
                    <a:pt x="2646" y="1984"/>
                    <a:pt x="2520" y="2394"/>
                    <a:pt x="2300" y="2709"/>
                  </a:cubicBezTo>
                  <a:cubicBezTo>
                    <a:pt x="2174" y="2866"/>
                    <a:pt x="2205" y="3087"/>
                    <a:pt x="2331" y="3181"/>
                  </a:cubicBezTo>
                  <a:cubicBezTo>
                    <a:pt x="2394" y="3244"/>
                    <a:pt x="2489" y="3276"/>
                    <a:pt x="2520" y="3276"/>
                  </a:cubicBezTo>
                  <a:cubicBezTo>
                    <a:pt x="2646" y="3276"/>
                    <a:pt x="2709" y="3244"/>
                    <a:pt x="2804" y="3150"/>
                  </a:cubicBezTo>
                  <a:cubicBezTo>
                    <a:pt x="3182" y="2677"/>
                    <a:pt x="3308" y="2047"/>
                    <a:pt x="3151" y="1417"/>
                  </a:cubicBezTo>
                  <a:cubicBezTo>
                    <a:pt x="3119" y="818"/>
                    <a:pt x="2646" y="377"/>
                    <a:pt x="2048" y="125"/>
                  </a:cubicBezTo>
                  <a:cubicBezTo>
                    <a:pt x="1813" y="43"/>
                    <a:pt x="1573" y="0"/>
                    <a:pt x="13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78" name="Google Shape;9978;p67"/>
          <p:cNvGrpSpPr/>
          <p:nvPr/>
        </p:nvGrpSpPr>
        <p:grpSpPr>
          <a:xfrm>
            <a:off x="6649046" y="2482059"/>
            <a:ext cx="352223" cy="290077"/>
            <a:chOff x="-26986100" y="2735800"/>
            <a:chExt cx="294575" cy="24260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979" name="Google Shape;9979;p67"/>
            <p:cNvSpPr/>
            <p:nvPr/>
          </p:nvSpPr>
          <p:spPr>
            <a:xfrm>
              <a:off x="-26986100" y="2735800"/>
              <a:ext cx="294575" cy="242600"/>
            </a:xfrm>
            <a:custGeom>
              <a:avLst/>
              <a:gdLst/>
              <a:ahLst/>
              <a:cxnLst/>
              <a:rect l="l" t="t" r="r" b="b"/>
              <a:pathLst>
                <a:path w="11783" h="9704" extrusionOk="0">
                  <a:moveTo>
                    <a:pt x="3781" y="757"/>
                  </a:moveTo>
                  <a:cubicBezTo>
                    <a:pt x="3970" y="757"/>
                    <a:pt x="4127" y="914"/>
                    <a:pt x="4127" y="1103"/>
                  </a:cubicBezTo>
                  <a:lnTo>
                    <a:pt x="4127" y="1481"/>
                  </a:lnTo>
                  <a:lnTo>
                    <a:pt x="3434" y="1481"/>
                  </a:lnTo>
                  <a:lnTo>
                    <a:pt x="3434" y="1103"/>
                  </a:lnTo>
                  <a:cubicBezTo>
                    <a:pt x="3434" y="914"/>
                    <a:pt x="3592" y="757"/>
                    <a:pt x="3781" y="757"/>
                  </a:cubicBezTo>
                  <a:close/>
                  <a:moveTo>
                    <a:pt x="9137" y="2804"/>
                  </a:moveTo>
                  <a:cubicBezTo>
                    <a:pt x="9515" y="2836"/>
                    <a:pt x="9924" y="3088"/>
                    <a:pt x="10082" y="3466"/>
                  </a:cubicBezTo>
                  <a:lnTo>
                    <a:pt x="10932" y="5608"/>
                  </a:lnTo>
                  <a:lnTo>
                    <a:pt x="9357" y="5608"/>
                  </a:lnTo>
                  <a:cubicBezTo>
                    <a:pt x="9168" y="5608"/>
                    <a:pt x="9010" y="5451"/>
                    <a:pt x="9010" y="5262"/>
                  </a:cubicBezTo>
                  <a:lnTo>
                    <a:pt x="9010" y="2804"/>
                  </a:lnTo>
                  <a:close/>
                  <a:moveTo>
                    <a:pt x="6522" y="2143"/>
                  </a:moveTo>
                  <a:cubicBezTo>
                    <a:pt x="6742" y="2143"/>
                    <a:pt x="6900" y="2300"/>
                    <a:pt x="6900" y="2489"/>
                  </a:cubicBezTo>
                  <a:lnTo>
                    <a:pt x="6900" y="6301"/>
                  </a:lnTo>
                  <a:lnTo>
                    <a:pt x="630" y="6301"/>
                  </a:lnTo>
                  <a:lnTo>
                    <a:pt x="630" y="2489"/>
                  </a:lnTo>
                  <a:cubicBezTo>
                    <a:pt x="630" y="2300"/>
                    <a:pt x="788" y="2143"/>
                    <a:pt x="977" y="2143"/>
                  </a:cubicBezTo>
                  <a:close/>
                  <a:moveTo>
                    <a:pt x="6900" y="7026"/>
                  </a:moveTo>
                  <a:lnTo>
                    <a:pt x="6900" y="8412"/>
                  </a:lnTo>
                  <a:lnTo>
                    <a:pt x="3340" y="8412"/>
                  </a:lnTo>
                  <a:cubicBezTo>
                    <a:pt x="3182" y="8003"/>
                    <a:pt x="2836" y="7688"/>
                    <a:pt x="2363" y="7688"/>
                  </a:cubicBezTo>
                  <a:cubicBezTo>
                    <a:pt x="1890" y="7688"/>
                    <a:pt x="1544" y="7971"/>
                    <a:pt x="1386" y="8412"/>
                  </a:cubicBezTo>
                  <a:lnTo>
                    <a:pt x="977" y="8412"/>
                  </a:lnTo>
                  <a:cubicBezTo>
                    <a:pt x="788" y="8412"/>
                    <a:pt x="630" y="8255"/>
                    <a:pt x="630" y="8034"/>
                  </a:cubicBezTo>
                  <a:lnTo>
                    <a:pt x="630" y="7026"/>
                  </a:lnTo>
                  <a:close/>
                  <a:moveTo>
                    <a:pt x="8349" y="2836"/>
                  </a:moveTo>
                  <a:lnTo>
                    <a:pt x="8349" y="5293"/>
                  </a:lnTo>
                  <a:cubicBezTo>
                    <a:pt x="8349" y="5892"/>
                    <a:pt x="8821" y="6301"/>
                    <a:pt x="9357" y="6301"/>
                  </a:cubicBezTo>
                  <a:lnTo>
                    <a:pt x="11090" y="6301"/>
                  </a:lnTo>
                  <a:lnTo>
                    <a:pt x="11090" y="7026"/>
                  </a:lnTo>
                  <a:lnTo>
                    <a:pt x="10743" y="7026"/>
                  </a:lnTo>
                  <a:cubicBezTo>
                    <a:pt x="10554" y="7026"/>
                    <a:pt x="10397" y="7184"/>
                    <a:pt x="10397" y="7373"/>
                  </a:cubicBezTo>
                  <a:cubicBezTo>
                    <a:pt x="10397" y="7562"/>
                    <a:pt x="10554" y="7719"/>
                    <a:pt x="10743" y="7719"/>
                  </a:cubicBezTo>
                  <a:lnTo>
                    <a:pt x="11090" y="7719"/>
                  </a:lnTo>
                  <a:lnTo>
                    <a:pt x="11090" y="8097"/>
                  </a:lnTo>
                  <a:cubicBezTo>
                    <a:pt x="11090" y="8255"/>
                    <a:pt x="10932" y="8412"/>
                    <a:pt x="10743" y="8412"/>
                  </a:cubicBezTo>
                  <a:lnTo>
                    <a:pt x="10365" y="8412"/>
                  </a:lnTo>
                  <a:cubicBezTo>
                    <a:pt x="10208" y="8003"/>
                    <a:pt x="9830" y="7688"/>
                    <a:pt x="9357" y="7688"/>
                  </a:cubicBezTo>
                  <a:cubicBezTo>
                    <a:pt x="8947" y="7688"/>
                    <a:pt x="8538" y="7971"/>
                    <a:pt x="8380" y="8412"/>
                  </a:cubicBezTo>
                  <a:lnTo>
                    <a:pt x="7593" y="8412"/>
                  </a:lnTo>
                  <a:lnTo>
                    <a:pt x="7593" y="2836"/>
                  </a:lnTo>
                  <a:close/>
                  <a:moveTo>
                    <a:pt x="2363" y="8349"/>
                  </a:moveTo>
                  <a:cubicBezTo>
                    <a:pt x="2552" y="8349"/>
                    <a:pt x="2709" y="8507"/>
                    <a:pt x="2709" y="8727"/>
                  </a:cubicBezTo>
                  <a:cubicBezTo>
                    <a:pt x="2709" y="8916"/>
                    <a:pt x="2552" y="9074"/>
                    <a:pt x="2363" y="9074"/>
                  </a:cubicBezTo>
                  <a:cubicBezTo>
                    <a:pt x="2174" y="9074"/>
                    <a:pt x="2016" y="8916"/>
                    <a:pt x="2016" y="8727"/>
                  </a:cubicBezTo>
                  <a:cubicBezTo>
                    <a:pt x="2016" y="8507"/>
                    <a:pt x="2174" y="8349"/>
                    <a:pt x="2363" y="8349"/>
                  </a:cubicBezTo>
                  <a:close/>
                  <a:moveTo>
                    <a:pt x="9326" y="8349"/>
                  </a:moveTo>
                  <a:cubicBezTo>
                    <a:pt x="9515" y="8349"/>
                    <a:pt x="9672" y="8507"/>
                    <a:pt x="9672" y="8727"/>
                  </a:cubicBezTo>
                  <a:cubicBezTo>
                    <a:pt x="9672" y="8916"/>
                    <a:pt x="9515" y="9074"/>
                    <a:pt x="9326" y="9074"/>
                  </a:cubicBezTo>
                  <a:cubicBezTo>
                    <a:pt x="9137" y="9074"/>
                    <a:pt x="8979" y="8916"/>
                    <a:pt x="8979" y="8727"/>
                  </a:cubicBezTo>
                  <a:cubicBezTo>
                    <a:pt x="8979" y="8507"/>
                    <a:pt x="9137" y="8349"/>
                    <a:pt x="9326" y="8349"/>
                  </a:cubicBezTo>
                  <a:close/>
                  <a:moveTo>
                    <a:pt x="3781" y="1"/>
                  </a:moveTo>
                  <a:cubicBezTo>
                    <a:pt x="3182" y="1"/>
                    <a:pt x="2741" y="473"/>
                    <a:pt x="2741" y="1040"/>
                  </a:cubicBezTo>
                  <a:lnTo>
                    <a:pt x="2741" y="1387"/>
                  </a:lnTo>
                  <a:lnTo>
                    <a:pt x="1008" y="1387"/>
                  </a:lnTo>
                  <a:cubicBezTo>
                    <a:pt x="441" y="1387"/>
                    <a:pt x="0" y="1859"/>
                    <a:pt x="0" y="2395"/>
                  </a:cubicBezTo>
                  <a:lnTo>
                    <a:pt x="0" y="7971"/>
                  </a:lnTo>
                  <a:cubicBezTo>
                    <a:pt x="0" y="8538"/>
                    <a:pt x="473" y="8979"/>
                    <a:pt x="1008" y="8979"/>
                  </a:cubicBezTo>
                  <a:lnTo>
                    <a:pt x="1418" y="8979"/>
                  </a:lnTo>
                  <a:cubicBezTo>
                    <a:pt x="1575" y="9389"/>
                    <a:pt x="1922" y="9704"/>
                    <a:pt x="2394" y="9704"/>
                  </a:cubicBezTo>
                  <a:cubicBezTo>
                    <a:pt x="2867" y="9704"/>
                    <a:pt x="3214" y="9420"/>
                    <a:pt x="3371" y="8979"/>
                  </a:cubicBezTo>
                  <a:lnTo>
                    <a:pt x="8380" y="8979"/>
                  </a:lnTo>
                  <a:cubicBezTo>
                    <a:pt x="8538" y="9389"/>
                    <a:pt x="8916" y="9704"/>
                    <a:pt x="9389" y="9704"/>
                  </a:cubicBezTo>
                  <a:cubicBezTo>
                    <a:pt x="9798" y="9704"/>
                    <a:pt x="10208" y="9420"/>
                    <a:pt x="10365" y="8979"/>
                  </a:cubicBezTo>
                  <a:lnTo>
                    <a:pt x="10743" y="8979"/>
                  </a:lnTo>
                  <a:cubicBezTo>
                    <a:pt x="11342" y="8979"/>
                    <a:pt x="11783" y="8507"/>
                    <a:pt x="11783" y="7971"/>
                  </a:cubicBezTo>
                  <a:lnTo>
                    <a:pt x="11783" y="6144"/>
                  </a:lnTo>
                  <a:cubicBezTo>
                    <a:pt x="11783" y="6112"/>
                    <a:pt x="11783" y="5986"/>
                    <a:pt x="11720" y="5892"/>
                  </a:cubicBezTo>
                  <a:cubicBezTo>
                    <a:pt x="11688" y="5766"/>
                    <a:pt x="11688" y="5671"/>
                    <a:pt x="11657" y="5577"/>
                  </a:cubicBezTo>
                  <a:lnTo>
                    <a:pt x="10712" y="3214"/>
                  </a:lnTo>
                  <a:cubicBezTo>
                    <a:pt x="10428" y="2521"/>
                    <a:pt x="9798" y="2080"/>
                    <a:pt x="9105" y="2080"/>
                  </a:cubicBezTo>
                  <a:lnTo>
                    <a:pt x="7530" y="2080"/>
                  </a:lnTo>
                  <a:cubicBezTo>
                    <a:pt x="7372" y="1702"/>
                    <a:pt x="6994" y="1387"/>
                    <a:pt x="6522" y="1387"/>
                  </a:cubicBezTo>
                  <a:lnTo>
                    <a:pt x="4789" y="1387"/>
                  </a:lnTo>
                  <a:lnTo>
                    <a:pt x="4789" y="1040"/>
                  </a:lnTo>
                  <a:cubicBezTo>
                    <a:pt x="4789" y="442"/>
                    <a:pt x="4316" y="1"/>
                    <a:pt x="37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0" name="Google Shape;9980;p67"/>
            <p:cNvSpPr/>
            <p:nvPr/>
          </p:nvSpPr>
          <p:spPr>
            <a:xfrm>
              <a:off x="-26927050" y="2805900"/>
              <a:ext cx="70925" cy="70900"/>
            </a:xfrm>
            <a:custGeom>
              <a:avLst/>
              <a:gdLst/>
              <a:ahLst/>
              <a:cxnLst/>
              <a:rect l="l" t="t" r="r" b="b"/>
              <a:pathLst>
                <a:path w="2837" h="2836" extrusionOk="0">
                  <a:moveTo>
                    <a:pt x="1419" y="0"/>
                  </a:moveTo>
                  <a:cubicBezTo>
                    <a:pt x="1230" y="0"/>
                    <a:pt x="1072" y="158"/>
                    <a:pt x="1072" y="347"/>
                  </a:cubicBezTo>
                  <a:lnTo>
                    <a:pt x="1072" y="1072"/>
                  </a:lnTo>
                  <a:lnTo>
                    <a:pt x="347" y="1072"/>
                  </a:lnTo>
                  <a:cubicBezTo>
                    <a:pt x="158" y="1072"/>
                    <a:pt x="1" y="1229"/>
                    <a:pt x="1" y="1418"/>
                  </a:cubicBezTo>
                  <a:cubicBezTo>
                    <a:pt x="1" y="1607"/>
                    <a:pt x="158" y="1765"/>
                    <a:pt x="347" y="1765"/>
                  </a:cubicBezTo>
                  <a:lnTo>
                    <a:pt x="1072" y="1765"/>
                  </a:lnTo>
                  <a:lnTo>
                    <a:pt x="1072" y="2489"/>
                  </a:lnTo>
                  <a:cubicBezTo>
                    <a:pt x="1072" y="2678"/>
                    <a:pt x="1230" y="2836"/>
                    <a:pt x="1419" y="2836"/>
                  </a:cubicBezTo>
                  <a:cubicBezTo>
                    <a:pt x="1608" y="2836"/>
                    <a:pt x="1765" y="2678"/>
                    <a:pt x="1765" y="2489"/>
                  </a:cubicBezTo>
                  <a:lnTo>
                    <a:pt x="1765" y="1765"/>
                  </a:lnTo>
                  <a:lnTo>
                    <a:pt x="2490" y="1765"/>
                  </a:lnTo>
                  <a:cubicBezTo>
                    <a:pt x="2679" y="1765"/>
                    <a:pt x="2836" y="1607"/>
                    <a:pt x="2836" y="1418"/>
                  </a:cubicBezTo>
                  <a:cubicBezTo>
                    <a:pt x="2836" y="1229"/>
                    <a:pt x="2679" y="1072"/>
                    <a:pt x="2490" y="1072"/>
                  </a:cubicBezTo>
                  <a:lnTo>
                    <a:pt x="1765" y="1072"/>
                  </a:lnTo>
                  <a:lnTo>
                    <a:pt x="1765" y="347"/>
                  </a:lnTo>
                  <a:cubicBezTo>
                    <a:pt x="1765" y="158"/>
                    <a:pt x="1608" y="0"/>
                    <a:pt x="14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81" name="Google Shape;9981;p67"/>
          <p:cNvSpPr/>
          <p:nvPr/>
        </p:nvSpPr>
        <p:spPr>
          <a:xfrm>
            <a:off x="5308694" y="2891857"/>
            <a:ext cx="353180" cy="353180"/>
          </a:xfrm>
          <a:custGeom>
            <a:avLst/>
            <a:gdLst/>
            <a:ahLst/>
            <a:cxnLst/>
            <a:rect l="l" t="t" r="r" b="b"/>
            <a:pathLst>
              <a:path w="11815" h="11815" extrusionOk="0">
                <a:moveTo>
                  <a:pt x="6270" y="662"/>
                </a:moveTo>
                <a:lnTo>
                  <a:pt x="6270" y="2048"/>
                </a:lnTo>
                <a:cubicBezTo>
                  <a:pt x="6270" y="2678"/>
                  <a:pt x="6616" y="3245"/>
                  <a:pt x="7247" y="3497"/>
                </a:cubicBezTo>
                <a:cubicBezTo>
                  <a:pt x="7467" y="3623"/>
                  <a:pt x="7625" y="3875"/>
                  <a:pt x="7625" y="4127"/>
                </a:cubicBezTo>
                <a:cubicBezTo>
                  <a:pt x="7625" y="4537"/>
                  <a:pt x="7310" y="4852"/>
                  <a:pt x="6931" y="4852"/>
                </a:cubicBezTo>
                <a:cubicBezTo>
                  <a:pt x="6711" y="4852"/>
                  <a:pt x="6522" y="4758"/>
                  <a:pt x="6396" y="4600"/>
                </a:cubicBezTo>
                <a:cubicBezTo>
                  <a:pt x="6301" y="4443"/>
                  <a:pt x="6081" y="4380"/>
                  <a:pt x="5892" y="4380"/>
                </a:cubicBezTo>
                <a:cubicBezTo>
                  <a:pt x="5703" y="4380"/>
                  <a:pt x="5514" y="4443"/>
                  <a:pt x="5388" y="4600"/>
                </a:cubicBezTo>
                <a:cubicBezTo>
                  <a:pt x="5262" y="4758"/>
                  <a:pt x="5073" y="4852"/>
                  <a:pt x="4884" y="4852"/>
                </a:cubicBezTo>
                <a:cubicBezTo>
                  <a:pt x="4663" y="4852"/>
                  <a:pt x="4474" y="4758"/>
                  <a:pt x="4348" y="4600"/>
                </a:cubicBezTo>
                <a:cubicBezTo>
                  <a:pt x="4254" y="4443"/>
                  <a:pt x="4159" y="4285"/>
                  <a:pt x="4159" y="4096"/>
                </a:cubicBezTo>
                <a:cubicBezTo>
                  <a:pt x="4159" y="3875"/>
                  <a:pt x="4348" y="3623"/>
                  <a:pt x="4600" y="3497"/>
                </a:cubicBezTo>
                <a:cubicBezTo>
                  <a:pt x="5136" y="3277"/>
                  <a:pt x="5545" y="2647"/>
                  <a:pt x="5545" y="1922"/>
                </a:cubicBezTo>
                <a:lnTo>
                  <a:pt x="5545" y="662"/>
                </a:lnTo>
                <a:close/>
                <a:moveTo>
                  <a:pt x="6963" y="788"/>
                </a:moveTo>
                <a:cubicBezTo>
                  <a:pt x="7940" y="977"/>
                  <a:pt x="8885" y="1513"/>
                  <a:pt x="9609" y="2206"/>
                </a:cubicBezTo>
                <a:cubicBezTo>
                  <a:pt x="10586" y="3182"/>
                  <a:pt x="11153" y="4506"/>
                  <a:pt x="11153" y="5923"/>
                </a:cubicBezTo>
                <a:cubicBezTo>
                  <a:pt x="11122" y="7278"/>
                  <a:pt x="10586" y="8633"/>
                  <a:pt x="9609" y="9609"/>
                </a:cubicBezTo>
                <a:cubicBezTo>
                  <a:pt x="8853" y="10365"/>
                  <a:pt x="7940" y="10838"/>
                  <a:pt x="6963" y="11027"/>
                </a:cubicBezTo>
                <a:lnTo>
                  <a:pt x="6963" y="9735"/>
                </a:lnTo>
                <a:cubicBezTo>
                  <a:pt x="6963" y="9357"/>
                  <a:pt x="7215" y="9074"/>
                  <a:pt x="7562" y="8916"/>
                </a:cubicBezTo>
                <a:cubicBezTo>
                  <a:pt x="8034" y="8664"/>
                  <a:pt x="8349" y="8192"/>
                  <a:pt x="8349" y="7656"/>
                </a:cubicBezTo>
                <a:cubicBezTo>
                  <a:pt x="8349" y="6900"/>
                  <a:pt x="7719" y="6270"/>
                  <a:pt x="6963" y="6270"/>
                </a:cubicBezTo>
                <a:cubicBezTo>
                  <a:pt x="6585" y="6270"/>
                  <a:pt x="6175" y="6427"/>
                  <a:pt x="5955" y="6742"/>
                </a:cubicBezTo>
                <a:cubicBezTo>
                  <a:pt x="5671" y="6427"/>
                  <a:pt x="5325" y="6270"/>
                  <a:pt x="4915" y="6270"/>
                </a:cubicBezTo>
                <a:cubicBezTo>
                  <a:pt x="4537" y="6270"/>
                  <a:pt x="4159" y="6427"/>
                  <a:pt x="3907" y="6711"/>
                </a:cubicBezTo>
                <a:cubicBezTo>
                  <a:pt x="3623" y="6963"/>
                  <a:pt x="3497" y="7372"/>
                  <a:pt x="3529" y="7751"/>
                </a:cubicBezTo>
                <a:cubicBezTo>
                  <a:pt x="3592" y="8286"/>
                  <a:pt x="3907" y="8696"/>
                  <a:pt x="4380" y="8948"/>
                </a:cubicBezTo>
                <a:cubicBezTo>
                  <a:pt x="4695" y="9105"/>
                  <a:pt x="4915" y="9483"/>
                  <a:pt x="4915" y="9924"/>
                </a:cubicBezTo>
                <a:lnTo>
                  <a:pt x="4915" y="11059"/>
                </a:lnTo>
                <a:cubicBezTo>
                  <a:pt x="3939" y="10870"/>
                  <a:pt x="2993" y="10365"/>
                  <a:pt x="2269" y="9641"/>
                </a:cubicBezTo>
                <a:cubicBezTo>
                  <a:pt x="1292" y="8664"/>
                  <a:pt x="757" y="7372"/>
                  <a:pt x="757" y="5955"/>
                </a:cubicBezTo>
                <a:cubicBezTo>
                  <a:pt x="757" y="4569"/>
                  <a:pt x="1292" y="3214"/>
                  <a:pt x="2269" y="2237"/>
                </a:cubicBezTo>
                <a:cubicBezTo>
                  <a:pt x="3025" y="1481"/>
                  <a:pt x="3939" y="1040"/>
                  <a:pt x="4915" y="819"/>
                </a:cubicBezTo>
                <a:lnTo>
                  <a:pt x="4915" y="1985"/>
                </a:lnTo>
                <a:cubicBezTo>
                  <a:pt x="4915" y="2395"/>
                  <a:pt x="4695" y="2804"/>
                  <a:pt x="4380" y="2962"/>
                </a:cubicBezTo>
                <a:cubicBezTo>
                  <a:pt x="3907" y="3151"/>
                  <a:pt x="3592" y="3623"/>
                  <a:pt x="3529" y="4127"/>
                </a:cubicBezTo>
                <a:cubicBezTo>
                  <a:pt x="3497" y="4537"/>
                  <a:pt x="3655" y="4884"/>
                  <a:pt x="3907" y="5199"/>
                </a:cubicBezTo>
                <a:cubicBezTo>
                  <a:pt x="4159" y="5482"/>
                  <a:pt x="4537" y="5640"/>
                  <a:pt x="4915" y="5640"/>
                </a:cubicBezTo>
                <a:cubicBezTo>
                  <a:pt x="5325" y="5640"/>
                  <a:pt x="5703" y="5482"/>
                  <a:pt x="5955" y="5167"/>
                </a:cubicBezTo>
                <a:cubicBezTo>
                  <a:pt x="6207" y="5482"/>
                  <a:pt x="6585" y="5640"/>
                  <a:pt x="6963" y="5640"/>
                </a:cubicBezTo>
                <a:cubicBezTo>
                  <a:pt x="7719" y="5640"/>
                  <a:pt x="8349" y="5010"/>
                  <a:pt x="8349" y="4253"/>
                </a:cubicBezTo>
                <a:cubicBezTo>
                  <a:pt x="8349" y="3749"/>
                  <a:pt x="8034" y="3245"/>
                  <a:pt x="7562" y="2993"/>
                </a:cubicBezTo>
                <a:cubicBezTo>
                  <a:pt x="7152" y="2804"/>
                  <a:pt x="6963" y="2489"/>
                  <a:pt x="6963" y="2174"/>
                </a:cubicBezTo>
                <a:lnTo>
                  <a:pt x="6963" y="788"/>
                </a:lnTo>
                <a:close/>
                <a:moveTo>
                  <a:pt x="6931" y="6900"/>
                </a:moveTo>
                <a:cubicBezTo>
                  <a:pt x="7310" y="6900"/>
                  <a:pt x="7625" y="7215"/>
                  <a:pt x="7625" y="7593"/>
                </a:cubicBezTo>
                <a:cubicBezTo>
                  <a:pt x="7625" y="7877"/>
                  <a:pt x="7467" y="8129"/>
                  <a:pt x="7247" y="8223"/>
                </a:cubicBezTo>
                <a:cubicBezTo>
                  <a:pt x="6616" y="8538"/>
                  <a:pt x="6270" y="9105"/>
                  <a:pt x="6270" y="9735"/>
                </a:cubicBezTo>
                <a:lnTo>
                  <a:pt x="6270" y="11090"/>
                </a:lnTo>
                <a:lnTo>
                  <a:pt x="5545" y="11090"/>
                </a:lnTo>
                <a:lnTo>
                  <a:pt x="5545" y="9861"/>
                </a:lnTo>
                <a:cubicBezTo>
                  <a:pt x="5545" y="9137"/>
                  <a:pt x="5136" y="8507"/>
                  <a:pt x="4600" y="8223"/>
                </a:cubicBezTo>
                <a:cubicBezTo>
                  <a:pt x="4348" y="8129"/>
                  <a:pt x="4191" y="7877"/>
                  <a:pt x="4159" y="7656"/>
                </a:cubicBezTo>
                <a:cubicBezTo>
                  <a:pt x="4159" y="7435"/>
                  <a:pt x="4191" y="7246"/>
                  <a:pt x="4348" y="7120"/>
                </a:cubicBezTo>
                <a:cubicBezTo>
                  <a:pt x="4474" y="6963"/>
                  <a:pt x="4695" y="6900"/>
                  <a:pt x="4884" y="6900"/>
                </a:cubicBezTo>
                <a:cubicBezTo>
                  <a:pt x="5073" y="6900"/>
                  <a:pt x="5262" y="6963"/>
                  <a:pt x="5388" y="7120"/>
                </a:cubicBezTo>
                <a:cubicBezTo>
                  <a:pt x="5514" y="7278"/>
                  <a:pt x="5703" y="7372"/>
                  <a:pt x="5892" y="7372"/>
                </a:cubicBezTo>
                <a:cubicBezTo>
                  <a:pt x="6112" y="7372"/>
                  <a:pt x="6301" y="7278"/>
                  <a:pt x="6427" y="7120"/>
                </a:cubicBezTo>
                <a:cubicBezTo>
                  <a:pt x="6522" y="6963"/>
                  <a:pt x="6742" y="6900"/>
                  <a:pt x="6931" y="6900"/>
                </a:cubicBezTo>
                <a:close/>
                <a:moveTo>
                  <a:pt x="5892" y="0"/>
                </a:moveTo>
                <a:cubicBezTo>
                  <a:pt x="4317" y="0"/>
                  <a:pt x="2836" y="630"/>
                  <a:pt x="1733" y="1733"/>
                </a:cubicBezTo>
                <a:cubicBezTo>
                  <a:pt x="630" y="2836"/>
                  <a:pt x="0" y="4348"/>
                  <a:pt x="0" y="5923"/>
                </a:cubicBezTo>
                <a:cubicBezTo>
                  <a:pt x="0" y="7498"/>
                  <a:pt x="630" y="8979"/>
                  <a:pt x="1733" y="10082"/>
                </a:cubicBezTo>
                <a:cubicBezTo>
                  <a:pt x="2836" y="11185"/>
                  <a:pt x="4317" y="11815"/>
                  <a:pt x="5892" y="11815"/>
                </a:cubicBezTo>
                <a:cubicBezTo>
                  <a:pt x="7467" y="11815"/>
                  <a:pt x="8979" y="11185"/>
                  <a:pt x="10082" y="10082"/>
                </a:cubicBezTo>
                <a:cubicBezTo>
                  <a:pt x="11185" y="8979"/>
                  <a:pt x="11815" y="7498"/>
                  <a:pt x="11815" y="5923"/>
                </a:cubicBezTo>
                <a:cubicBezTo>
                  <a:pt x="11815" y="4348"/>
                  <a:pt x="11216" y="2836"/>
                  <a:pt x="10082" y="1733"/>
                </a:cubicBezTo>
                <a:cubicBezTo>
                  <a:pt x="8979" y="630"/>
                  <a:pt x="7467" y="0"/>
                  <a:pt x="5892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82" name="Google Shape;9982;p67"/>
          <p:cNvGrpSpPr/>
          <p:nvPr/>
        </p:nvGrpSpPr>
        <p:grpSpPr>
          <a:xfrm>
            <a:off x="5308265" y="3338744"/>
            <a:ext cx="353180" cy="354107"/>
            <a:chOff x="-25104475" y="2340425"/>
            <a:chExt cx="295375" cy="29615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983" name="Google Shape;9983;p67"/>
            <p:cNvSpPr/>
            <p:nvPr/>
          </p:nvSpPr>
          <p:spPr>
            <a:xfrm>
              <a:off x="-25104475" y="2340425"/>
              <a:ext cx="225275" cy="296150"/>
            </a:xfrm>
            <a:custGeom>
              <a:avLst/>
              <a:gdLst/>
              <a:ahLst/>
              <a:cxnLst/>
              <a:rect l="l" t="t" r="r" b="b"/>
              <a:pathLst>
                <a:path w="9011" h="11846" extrusionOk="0">
                  <a:moveTo>
                    <a:pt x="4474" y="693"/>
                  </a:moveTo>
                  <a:cubicBezTo>
                    <a:pt x="5041" y="693"/>
                    <a:pt x="5514" y="1166"/>
                    <a:pt x="5514" y="1733"/>
                  </a:cubicBezTo>
                  <a:cubicBezTo>
                    <a:pt x="5514" y="1922"/>
                    <a:pt x="5671" y="2079"/>
                    <a:pt x="5860" y="2079"/>
                  </a:cubicBezTo>
                  <a:lnTo>
                    <a:pt x="6585" y="2079"/>
                  </a:lnTo>
                  <a:cubicBezTo>
                    <a:pt x="6774" y="2079"/>
                    <a:pt x="6931" y="2237"/>
                    <a:pt x="6931" y="2426"/>
                  </a:cubicBezTo>
                  <a:lnTo>
                    <a:pt x="6931" y="2804"/>
                  </a:lnTo>
                  <a:lnTo>
                    <a:pt x="2080" y="2804"/>
                  </a:lnTo>
                  <a:lnTo>
                    <a:pt x="2080" y="2426"/>
                  </a:lnTo>
                  <a:cubicBezTo>
                    <a:pt x="2048" y="2237"/>
                    <a:pt x="2206" y="2079"/>
                    <a:pt x="2395" y="2079"/>
                  </a:cubicBezTo>
                  <a:lnTo>
                    <a:pt x="3119" y="2079"/>
                  </a:lnTo>
                  <a:cubicBezTo>
                    <a:pt x="3308" y="2079"/>
                    <a:pt x="3466" y="1922"/>
                    <a:pt x="3466" y="1733"/>
                  </a:cubicBezTo>
                  <a:cubicBezTo>
                    <a:pt x="3466" y="1134"/>
                    <a:pt x="3939" y="693"/>
                    <a:pt x="4474" y="693"/>
                  </a:cubicBezTo>
                  <a:close/>
                  <a:moveTo>
                    <a:pt x="8003" y="2804"/>
                  </a:moveTo>
                  <a:cubicBezTo>
                    <a:pt x="8192" y="2804"/>
                    <a:pt x="8349" y="2962"/>
                    <a:pt x="8349" y="3151"/>
                  </a:cubicBezTo>
                  <a:lnTo>
                    <a:pt x="8349" y="10838"/>
                  </a:lnTo>
                  <a:lnTo>
                    <a:pt x="8286" y="10838"/>
                  </a:lnTo>
                  <a:cubicBezTo>
                    <a:pt x="8286" y="11027"/>
                    <a:pt x="8129" y="11184"/>
                    <a:pt x="7940" y="11184"/>
                  </a:cubicBezTo>
                  <a:lnTo>
                    <a:pt x="1009" y="11184"/>
                  </a:lnTo>
                  <a:cubicBezTo>
                    <a:pt x="820" y="11184"/>
                    <a:pt x="662" y="11027"/>
                    <a:pt x="662" y="10838"/>
                  </a:cubicBezTo>
                  <a:lnTo>
                    <a:pt x="662" y="3151"/>
                  </a:lnTo>
                  <a:cubicBezTo>
                    <a:pt x="662" y="2962"/>
                    <a:pt x="820" y="2804"/>
                    <a:pt x="1009" y="2804"/>
                  </a:cubicBezTo>
                  <a:lnTo>
                    <a:pt x="1355" y="2804"/>
                  </a:lnTo>
                  <a:lnTo>
                    <a:pt x="1355" y="3151"/>
                  </a:lnTo>
                  <a:cubicBezTo>
                    <a:pt x="1355" y="3340"/>
                    <a:pt x="1544" y="3497"/>
                    <a:pt x="1733" y="3497"/>
                  </a:cubicBezTo>
                  <a:lnTo>
                    <a:pt x="7278" y="3497"/>
                  </a:lnTo>
                  <a:cubicBezTo>
                    <a:pt x="7467" y="3497"/>
                    <a:pt x="7625" y="3340"/>
                    <a:pt x="7625" y="3151"/>
                  </a:cubicBezTo>
                  <a:lnTo>
                    <a:pt x="7625" y="2804"/>
                  </a:lnTo>
                  <a:close/>
                  <a:moveTo>
                    <a:pt x="4474" y="0"/>
                  </a:moveTo>
                  <a:cubicBezTo>
                    <a:pt x="3655" y="0"/>
                    <a:pt x="2930" y="599"/>
                    <a:pt x="2773" y="1386"/>
                  </a:cubicBezTo>
                  <a:lnTo>
                    <a:pt x="2395" y="1386"/>
                  </a:lnTo>
                  <a:cubicBezTo>
                    <a:pt x="1954" y="1386"/>
                    <a:pt x="1576" y="1638"/>
                    <a:pt x="1418" y="2079"/>
                  </a:cubicBezTo>
                  <a:lnTo>
                    <a:pt x="1009" y="2079"/>
                  </a:lnTo>
                  <a:cubicBezTo>
                    <a:pt x="410" y="2079"/>
                    <a:pt x="0" y="2552"/>
                    <a:pt x="0" y="3119"/>
                  </a:cubicBezTo>
                  <a:lnTo>
                    <a:pt x="0" y="10838"/>
                  </a:lnTo>
                  <a:cubicBezTo>
                    <a:pt x="0" y="11405"/>
                    <a:pt x="473" y="11846"/>
                    <a:pt x="1009" y="11846"/>
                  </a:cubicBezTo>
                  <a:lnTo>
                    <a:pt x="7940" y="11846"/>
                  </a:lnTo>
                  <a:cubicBezTo>
                    <a:pt x="8538" y="11846"/>
                    <a:pt x="8979" y="11373"/>
                    <a:pt x="8979" y="10838"/>
                  </a:cubicBezTo>
                  <a:lnTo>
                    <a:pt x="8979" y="3151"/>
                  </a:lnTo>
                  <a:cubicBezTo>
                    <a:pt x="9011" y="2552"/>
                    <a:pt x="8538" y="2079"/>
                    <a:pt x="7940" y="2079"/>
                  </a:cubicBezTo>
                  <a:lnTo>
                    <a:pt x="7562" y="2079"/>
                  </a:lnTo>
                  <a:cubicBezTo>
                    <a:pt x="7404" y="1701"/>
                    <a:pt x="7026" y="1386"/>
                    <a:pt x="6553" y="1386"/>
                  </a:cubicBezTo>
                  <a:lnTo>
                    <a:pt x="6175" y="1386"/>
                  </a:lnTo>
                  <a:cubicBezTo>
                    <a:pt x="6018" y="599"/>
                    <a:pt x="5293" y="0"/>
                    <a:pt x="44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4" name="Google Shape;9984;p67"/>
            <p:cNvSpPr/>
            <p:nvPr/>
          </p:nvSpPr>
          <p:spPr>
            <a:xfrm>
              <a:off x="-25001300" y="2375075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7" y="693"/>
                  </a:cubicBezTo>
                  <a:cubicBezTo>
                    <a:pt x="568" y="693"/>
                    <a:pt x="725" y="536"/>
                    <a:pt x="725" y="347"/>
                  </a:cubicBezTo>
                  <a:cubicBezTo>
                    <a:pt x="725" y="158"/>
                    <a:pt x="568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5" name="Google Shape;9985;p67"/>
            <p:cNvSpPr/>
            <p:nvPr/>
          </p:nvSpPr>
          <p:spPr>
            <a:xfrm>
              <a:off x="-25070600" y="2444375"/>
              <a:ext cx="87450" cy="86675"/>
            </a:xfrm>
            <a:custGeom>
              <a:avLst/>
              <a:gdLst/>
              <a:ahLst/>
              <a:cxnLst/>
              <a:rect l="l" t="t" r="r" b="b"/>
              <a:pathLst>
                <a:path w="3498" h="3467" extrusionOk="0">
                  <a:moveTo>
                    <a:pt x="2773" y="725"/>
                  </a:moveTo>
                  <a:lnTo>
                    <a:pt x="2773" y="2805"/>
                  </a:lnTo>
                  <a:lnTo>
                    <a:pt x="693" y="2805"/>
                  </a:lnTo>
                  <a:lnTo>
                    <a:pt x="693" y="725"/>
                  </a:lnTo>
                  <a:close/>
                  <a:moveTo>
                    <a:pt x="378" y="1"/>
                  </a:moveTo>
                  <a:cubicBezTo>
                    <a:pt x="189" y="1"/>
                    <a:pt x="0" y="158"/>
                    <a:pt x="0" y="379"/>
                  </a:cubicBezTo>
                  <a:lnTo>
                    <a:pt x="0" y="3120"/>
                  </a:lnTo>
                  <a:cubicBezTo>
                    <a:pt x="0" y="3309"/>
                    <a:pt x="189" y="3466"/>
                    <a:pt x="378" y="3466"/>
                  </a:cubicBezTo>
                  <a:lnTo>
                    <a:pt x="3119" y="3466"/>
                  </a:lnTo>
                  <a:cubicBezTo>
                    <a:pt x="3340" y="3466"/>
                    <a:pt x="3497" y="3309"/>
                    <a:pt x="3497" y="3120"/>
                  </a:cubicBezTo>
                  <a:lnTo>
                    <a:pt x="3497" y="379"/>
                  </a:lnTo>
                  <a:cubicBezTo>
                    <a:pt x="3497" y="158"/>
                    <a:pt x="3340" y="1"/>
                    <a:pt x="31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6" name="Google Shape;9986;p67"/>
            <p:cNvSpPr/>
            <p:nvPr/>
          </p:nvSpPr>
          <p:spPr>
            <a:xfrm>
              <a:off x="-24966650" y="2479025"/>
              <a:ext cx="52025" cy="18150"/>
            </a:xfrm>
            <a:custGeom>
              <a:avLst/>
              <a:gdLst/>
              <a:ahLst/>
              <a:cxnLst/>
              <a:rect l="l" t="t" r="r" b="b"/>
              <a:pathLst>
                <a:path w="2081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6"/>
                    <a:pt x="347" y="726"/>
                  </a:cubicBezTo>
                  <a:lnTo>
                    <a:pt x="1734" y="726"/>
                  </a:lnTo>
                  <a:cubicBezTo>
                    <a:pt x="1923" y="726"/>
                    <a:pt x="2080" y="568"/>
                    <a:pt x="2080" y="347"/>
                  </a:cubicBezTo>
                  <a:cubicBezTo>
                    <a:pt x="2080" y="158"/>
                    <a:pt x="1923" y="1"/>
                    <a:pt x="17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7" name="Google Shape;9987;p67"/>
            <p:cNvSpPr/>
            <p:nvPr/>
          </p:nvSpPr>
          <p:spPr>
            <a:xfrm>
              <a:off x="-24966650" y="2444375"/>
              <a:ext cx="52025" cy="18150"/>
            </a:xfrm>
            <a:custGeom>
              <a:avLst/>
              <a:gdLst/>
              <a:ahLst/>
              <a:cxnLst/>
              <a:rect l="l" t="t" r="r" b="b"/>
              <a:pathLst>
                <a:path w="2081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734" y="725"/>
                  </a:lnTo>
                  <a:cubicBezTo>
                    <a:pt x="1923" y="725"/>
                    <a:pt x="2080" y="568"/>
                    <a:pt x="2080" y="379"/>
                  </a:cubicBezTo>
                  <a:cubicBezTo>
                    <a:pt x="2080" y="158"/>
                    <a:pt x="1923" y="1"/>
                    <a:pt x="17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8" name="Google Shape;9988;p67"/>
            <p:cNvSpPr/>
            <p:nvPr/>
          </p:nvSpPr>
          <p:spPr>
            <a:xfrm>
              <a:off x="-24966650" y="2513700"/>
              <a:ext cx="52025" cy="17350"/>
            </a:xfrm>
            <a:custGeom>
              <a:avLst/>
              <a:gdLst/>
              <a:ahLst/>
              <a:cxnLst/>
              <a:rect l="l" t="t" r="r" b="b"/>
              <a:pathLst>
                <a:path w="2081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7" y="693"/>
                  </a:cubicBezTo>
                  <a:lnTo>
                    <a:pt x="1734" y="693"/>
                  </a:lnTo>
                  <a:cubicBezTo>
                    <a:pt x="1923" y="693"/>
                    <a:pt x="2080" y="536"/>
                    <a:pt x="2080" y="347"/>
                  </a:cubicBezTo>
                  <a:cubicBezTo>
                    <a:pt x="2080" y="158"/>
                    <a:pt x="1923" y="0"/>
                    <a:pt x="17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9" name="Google Shape;9989;p67"/>
            <p:cNvSpPr/>
            <p:nvPr/>
          </p:nvSpPr>
          <p:spPr>
            <a:xfrm>
              <a:off x="-25071400" y="2549125"/>
              <a:ext cx="156775" cy="17350"/>
            </a:xfrm>
            <a:custGeom>
              <a:avLst/>
              <a:gdLst/>
              <a:ahLst/>
              <a:cxnLst/>
              <a:rect l="l" t="t" r="r" b="b"/>
              <a:pathLst>
                <a:path w="6271" h="694" extrusionOk="0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79" y="694"/>
                  </a:cubicBezTo>
                  <a:lnTo>
                    <a:pt x="5924" y="694"/>
                  </a:lnTo>
                  <a:cubicBezTo>
                    <a:pt x="6113" y="694"/>
                    <a:pt x="6270" y="536"/>
                    <a:pt x="6270" y="347"/>
                  </a:cubicBezTo>
                  <a:cubicBezTo>
                    <a:pt x="6270" y="158"/>
                    <a:pt x="6113" y="1"/>
                    <a:pt x="59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0" name="Google Shape;9990;p67"/>
            <p:cNvSpPr/>
            <p:nvPr/>
          </p:nvSpPr>
          <p:spPr>
            <a:xfrm>
              <a:off x="-25071400" y="2583800"/>
              <a:ext cx="156775" cy="17350"/>
            </a:xfrm>
            <a:custGeom>
              <a:avLst/>
              <a:gdLst/>
              <a:ahLst/>
              <a:cxnLst/>
              <a:rect l="l" t="t" r="r" b="b"/>
              <a:pathLst>
                <a:path w="6271" h="694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79" y="693"/>
                  </a:cubicBezTo>
                  <a:lnTo>
                    <a:pt x="5924" y="693"/>
                  </a:lnTo>
                  <a:cubicBezTo>
                    <a:pt x="6113" y="693"/>
                    <a:pt x="6270" y="536"/>
                    <a:pt x="6270" y="347"/>
                  </a:cubicBezTo>
                  <a:cubicBezTo>
                    <a:pt x="6270" y="158"/>
                    <a:pt x="6113" y="0"/>
                    <a:pt x="59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1" name="Google Shape;9991;p67"/>
            <p:cNvSpPr/>
            <p:nvPr/>
          </p:nvSpPr>
          <p:spPr>
            <a:xfrm>
              <a:off x="-24862675" y="2375850"/>
              <a:ext cx="53575" cy="260725"/>
            </a:xfrm>
            <a:custGeom>
              <a:avLst/>
              <a:gdLst/>
              <a:ahLst/>
              <a:cxnLst/>
              <a:rect l="l" t="t" r="r" b="b"/>
              <a:pathLst>
                <a:path w="2143" h="10429" extrusionOk="0">
                  <a:moveTo>
                    <a:pt x="1103" y="1103"/>
                  </a:moveTo>
                  <a:lnTo>
                    <a:pt x="1481" y="1797"/>
                  </a:lnTo>
                  <a:lnTo>
                    <a:pt x="1481" y="7625"/>
                  </a:lnTo>
                  <a:lnTo>
                    <a:pt x="757" y="7625"/>
                  </a:lnTo>
                  <a:lnTo>
                    <a:pt x="757" y="1797"/>
                  </a:lnTo>
                  <a:lnTo>
                    <a:pt x="1103" y="1103"/>
                  </a:lnTo>
                  <a:close/>
                  <a:moveTo>
                    <a:pt x="1481" y="8255"/>
                  </a:moveTo>
                  <a:lnTo>
                    <a:pt x="1481" y="9358"/>
                  </a:lnTo>
                  <a:cubicBezTo>
                    <a:pt x="1450" y="9578"/>
                    <a:pt x="1324" y="9736"/>
                    <a:pt x="1103" y="9736"/>
                  </a:cubicBezTo>
                  <a:cubicBezTo>
                    <a:pt x="914" y="9736"/>
                    <a:pt x="757" y="9578"/>
                    <a:pt x="757" y="9358"/>
                  </a:cubicBezTo>
                  <a:lnTo>
                    <a:pt x="757" y="8255"/>
                  </a:lnTo>
                  <a:close/>
                  <a:moveTo>
                    <a:pt x="1072" y="1"/>
                  </a:moveTo>
                  <a:cubicBezTo>
                    <a:pt x="946" y="1"/>
                    <a:pt x="820" y="64"/>
                    <a:pt x="757" y="190"/>
                  </a:cubicBezTo>
                  <a:lnTo>
                    <a:pt x="32" y="1576"/>
                  </a:lnTo>
                  <a:cubicBezTo>
                    <a:pt x="0" y="1608"/>
                    <a:pt x="0" y="1702"/>
                    <a:pt x="0" y="1734"/>
                  </a:cubicBezTo>
                  <a:lnTo>
                    <a:pt x="0" y="9421"/>
                  </a:lnTo>
                  <a:cubicBezTo>
                    <a:pt x="0" y="9988"/>
                    <a:pt x="473" y="10429"/>
                    <a:pt x="1040" y="10429"/>
                  </a:cubicBezTo>
                  <a:cubicBezTo>
                    <a:pt x="1607" y="10429"/>
                    <a:pt x="2048" y="9956"/>
                    <a:pt x="2048" y="9421"/>
                  </a:cubicBezTo>
                  <a:lnTo>
                    <a:pt x="2048" y="1734"/>
                  </a:lnTo>
                  <a:cubicBezTo>
                    <a:pt x="2143" y="1639"/>
                    <a:pt x="2143" y="1608"/>
                    <a:pt x="2111" y="1576"/>
                  </a:cubicBezTo>
                  <a:lnTo>
                    <a:pt x="1387" y="190"/>
                  </a:lnTo>
                  <a:cubicBezTo>
                    <a:pt x="1355" y="64"/>
                    <a:pt x="1198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92" name="Google Shape;9992;p67"/>
          <p:cNvSpPr/>
          <p:nvPr/>
        </p:nvSpPr>
        <p:spPr>
          <a:xfrm>
            <a:off x="5306811" y="3825122"/>
            <a:ext cx="356946" cy="263712"/>
          </a:xfrm>
          <a:custGeom>
            <a:avLst/>
            <a:gdLst/>
            <a:ahLst/>
            <a:cxnLst/>
            <a:rect l="l" t="t" r="r" b="b"/>
            <a:pathLst>
              <a:path w="11941" h="8822" extrusionOk="0">
                <a:moveTo>
                  <a:pt x="7184" y="1229"/>
                </a:moveTo>
                <a:lnTo>
                  <a:pt x="7184" y="1922"/>
                </a:lnTo>
                <a:lnTo>
                  <a:pt x="6459" y="1922"/>
                </a:lnTo>
                <a:lnTo>
                  <a:pt x="6459" y="1229"/>
                </a:lnTo>
                <a:close/>
                <a:moveTo>
                  <a:pt x="5797" y="1261"/>
                </a:moveTo>
                <a:lnTo>
                  <a:pt x="5797" y="1954"/>
                </a:lnTo>
                <a:lnTo>
                  <a:pt x="5073" y="1954"/>
                </a:lnTo>
                <a:lnTo>
                  <a:pt x="5073" y="1607"/>
                </a:lnTo>
                <a:cubicBezTo>
                  <a:pt x="5073" y="1418"/>
                  <a:pt x="5230" y="1261"/>
                  <a:pt x="5419" y="1261"/>
                </a:cubicBezTo>
                <a:close/>
                <a:moveTo>
                  <a:pt x="8192" y="1261"/>
                </a:moveTo>
                <a:cubicBezTo>
                  <a:pt x="8381" y="1261"/>
                  <a:pt x="8538" y="1418"/>
                  <a:pt x="8538" y="1607"/>
                </a:cubicBezTo>
                <a:lnTo>
                  <a:pt x="8538" y="1954"/>
                </a:lnTo>
                <a:lnTo>
                  <a:pt x="7845" y="1954"/>
                </a:lnTo>
                <a:lnTo>
                  <a:pt x="7845" y="1261"/>
                </a:lnTo>
                <a:close/>
                <a:moveTo>
                  <a:pt x="1450" y="694"/>
                </a:moveTo>
                <a:cubicBezTo>
                  <a:pt x="1607" y="694"/>
                  <a:pt x="1796" y="788"/>
                  <a:pt x="1922" y="914"/>
                </a:cubicBezTo>
                <a:lnTo>
                  <a:pt x="3182" y="2174"/>
                </a:lnTo>
                <a:cubicBezTo>
                  <a:pt x="3497" y="2489"/>
                  <a:pt x="3938" y="2679"/>
                  <a:pt x="4411" y="2679"/>
                </a:cubicBezTo>
                <a:lnTo>
                  <a:pt x="10523" y="2679"/>
                </a:lnTo>
                <a:cubicBezTo>
                  <a:pt x="10901" y="2679"/>
                  <a:pt x="11216" y="2994"/>
                  <a:pt x="11216" y="3372"/>
                </a:cubicBezTo>
                <a:cubicBezTo>
                  <a:pt x="11216" y="3781"/>
                  <a:pt x="10901" y="4096"/>
                  <a:pt x="10523" y="4096"/>
                </a:cubicBezTo>
                <a:lnTo>
                  <a:pt x="3812" y="4096"/>
                </a:lnTo>
                <a:cubicBezTo>
                  <a:pt x="3340" y="4096"/>
                  <a:pt x="2899" y="3907"/>
                  <a:pt x="2584" y="3592"/>
                </a:cubicBezTo>
                <a:lnTo>
                  <a:pt x="977" y="1891"/>
                </a:lnTo>
                <a:cubicBezTo>
                  <a:pt x="693" y="1607"/>
                  <a:pt x="693" y="1166"/>
                  <a:pt x="977" y="914"/>
                </a:cubicBezTo>
                <a:cubicBezTo>
                  <a:pt x="1103" y="788"/>
                  <a:pt x="1292" y="694"/>
                  <a:pt x="1450" y="694"/>
                </a:cubicBezTo>
                <a:close/>
                <a:moveTo>
                  <a:pt x="8255" y="4726"/>
                </a:moveTo>
                <a:lnTo>
                  <a:pt x="6805" y="5545"/>
                </a:lnTo>
                <a:lnTo>
                  <a:pt x="5356" y="4726"/>
                </a:lnTo>
                <a:close/>
                <a:moveTo>
                  <a:pt x="6805" y="6333"/>
                </a:moveTo>
                <a:lnTo>
                  <a:pt x="8822" y="7467"/>
                </a:lnTo>
                <a:lnTo>
                  <a:pt x="4821" y="7467"/>
                </a:lnTo>
                <a:lnTo>
                  <a:pt x="6805" y="6333"/>
                </a:lnTo>
                <a:close/>
                <a:moveTo>
                  <a:pt x="3340" y="7467"/>
                </a:moveTo>
                <a:cubicBezTo>
                  <a:pt x="3529" y="7467"/>
                  <a:pt x="3686" y="7625"/>
                  <a:pt x="3686" y="7845"/>
                </a:cubicBezTo>
                <a:cubicBezTo>
                  <a:pt x="3686" y="8034"/>
                  <a:pt x="3529" y="8192"/>
                  <a:pt x="3340" y="8192"/>
                </a:cubicBezTo>
                <a:cubicBezTo>
                  <a:pt x="3151" y="8192"/>
                  <a:pt x="2993" y="8034"/>
                  <a:pt x="2993" y="7845"/>
                </a:cubicBezTo>
                <a:cubicBezTo>
                  <a:pt x="2993" y="7625"/>
                  <a:pt x="3151" y="7467"/>
                  <a:pt x="3340" y="7467"/>
                </a:cubicBezTo>
                <a:close/>
                <a:moveTo>
                  <a:pt x="10271" y="7467"/>
                </a:moveTo>
                <a:cubicBezTo>
                  <a:pt x="10460" y="7467"/>
                  <a:pt x="10618" y="7625"/>
                  <a:pt x="10618" y="7845"/>
                </a:cubicBezTo>
                <a:cubicBezTo>
                  <a:pt x="10618" y="8034"/>
                  <a:pt x="10460" y="8192"/>
                  <a:pt x="10271" y="8192"/>
                </a:cubicBezTo>
                <a:cubicBezTo>
                  <a:pt x="10082" y="8192"/>
                  <a:pt x="9924" y="8034"/>
                  <a:pt x="9924" y="7845"/>
                </a:cubicBezTo>
                <a:cubicBezTo>
                  <a:pt x="9924" y="7625"/>
                  <a:pt x="10082" y="7467"/>
                  <a:pt x="10271" y="7467"/>
                </a:cubicBezTo>
                <a:close/>
                <a:moveTo>
                  <a:pt x="1544" y="1"/>
                </a:moveTo>
                <a:cubicBezTo>
                  <a:pt x="1166" y="1"/>
                  <a:pt x="820" y="158"/>
                  <a:pt x="536" y="379"/>
                </a:cubicBezTo>
                <a:cubicBezTo>
                  <a:pt x="0" y="946"/>
                  <a:pt x="0" y="1796"/>
                  <a:pt x="536" y="2363"/>
                </a:cubicBezTo>
                <a:lnTo>
                  <a:pt x="2206" y="4002"/>
                </a:lnTo>
                <a:cubicBezTo>
                  <a:pt x="2678" y="4474"/>
                  <a:pt x="3277" y="4726"/>
                  <a:pt x="3938" y="4726"/>
                </a:cubicBezTo>
                <a:lnTo>
                  <a:pt x="4002" y="4726"/>
                </a:lnTo>
                <a:lnTo>
                  <a:pt x="6175" y="5955"/>
                </a:lnTo>
                <a:lnTo>
                  <a:pt x="4128" y="7089"/>
                </a:lnTo>
                <a:cubicBezTo>
                  <a:pt x="3938" y="6900"/>
                  <a:pt x="3686" y="6774"/>
                  <a:pt x="3371" y="6774"/>
                </a:cubicBezTo>
                <a:cubicBezTo>
                  <a:pt x="2804" y="6774"/>
                  <a:pt x="2363" y="7247"/>
                  <a:pt x="2363" y="7782"/>
                </a:cubicBezTo>
                <a:cubicBezTo>
                  <a:pt x="2363" y="8381"/>
                  <a:pt x="2836" y="8822"/>
                  <a:pt x="3371" y="8822"/>
                </a:cubicBezTo>
                <a:cubicBezTo>
                  <a:pt x="3812" y="8822"/>
                  <a:pt x="4222" y="8538"/>
                  <a:pt x="4380" y="8097"/>
                </a:cubicBezTo>
                <a:lnTo>
                  <a:pt x="9326" y="8097"/>
                </a:lnTo>
                <a:cubicBezTo>
                  <a:pt x="9483" y="8507"/>
                  <a:pt x="9830" y="8822"/>
                  <a:pt x="10302" y="8822"/>
                </a:cubicBezTo>
                <a:cubicBezTo>
                  <a:pt x="10901" y="8822"/>
                  <a:pt x="11342" y="8349"/>
                  <a:pt x="11342" y="7782"/>
                </a:cubicBezTo>
                <a:cubicBezTo>
                  <a:pt x="11342" y="7184"/>
                  <a:pt x="10870" y="6774"/>
                  <a:pt x="10302" y="6774"/>
                </a:cubicBezTo>
                <a:cubicBezTo>
                  <a:pt x="10050" y="6774"/>
                  <a:pt x="9767" y="6900"/>
                  <a:pt x="9578" y="7089"/>
                </a:cubicBezTo>
                <a:lnTo>
                  <a:pt x="7530" y="5955"/>
                </a:lnTo>
                <a:lnTo>
                  <a:pt x="9672" y="4726"/>
                </a:lnTo>
                <a:lnTo>
                  <a:pt x="10555" y="4726"/>
                </a:lnTo>
                <a:cubicBezTo>
                  <a:pt x="11311" y="4726"/>
                  <a:pt x="11941" y="4096"/>
                  <a:pt x="11941" y="3340"/>
                </a:cubicBezTo>
                <a:cubicBezTo>
                  <a:pt x="11941" y="2584"/>
                  <a:pt x="11311" y="1954"/>
                  <a:pt x="10555" y="1954"/>
                </a:cubicBezTo>
                <a:lnTo>
                  <a:pt x="9263" y="1954"/>
                </a:lnTo>
                <a:lnTo>
                  <a:pt x="9263" y="1607"/>
                </a:lnTo>
                <a:cubicBezTo>
                  <a:pt x="9263" y="1009"/>
                  <a:pt x="8790" y="599"/>
                  <a:pt x="8223" y="599"/>
                </a:cubicBezTo>
                <a:lnTo>
                  <a:pt x="5482" y="599"/>
                </a:lnTo>
                <a:cubicBezTo>
                  <a:pt x="4884" y="599"/>
                  <a:pt x="4443" y="1072"/>
                  <a:pt x="4443" y="1607"/>
                </a:cubicBezTo>
                <a:lnTo>
                  <a:pt x="4443" y="1954"/>
                </a:lnTo>
                <a:cubicBezTo>
                  <a:pt x="4222" y="1954"/>
                  <a:pt x="3970" y="1859"/>
                  <a:pt x="3781" y="1639"/>
                </a:cubicBezTo>
                <a:lnTo>
                  <a:pt x="2521" y="379"/>
                </a:lnTo>
                <a:cubicBezTo>
                  <a:pt x="2237" y="127"/>
                  <a:pt x="1891" y="1"/>
                  <a:pt x="1544" y="1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93" name="Google Shape;9993;p67"/>
          <p:cNvGrpSpPr/>
          <p:nvPr/>
        </p:nvGrpSpPr>
        <p:grpSpPr>
          <a:xfrm>
            <a:off x="7548093" y="2891403"/>
            <a:ext cx="355063" cy="354136"/>
            <a:chOff x="-23229925" y="1970225"/>
            <a:chExt cx="296950" cy="29617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994" name="Google Shape;9994;p67"/>
            <p:cNvSpPr/>
            <p:nvPr/>
          </p:nvSpPr>
          <p:spPr>
            <a:xfrm>
              <a:off x="-23229925" y="1970225"/>
              <a:ext cx="296950" cy="296175"/>
            </a:xfrm>
            <a:custGeom>
              <a:avLst/>
              <a:gdLst/>
              <a:ahLst/>
              <a:cxnLst/>
              <a:rect l="l" t="t" r="r" b="b"/>
              <a:pathLst>
                <a:path w="11878" h="11847" extrusionOk="0">
                  <a:moveTo>
                    <a:pt x="10145" y="694"/>
                  </a:moveTo>
                  <a:cubicBezTo>
                    <a:pt x="10743" y="694"/>
                    <a:pt x="11184" y="1167"/>
                    <a:pt x="11184" y="1734"/>
                  </a:cubicBezTo>
                  <a:lnTo>
                    <a:pt x="11184" y="10114"/>
                  </a:lnTo>
                  <a:cubicBezTo>
                    <a:pt x="11184" y="10712"/>
                    <a:pt x="10712" y="11122"/>
                    <a:pt x="10145" y="11122"/>
                  </a:cubicBezTo>
                  <a:lnTo>
                    <a:pt x="1764" y="11122"/>
                  </a:lnTo>
                  <a:cubicBezTo>
                    <a:pt x="1166" y="11122"/>
                    <a:pt x="725" y="10681"/>
                    <a:pt x="725" y="10114"/>
                  </a:cubicBezTo>
                  <a:lnTo>
                    <a:pt x="725" y="1734"/>
                  </a:lnTo>
                  <a:cubicBezTo>
                    <a:pt x="725" y="1135"/>
                    <a:pt x="1197" y="694"/>
                    <a:pt x="1764" y="694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8"/>
                    <a:pt x="0" y="1734"/>
                  </a:cubicBezTo>
                  <a:lnTo>
                    <a:pt x="0" y="10114"/>
                  </a:lnTo>
                  <a:cubicBezTo>
                    <a:pt x="0" y="11059"/>
                    <a:pt x="788" y="11847"/>
                    <a:pt x="1733" y="11847"/>
                  </a:cubicBezTo>
                  <a:lnTo>
                    <a:pt x="10113" y="11847"/>
                  </a:lnTo>
                  <a:cubicBezTo>
                    <a:pt x="11058" y="11847"/>
                    <a:pt x="11846" y="11059"/>
                    <a:pt x="11846" y="10114"/>
                  </a:cubicBezTo>
                  <a:lnTo>
                    <a:pt x="11846" y="1734"/>
                  </a:lnTo>
                  <a:cubicBezTo>
                    <a:pt x="11878" y="788"/>
                    <a:pt x="11090" y="1"/>
                    <a:pt x="101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5" name="Google Shape;9995;p67"/>
            <p:cNvSpPr/>
            <p:nvPr/>
          </p:nvSpPr>
          <p:spPr>
            <a:xfrm>
              <a:off x="-23196075" y="2005675"/>
              <a:ext cx="227650" cy="192200"/>
            </a:xfrm>
            <a:custGeom>
              <a:avLst/>
              <a:gdLst/>
              <a:ahLst/>
              <a:cxnLst/>
              <a:rect l="l" t="t" r="r" b="b"/>
              <a:pathLst>
                <a:path w="9106" h="7688" extrusionOk="0">
                  <a:moveTo>
                    <a:pt x="8444" y="662"/>
                  </a:moveTo>
                  <a:lnTo>
                    <a:pt x="8444" y="3435"/>
                  </a:lnTo>
                  <a:lnTo>
                    <a:pt x="6144" y="3435"/>
                  </a:lnTo>
                  <a:cubicBezTo>
                    <a:pt x="5987" y="3435"/>
                    <a:pt x="5892" y="3498"/>
                    <a:pt x="5829" y="3624"/>
                  </a:cubicBezTo>
                  <a:lnTo>
                    <a:pt x="5357" y="4852"/>
                  </a:lnTo>
                  <a:lnTo>
                    <a:pt x="4317" y="1576"/>
                  </a:lnTo>
                  <a:cubicBezTo>
                    <a:pt x="4254" y="1450"/>
                    <a:pt x="4160" y="1324"/>
                    <a:pt x="4002" y="1324"/>
                  </a:cubicBezTo>
                  <a:cubicBezTo>
                    <a:pt x="3845" y="1324"/>
                    <a:pt x="3718" y="1418"/>
                    <a:pt x="3624" y="1544"/>
                  </a:cubicBezTo>
                  <a:lnTo>
                    <a:pt x="2805" y="3435"/>
                  </a:lnTo>
                  <a:lnTo>
                    <a:pt x="757" y="3435"/>
                  </a:lnTo>
                  <a:lnTo>
                    <a:pt x="757" y="662"/>
                  </a:lnTo>
                  <a:close/>
                  <a:moveTo>
                    <a:pt x="3876" y="2678"/>
                  </a:moveTo>
                  <a:lnTo>
                    <a:pt x="4947" y="5986"/>
                  </a:lnTo>
                  <a:cubicBezTo>
                    <a:pt x="4979" y="6144"/>
                    <a:pt x="5105" y="6207"/>
                    <a:pt x="5262" y="6207"/>
                  </a:cubicBezTo>
                  <a:cubicBezTo>
                    <a:pt x="5420" y="6207"/>
                    <a:pt x="5514" y="6144"/>
                    <a:pt x="5577" y="6018"/>
                  </a:cubicBezTo>
                  <a:lnTo>
                    <a:pt x="6333" y="4159"/>
                  </a:lnTo>
                  <a:lnTo>
                    <a:pt x="8413" y="4159"/>
                  </a:lnTo>
                  <a:lnTo>
                    <a:pt x="8413" y="6995"/>
                  </a:lnTo>
                  <a:lnTo>
                    <a:pt x="757" y="6995"/>
                  </a:lnTo>
                  <a:lnTo>
                    <a:pt x="757" y="6963"/>
                  </a:lnTo>
                  <a:lnTo>
                    <a:pt x="757" y="4128"/>
                  </a:lnTo>
                  <a:lnTo>
                    <a:pt x="2994" y="4128"/>
                  </a:lnTo>
                  <a:cubicBezTo>
                    <a:pt x="3120" y="4128"/>
                    <a:pt x="3277" y="4065"/>
                    <a:pt x="3309" y="3939"/>
                  </a:cubicBezTo>
                  <a:lnTo>
                    <a:pt x="3876" y="2678"/>
                  </a:lnTo>
                  <a:close/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7310"/>
                  </a:lnTo>
                  <a:cubicBezTo>
                    <a:pt x="1" y="7530"/>
                    <a:pt x="158" y="7688"/>
                    <a:pt x="379" y="7688"/>
                  </a:cubicBezTo>
                  <a:lnTo>
                    <a:pt x="8759" y="7688"/>
                  </a:lnTo>
                  <a:cubicBezTo>
                    <a:pt x="8948" y="7688"/>
                    <a:pt x="9106" y="7530"/>
                    <a:pt x="9106" y="7310"/>
                  </a:cubicBezTo>
                  <a:lnTo>
                    <a:pt x="9106" y="347"/>
                  </a:lnTo>
                  <a:cubicBezTo>
                    <a:pt x="9106" y="158"/>
                    <a:pt x="8948" y="1"/>
                    <a:pt x="875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6" name="Google Shape;9996;p67"/>
            <p:cNvSpPr/>
            <p:nvPr/>
          </p:nvSpPr>
          <p:spPr>
            <a:xfrm>
              <a:off x="-23142500" y="22144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cubicBezTo>
                    <a:pt x="536" y="693"/>
                    <a:pt x="693" y="536"/>
                    <a:pt x="693" y="347"/>
                  </a:cubicBez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7" name="Google Shape;9997;p67"/>
            <p:cNvSpPr/>
            <p:nvPr/>
          </p:nvSpPr>
          <p:spPr>
            <a:xfrm>
              <a:off x="-23177150" y="2214400"/>
              <a:ext cx="18125" cy="17350"/>
            </a:xfrm>
            <a:custGeom>
              <a:avLst/>
              <a:gdLst/>
              <a:ahLst/>
              <a:cxnLst/>
              <a:rect l="l" t="t" r="r" b="b"/>
              <a:pathLst>
                <a:path w="725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cubicBezTo>
                    <a:pt x="567" y="693"/>
                    <a:pt x="725" y="536"/>
                    <a:pt x="725" y="347"/>
                  </a:cubicBezTo>
                  <a:cubicBezTo>
                    <a:pt x="662" y="158"/>
                    <a:pt x="504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98" name="Google Shape;9998;p67"/>
          <p:cNvGrpSpPr/>
          <p:nvPr/>
        </p:nvGrpSpPr>
        <p:grpSpPr>
          <a:xfrm>
            <a:off x="7590466" y="3338266"/>
            <a:ext cx="270318" cy="355063"/>
            <a:chOff x="-23177950" y="2340425"/>
            <a:chExt cx="226075" cy="29695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999" name="Google Shape;9999;p67"/>
            <p:cNvSpPr/>
            <p:nvPr/>
          </p:nvSpPr>
          <p:spPr>
            <a:xfrm>
              <a:off x="-23177950" y="2340425"/>
              <a:ext cx="226075" cy="296950"/>
            </a:xfrm>
            <a:custGeom>
              <a:avLst/>
              <a:gdLst/>
              <a:ahLst/>
              <a:cxnLst/>
              <a:rect l="l" t="t" r="r" b="b"/>
              <a:pathLst>
                <a:path w="9043" h="11878" extrusionOk="0">
                  <a:moveTo>
                    <a:pt x="1418" y="693"/>
                  </a:moveTo>
                  <a:lnTo>
                    <a:pt x="1418" y="1449"/>
                  </a:lnTo>
                  <a:cubicBezTo>
                    <a:pt x="1418" y="2048"/>
                    <a:pt x="1891" y="2457"/>
                    <a:pt x="2426" y="2457"/>
                  </a:cubicBezTo>
                  <a:lnTo>
                    <a:pt x="2804" y="2457"/>
                  </a:lnTo>
                  <a:cubicBezTo>
                    <a:pt x="2899" y="2457"/>
                    <a:pt x="2993" y="2426"/>
                    <a:pt x="3057" y="2300"/>
                  </a:cubicBezTo>
                  <a:cubicBezTo>
                    <a:pt x="3340" y="1953"/>
                    <a:pt x="3750" y="1764"/>
                    <a:pt x="4159" y="1764"/>
                  </a:cubicBezTo>
                  <a:cubicBezTo>
                    <a:pt x="6459" y="1764"/>
                    <a:pt x="8349" y="3623"/>
                    <a:pt x="8349" y="5923"/>
                  </a:cubicBezTo>
                  <a:cubicBezTo>
                    <a:pt x="8349" y="8254"/>
                    <a:pt x="6491" y="10113"/>
                    <a:pt x="4159" y="10113"/>
                  </a:cubicBezTo>
                  <a:cubicBezTo>
                    <a:pt x="3750" y="10113"/>
                    <a:pt x="3340" y="9924"/>
                    <a:pt x="3057" y="9578"/>
                  </a:cubicBezTo>
                  <a:cubicBezTo>
                    <a:pt x="2993" y="9483"/>
                    <a:pt x="2899" y="9389"/>
                    <a:pt x="2804" y="9389"/>
                  </a:cubicBezTo>
                  <a:lnTo>
                    <a:pt x="2426" y="9389"/>
                  </a:lnTo>
                  <a:cubicBezTo>
                    <a:pt x="1859" y="9389"/>
                    <a:pt x="1418" y="9861"/>
                    <a:pt x="1418" y="10428"/>
                  </a:cubicBezTo>
                  <a:lnTo>
                    <a:pt x="1418" y="11153"/>
                  </a:lnTo>
                  <a:lnTo>
                    <a:pt x="694" y="11153"/>
                  </a:lnTo>
                  <a:lnTo>
                    <a:pt x="694" y="10428"/>
                  </a:lnTo>
                  <a:cubicBezTo>
                    <a:pt x="694" y="9483"/>
                    <a:pt x="1481" y="8695"/>
                    <a:pt x="2426" y="8695"/>
                  </a:cubicBezTo>
                  <a:lnTo>
                    <a:pt x="2489" y="8695"/>
                  </a:lnTo>
                  <a:cubicBezTo>
                    <a:pt x="2647" y="8695"/>
                    <a:pt x="2804" y="8569"/>
                    <a:pt x="2836" y="8412"/>
                  </a:cubicBezTo>
                  <a:cubicBezTo>
                    <a:pt x="2962" y="7782"/>
                    <a:pt x="3529" y="7309"/>
                    <a:pt x="4222" y="7309"/>
                  </a:cubicBezTo>
                  <a:cubicBezTo>
                    <a:pt x="4947" y="7309"/>
                    <a:pt x="5577" y="6679"/>
                    <a:pt x="5577" y="5923"/>
                  </a:cubicBezTo>
                  <a:cubicBezTo>
                    <a:pt x="5577" y="5198"/>
                    <a:pt x="4947" y="4568"/>
                    <a:pt x="4222" y="4568"/>
                  </a:cubicBezTo>
                  <a:cubicBezTo>
                    <a:pt x="3529" y="4568"/>
                    <a:pt x="2993" y="4096"/>
                    <a:pt x="2836" y="3466"/>
                  </a:cubicBezTo>
                  <a:cubicBezTo>
                    <a:pt x="2804" y="3308"/>
                    <a:pt x="2678" y="3182"/>
                    <a:pt x="2489" y="3182"/>
                  </a:cubicBezTo>
                  <a:lnTo>
                    <a:pt x="2426" y="3182"/>
                  </a:lnTo>
                  <a:cubicBezTo>
                    <a:pt x="1481" y="3182"/>
                    <a:pt x="694" y="2394"/>
                    <a:pt x="694" y="1449"/>
                  </a:cubicBezTo>
                  <a:lnTo>
                    <a:pt x="694" y="693"/>
                  </a:lnTo>
                  <a:close/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1449"/>
                  </a:lnTo>
                  <a:cubicBezTo>
                    <a:pt x="1" y="2710"/>
                    <a:pt x="977" y="3749"/>
                    <a:pt x="2206" y="3844"/>
                  </a:cubicBezTo>
                  <a:cubicBezTo>
                    <a:pt x="2489" y="4694"/>
                    <a:pt x="3277" y="5261"/>
                    <a:pt x="4159" y="5261"/>
                  </a:cubicBezTo>
                  <a:cubicBezTo>
                    <a:pt x="4569" y="5261"/>
                    <a:pt x="4884" y="5576"/>
                    <a:pt x="4884" y="5986"/>
                  </a:cubicBezTo>
                  <a:cubicBezTo>
                    <a:pt x="4884" y="6364"/>
                    <a:pt x="4569" y="6679"/>
                    <a:pt x="4159" y="6679"/>
                  </a:cubicBezTo>
                  <a:cubicBezTo>
                    <a:pt x="3277" y="6679"/>
                    <a:pt x="2489" y="7278"/>
                    <a:pt x="2206" y="8097"/>
                  </a:cubicBezTo>
                  <a:cubicBezTo>
                    <a:pt x="977" y="8223"/>
                    <a:pt x="1" y="9263"/>
                    <a:pt x="1" y="10523"/>
                  </a:cubicBezTo>
                  <a:lnTo>
                    <a:pt x="1" y="11531"/>
                  </a:lnTo>
                  <a:cubicBezTo>
                    <a:pt x="1" y="11720"/>
                    <a:pt x="158" y="11877"/>
                    <a:pt x="347" y="11877"/>
                  </a:cubicBezTo>
                  <a:lnTo>
                    <a:pt x="1733" y="11877"/>
                  </a:lnTo>
                  <a:cubicBezTo>
                    <a:pt x="1922" y="11877"/>
                    <a:pt x="2080" y="11720"/>
                    <a:pt x="2080" y="11531"/>
                  </a:cubicBezTo>
                  <a:lnTo>
                    <a:pt x="2080" y="10523"/>
                  </a:lnTo>
                  <a:cubicBezTo>
                    <a:pt x="2080" y="10302"/>
                    <a:pt x="2237" y="10145"/>
                    <a:pt x="2426" y="10145"/>
                  </a:cubicBezTo>
                  <a:lnTo>
                    <a:pt x="2647" y="10145"/>
                  </a:lnTo>
                  <a:cubicBezTo>
                    <a:pt x="3025" y="10586"/>
                    <a:pt x="3592" y="10869"/>
                    <a:pt x="4159" y="10869"/>
                  </a:cubicBezTo>
                  <a:cubicBezTo>
                    <a:pt x="6837" y="10869"/>
                    <a:pt x="9011" y="8695"/>
                    <a:pt x="9011" y="6018"/>
                  </a:cubicBezTo>
                  <a:cubicBezTo>
                    <a:pt x="9042" y="3277"/>
                    <a:pt x="6837" y="1103"/>
                    <a:pt x="4159" y="1103"/>
                  </a:cubicBezTo>
                  <a:cubicBezTo>
                    <a:pt x="3592" y="1103"/>
                    <a:pt x="3025" y="1323"/>
                    <a:pt x="2647" y="1796"/>
                  </a:cubicBezTo>
                  <a:lnTo>
                    <a:pt x="2426" y="1796"/>
                  </a:lnTo>
                  <a:cubicBezTo>
                    <a:pt x="2237" y="1796"/>
                    <a:pt x="2080" y="1638"/>
                    <a:pt x="2080" y="1449"/>
                  </a:cubicBezTo>
                  <a:lnTo>
                    <a:pt x="2080" y="347"/>
                  </a:lnTo>
                  <a:cubicBezTo>
                    <a:pt x="2080" y="158"/>
                    <a:pt x="1922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0" name="Google Shape;10000;p67"/>
            <p:cNvSpPr/>
            <p:nvPr/>
          </p:nvSpPr>
          <p:spPr>
            <a:xfrm>
              <a:off x="-23081850" y="2425475"/>
              <a:ext cx="96100" cy="151250"/>
            </a:xfrm>
            <a:custGeom>
              <a:avLst/>
              <a:gdLst/>
              <a:ahLst/>
              <a:cxnLst/>
              <a:rect l="l" t="t" r="r" b="b"/>
              <a:pathLst>
                <a:path w="3844" h="6050" extrusionOk="0">
                  <a:moveTo>
                    <a:pt x="2568" y="1"/>
                  </a:moveTo>
                  <a:cubicBezTo>
                    <a:pt x="2481" y="1"/>
                    <a:pt x="2395" y="32"/>
                    <a:pt x="2332" y="95"/>
                  </a:cubicBezTo>
                  <a:cubicBezTo>
                    <a:pt x="2205" y="221"/>
                    <a:pt x="2205" y="442"/>
                    <a:pt x="2332" y="568"/>
                  </a:cubicBezTo>
                  <a:cubicBezTo>
                    <a:pt x="2867" y="1072"/>
                    <a:pt x="3151" y="1796"/>
                    <a:pt x="3151" y="2553"/>
                  </a:cubicBezTo>
                  <a:cubicBezTo>
                    <a:pt x="3151" y="3277"/>
                    <a:pt x="2899" y="3970"/>
                    <a:pt x="2332" y="4506"/>
                  </a:cubicBezTo>
                  <a:cubicBezTo>
                    <a:pt x="1827" y="5010"/>
                    <a:pt x="1134" y="5325"/>
                    <a:pt x="378" y="5325"/>
                  </a:cubicBezTo>
                  <a:cubicBezTo>
                    <a:pt x="189" y="5325"/>
                    <a:pt x="0" y="5482"/>
                    <a:pt x="0" y="5703"/>
                  </a:cubicBezTo>
                  <a:cubicBezTo>
                    <a:pt x="0" y="5892"/>
                    <a:pt x="189" y="6050"/>
                    <a:pt x="378" y="6050"/>
                  </a:cubicBezTo>
                  <a:cubicBezTo>
                    <a:pt x="1292" y="6050"/>
                    <a:pt x="2174" y="5703"/>
                    <a:pt x="2804" y="5010"/>
                  </a:cubicBezTo>
                  <a:cubicBezTo>
                    <a:pt x="3466" y="4348"/>
                    <a:pt x="3844" y="3498"/>
                    <a:pt x="3844" y="2584"/>
                  </a:cubicBezTo>
                  <a:cubicBezTo>
                    <a:pt x="3844" y="1670"/>
                    <a:pt x="3434" y="757"/>
                    <a:pt x="2804" y="95"/>
                  </a:cubicBezTo>
                  <a:cubicBezTo>
                    <a:pt x="2741" y="32"/>
                    <a:pt x="2654" y="1"/>
                    <a:pt x="25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01" name="Google Shape;10001;p67"/>
          <p:cNvGrpSpPr/>
          <p:nvPr/>
        </p:nvGrpSpPr>
        <p:grpSpPr>
          <a:xfrm>
            <a:off x="7548556" y="3779942"/>
            <a:ext cx="354136" cy="354136"/>
            <a:chOff x="-23229150" y="2710600"/>
            <a:chExt cx="296175" cy="29617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0002" name="Google Shape;10002;p67"/>
            <p:cNvSpPr/>
            <p:nvPr/>
          </p:nvSpPr>
          <p:spPr>
            <a:xfrm>
              <a:off x="-23177150" y="2727925"/>
              <a:ext cx="191400" cy="258375"/>
            </a:xfrm>
            <a:custGeom>
              <a:avLst/>
              <a:gdLst/>
              <a:ahLst/>
              <a:cxnLst/>
              <a:rect l="l" t="t" r="r" b="b"/>
              <a:pathLst>
                <a:path w="7656" h="10335" extrusionOk="0">
                  <a:moveTo>
                    <a:pt x="3812" y="725"/>
                  </a:moveTo>
                  <a:cubicBezTo>
                    <a:pt x="4033" y="725"/>
                    <a:pt x="4190" y="883"/>
                    <a:pt x="4190" y="1072"/>
                  </a:cubicBezTo>
                  <a:lnTo>
                    <a:pt x="4190" y="1418"/>
                  </a:lnTo>
                  <a:lnTo>
                    <a:pt x="3466" y="1418"/>
                  </a:lnTo>
                  <a:lnTo>
                    <a:pt x="3466" y="1072"/>
                  </a:lnTo>
                  <a:cubicBezTo>
                    <a:pt x="3466" y="883"/>
                    <a:pt x="3623" y="725"/>
                    <a:pt x="3812" y="725"/>
                  </a:cubicBezTo>
                  <a:close/>
                  <a:moveTo>
                    <a:pt x="6238" y="1387"/>
                  </a:moveTo>
                  <a:cubicBezTo>
                    <a:pt x="6648" y="1418"/>
                    <a:pt x="6931" y="1702"/>
                    <a:pt x="6931" y="2111"/>
                  </a:cubicBezTo>
                  <a:cubicBezTo>
                    <a:pt x="6931" y="2206"/>
                    <a:pt x="6900" y="2363"/>
                    <a:pt x="6805" y="2458"/>
                  </a:cubicBezTo>
                  <a:cubicBezTo>
                    <a:pt x="6585" y="2206"/>
                    <a:pt x="6238" y="2111"/>
                    <a:pt x="5860" y="2111"/>
                  </a:cubicBezTo>
                  <a:lnTo>
                    <a:pt x="4852" y="2111"/>
                  </a:lnTo>
                  <a:lnTo>
                    <a:pt x="4852" y="1387"/>
                  </a:lnTo>
                  <a:close/>
                  <a:moveTo>
                    <a:pt x="2804" y="1418"/>
                  </a:moveTo>
                  <a:lnTo>
                    <a:pt x="2804" y="2143"/>
                  </a:lnTo>
                  <a:lnTo>
                    <a:pt x="1796" y="2143"/>
                  </a:lnTo>
                  <a:cubicBezTo>
                    <a:pt x="1418" y="2143"/>
                    <a:pt x="1071" y="2300"/>
                    <a:pt x="851" y="2489"/>
                  </a:cubicBezTo>
                  <a:cubicBezTo>
                    <a:pt x="756" y="2363"/>
                    <a:pt x="725" y="2269"/>
                    <a:pt x="725" y="2143"/>
                  </a:cubicBezTo>
                  <a:cubicBezTo>
                    <a:pt x="725" y="1702"/>
                    <a:pt x="1040" y="1418"/>
                    <a:pt x="1418" y="1418"/>
                  </a:cubicBezTo>
                  <a:close/>
                  <a:moveTo>
                    <a:pt x="4190" y="2111"/>
                  </a:moveTo>
                  <a:lnTo>
                    <a:pt x="4190" y="2804"/>
                  </a:lnTo>
                  <a:lnTo>
                    <a:pt x="3466" y="2804"/>
                  </a:lnTo>
                  <a:lnTo>
                    <a:pt x="3466" y="2111"/>
                  </a:lnTo>
                  <a:close/>
                  <a:moveTo>
                    <a:pt x="2772" y="2773"/>
                  </a:moveTo>
                  <a:lnTo>
                    <a:pt x="2772" y="3466"/>
                  </a:lnTo>
                  <a:lnTo>
                    <a:pt x="2079" y="3466"/>
                  </a:lnTo>
                  <a:cubicBezTo>
                    <a:pt x="1733" y="3466"/>
                    <a:pt x="1386" y="3624"/>
                    <a:pt x="1134" y="3844"/>
                  </a:cubicBezTo>
                  <a:cubicBezTo>
                    <a:pt x="1071" y="3718"/>
                    <a:pt x="1040" y="3592"/>
                    <a:pt x="1040" y="3466"/>
                  </a:cubicBezTo>
                  <a:cubicBezTo>
                    <a:pt x="1040" y="3088"/>
                    <a:pt x="1355" y="2773"/>
                    <a:pt x="1733" y="2773"/>
                  </a:cubicBezTo>
                  <a:close/>
                  <a:moveTo>
                    <a:pt x="5860" y="2804"/>
                  </a:moveTo>
                  <a:cubicBezTo>
                    <a:pt x="6270" y="2804"/>
                    <a:pt x="6585" y="3119"/>
                    <a:pt x="6585" y="3529"/>
                  </a:cubicBezTo>
                  <a:cubicBezTo>
                    <a:pt x="6585" y="3624"/>
                    <a:pt x="6553" y="3781"/>
                    <a:pt x="6459" y="3876"/>
                  </a:cubicBezTo>
                  <a:cubicBezTo>
                    <a:pt x="6270" y="3624"/>
                    <a:pt x="5923" y="3466"/>
                    <a:pt x="5576" y="3466"/>
                  </a:cubicBezTo>
                  <a:lnTo>
                    <a:pt x="4852" y="3466"/>
                  </a:lnTo>
                  <a:lnTo>
                    <a:pt x="4852" y="2804"/>
                  </a:lnTo>
                  <a:close/>
                  <a:moveTo>
                    <a:pt x="4190" y="3466"/>
                  </a:moveTo>
                  <a:lnTo>
                    <a:pt x="4190" y="4191"/>
                  </a:lnTo>
                  <a:lnTo>
                    <a:pt x="3466" y="4191"/>
                  </a:lnTo>
                  <a:lnTo>
                    <a:pt x="3466" y="3466"/>
                  </a:lnTo>
                  <a:close/>
                  <a:moveTo>
                    <a:pt x="4190" y="4884"/>
                  </a:moveTo>
                  <a:lnTo>
                    <a:pt x="4190" y="5608"/>
                  </a:lnTo>
                  <a:lnTo>
                    <a:pt x="3466" y="5608"/>
                  </a:lnTo>
                  <a:lnTo>
                    <a:pt x="3466" y="4884"/>
                  </a:lnTo>
                  <a:close/>
                  <a:moveTo>
                    <a:pt x="4190" y="6270"/>
                  </a:moveTo>
                  <a:lnTo>
                    <a:pt x="4190" y="7152"/>
                  </a:lnTo>
                  <a:lnTo>
                    <a:pt x="4190" y="7310"/>
                  </a:lnTo>
                  <a:cubicBezTo>
                    <a:pt x="4190" y="7499"/>
                    <a:pt x="4033" y="7656"/>
                    <a:pt x="3812" y="7656"/>
                  </a:cubicBezTo>
                  <a:cubicBezTo>
                    <a:pt x="3623" y="7656"/>
                    <a:pt x="3466" y="7499"/>
                    <a:pt x="3466" y="7310"/>
                  </a:cubicBezTo>
                  <a:lnTo>
                    <a:pt x="3466" y="7152"/>
                  </a:lnTo>
                  <a:lnTo>
                    <a:pt x="3466" y="6270"/>
                  </a:lnTo>
                  <a:close/>
                  <a:moveTo>
                    <a:pt x="5923" y="7656"/>
                  </a:moveTo>
                  <a:cubicBezTo>
                    <a:pt x="6112" y="7656"/>
                    <a:pt x="6270" y="7814"/>
                    <a:pt x="6270" y="8003"/>
                  </a:cubicBezTo>
                  <a:cubicBezTo>
                    <a:pt x="6270" y="8192"/>
                    <a:pt x="6144" y="8286"/>
                    <a:pt x="5986" y="8318"/>
                  </a:cubicBezTo>
                  <a:cubicBezTo>
                    <a:pt x="5734" y="8412"/>
                    <a:pt x="5450" y="8475"/>
                    <a:pt x="5198" y="8633"/>
                  </a:cubicBezTo>
                  <a:cubicBezTo>
                    <a:pt x="4789" y="8885"/>
                    <a:pt x="4411" y="9200"/>
                    <a:pt x="4096" y="9578"/>
                  </a:cubicBezTo>
                  <a:cubicBezTo>
                    <a:pt x="4064" y="9609"/>
                    <a:pt x="3938" y="9735"/>
                    <a:pt x="3812" y="9735"/>
                  </a:cubicBezTo>
                  <a:cubicBezTo>
                    <a:pt x="3655" y="9735"/>
                    <a:pt x="3592" y="9672"/>
                    <a:pt x="3560" y="9578"/>
                  </a:cubicBezTo>
                  <a:cubicBezTo>
                    <a:pt x="3088" y="8948"/>
                    <a:pt x="2426" y="8507"/>
                    <a:pt x="1670" y="8349"/>
                  </a:cubicBezTo>
                  <a:cubicBezTo>
                    <a:pt x="1544" y="8318"/>
                    <a:pt x="1386" y="8192"/>
                    <a:pt x="1386" y="8003"/>
                  </a:cubicBezTo>
                  <a:cubicBezTo>
                    <a:pt x="1386" y="7814"/>
                    <a:pt x="1544" y="7656"/>
                    <a:pt x="1733" y="7656"/>
                  </a:cubicBezTo>
                  <a:lnTo>
                    <a:pt x="2835" y="7656"/>
                  </a:lnTo>
                  <a:cubicBezTo>
                    <a:pt x="2993" y="8034"/>
                    <a:pt x="3371" y="8349"/>
                    <a:pt x="3844" y="8349"/>
                  </a:cubicBezTo>
                  <a:cubicBezTo>
                    <a:pt x="4316" y="8349"/>
                    <a:pt x="4663" y="8097"/>
                    <a:pt x="4820" y="7656"/>
                  </a:cubicBezTo>
                  <a:close/>
                  <a:moveTo>
                    <a:pt x="3812" y="0"/>
                  </a:moveTo>
                  <a:cubicBezTo>
                    <a:pt x="3371" y="0"/>
                    <a:pt x="2993" y="284"/>
                    <a:pt x="2835" y="725"/>
                  </a:cubicBezTo>
                  <a:lnTo>
                    <a:pt x="1386" y="725"/>
                  </a:lnTo>
                  <a:cubicBezTo>
                    <a:pt x="630" y="725"/>
                    <a:pt x="0" y="1355"/>
                    <a:pt x="0" y="2111"/>
                  </a:cubicBezTo>
                  <a:cubicBezTo>
                    <a:pt x="0" y="2489"/>
                    <a:pt x="158" y="2804"/>
                    <a:pt x="410" y="3088"/>
                  </a:cubicBezTo>
                  <a:cubicBezTo>
                    <a:pt x="378" y="3214"/>
                    <a:pt x="315" y="3340"/>
                    <a:pt x="315" y="3466"/>
                  </a:cubicBezTo>
                  <a:cubicBezTo>
                    <a:pt x="315" y="3876"/>
                    <a:pt x="473" y="4191"/>
                    <a:pt x="725" y="4474"/>
                  </a:cubicBezTo>
                  <a:cubicBezTo>
                    <a:pt x="693" y="4569"/>
                    <a:pt x="630" y="4726"/>
                    <a:pt x="630" y="4852"/>
                  </a:cubicBezTo>
                  <a:cubicBezTo>
                    <a:pt x="630" y="5608"/>
                    <a:pt x="1260" y="6238"/>
                    <a:pt x="2016" y="6238"/>
                  </a:cubicBezTo>
                  <a:cubicBezTo>
                    <a:pt x="2205" y="6238"/>
                    <a:pt x="2363" y="6081"/>
                    <a:pt x="2363" y="5892"/>
                  </a:cubicBezTo>
                  <a:cubicBezTo>
                    <a:pt x="2363" y="5671"/>
                    <a:pt x="2205" y="5514"/>
                    <a:pt x="2016" y="5514"/>
                  </a:cubicBezTo>
                  <a:cubicBezTo>
                    <a:pt x="1638" y="5514"/>
                    <a:pt x="1323" y="5199"/>
                    <a:pt x="1323" y="4821"/>
                  </a:cubicBezTo>
                  <a:cubicBezTo>
                    <a:pt x="1323" y="4411"/>
                    <a:pt x="1638" y="4096"/>
                    <a:pt x="2016" y="4096"/>
                  </a:cubicBezTo>
                  <a:lnTo>
                    <a:pt x="2741" y="4096"/>
                  </a:lnTo>
                  <a:lnTo>
                    <a:pt x="2741" y="6869"/>
                  </a:lnTo>
                  <a:lnTo>
                    <a:pt x="1701" y="6869"/>
                  </a:lnTo>
                  <a:cubicBezTo>
                    <a:pt x="1103" y="6869"/>
                    <a:pt x="693" y="7341"/>
                    <a:pt x="693" y="7877"/>
                  </a:cubicBezTo>
                  <a:cubicBezTo>
                    <a:pt x="693" y="8349"/>
                    <a:pt x="1008" y="8759"/>
                    <a:pt x="1481" y="8916"/>
                  </a:cubicBezTo>
                  <a:cubicBezTo>
                    <a:pt x="2048" y="9074"/>
                    <a:pt x="2615" y="9420"/>
                    <a:pt x="2961" y="9893"/>
                  </a:cubicBezTo>
                  <a:cubicBezTo>
                    <a:pt x="3151" y="10177"/>
                    <a:pt x="3466" y="10334"/>
                    <a:pt x="3781" y="10334"/>
                  </a:cubicBezTo>
                  <a:cubicBezTo>
                    <a:pt x="4096" y="10334"/>
                    <a:pt x="4411" y="10177"/>
                    <a:pt x="4631" y="9924"/>
                  </a:cubicBezTo>
                  <a:cubicBezTo>
                    <a:pt x="4852" y="9609"/>
                    <a:pt x="5135" y="9389"/>
                    <a:pt x="5482" y="9168"/>
                  </a:cubicBezTo>
                  <a:cubicBezTo>
                    <a:pt x="5671" y="9074"/>
                    <a:pt x="5891" y="8979"/>
                    <a:pt x="6112" y="8948"/>
                  </a:cubicBezTo>
                  <a:cubicBezTo>
                    <a:pt x="6585" y="8822"/>
                    <a:pt x="6900" y="8444"/>
                    <a:pt x="6900" y="7971"/>
                  </a:cubicBezTo>
                  <a:cubicBezTo>
                    <a:pt x="6900" y="7373"/>
                    <a:pt x="6427" y="6932"/>
                    <a:pt x="5891" y="6932"/>
                  </a:cubicBezTo>
                  <a:lnTo>
                    <a:pt x="4852" y="6932"/>
                  </a:lnTo>
                  <a:lnTo>
                    <a:pt x="4852" y="4191"/>
                  </a:lnTo>
                  <a:lnTo>
                    <a:pt x="5576" y="4191"/>
                  </a:lnTo>
                  <a:cubicBezTo>
                    <a:pt x="5954" y="4191"/>
                    <a:pt x="6270" y="4506"/>
                    <a:pt x="6270" y="4884"/>
                  </a:cubicBezTo>
                  <a:cubicBezTo>
                    <a:pt x="6270" y="5293"/>
                    <a:pt x="5954" y="5608"/>
                    <a:pt x="5576" y="5608"/>
                  </a:cubicBezTo>
                  <a:cubicBezTo>
                    <a:pt x="5356" y="5608"/>
                    <a:pt x="5198" y="5766"/>
                    <a:pt x="5198" y="5955"/>
                  </a:cubicBezTo>
                  <a:cubicBezTo>
                    <a:pt x="5198" y="6144"/>
                    <a:pt x="5356" y="6301"/>
                    <a:pt x="5576" y="6301"/>
                  </a:cubicBezTo>
                  <a:cubicBezTo>
                    <a:pt x="6301" y="6301"/>
                    <a:pt x="6931" y="5671"/>
                    <a:pt x="6931" y="4915"/>
                  </a:cubicBezTo>
                  <a:cubicBezTo>
                    <a:pt x="6931" y="4758"/>
                    <a:pt x="6900" y="4663"/>
                    <a:pt x="6868" y="4537"/>
                  </a:cubicBezTo>
                  <a:cubicBezTo>
                    <a:pt x="7152" y="4254"/>
                    <a:pt x="7246" y="3939"/>
                    <a:pt x="7246" y="3561"/>
                  </a:cubicBezTo>
                  <a:cubicBezTo>
                    <a:pt x="7246" y="3403"/>
                    <a:pt x="7215" y="3277"/>
                    <a:pt x="7183" y="3151"/>
                  </a:cubicBezTo>
                  <a:cubicBezTo>
                    <a:pt x="7498" y="2836"/>
                    <a:pt x="7656" y="2489"/>
                    <a:pt x="7656" y="2111"/>
                  </a:cubicBezTo>
                  <a:cubicBezTo>
                    <a:pt x="7656" y="1355"/>
                    <a:pt x="7026" y="725"/>
                    <a:pt x="6270" y="725"/>
                  </a:cubicBezTo>
                  <a:lnTo>
                    <a:pt x="4820" y="725"/>
                  </a:lnTo>
                  <a:cubicBezTo>
                    <a:pt x="4663" y="316"/>
                    <a:pt x="4285" y="0"/>
                    <a:pt x="38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3" name="Google Shape;10003;p67"/>
            <p:cNvSpPr/>
            <p:nvPr/>
          </p:nvSpPr>
          <p:spPr>
            <a:xfrm>
              <a:off x="-23229150" y="2710600"/>
              <a:ext cx="296175" cy="296175"/>
            </a:xfrm>
            <a:custGeom>
              <a:avLst/>
              <a:gdLst/>
              <a:ahLst/>
              <a:cxnLst/>
              <a:rect l="l" t="t" r="r" b="b"/>
              <a:pathLst>
                <a:path w="11847" h="11847" extrusionOk="0">
                  <a:moveTo>
                    <a:pt x="10775" y="693"/>
                  </a:moveTo>
                  <a:cubicBezTo>
                    <a:pt x="10996" y="693"/>
                    <a:pt x="11153" y="851"/>
                    <a:pt x="11153" y="1072"/>
                  </a:cubicBezTo>
                  <a:lnTo>
                    <a:pt x="11153" y="10775"/>
                  </a:lnTo>
                  <a:cubicBezTo>
                    <a:pt x="11153" y="10996"/>
                    <a:pt x="10996" y="11153"/>
                    <a:pt x="10775" y="11153"/>
                  </a:cubicBezTo>
                  <a:lnTo>
                    <a:pt x="1072" y="11153"/>
                  </a:lnTo>
                  <a:cubicBezTo>
                    <a:pt x="851" y="11153"/>
                    <a:pt x="694" y="10996"/>
                    <a:pt x="694" y="10775"/>
                  </a:cubicBezTo>
                  <a:lnTo>
                    <a:pt x="694" y="1072"/>
                  </a:lnTo>
                  <a:cubicBezTo>
                    <a:pt x="694" y="851"/>
                    <a:pt x="851" y="693"/>
                    <a:pt x="1072" y="693"/>
                  </a:cubicBezTo>
                  <a:close/>
                  <a:moveTo>
                    <a:pt x="1072" y="0"/>
                  </a:moveTo>
                  <a:cubicBezTo>
                    <a:pt x="473" y="0"/>
                    <a:pt x="1" y="473"/>
                    <a:pt x="1" y="1072"/>
                  </a:cubicBezTo>
                  <a:lnTo>
                    <a:pt x="1" y="10775"/>
                  </a:lnTo>
                  <a:cubicBezTo>
                    <a:pt x="1" y="11374"/>
                    <a:pt x="473" y="11846"/>
                    <a:pt x="1072" y="11846"/>
                  </a:cubicBezTo>
                  <a:lnTo>
                    <a:pt x="10807" y="11846"/>
                  </a:lnTo>
                  <a:cubicBezTo>
                    <a:pt x="11374" y="11846"/>
                    <a:pt x="11847" y="11374"/>
                    <a:pt x="11847" y="10775"/>
                  </a:cubicBezTo>
                  <a:lnTo>
                    <a:pt x="11847" y="1072"/>
                  </a:lnTo>
                  <a:cubicBezTo>
                    <a:pt x="11847" y="473"/>
                    <a:pt x="11342" y="0"/>
                    <a:pt x="1080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04" name="Google Shape;10004;p67"/>
          <p:cNvSpPr/>
          <p:nvPr/>
        </p:nvSpPr>
        <p:spPr>
          <a:xfrm>
            <a:off x="6650549" y="4273454"/>
            <a:ext cx="354136" cy="353180"/>
          </a:xfrm>
          <a:custGeom>
            <a:avLst/>
            <a:gdLst/>
            <a:ahLst/>
            <a:cxnLst/>
            <a:rect l="l" t="t" r="r" b="b"/>
            <a:pathLst>
              <a:path w="11847" h="11815" extrusionOk="0">
                <a:moveTo>
                  <a:pt x="5829" y="662"/>
                </a:moveTo>
                <a:cubicBezTo>
                  <a:pt x="6018" y="662"/>
                  <a:pt x="6176" y="820"/>
                  <a:pt x="6176" y="1009"/>
                </a:cubicBezTo>
                <a:cubicBezTo>
                  <a:pt x="6176" y="1229"/>
                  <a:pt x="6018" y="1387"/>
                  <a:pt x="5829" y="1387"/>
                </a:cubicBezTo>
                <a:cubicBezTo>
                  <a:pt x="5640" y="1387"/>
                  <a:pt x="5483" y="1229"/>
                  <a:pt x="5483" y="1009"/>
                </a:cubicBezTo>
                <a:cubicBezTo>
                  <a:pt x="5483" y="820"/>
                  <a:pt x="5640" y="662"/>
                  <a:pt x="5829" y="662"/>
                </a:cubicBezTo>
                <a:close/>
                <a:moveTo>
                  <a:pt x="3225" y="2798"/>
                </a:moveTo>
                <a:cubicBezTo>
                  <a:pt x="3766" y="2798"/>
                  <a:pt x="4911" y="3708"/>
                  <a:pt x="5483" y="4159"/>
                </a:cubicBezTo>
                <a:lnTo>
                  <a:pt x="5483" y="4884"/>
                </a:lnTo>
                <a:lnTo>
                  <a:pt x="4727" y="4884"/>
                </a:lnTo>
                <a:cubicBezTo>
                  <a:pt x="4758" y="4758"/>
                  <a:pt x="4790" y="4632"/>
                  <a:pt x="4790" y="4537"/>
                </a:cubicBezTo>
                <a:cubicBezTo>
                  <a:pt x="4790" y="4317"/>
                  <a:pt x="4632" y="4159"/>
                  <a:pt x="4443" y="4159"/>
                </a:cubicBezTo>
                <a:cubicBezTo>
                  <a:pt x="4254" y="4159"/>
                  <a:pt x="4097" y="4317"/>
                  <a:pt x="4097" y="4537"/>
                </a:cubicBezTo>
                <a:cubicBezTo>
                  <a:pt x="4097" y="4726"/>
                  <a:pt x="3939" y="4884"/>
                  <a:pt x="3750" y="4884"/>
                </a:cubicBezTo>
                <a:lnTo>
                  <a:pt x="3435" y="4884"/>
                </a:lnTo>
                <a:cubicBezTo>
                  <a:pt x="3655" y="4569"/>
                  <a:pt x="3813" y="4254"/>
                  <a:pt x="3908" y="3939"/>
                </a:cubicBezTo>
                <a:cubicBezTo>
                  <a:pt x="3971" y="3750"/>
                  <a:pt x="3844" y="3529"/>
                  <a:pt x="3655" y="3498"/>
                </a:cubicBezTo>
                <a:cubicBezTo>
                  <a:pt x="3617" y="3485"/>
                  <a:pt x="3578" y="3478"/>
                  <a:pt x="3541" y="3478"/>
                </a:cubicBezTo>
                <a:cubicBezTo>
                  <a:pt x="3395" y="3478"/>
                  <a:pt x="3265" y="3574"/>
                  <a:pt x="3214" y="3750"/>
                </a:cubicBezTo>
                <a:cubicBezTo>
                  <a:pt x="3025" y="4380"/>
                  <a:pt x="2710" y="4726"/>
                  <a:pt x="2269" y="4884"/>
                </a:cubicBezTo>
                <a:lnTo>
                  <a:pt x="1482" y="4884"/>
                </a:lnTo>
                <a:cubicBezTo>
                  <a:pt x="2049" y="4411"/>
                  <a:pt x="2364" y="3907"/>
                  <a:pt x="2584" y="3466"/>
                </a:cubicBezTo>
                <a:cubicBezTo>
                  <a:pt x="2836" y="3057"/>
                  <a:pt x="2962" y="2836"/>
                  <a:pt x="3151" y="2805"/>
                </a:cubicBezTo>
                <a:cubicBezTo>
                  <a:pt x="3174" y="2800"/>
                  <a:pt x="3199" y="2798"/>
                  <a:pt x="3225" y="2798"/>
                </a:cubicBezTo>
                <a:close/>
                <a:moveTo>
                  <a:pt x="8424" y="2770"/>
                </a:moveTo>
                <a:cubicBezTo>
                  <a:pt x="8442" y="2770"/>
                  <a:pt x="8459" y="2771"/>
                  <a:pt x="8476" y="2773"/>
                </a:cubicBezTo>
                <a:cubicBezTo>
                  <a:pt x="8665" y="2836"/>
                  <a:pt x="8791" y="3057"/>
                  <a:pt x="9011" y="3466"/>
                </a:cubicBezTo>
                <a:cubicBezTo>
                  <a:pt x="9263" y="3876"/>
                  <a:pt x="9578" y="4411"/>
                  <a:pt x="10082" y="4884"/>
                </a:cubicBezTo>
                <a:lnTo>
                  <a:pt x="9326" y="4884"/>
                </a:lnTo>
                <a:cubicBezTo>
                  <a:pt x="8885" y="4726"/>
                  <a:pt x="8570" y="4348"/>
                  <a:pt x="8381" y="3750"/>
                </a:cubicBezTo>
                <a:cubicBezTo>
                  <a:pt x="8328" y="3564"/>
                  <a:pt x="8164" y="3490"/>
                  <a:pt x="8019" y="3490"/>
                </a:cubicBezTo>
                <a:cubicBezTo>
                  <a:pt x="7992" y="3490"/>
                  <a:pt x="7965" y="3493"/>
                  <a:pt x="7940" y="3498"/>
                </a:cubicBezTo>
                <a:cubicBezTo>
                  <a:pt x="7783" y="3529"/>
                  <a:pt x="7688" y="3781"/>
                  <a:pt x="7720" y="3939"/>
                </a:cubicBezTo>
                <a:cubicBezTo>
                  <a:pt x="7783" y="4191"/>
                  <a:pt x="7940" y="4569"/>
                  <a:pt x="8192" y="4884"/>
                </a:cubicBezTo>
                <a:lnTo>
                  <a:pt x="7877" y="4884"/>
                </a:lnTo>
                <a:cubicBezTo>
                  <a:pt x="7688" y="4884"/>
                  <a:pt x="7531" y="4726"/>
                  <a:pt x="7531" y="4537"/>
                </a:cubicBezTo>
                <a:cubicBezTo>
                  <a:pt x="7531" y="4317"/>
                  <a:pt x="7373" y="4159"/>
                  <a:pt x="7153" y="4159"/>
                </a:cubicBezTo>
                <a:cubicBezTo>
                  <a:pt x="6963" y="4159"/>
                  <a:pt x="6806" y="4317"/>
                  <a:pt x="6806" y="4537"/>
                </a:cubicBezTo>
                <a:cubicBezTo>
                  <a:pt x="6806" y="4632"/>
                  <a:pt x="6837" y="4758"/>
                  <a:pt x="6900" y="4884"/>
                </a:cubicBezTo>
                <a:lnTo>
                  <a:pt x="6144" y="4884"/>
                </a:lnTo>
                <a:lnTo>
                  <a:pt x="6144" y="4159"/>
                </a:lnTo>
                <a:cubicBezTo>
                  <a:pt x="6663" y="3701"/>
                  <a:pt x="7863" y="2770"/>
                  <a:pt x="8424" y="2770"/>
                </a:cubicBezTo>
                <a:close/>
                <a:moveTo>
                  <a:pt x="7216" y="5545"/>
                </a:moveTo>
                <a:cubicBezTo>
                  <a:pt x="7405" y="5545"/>
                  <a:pt x="7562" y="5703"/>
                  <a:pt x="7562" y="5892"/>
                </a:cubicBezTo>
                <a:cubicBezTo>
                  <a:pt x="7562" y="6113"/>
                  <a:pt x="7405" y="6270"/>
                  <a:pt x="7216" y="6270"/>
                </a:cubicBezTo>
                <a:lnTo>
                  <a:pt x="6176" y="6270"/>
                </a:lnTo>
                <a:lnTo>
                  <a:pt x="6176" y="5545"/>
                </a:lnTo>
                <a:close/>
                <a:moveTo>
                  <a:pt x="5483" y="6963"/>
                </a:moveTo>
                <a:lnTo>
                  <a:pt x="5483" y="7688"/>
                </a:lnTo>
                <a:lnTo>
                  <a:pt x="4443" y="7688"/>
                </a:lnTo>
                <a:cubicBezTo>
                  <a:pt x="4254" y="7688"/>
                  <a:pt x="4097" y="7530"/>
                  <a:pt x="4097" y="7310"/>
                </a:cubicBezTo>
                <a:cubicBezTo>
                  <a:pt x="4097" y="7121"/>
                  <a:pt x="4254" y="6963"/>
                  <a:pt x="4443" y="6963"/>
                </a:cubicBezTo>
                <a:close/>
                <a:moveTo>
                  <a:pt x="6491" y="8349"/>
                </a:moveTo>
                <a:cubicBezTo>
                  <a:pt x="6680" y="8349"/>
                  <a:pt x="6837" y="8507"/>
                  <a:pt x="6837" y="8696"/>
                </a:cubicBezTo>
                <a:cubicBezTo>
                  <a:pt x="6837" y="8885"/>
                  <a:pt x="6680" y="9042"/>
                  <a:pt x="6491" y="9042"/>
                </a:cubicBezTo>
                <a:lnTo>
                  <a:pt x="6144" y="9042"/>
                </a:lnTo>
                <a:lnTo>
                  <a:pt x="6144" y="8349"/>
                </a:lnTo>
                <a:close/>
                <a:moveTo>
                  <a:pt x="5483" y="9736"/>
                </a:moveTo>
                <a:lnTo>
                  <a:pt x="5483" y="10429"/>
                </a:lnTo>
                <a:lnTo>
                  <a:pt x="5105" y="10429"/>
                </a:lnTo>
                <a:cubicBezTo>
                  <a:pt x="4916" y="10429"/>
                  <a:pt x="4758" y="10271"/>
                  <a:pt x="4758" y="10082"/>
                </a:cubicBezTo>
                <a:cubicBezTo>
                  <a:pt x="4758" y="9893"/>
                  <a:pt x="4916" y="9736"/>
                  <a:pt x="5105" y="9736"/>
                </a:cubicBezTo>
                <a:close/>
                <a:moveTo>
                  <a:pt x="5861" y="1"/>
                </a:moveTo>
                <a:cubicBezTo>
                  <a:pt x="5325" y="1"/>
                  <a:pt x="4853" y="473"/>
                  <a:pt x="4853" y="1009"/>
                </a:cubicBezTo>
                <a:cubicBezTo>
                  <a:pt x="4853" y="1450"/>
                  <a:pt x="5136" y="1828"/>
                  <a:pt x="5546" y="1985"/>
                </a:cubicBezTo>
                <a:lnTo>
                  <a:pt x="5546" y="3309"/>
                </a:lnTo>
                <a:cubicBezTo>
                  <a:pt x="4475" y="2440"/>
                  <a:pt x="3776" y="2104"/>
                  <a:pt x="3254" y="2104"/>
                </a:cubicBezTo>
                <a:cubicBezTo>
                  <a:pt x="3208" y="2104"/>
                  <a:pt x="3163" y="2106"/>
                  <a:pt x="3120" y="2111"/>
                </a:cubicBezTo>
                <a:cubicBezTo>
                  <a:pt x="2616" y="2206"/>
                  <a:pt x="2332" y="2678"/>
                  <a:pt x="2080" y="3151"/>
                </a:cubicBezTo>
                <a:cubicBezTo>
                  <a:pt x="1734" y="3750"/>
                  <a:pt x="1356" y="4474"/>
                  <a:pt x="253" y="4915"/>
                </a:cubicBezTo>
                <a:cubicBezTo>
                  <a:pt x="95" y="4978"/>
                  <a:pt x="1" y="5167"/>
                  <a:pt x="32" y="5325"/>
                </a:cubicBezTo>
                <a:cubicBezTo>
                  <a:pt x="95" y="5482"/>
                  <a:pt x="190" y="5577"/>
                  <a:pt x="410" y="5577"/>
                </a:cubicBezTo>
                <a:lnTo>
                  <a:pt x="5609" y="5577"/>
                </a:lnTo>
                <a:lnTo>
                  <a:pt x="5609" y="6302"/>
                </a:lnTo>
                <a:lnTo>
                  <a:pt x="4569" y="6302"/>
                </a:lnTo>
                <a:cubicBezTo>
                  <a:pt x="3971" y="6302"/>
                  <a:pt x="3561" y="6774"/>
                  <a:pt x="3561" y="7310"/>
                </a:cubicBezTo>
                <a:cubicBezTo>
                  <a:pt x="3561" y="7908"/>
                  <a:pt x="4034" y="8349"/>
                  <a:pt x="4569" y="8349"/>
                </a:cubicBezTo>
                <a:lnTo>
                  <a:pt x="5609" y="8349"/>
                </a:lnTo>
                <a:lnTo>
                  <a:pt x="5609" y="9042"/>
                </a:lnTo>
                <a:lnTo>
                  <a:pt x="5231" y="9042"/>
                </a:lnTo>
                <a:cubicBezTo>
                  <a:pt x="4664" y="9042"/>
                  <a:pt x="4223" y="9515"/>
                  <a:pt x="4223" y="10082"/>
                </a:cubicBezTo>
                <a:cubicBezTo>
                  <a:pt x="4223" y="10681"/>
                  <a:pt x="4695" y="11090"/>
                  <a:pt x="5231" y="11090"/>
                </a:cubicBezTo>
                <a:lnTo>
                  <a:pt x="5609" y="11090"/>
                </a:lnTo>
                <a:lnTo>
                  <a:pt x="5609" y="11468"/>
                </a:lnTo>
                <a:cubicBezTo>
                  <a:pt x="5609" y="11657"/>
                  <a:pt x="5766" y="11815"/>
                  <a:pt x="5955" y="11815"/>
                </a:cubicBezTo>
                <a:cubicBezTo>
                  <a:pt x="6144" y="11815"/>
                  <a:pt x="6302" y="11657"/>
                  <a:pt x="6302" y="11468"/>
                </a:cubicBezTo>
                <a:lnTo>
                  <a:pt x="6302" y="11090"/>
                </a:lnTo>
                <a:lnTo>
                  <a:pt x="6648" y="11090"/>
                </a:lnTo>
                <a:cubicBezTo>
                  <a:pt x="6869" y="11090"/>
                  <a:pt x="7027" y="10933"/>
                  <a:pt x="7027" y="10744"/>
                </a:cubicBezTo>
                <a:cubicBezTo>
                  <a:pt x="7027" y="10555"/>
                  <a:pt x="6869" y="10397"/>
                  <a:pt x="6648" y="10397"/>
                </a:cubicBezTo>
                <a:lnTo>
                  <a:pt x="6302" y="10397"/>
                </a:lnTo>
                <a:lnTo>
                  <a:pt x="6302" y="9673"/>
                </a:lnTo>
                <a:lnTo>
                  <a:pt x="6648" y="9673"/>
                </a:lnTo>
                <a:cubicBezTo>
                  <a:pt x="7247" y="9673"/>
                  <a:pt x="7688" y="9200"/>
                  <a:pt x="7688" y="8664"/>
                </a:cubicBezTo>
                <a:cubicBezTo>
                  <a:pt x="7688" y="8066"/>
                  <a:pt x="7216" y="7625"/>
                  <a:pt x="6648" y="7625"/>
                </a:cubicBezTo>
                <a:lnTo>
                  <a:pt x="6302" y="7625"/>
                </a:lnTo>
                <a:lnTo>
                  <a:pt x="6302" y="6932"/>
                </a:lnTo>
                <a:lnTo>
                  <a:pt x="7342" y="6932"/>
                </a:lnTo>
                <a:cubicBezTo>
                  <a:pt x="7909" y="6932"/>
                  <a:pt x="8350" y="6459"/>
                  <a:pt x="8350" y="5892"/>
                </a:cubicBezTo>
                <a:cubicBezTo>
                  <a:pt x="8350" y="5766"/>
                  <a:pt x="8318" y="5671"/>
                  <a:pt x="8287" y="5545"/>
                </a:cubicBezTo>
                <a:lnTo>
                  <a:pt x="11469" y="5545"/>
                </a:lnTo>
                <a:cubicBezTo>
                  <a:pt x="11626" y="5545"/>
                  <a:pt x="11784" y="5419"/>
                  <a:pt x="11815" y="5262"/>
                </a:cubicBezTo>
                <a:cubicBezTo>
                  <a:pt x="11847" y="5104"/>
                  <a:pt x="11658" y="4947"/>
                  <a:pt x="11500" y="4915"/>
                </a:cubicBezTo>
                <a:cubicBezTo>
                  <a:pt x="10398" y="4474"/>
                  <a:pt x="9988" y="3750"/>
                  <a:pt x="9641" y="3151"/>
                </a:cubicBezTo>
                <a:cubicBezTo>
                  <a:pt x="9389" y="2678"/>
                  <a:pt x="9137" y="2237"/>
                  <a:pt x="8633" y="2111"/>
                </a:cubicBezTo>
                <a:cubicBezTo>
                  <a:pt x="8563" y="2096"/>
                  <a:pt x="8491" y="2088"/>
                  <a:pt x="8417" y="2088"/>
                </a:cubicBezTo>
                <a:cubicBezTo>
                  <a:pt x="7893" y="2088"/>
                  <a:pt x="7252" y="2481"/>
                  <a:pt x="6176" y="3309"/>
                </a:cubicBezTo>
                <a:lnTo>
                  <a:pt x="6176" y="1985"/>
                </a:lnTo>
                <a:cubicBezTo>
                  <a:pt x="6585" y="1828"/>
                  <a:pt x="6900" y="1481"/>
                  <a:pt x="6900" y="1009"/>
                </a:cubicBezTo>
                <a:cubicBezTo>
                  <a:pt x="6900" y="410"/>
                  <a:pt x="6428" y="1"/>
                  <a:pt x="5861" y="1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10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9" name="Google Shape;10009;p68"/>
          <p:cNvSpPr txBox="1">
            <a:spLocks noGrp="1"/>
          </p:cNvSpPr>
          <p:nvPr>
            <p:ph type="title" idx="4294967295"/>
          </p:nvPr>
        </p:nvSpPr>
        <p:spPr>
          <a:xfrm>
            <a:off x="849675" y="943775"/>
            <a:ext cx="34821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Business Icons</a:t>
            </a:r>
            <a:endParaRPr dirty="0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10" name="Google Shape;10010;p68"/>
          <p:cNvSpPr txBox="1">
            <a:spLocks noGrp="1"/>
          </p:cNvSpPr>
          <p:nvPr>
            <p:ph type="title" idx="4294967295"/>
          </p:nvPr>
        </p:nvSpPr>
        <p:spPr>
          <a:xfrm>
            <a:off x="4858400" y="943775"/>
            <a:ext cx="34821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Teamwork Icons</a:t>
            </a:r>
            <a:endParaRPr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011" name="Google Shape;10011;p68"/>
          <p:cNvGrpSpPr/>
          <p:nvPr/>
        </p:nvGrpSpPr>
        <p:grpSpPr>
          <a:xfrm>
            <a:off x="854368" y="1541720"/>
            <a:ext cx="366269" cy="366240"/>
            <a:chOff x="-65131525" y="1914325"/>
            <a:chExt cx="316650" cy="31662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0012" name="Google Shape;10012;p68"/>
            <p:cNvSpPr/>
            <p:nvPr/>
          </p:nvSpPr>
          <p:spPr>
            <a:xfrm>
              <a:off x="-65024400" y="1949750"/>
              <a:ext cx="103175" cy="247350"/>
            </a:xfrm>
            <a:custGeom>
              <a:avLst/>
              <a:gdLst/>
              <a:ahLst/>
              <a:cxnLst/>
              <a:rect l="l" t="t" r="r" b="b"/>
              <a:pathLst>
                <a:path w="4127" h="9894" extrusionOk="0">
                  <a:moveTo>
                    <a:pt x="2048" y="1"/>
                  </a:moveTo>
                  <a:cubicBezTo>
                    <a:pt x="1859" y="1"/>
                    <a:pt x="1638" y="190"/>
                    <a:pt x="1638" y="379"/>
                  </a:cubicBezTo>
                  <a:lnTo>
                    <a:pt x="1638" y="851"/>
                  </a:lnTo>
                  <a:cubicBezTo>
                    <a:pt x="725" y="1040"/>
                    <a:pt x="0" y="1891"/>
                    <a:pt x="0" y="2868"/>
                  </a:cubicBezTo>
                  <a:cubicBezTo>
                    <a:pt x="0" y="3970"/>
                    <a:pt x="977" y="4632"/>
                    <a:pt x="1827" y="5262"/>
                  </a:cubicBezTo>
                  <a:cubicBezTo>
                    <a:pt x="2552" y="5829"/>
                    <a:pt x="3308" y="6333"/>
                    <a:pt x="3308" y="6995"/>
                  </a:cubicBezTo>
                  <a:cubicBezTo>
                    <a:pt x="3308" y="7656"/>
                    <a:pt x="2772" y="8255"/>
                    <a:pt x="2079" y="8255"/>
                  </a:cubicBezTo>
                  <a:cubicBezTo>
                    <a:pt x="1418" y="8255"/>
                    <a:pt x="851" y="7688"/>
                    <a:pt x="851" y="6995"/>
                  </a:cubicBezTo>
                  <a:cubicBezTo>
                    <a:pt x="851" y="6774"/>
                    <a:pt x="662" y="6617"/>
                    <a:pt x="441" y="6617"/>
                  </a:cubicBezTo>
                  <a:cubicBezTo>
                    <a:pt x="189" y="6617"/>
                    <a:pt x="32" y="6806"/>
                    <a:pt x="32" y="6995"/>
                  </a:cubicBezTo>
                  <a:cubicBezTo>
                    <a:pt x="32" y="7971"/>
                    <a:pt x="756" y="8854"/>
                    <a:pt x="1701" y="9011"/>
                  </a:cubicBezTo>
                  <a:lnTo>
                    <a:pt x="1701" y="9484"/>
                  </a:lnTo>
                  <a:cubicBezTo>
                    <a:pt x="1701" y="9704"/>
                    <a:pt x="1890" y="9893"/>
                    <a:pt x="2079" y="9893"/>
                  </a:cubicBezTo>
                  <a:cubicBezTo>
                    <a:pt x="2268" y="9893"/>
                    <a:pt x="2489" y="9704"/>
                    <a:pt x="2489" y="9484"/>
                  </a:cubicBezTo>
                  <a:lnTo>
                    <a:pt x="2489" y="9011"/>
                  </a:lnTo>
                  <a:cubicBezTo>
                    <a:pt x="3434" y="8791"/>
                    <a:pt x="4127" y="7971"/>
                    <a:pt x="4127" y="6995"/>
                  </a:cubicBezTo>
                  <a:cubicBezTo>
                    <a:pt x="4127" y="5892"/>
                    <a:pt x="3151" y="5231"/>
                    <a:pt x="2331" y="4600"/>
                  </a:cubicBezTo>
                  <a:cubicBezTo>
                    <a:pt x="1575" y="4033"/>
                    <a:pt x="819" y="3529"/>
                    <a:pt x="819" y="2868"/>
                  </a:cubicBezTo>
                  <a:cubicBezTo>
                    <a:pt x="788" y="2143"/>
                    <a:pt x="1386" y="1607"/>
                    <a:pt x="2048" y="1607"/>
                  </a:cubicBezTo>
                  <a:cubicBezTo>
                    <a:pt x="2709" y="1607"/>
                    <a:pt x="3277" y="2143"/>
                    <a:pt x="3277" y="2868"/>
                  </a:cubicBezTo>
                  <a:cubicBezTo>
                    <a:pt x="3277" y="3088"/>
                    <a:pt x="3466" y="3246"/>
                    <a:pt x="3686" y="3246"/>
                  </a:cubicBezTo>
                  <a:cubicBezTo>
                    <a:pt x="3938" y="3246"/>
                    <a:pt x="4096" y="3057"/>
                    <a:pt x="4096" y="2868"/>
                  </a:cubicBezTo>
                  <a:cubicBezTo>
                    <a:pt x="4096" y="1891"/>
                    <a:pt x="3371" y="1009"/>
                    <a:pt x="2426" y="851"/>
                  </a:cubicBezTo>
                  <a:lnTo>
                    <a:pt x="2426" y="379"/>
                  </a:lnTo>
                  <a:cubicBezTo>
                    <a:pt x="2426" y="158"/>
                    <a:pt x="2237" y="1"/>
                    <a:pt x="20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3" name="Google Shape;10013;p68"/>
            <p:cNvSpPr/>
            <p:nvPr/>
          </p:nvSpPr>
          <p:spPr>
            <a:xfrm>
              <a:off x="-65131525" y="1914325"/>
              <a:ext cx="316650" cy="316625"/>
            </a:xfrm>
            <a:custGeom>
              <a:avLst/>
              <a:gdLst/>
              <a:ahLst/>
              <a:cxnLst/>
              <a:rect l="l" t="t" r="r" b="b"/>
              <a:pathLst>
                <a:path w="12666" h="12665" extrusionOk="0">
                  <a:moveTo>
                    <a:pt x="6333" y="819"/>
                  </a:moveTo>
                  <a:cubicBezTo>
                    <a:pt x="9357" y="819"/>
                    <a:pt x="11846" y="3308"/>
                    <a:pt x="11846" y="6332"/>
                  </a:cubicBezTo>
                  <a:cubicBezTo>
                    <a:pt x="11846" y="9357"/>
                    <a:pt x="9357" y="11846"/>
                    <a:pt x="6333" y="11846"/>
                  </a:cubicBezTo>
                  <a:cubicBezTo>
                    <a:pt x="3308" y="11846"/>
                    <a:pt x="819" y="9357"/>
                    <a:pt x="819" y="6332"/>
                  </a:cubicBezTo>
                  <a:cubicBezTo>
                    <a:pt x="819" y="3308"/>
                    <a:pt x="3308" y="819"/>
                    <a:pt x="6333" y="819"/>
                  </a:cubicBezTo>
                  <a:close/>
                  <a:moveTo>
                    <a:pt x="6333" y="0"/>
                  </a:moveTo>
                  <a:cubicBezTo>
                    <a:pt x="2836" y="0"/>
                    <a:pt x="0" y="2835"/>
                    <a:pt x="0" y="6332"/>
                  </a:cubicBezTo>
                  <a:cubicBezTo>
                    <a:pt x="0" y="9830"/>
                    <a:pt x="2836" y="12665"/>
                    <a:pt x="6333" y="12665"/>
                  </a:cubicBezTo>
                  <a:cubicBezTo>
                    <a:pt x="9830" y="12665"/>
                    <a:pt x="12665" y="9830"/>
                    <a:pt x="12665" y="6332"/>
                  </a:cubicBezTo>
                  <a:cubicBezTo>
                    <a:pt x="12665" y="2835"/>
                    <a:pt x="9830" y="0"/>
                    <a:pt x="63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14" name="Google Shape;10014;p68"/>
          <p:cNvGrpSpPr/>
          <p:nvPr/>
        </p:nvGrpSpPr>
        <p:grpSpPr>
          <a:xfrm>
            <a:off x="854368" y="2022007"/>
            <a:ext cx="366269" cy="366269"/>
            <a:chOff x="-65131525" y="2281350"/>
            <a:chExt cx="316650" cy="31665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0015" name="Google Shape;10015;p68"/>
            <p:cNvSpPr/>
            <p:nvPr/>
          </p:nvSpPr>
          <p:spPr>
            <a:xfrm>
              <a:off x="-65131525" y="2322300"/>
              <a:ext cx="275675" cy="275700"/>
            </a:xfrm>
            <a:custGeom>
              <a:avLst/>
              <a:gdLst/>
              <a:ahLst/>
              <a:cxnLst/>
              <a:rect l="l" t="t" r="r" b="b"/>
              <a:pathLst>
                <a:path w="11027" h="11028" extrusionOk="0">
                  <a:moveTo>
                    <a:pt x="5073" y="820"/>
                  </a:moveTo>
                  <a:lnTo>
                    <a:pt x="5073" y="5514"/>
                  </a:lnTo>
                  <a:cubicBezTo>
                    <a:pt x="5073" y="5766"/>
                    <a:pt x="5262" y="5923"/>
                    <a:pt x="5482" y="5923"/>
                  </a:cubicBezTo>
                  <a:lnTo>
                    <a:pt x="10145" y="5923"/>
                  </a:lnTo>
                  <a:cubicBezTo>
                    <a:pt x="9956" y="8318"/>
                    <a:pt x="7940" y="10208"/>
                    <a:pt x="5482" y="10208"/>
                  </a:cubicBezTo>
                  <a:cubicBezTo>
                    <a:pt x="2867" y="10208"/>
                    <a:pt x="788" y="8129"/>
                    <a:pt x="788" y="5514"/>
                  </a:cubicBezTo>
                  <a:cubicBezTo>
                    <a:pt x="788" y="3088"/>
                    <a:pt x="2678" y="1072"/>
                    <a:pt x="5073" y="820"/>
                  </a:cubicBezTo>
                  <a:close/>
                  <a:moveTo>
                    <a:pt x="5514" y="0"/>
                  </a:moveTo>
                  <a:cubicBezTo>
                    <a:pt x="2458" y="0"/>
                    <a:pt x="0" y="2489"/>
                    <a:pt x="0" y="5514"/>
                  </a:cubicBezTo>
                  <a:cubicBezTo>
                    <a:pt x="0" y="8538"/>
                    <a:pt x="2458" y="11027"/>
                    <a:pt x="5514" y="11027"/>
                  </a:cubicBezTo>
                  <a:cubicBezTo>
                    <a:pt x="8538" y="11027"/>
                    <a:pt x="11027" y="8538"/>
                    <a:pt x="11027" y="5514"/>
                  </a:cubicBezTo>
                  <a:cubicBezTo>
                    <a:pt x="11027" y="5293"/>
                    <a:pt x="10807" y="5104"/>
                    <a:pt x="10618" y="5104"/>
                  </a:cubicBezTo>
                  <a:lnTo>
                    <a:pt x="5923" y="5104"/>
                  </a:lnTo>
                  <a:lnTo>
                    <a:pt x="5923" y="410"/>
                  </a:lnTo>
                  <a:cubicBezTo>
                    <a:pt x="5892" y="158"/>
                    <a:pt x="5734" y="0"/>
                    <a:pt x="55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6" name="Google Shape;10016;p68"/>
            <p:cNvSpPr/>
            <p:nvPr/>
          </p:nvSpPr>
          <p:spPr>
            <a:xfrm>
              <a:off x="-64963775" y="2281350"/>
              <a:ext cx="148900" cy="148875"/>
            </a:xfrm>
            <a:custGeom>
              <a:avLst/>
              <a:gdLst/>
              <a:ahLst/>
              <a:cxnLst/>
              <a:rect l="l" t="t" r="r" b="b"/>
              <a:pathLst>
                <a:path w="5956" h="5955" extrusionOk="0">
                  <a:moveTo>
                    <a:pt x="852" y="819"/>
                  </a:moveTo>
                  <a:cubicBezTo>
                    <a:pt x="3088" y="1008"/>
                    <a:pt x="4884" y="2836"/>
                    <a:pt x="5105" y="5073"/>
                  </a:cubicBezTo>
                  <a:lnTo>
                    <a:pt x="852" y="5073"/>
                  </a:lnTo>
                  <a:lnTo>
                    <a:pt x="852" y="819"/>
                  </a:lnTo>
                  <a:close/>
                  <a:moveTo>
                    <a:pt x="442" y="0"/>
                  </a:moveTo>
                  <a:cubicBezTo>
                    <a:pt x="221" y="0"/>
                    <a:pt x="1" y="189"/>
                    <a:pt x="1" y="441"/>
                  </a:cubicBezTo>
                  <a:lnTo>
                    <a:pt x="1" y="5514"/>
                  </a:lnTo>
                  <a:cubicBezTo>
                    <a:pt x="1" y="5734"/>
                    <a:pt x="221" y="5955"/>
                    <a:pt x="442" y="5955"/>
                  </a:cubicBezTo>
                  <a:lnTo>
                    <a:pt x="5514" y="5955"/>
                  </a:lnTo>
                  <a:cubicBezTo>
                    <a:pt x="5766" y="5955"/>
                    <a:pt x="5955" y="5734"/>
                    <a:pt x="5955" y="5514"/>
                  </a:cubicBezTo>
                  <a:cubicBezTo>
                    <a:pt x="5955" y="2426"/>
                    <a:pt x="3466" y="0"/>
                    <a:pt x="4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17" name="Google Shape;10017;p68"/>
          <p:cNvGrpSpPr/>
          <p:nvPr/>
        </p:nvGrpSpPr>
        <p:grpSpPr>
          <a:xfrm>
            <a:off x="857564" y="2487006"/>
            <a:ext cx="359878" cy="367165"/>
            <a:chOff x="-65129950" y="2646800"/>
            <a:chExt cx="311125" cy="31742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0018" name="Google Shape;10018;p68"/>
            <p:cNvSpPr/>
            <p:nvPr/>
          </p:nvSpPr>
          <p:spPr>
            <a:xfrm>
              <a:off x="-65129950" y="2646800"/>
              <a:ext cx="311125" cy="317425"/>
            </a:xfrm>
            <a:custGeom>
              <a:avLst/>
              <a:gdLst/>
              <a:ahLst/>
              <a:cxnLst/>
              <a:rect l="l" t="t" r="r" b="b"/>
              <a:pathLst>
                <a:path w="12445" h="12697" extrusionOk="0">
                  <a:moveTo>
                    <a:pt x="6648" y="851"/>
                  </a:moveTo>
                  <a:lnTo>
                    <a:pt x="6648" y="1954"/>
                  </a:lnTo>
                  <a:lnTo>
                    <a:pt x="5860" y="1954"/>
                  </a:lnTo>
                  <a:lnTo>
                    <a:pt x="5860" y="851"/>
                  </a:lnTo>
                  <a:close/>
                  <a:moveTo>
                    <a:pt x="1261" y="1954"/>
                  </a:moveTo>
                  <a:cubicBezTo>
                    <a:pt x="1355" y="1954"/>
                    <a:pt x="1450" y="1985"/>
                    <a:pt x="1544" y="2080"/>
                  </a:cubicBezTo>
                  <a:cubicBezTo>
                    <a:pt x="1733" y="2237"/>
                    <a:pt x="1733" y="2521"/>
                    <a:pt x="1576" y="2678"/>
                  </a:cubicBezTo>
                  <a:cubicBezTo>
                    <a:pt x="1497" y="2757"/>
                    <a:pt x="1387" y="2797"/>
                    <a:pt x="1276" y="2797"/>
                  </a:cubicBezTo>
                  <a:cubicBezTo>
                    <a:pt x="1166" y="2797"/>
                    <a:pt x="1056" y="2757"/>
                    <a:pt x="977" y="2678"/>
                  </a:cubicBezTo>
                  <a:cubicBezTo>
                    <a:pt x="819" y="2521"/>
                    <a:pt x="819" y="2237"/>
                    <a:pt x="977" y="2080"/>
                  </a:cubicBezTo>
                  <a:cubicBezTo>
                    <a:pt x="1072" y="1985"/>
                    <a:pt x="1198" y="1954"/>
                    <a:pt x="1261" y="1954"/>
                  </a:cubicBezTo>
                  <a:close/>
                  <a:moveTo>
                    <a:pt x="11216" y="1954"/>
                  </a:moveTo>
                  <a:cubicBezTo>
                    <a:pt x="11468" y="1954"/>
                    <a:pt x="11626" y="2143"/>
                    <a:pt x="11626" y="2395"/>
                  </a:cubicBezTo>
                  <a:cubicBezTo>
                    <a:pt x="11626" y="2615"/>
                    <a:pt x="11437" y="2836"/>
                    <a:pt x="11216" y="2836"/>
                  </a:cubicBezTo>
                  <a:cubicBezTo>
                    <a:pt x="11027" y="2836"/>
                    <a:pt x="10807" y="2615"/>
                    <a:pt x="10807" y="2395"/>
                  </a:cubicBezTo>
                  <a:cubicBezTo>
                    <a:pt x="10807" y="2143"/>
                    <a:pt x="10996" y="1954"/>
                    <a:pt x="11216" y="1954"/>
                  </a:cubicBezTo>
                  <a:close/>
                  <a:moveTo>
                    <a:pt x="6270" y="2773"/>
                  </a:moveTo>
                  <a:cubicBezTo>
                    <a:pt x="8759" y="2773"/>
                    <a:pt x="10807" y="4821"/>
                    <a:pt x="10807" y="7341"/>
                  </a:cubicBezTo>
                  <a:cubicBezTo>
                    <a:pt x="10807" y="9861"/>
                    <a:pt x="8759" y="11909"/>
                    <a:pt x="6270" y="11909"/>
                  </a:cubicBezTo>
                  <a:cubicBezTo>
                    <a:pt x="3781" y="11909"/>
                    <a:pt x="1733" y="9861"/>
                    <a:pt x="1733" y="7341"/>
                  </a:cubicBezTo>
                  <a:cubicBezTo>
                    <a:pt x="1733" y="4821"/>
                    <a:pt x="3781" y="2773"/>
                    <a:pt x="6270" y="2773"/>
                  </a:cubicBezTo>
                  <a:close/>
                  <a:moveTo>
                    <a:pt x="4663" y="0"/>
                  </a:moveTo>
                  <a:cubicBezTo>
                    <a:pt x="4411" y="0"/>
                    <a:pt x="4254" y="189"/>
                    <a:pt x="4254" y="410"/>
                  </a:cubicBezTo>
                  <a:cubicBezTo>
                    <a:pt x="4254" y="662"/>
                    <a:pt x="4474" y="851"/>
                    <a:pt x="4663" y="851"/>
                  </a:cubicBezTo>
                  <a:lnTo>
                    <a:pt x="5104" y="851"/>
                  </a:lnTo>
                  <a:lnTo>
                    <a:pt x="5104" y="2111"/>
                  </a:lnTo>
                  <a:cubicBezTo>
                    <a:pt x="4254" y="2300"/>
                    <a:pt x="3466" y="2710"/>
                    <a:pt x="2836" y="3245"/>
                  </a:cubicBezTo>
                  <a:lnTo>
                    <a:pt x="2489" y="2899"/>
                  </a:lnTo>
                  <a:cubicBezTo>
                    <a:pt x="2741" y="2426"/>
                    <a:pt x="2647" y="1891"/>
                    <a:pt x="2269" y="1481"/>
                  </a:cubicBezTo>
                  <a:cubicBezTo>
                    <a:pt x="2032" y="1245"/>
                    <a:pt x="1717" y="1127"/>
                    <a:pt x="1394" y="1127"/>
                  </a:cubicBezTo>
                  <a:cubicBezTo>
                    <a:pt x="1072" y="1127"/>
                    <a:pt x="741" y="1245"/>
                    <a:pt x="473" y="1481"/>
                  </a:cubicBezTo>
                  <a:cubicBezTo>
                    <a:pt x="0" y="1954"/>
                    <a:pt x="0" y="2741"/>
                    <a:pt x="473" y="3245"/>
                  </a:cubicBezTo>
                  <a:cubicBezTo>
                    <a:pt x="725" y="3498"/>
                    <a:pt x="1040" y="3624"/>
                    <a:pt x="1355" y="3624"/>
                  </a:cubicBezTo>
                  <a:cubicBezTo>
                    <a:pt x="1544" y="3624"/>
                    <a:pt x="1702" y="3561"/>
                    <a:pt x="1891" y="3498"/>
                  </a:cubicBezTo>
                  <a:lnTo>
                    <a:pt x="2269" y="3844"/>
                  </a:lnTo>
                  <a:cubicBezTo>
                    <a:pt x="1481" y="4789"/>
                    <a:pt x="946" y="6018"/>
                    <a:pt x="946" y="7341"/>
                  </a:cubicBezTo>
                  <a:cubicBezTo>
                    <a:pt x="946" y="10303"/>
                    <a:pt x="3371" y="12697"/>
                    <a:pt x="6301" y="12697"/>
                  </a:cubicBezTo>
                  <a:cubicBezTo>
                    <a:pt x="9263" y="12697"/>
                    <a:pt x="11657" y="10303"/>
                    <a:pt x="11657" y="7341"/>
                  </a:cubicBezTo>
                  <a:cubicBezTo>
                    <a:pt x="11657" y="6018"/>
                    <a:pt x="11185" y="4789"/>
                    <a:pt x="10365" y="3844"/>
                  </a:cubicBezTo>
                  <a:lnTo>
                    <a:pt x="10712" y="3498"/>
                  </a:lnTo>
                  <a:cubicBezTo>
                    <a:pt x="10838" y="3561"/>
                    <a:pt x="11027" y="3624"/>
                    <a:pt x="11216" y="3624"/>
                  </a:cubicBezTo>
                  <a:cubicBezTo>
                    <a:pt x="11909" y="3624"/>
                    <a:pt x="12445" y="3056"/>
                    <a:pt x="12445" y="2363"/>
                  </a:cubicBezTo>
                  <a:cubicBezTo>
                    <a:pt x="12445" y="1670"/>
                    <a:pt x="11909" y="1135"/>
                    <a:pt x="11216" y="1135"/>
                  </a:cubicBezTo>
                  <a:cubicBezTo>
                    <a:pt x="10555" y="1135"/>
                    <a:pt x="10019" y="1670"/>
                    <a:pt x="10019" y="2363"/>
                  </a:cubicBezTo>
                  <a:cubicBezTo>
                    <a:pt x="10019" y="2552"/>
                    <a:pt x="10050" y="2710"/>
                    <a:pt x="10113" y="2899"/>
                  </a:cubicBezTo>
                  <a:lnTo>
                    <a:pt x="9767" y="3245"/>
                  </a:lnTo>
                  <a:cubicBezTo>
                    <a:pt x="9137" y="2710"/>
                    <a:pt x="8349" y="2300"/>
                    <a:pt x="7530" y="2111"/>
                  </a:cubicBezTo>
                  <a:lnTo>
                    <a:pt x="7530" y="851"/>
                  </a:lnTo>
                  <a:lnTo>
                    <a:pt x="7971" y="851"/>
                  </a:lnTo>
                  <a:cubicBezTo>
                    <a:pt x="8192" y="851"/>
                    <a:pt x="8349" y="662"/>
                    <a:pt x="8349" y="410"/>
                  </a:cubicBezTo>
                  <a:cubicBezTo>
                    <a:pt x="8349" y="189"/>
                    <a:pt x="8160" y="0"/>
                    <a:pt x="79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9" name="Google Shape;10019;p68"/>
            <p:cNvSpPr/>
            <p:nvPr/>
          </p:nvSpPr>
          <p:spPr>
            <a:xfrm>
              <a:off x="-65066950" y="2738175"/>
              <a:ext cx="187475" cy="185100"/>
            </a:xfrm>
            <a:custGeom>
              <a:avLst/>
              <a:gdLst/>
              <a:ahLst/>
              <a:cxnLst/>
              <a:rect l="l" t="t" r="r" b="b"/>
              <a:pathLst>
                <a:path w="7499" h="7404" extrusionOk="0">
                  <a:moveTo>
                    <a:pt x="3309" y="819"/>
                  </a:moveTo>
                  <a:lnTo>
                    <a:pt x="3309" y="3686"/>
                  </a:lnTo>
                  <a:cubicBezTo>
                    <a:pt x="3309" y="3938"/>
                    <a:pt x="3498" y="4127"/>
                    <a:pt x="3718" y="4127"/>
                  </a:cubicBezTo>
                  <a:lnTo>
                    <a:pt x="6612" y="4127"/>
                  </a:lnTo>
                  <a:cubicBezTo>
                    <a:pt x="6410" y="5529"/>
                    <a:pt x="5188" y="6585"/>
                    <a:pt x="3750" y="6585"/>
                  </a:cubicBezTo>
                  <a:cubicBezTo>
                    <a:pt x="2143" y="6585"/>
                    <a:pt x="820" y="5261"/>
                    <a:pt x="820" y="3686"/>
                  </a:cubicBezTo>
                  <a:cubicBezTo>
                    <a:pt x="820" y="2237"/>
                    <a:pt x="1891" y="1008"/>
                    <a:pt x="3309" y="819"/>
                  </a:cubicBezTo>
                  <a:close/>
                  <a:moveTo>
                    <a:pt x="3750" y="0"/>
                  </a:moveTo>
                  <a:cubicBezTo>
                    <a:pt x="1702" y="0"/>
                    <a:pt x="1" y="1638"/>
                    <a:pt x="1" y="3686"/>
                  </a:cubicBezTo>
                  <a:cubicBezTo>
                    <a:pt x="1" y="5734"/>
                    <a:pt x="1671" y="7404"/>
                    <a:pt x="3750" y="7404"/>
                  </a:cubicBezTo>
                  <a:cubicBezTo>
                    <a:pt x="5798" y="7404"/>
                    <a:pt x="7499" y="5734"/>
                    <a:pt x="7499" y="3686"/>
                  </a:cubicBezTo>
                  <a:cubicBezTo>
                    <a:pt x="7499" y="3466"/>
                    <a:pt x="7278" y="3277"/>
                    <a:pt x="7058" y="3277"/>
                  </a:cubicBezTo>
                  <a:lnTo>
                    <a:pt x="4128" y="3277"/>
                  </a:lnTo>
                  <a:lnTo>
                    <a:pt x="4128" y="378"/>
                  </a:lnTo>
                  <a:cubicBezTo>
                    <a:pt x="4128" y="158"/>
                    <a:pt x="3939" y="0"/>
                    <a:pt x="37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20" name="Google Shape;10020;p68"/>
          <p:cNvGrpSpPr/>
          <p:nvPr/>
        </p:nvGrpSpPr>
        <p:grpSpPr>
          <a:xfrm>
            <a:off x="3060897" y="1540332"/>
            <a:ext cx="368987" cy="369016"/>
            <a:chOff x="-63252250" y="1930850"/>
            <a:chExt cx="319000" cy="31902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0021" name="Google Shape;10021;p68"/>
            <p:cNvSpPr/>
            <p:nvPr/>
          </p:nvSpPr>
          <p:spPr>
            <a:xfrm>
              <a:off x="-63252250" y="1930850"/>
              <a:ext cx="319000" cy="319025"/>
            </a:xfrm>
            <a:custGeom>
              <a:avLst/>
              <a:gdLst/>
              <a:ahLst/>
              <a:cxnLst/>
              <a:rect l="l" t="t" r="r" b="b"/>
              <a:pathLst>
                <a:path w="12760" h="12761" extrusionOk="0">
                  <a:moveTo>
                    <a:pt x="7026" y="914"/>
                  </a:moveTo>
                  <a:lnTo>
                    <a:pt x="7026" y="1954"/>
                  </a:lnTo>
                  <a:cubicBezTo>
                    <a:pt x="7026" y="2174"/>
                    <a:pt x="7120" y="2332"/>
                    <a:pt x="7341" y="2363"/>
                  </a:cubicBezTo>
                  <a:cubicBezTo>
                    <a:pt x="7813" y="2489"/>
                    <a:pt x="8286" y="2647"/>
                    <a:pt x="8664" y="2899"/>
                  </a:cubicBezTo>
                  <a:cubicBezTo>
                    <a:pt x="8733" y="2954"/>
                    <a:pt x="8820" y="2979"/>
                    <a:pt x="8905" y="2979"/>
                  </a:cubicBezTo>
                  <a:cubicBezTo>
                    <a:pt x="9012" y="2979"/>
                    <a:pt x="9115" y="2938"/>
                    <a:pt x="9168" y="2868"/>
                  </a:cubicBezTo>
                  <a:lnTo>
                    <a:pt x="9924" y="2111"/>
                  </a:lnTo>
                  <a:lnTo>
                    <a:pt x="10712" y="2899"/>
                  </a:lnTo>
                  <a:lnTo>
                    <a:pt x="9956" y="3655"/>
                  </a:lnTo>
                  <a:cubicBezTo>
                    <a:pt x="9861" y="3781"/>
                    <a:pt x="9798" y="4002"/>
                    <a:pt x="9924" y="4159"/>
                  </a:cubicBezTo>
                  <a:cubicBezTo>
                    <a:pt x="10208" y="4600"/>
                    <a:pt x="10397" y="5041"/>
                    <a:pt x="10460" y="5514"/>
                  </a:cubicBezTo>
                  <a:cubicBezTo>
                    <a:pt x="10523" y="5703"/>
                    <a:pt x="10680" y="5829"/>
                    <a:pt x="10869" y="5829"/>
                  </a:cubicBezTo>
                  <a:lnTo>
                    <a:pt x="11941" y="5829"/>
                  </a:lnTo>
                  <a:lnTo>
                    <a:pt x="11941" y="6932"/>
                  </a:lnTo>
                  <a:lnTo>
                    <a:pt x="10869" y="6932"/>
                  </a:lnTo>
                  <a:cubicBezTo>
                    <a:pt x="10680" y="6932"/>
                    <a:pt x="10523" y="7058"/>
                    <a:pt x="10460" y="7247"/>
                  </a:cubicBezTo>
                  <a:cubicBezTo>
                    <a:pt x="10365" y="7719"/>
                    <a:pt x="10208" y="8192"/>
                    <a:pt x="9924" y="8570"/>
                  </a:cubicBezTo>
                  <a:cubicBezTo>
                    <a:pt x="9798" y="8727"/>
                    <a:pt x="9861" y="8979"/>
                    <a:pt x="9956" y="9105"/>
                  </a:cubicBezTo>
                  <a:lnTo>
                    <a:pt x="10712" y="9830"/>
                  </a:lnTo>
                  <a:lnTo>
                    <a:pt x="9924" y="10618"/>
                  </a:lnTo>
                  <a:lnTo>
                    <a:pt x="9168" y="9893"/>
                  </a:lnTo>
                  <a:cubicBezTo>
                    <a:pt x="9111" y="9817"/>
                    <a:pt x="8996" y="9775"/>
                    <a:pt x="8879" y="9775"/>
                  </a:cubicBezTo>
                  <a:cubicBezTo>
                    <a:pt x="8803" y="9775"/>
                    <a:pt x="8726" y="9793"/>
                    <a:pt x="8664" y="9830"/>
                  </a:cubicBezTo>
                  <a:cubicBezTo>
                    <a:pt x="8223" y="10114"/>
                    <a:pt x="7813" y="10303"/>
                    <a:pt x="7341" y="10397"/>
                  </a:cubicBezTo>
                  <a:cubicBezTo>
                    <a:pt x="7120" y="10429"/>
                    <a:pt x="7026" y="10586"/>
                    <a:pt x="7026" y="10775"/>
                  </a:cubicBezTo>
                  <a:lnTo>
                    <a:pt x="7026" y="11846"/>
                  </a:lnTo>
                  <a:lnTo>
                    <a:pt x="5923" y="11846"/>
                  </a:lnTo>
                  <a:lnTo>
                    <a:pt x="5923" y="10775"/>
                  </a:lnTo>
                  <a:cubicBezTo>
                    <a:pt x="5923" y="10586"/>
                    <a:pt x="5797" y="10429"/>
                    <a:pt x="5577" y="10397"/>
                  </a:cubicBezTo>
                  <a:cubicBezTo>
                    <a:pt x="5135" y="10271"/>
                    <a:pt x="4663" y="10114"/>
                    <a:pt x="4253" y="9830"/>
                  </a:cubicBezTo>
                  <a:cubicBezTo>
                    <a:pt x="4191" y="9793"/>
                    <a:pt x="4119" y="9775"/>
                    <a:pt x="4047" y="9775"/>
                  </a:cubicBezTo>
                  <a:cubicBezTo>
                    <a:pt x="3937" y="9775"/>
                    <a:pt x="3826" y="9817"/>
                    <a:pt x="3749" y="9893"/>
                  </a:cubicBezTo>
                  <a:lnTo>
                    <a:pt x="2993" y="10618"/>
                  </a:lnTo>
                  <a:lnTo>
                    <a:pt x="2206" y="9830"/>
                  </a:lnTo>
                  <a:lnTo>
                    <a:pt x="2962" y="9105"/>
                  </a:lnTo>
                  <a:cubicBezTo>
                    <a:pt x="3088" y="8979"/>
                    <a:pt x="3119" y="8727"/>
                    <a:pt x="2993" y="8570"/>
                  </a:cubicBezTo>
                  <a:cubicBezTo>
                    <a:pt x="2710" y="8160"/>
                    <a:pt x="2521" y="7719"/>
                    <a:pt x="2458" y="7247"/>
                  </a:cubicBezTo>
                  <a:cubicBezTo>
                    <a:pt x="2395" y="7058"/>
                    <a:pt x="2237" y="6932"/>
                    <a:pt x="2048" y="6932"/>
                  </a:cubicBezTo>
                  <a:lnTo>
                    <a:pt x="977" y="6932"/>
                  </a:lnTo>
                  <a:lnTo>
                    <a:pt x="977" y="5829"/>
                  </a:lnTo>
                  <a:lnTo>
                    <a:pt x="2048" y="5829"/>
                  </a:lnTo>
                  <a:cubicBezTo>
                    <a:pt x="2237" y="5829"/>
                    <a:pt x="2395" y="5703"/>
                    <a:pt x="2458" y="5514"/>
                  </a:cubicBezTo>
                  <a:cubicBezTo>
                    <a:pt x="2552" y="5041"/>
                    <a:pt x="2710" y="4569"/>
                    <a:pt x="2993" y="4159"/>
                  </a:cubicBezTo>
                  <a:cubicBezTo>
                    <a:pt x="3119" y="4002"/>
                    <a:pt x="3088" y="3781"/>
                    <a:pt x="2962" y="3655"/>
                  </a:cubicBezTo>
                  <a:lnTo>
                    <a:pt x="2206" y="2899"/>
                  </a:lnTo>
                  <a:lnTo>
                    <a:pt x="2993" y="2111"/>
                  </a:lnTo>
                  <a:lnTo>
                    <a:pt x="3749" y="2868"/>
                  </a:lnTo>
                  <a:cubicBezTo>
                    <a:pt x="3820" y="2938"/>
                    <a:pt x="3921" y="2979"/>
                    <a:pt x="4023" y="2979"/>
                  </a:cubicBezTo>
                  <a:cubicBezTo>
                    <a:pt x="4103" y="2979"/>
                    <a:pt x="4184" y="2954"/>
                    <a:pt x="4253" y="2899"/>
                  </a:cubicBezTo>
                  <a:cubicBezTo>
                    <a:pt x="4694" y="2647"/>
                    <a:pt x="5135" y="2426"/>
                    <a:pt x="5577" y="2363"/>
                  </a:cubicBezTo>
                  <a:cubicBezTo>
                    <a:pt x="5797" y="2332"/>
                    <a:pt x="5923" y="2174"/>
                    <a:pt x="5923" y="1954"/>
                  </a:cubicBezTo>
                  <a:lnTo>
                    <a:pt x="5923" y="914"/>
                  </a:lnTo>
                  <a:close/>
                  <a:moveTo>
                    <a:pt x="5829" y="1"/>
                  </a:moveTo>
                  <a:cubicBezTo>
                    <a:pt x="5356" y="1"/>
                    <a:pt x="5009" y="347"/>
                    <a:pt x="5009" y="820"/>
                  </a:cubicBezTo>
                  <a:lnTo>
                    <a:pt x="5009" y="1576"/>
                  </a:lnTo>
                  <a:cubicBezTo>
                    <a:pt x="4631" y="1702"/>
                    <a:pt x="4285" y="1796"/>
                    <a:pt x="3970" y="2017"/>
                  </a:cubicBezTo>
                  <a:lnTo>
                    <a:pt x="3466" y="1481"/>
                  </a:lnTo>
                  <a:cubicBezTo>
                    <a:pt x="3308" y="1324"/>
                    <a:pt x="3103" y="1245"/>
                    <a:pt x="2891" y="1245"/>
                  </a:cubicBezTo>
                  <a:cubicBezTo>
                    <a:pt x="2678" y="1245"/>
                    <a:pt x="2458" y="1324"/>
                    <a:pt x="2269" y="1481"/>
                  </a:cubicBezTo>
                  <a:lnTo>
                    <a:pt x="1481" y="2269"/>
                  </a:lnTo>
                  <a:cubicBezTo>
                    <a:pt x="1166" y="2584"/>
                    <a:pt x="1166" y="3120"/>
                    <a:pt x="1481" y="3466"/>
                  </a:cubicBezTo>
                  <a:lnTo>
                    <a:pt x="2017" y="3970"/>
                  </a:lnTo>
                  <a:cubicBezTo>
                    <a:pt x="1796" y="4285"/>
                    <a:pt x="1701" y="4632"/>
                    <a:pt x="1575" y="5010"/>
                  </a:cubicBezTo>
                  <a:lnTo>
                    <a:pt x="819" y="5010"/>
                  </a:lnTo>
                  <a:cubicBezTo>
                    <a:pt x="347" y="5010"/>
                    <a:pt x="0" y="5356"/>
                    <a:pt x="0" y="5829"/>
                  </a:cubicBezTo>
                  <a:lnTo>
                    <a:pt x="0" y="6932"/>
                  </a:lnTo>
                  <a:cubicBezTo>
                    <a:pt x="0" y="7404"/>
                    <a:pt x="347" y="7751"/>
                    <a:pt x="819" y="7751"/>
                  </a:cubicBezTo>
                  <a:lnTo>
                    <a:pt x="1575" y="7751"/>
                  </a:lnTo>
                  <a:cubicBezTo>
                    <a:pt x="1701" y="8097"/>
                    <a:pt x="1796" y="8475"/>
                    <a:pt x="2017" y="8759"/>
                  </a:cubicBezTo>
                  <a:lnTo>
                    <a:pt x="1481" y="9295"/>
                  </a:lnTo>
                  <a:cubicBezTo>
                    <a:pt x="1166" y="9610"/>
                    <a:pt x="1166" y="10114"/>
                    <a:pt x="1481" y="10460"/>
                  </a:cubicBezTo>
                  <a:lnTo>
                    <a:pt x="2269" y="11248"/>
                  </a:lnTo>
                  <a:cubicBezTo>
                    <a:pt x="2426" y="11405"/>
                    <a:pt x="2639" y="11484"/>
                    <a:pt x="2855" y="11484"/>
                  </a:cubicBezTo>
                  <a:cubicBezTo>
                    <a:pt x="3072" y="11484"/>
                    <a:pt x="3292" y="11405"/>
                    <a:pt x="3466" y="11248"/>
                  </a:cubicBezTo>
                  <a:lnTo>
                    <a:pt x="3970" y="10744"/>
                  </a:lnTo>
                  <a:cubicBezTo>
                    <a:pt x="4285" y="10933"/>
                    <a:pt x="4631" y="11059"/>
                    <a:pt x="5009" y="11185"/>
                  </a:cubicBezTo>
                  <a:lnTo>
                    <a:pt x="5009" y="11909"/>
                  </a:lnTo>
                  <a:cubicBezTo>
                    <a:pt x="5009" y="12382"/>
                    <a:pt x="5356" y="12760"/>
                    <a:pt x="5829" y="12760"/>
                  </a:cubicBezTo>
                  <a:lnTo>
                    <a:pt x="6931" y="12760"/>
                  </a:lnTo>
                  <a:cubicBezTo>
                    <a:pt x="7404" y="12760"/>
                    <a:pt x="7750" y="12382"/>
                    <a:pt x="7750" y="11909"/>
                  </a:cubicBezTo>
                  <a:lnTo>
                    <a:pt x="7750" y="11185"/>
                  </a:lnTo>
                  <a:cubicBezTo>
                    <a:pt x="8097" y="11059"/>
                    <a:pt x="8475" y="10933"/>
                    <a:pt x="8790" y="10744"/>
                  </a:cubicBezTo>
                  <a:lnTo>
                    <a:pt x="9294" y="11248"/>
                  </a:lnTo>
                  <a:cubicBezTo>
                    <a:pt x="9452" y="11405"/>
                    <a:pt x="9656" y="11484"/>
                    <a:pt x="9865" y="11484"/>
                  </a:cubicBezTo>
                  <a:cubicBezTo>
                    <a:pt x="10074" y="11484"/>
                    <a:pt x="10287" y="11405"/>
                    <a:pt x="10460" y="11248"/>
                  </a:cubicBezTo>
                  <a:lnTo>
                    <a:pt x="11247" y="10460"/>
                  </a:lnTo>
                  <a:cubicBezTo>
                    <a:pt x="11563" y="10145"/>
                    <a:pt x="11563" y="9641"/>
                    <a:pt x="11247" y="9295"/>
                  </a:cubicBezTo>
                  <a:lnTo>
                    <a:pt x="10743" y="8759"/>
                  </a:lnTo>
                  <a:cubicBezTo>
                    <a:pt x="10932" y="8444"/>
                    <a:pt x="11058" y="8097"/>
                    <a:pt x="11184" y="7751"/>
                  </a:cubicBezTo>
                  <a:lnTo>
                    <a:pt x="11941" y="7751"/>
                  </a:lnTo>
                  <a:cubicBezTo>
                    <a:pt x="12413" y="7751"/>
                    <a:pt x="12760" y="7404"/>
                    <a:pt x="12760" y="6932"/>
                  </a:cubicBezTo>
                  <a:lnTo>
                    <a:pt x="12760" y="5829"/>
                  </a:lnTo>
                  <a:cubicBezTo>
                    <a:pt x="12760" y="5356"/>
                    <a:pt x="12350" y="5010"/>
                    <a:pt x="11941" y="5010"/>
                  </a:cubicBezTo>
                  <a:lnTo>
                    <a:pt x="11184" y="5010"/>
                  </a:lnTo>
                  <a:cubicBezTo>
                    <a:pt x="11058" y="4632"/>
                    <a:pt x="10932" y="4285"/>
                    <a:pt x="10743" y="3970"/>
                  </a:cubicBezTo>
                  <a:lnTo>
                    <a:pt x="11247" y="3466"/>
                  </a:lnTo>
                  <a:cubicBezTo>
                    <a:pt x="11563" y="3151"/>
                    <a:pt x="11563" y="2647"/>
                    <a:pt x="11247" y="2269"/>
                  </a:cubicBezTo>
                  <a:lnTo>
                    <a:pt x="10460" y="1481"/>
                  </a:lnTo>
                  <a:cubicBezTo>
                    <a:pt x="10302" y="1324"/>
                    <a:pt x="10098" y="1245"/>
                    <a:pt x="9889" y="1245"/>
                  </a:cubicBezTo>
                  <a:cubicBezTo>
                    <a:pt x="9680" y="1245"/>
                    <a:pt x="9467" y="1324"/>
                    <a:pt x="9294" y="1481"/>
                  </a:cubicBezTo>
                  <a:lnTo>
                    <a:pt x="8790" y="2017"/>
                  </a:lnTo>
                  <a:cubicBezTo>
                    <a:pt x="8475" y="1796"/>
                    <a:pt x="8097" y="1702"/>
                    <a:pt x="7750" y="1576"/>
                  </a:cubicBezTo>
                  <a:lnTo>
                    <a:pt x="7750" y="820"/>
                  </a:lnTo>
                  <a:cubicBezTo>
                    <a:pt x="7750" y="347"/>
                    <a:pt x="7404" y="1"/>
                    <a:pt x="6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2" name="Google Shape;10022;p68"/>
            <p:cNvSpPr/>
            <p:nvPr/>
          </p:nvSpPr>
          <p:spPr>
            <a:xfrm>
              <a:off x="-63160900" y="2021425"/>
              <a:ext cx="137850" cy="137850"/>
            </a:xfrm>
            <a:custGeom>
              <a:avLst/>
              <a:gdLst/>
              <a:ahLst/>
              <a:cxnLst/>
              <a:rect l="l" t="t" r="r" b="b"/>
              <a:pathLst>
                <a:path w="5514" h="5514" extrusionOk="0">
                  <a:moveTo>
                    <a:pt x="2773" y="820"/>
                  </a:moveTo>
                  <a:cubicBezTo>
                    <a:pt x="3813" y="820"/>
                    <a:pt x="4695" y="1702"/>
                    <a:pt x="4695" y="2742"/>
                  </a:cubicBezTo>
                  <a:cubicBezTo>
                    <a:pt x="4695" y="3813"/>
                    <a:pt x="3813" y="4695"/>
                    <a:pt x="2773" y="4695"/>
                  </a:cubicBezTo>
                  <a:cubicBezTo>
                    <a:pt x="1702" y="4695"/>
                    <a:pt x="820" y="3813"/>
                    <a:pt x="820" y="2742"/>
                  </a:cubicBezTo>
                  <a:cubicBezTo>
                    <a:pt x="820" y="1702"/>
                    <a:pt x="1702" y="820"/>
                    <a:pt x="2773" y="820"/>
                  </a:cubicBezTo>
                  <a:close/>
                  <a:moveTo>
                    <a:pt x="2773" y="1"/>
                  </a:moveTo>
                  <a:cubicBezTo>
                    <a:pt x="1229" y="1"/>
                    <a:pt x="1" y="1198"/>
                    <a:pt x="1" y="2742"/>
                  </a:cubicBezTo>
                  <a:cubicBezTo>
                    <a:pt x="1" y="4285"/>
                    <a:pt x="1229" y="5514"/>
                    <a:pt x="2773" y="5514"/>
                  </a:cubicBezTo>
                  <a:cubicBezTo>
                    <a:pt x="4285" y="5514"/>
                    <a:pt x="5514" y="4285"/>
                    <a:pt x="5514" y="2742"/>
                  </a:cubicBezTo>
                  <a:cubicBezTo>
                    <a:pt x="5514" y="1229"/>
                    <a:pt x="4254" y="1"/>
                    <a:pt x="27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23" name="Google Shape;10023;p68"/>
          <p:cNvSpPr/>
          <p:nvPr/>
        </p:nvSpPr>
        <p:spPr>
          <a:xfrm>
            <a:off x="3052893" y="2021169"/>
            <a:ext cx="372371" cy="367946"/>
          </a:xfrm>
          <a:custGeom>
            <a:avLst/>
            <a:gdLst/>
            <a:ahLst/>
            <a:cxnLst/>
            <a:rect l="l" t="t" r="r" b="b"/>
            <a:pathLst>
              <a:path w="12877" h="12724" extrusionOk="0">
                <a:moveTo>
                  <a:pt x="10492" y="1603"/>
                </a:moveTo>
                <a:lnTo>
                  <a:pt x="10429" y="1855"/>
                </a:lnTo>
                <a:cubicBezTo>
                  <a:pt x="10429" y="1981"/>
                  <a:pt x="10492" y="2138"/>
                  <a:pt x="10555" y="2201"/>
                </a:cubicBezTo>
                <a:cubicBezTo>
                  <a:pt x="10649" y="2296"/>
                  <a:pt x="10807" y="2327"/>
                  <a:pt x="10901" y="2327"/>
                </a:cubicBezTo>
                <a:lnTo>
                  <a:pt x="11153" y="2296"/>
                </a:lnTo>
                <a:lnTo>
                  <a:pt x="10492" y="2957"/>
                </a:lnTo>
                <a:lnTo>
                  <a:pt x="9736" y="3083"/>
                </a:lnTo>
                <a:lnTo>
                  <a:pt x="9799" y="2296"/>
                </a:lnTo>
                <a:lnTo>
                  <a:pt x="10492" y="1603"/>
                </a:lnTo>
                <a:close/>
                <a:moveTo>
                  <a:pt x="6270" y="6108"/>
                </a:moveTo>
                <a:cubicBezTo>
                  <a:pt x="6396" y="6108"/>
                  <a:pt x="6459" y="6139"/>
                  <a:pt x="6554" y="6234"/>
                </a:cubicBezTo>
                <a:cubicBezTo>
                  <a:pt x="6617" y="6265"/>
                  <a:pt x="6648" y="6391"/>
                  <a:pt x="6648" y="6486"/>
                </a:cubicBezTo>
                <a:cubicBezTo>
                  <a:pt x="6648" y="6738"/>
                  <a:pt x="6459" y="6927"/>
                  <a:pt x="6270" y="6927"/>
                </a:cubicBezTo>
                <a:cubicBezTo>
                  <a:pt x="6081" y="6927"/>
                  <a:pt x="5861" y="6738"/>
                  <a:pt x="5861" y="6486"/>
                </a:cubicBezTo>
                <a:cubicBezTo>
                  <a:pt x="5861" y="6265"/>
                  <a:pt x="6081" y="6108"/>
                  <a:pt x="6270" y="6108"/>
                </a:cubicBezTo>
                <a:close/>
                <a:moveTo>
                  <a:pt x="6176" y="4375"/>
                </a:moveTo>
                <a:cubicBezTo>
                  <a:pt x="6617" y="4375"/>
                  <a:pt x="7026" y="4501"/>
                  <a:pt x="7341" y="4722"/>
                </a:cubicBezTo>
                <a:lnTo>
                  <a:pt x="6743" y="5320"/>
                </a:lnTo>
                <a:cubicBezTo>
                  <a:pt x="6617" y="5289"/>
                  <a:pt x="6428" y="5226"/>
                  <a:pt x="6239" y="5226"/>
                </a:cubicBezTo>
                <a:cubicBezTo>
                  <a:pt x="5546" y="5226"/>
                  <a:pt x="5010" y="5793"/>
                  <a:pt x="5010" y="6454"/>
                </a:cubicBezTo>
                <a:cubicBezTo>
                  <a:pt x="5010" y="7116"/>
                  <a:pt x="5546" y="7715"/>
                  <a:pt x="6239" y="7715"/>
                </a:cubicBezTo>
                <a:cubicBezTo>
                  <a:pt x="6900" y="7715"/>
                  <a:pt x="7467" y="7147"/>
                  <a:pt x="7467" y="6454"/>
                </a:cubicBezTo>
                <a:cubicBezTo>
                  <a:pt x="7467" y="6265"/>
                  <a:pt x="7404" y="6108"/>
                  <a:pt x="7341" y="5887"/>
                </a:cubicBezTo>
                <a:lnTo>
                  <a:pt x="7908" y="5320"/>
                </a:lnTo>
                <a:cubicBezTo>
                  <a:pt x="8160" y="5635"/>
                  <a:pt x="8286" y="6013"/>
                  <a:pt x="8286" y="6454"/>
                </a:cubicBezTo>
                <a:cubicBezTo>
                  <a:pt x="8286" y="7588"/>
                  <a:pt x="7341" y="8534"/>
                  <a:pt x="6176" y="8534"/>
                </a:cubicBezTo>
                <a:cubicBezTo>
                  <a:pt x="5041" y="8534"/>
                  <a:pt x="4096" y="7588"/>
                  <a:pt x="4096" y="6454"/>
                </a:cubicBezTo>
                <a:cubicBezTo>
                  <a:pt x="4096" y="5320"/>
                  <a:pt x="5041" y="4375"/>
                  <a:pt x="6176" y="4375"/>
                </a:cubicBezTo>
                <a:close/>
                <a:moveTo>
                  <a:pt x="6239" y="2800"/>
                </a:moveTo>
                <a:cubicBezTo>
                  <a:pt x="7089" y="2800"/>
                  <a:pt x="7908" y="3115"/>
                  <a:pt x="8539" y="3619"/>
                </a:cubicBezTo>
                <a:lnTo>
                  <a:pt x="7971" y="4217"/>
                </a:lnTo>
                <a:cubicBezTo>
                  <a:pt x="7499" y="3839"/>
                  <a:pt x="6869" y="3619"/>
                  <a:pt x="6239" y="3619"/>
                </a:cubicBezTo>
                <a:cubicBezTo>
                  <a:pt x="4600" y="3619"/>
                  <a:pt x="3309" y="4911"/>
                  <a:pt x="3309" y="6486"/>
                </a:cubicBezTo>
                <a:cubicBezTo>
                  <a:pt x="3309" y="8124"/>
                  <a:pt x="4632" y="9416"/>
                  <a:pt x="6239" y="9416"/>
                </a:cubicBezTo>
                <a:cubicBezTo>
                  <a:pt x="7845" y="9416"/>
                  <a:pt x="9137" y="8124"/>
                  <a:pt x="9137" y="6486"/>
                </a:cubicBezTo>
                <a:cubicBezTo>
                  <a:pt x="9137" y="5856"/>
                  <a:pt x="8948" y="5226"/>
                  <a:pt x="8539" y="4753"/>
                </a:cubicBezTo>
                <a:lnTo>
                  <a:pt x="9137" y="4154"/>
                </a:lnTo>
                <a:cubicBezTo>
                  <a:pt x="9641" y="4816"/>
                  <a:pt x="9956" y="5604"/>
                  <a:pt x="9956" y="6486"/>
                </a:cubicBezTo>
                <a:cubicBezTo>
                  <a:pt x="9956" y="8534"/>
                  <a:pt x="8318" y="10235"/>
                  <a:pt x="6239" y="10235"/>
                </a:cubicBezTo>
                <a:cubicBezTo>
                  <a:pt x="4191" y="10235"/>
                  <a:pt x="2490" y="8597"/>
                  <a:pt x="2490" y="6486"/>
                </a:cubicBezTo>
                <a:cubicBezTo>
                  <a:pt x="2490" y="4438"/>
                  <a:pt x="4128" y="2800"/>
                  <a:pt x="6239" y="2800"/>
                </a:cubicBezTo>
                <a:close/>
                <a:moveTo>
                  <a:pt x="6270" y="1130"/>
                </a:moveTo>
                <a:cubicBezTo>
                  <a:pt x="7247" y="1130"/>
                  <a:pt x="8223" y="1414"/>
                  <a:pt x="9074" y="1918"/>
                </a:cubicBezTo>
                <a:cubicBezTo>
                  <a:pt x="9074" y="1949"/>
                  <a:pt x="9011" y="2012"/>
                  <a:pt x="9011" y="2044"/>
                </a:cubicBezTo>
                <a:lnTo>
                  <a:pt x="8917" y="2831"/>
                </a:lnTo>
                <a:cubicBezTo>
                  <a:pt x="8160" y="2296"/>
                  <a:pt x="7247" y="1981"/>
                  <a:pt x="6270" y="1981"/>
                </a:cubicBezTo>
                <a:cubicBezTo>
                  <a:pt x="3750" y="1981"/>
                  <a:pt x="1733" y="4028"/>
                  <a:pt x="1733" y="6486"/>
                </a:cubicBezTo>
                <a:cubicBezTo>
                  <a:pt x="1733" y="9006"/>
                  <a:pt x="3781" y="11054"/>
                  <a:pt x="6270" y="11054"/>
                </a:cubicBezTo>
                <a:cubicBezTo>
                  <a:pt x="8759" y="11054"/>
                  <a:pt x="10807" y="9006"/>
                  <a:pt x="10807" y="6486"/>
                </a:cubicBezTo>
                <a:cubicBezTo>
                  <a:pt x="10807" y="5509"/>
                  <a:pt x="10492" y="4596"/>
                  <a:pt x="9925" y="3871"/>
                </a:cubicBezTo>
                <a:lnTo>
                  <a:pt x="10712" y="3745"/>
                </a:lnTo>
                <a:cubicBezTo>
                  <a:pt x="10744" y="3745"/>
                  <a:pt x="10807" y="3745"/>
                  <a:pt x="10838" y="3713"/>
                </a:cubicBezTo>
                <a:cubicBezTo>
                  <a:pt x="11342" y="4533"/>
                  <a:pt x="11626" y="5478"/>
                  <a:pt x="11626" y="6486"/>
                </a:cubicBezTo>
                <a:cubicBezTo>
                  <a:pt x="11626" y="9447"/>
                  <a:pt x="9232" y="11873"/>
                  <a:pt x="6270" y="11873"/>
                </a:cubicBezTo>
                <a:cubicBezTo>
                  <a:pt x="3309" y="11873"/>
                  <a:pt x="914" y="9479"/>
                  <a:pt x="914" y="6486"/>
                </a:cubicBezTo>
                <a:cubicBezTo>
                  <a:pt x="914" y="3524"/>
                  <a:pt x="3309" y="1130"/>
                  <a:pt x="6270" y="1130"/>
                </a:cubicBezTo>
                <a:close/>
                <a:moveTo>
                  <a:pt x="11030" y="0"/>
                </a:moveTo>
                <a:cubicBezTo>
                  <a:pt x="10930" y="0"/>
                  <a:pt x="10829" y="37"/>
                  <a:pt x="10744" y="122"/>
                </a:cubicBezTo>
                <a:lnTo>
                  <a:pt x="9610" y="1256"/>
                </a:lnTo>
                <a:cubicBezTo>
                  <a:pt x="8602" y="594"/>
                  <a:pt x="7467" y="279"/>
                  <a:pt x="6239" y="279"/>
                </a:cubicBezTo>
                <a:cubicBezTo>
                  <a:pt x="2805" y="279"/>
                  <a:pt x="1" y="3020"/>
                  <a:pt x="1" y="6486"/>
                </a:cubicBezTo>
                <a:cubicBezTo>
                  <a:pt x="1" y="9920"/>
                  <a:pt x="2773" y="12724"/>
                  <a:pt x="6239" y="12724"/>
                </a:cubicBezTo>
                <a:cubicBezTo>
                  <a:pt x="9641" y="12724"/>
                  <a:pt x="12445" y="9951"/>
                  <a:pt x="12445" y="6486"/>
                </a:cubicBezTo>
                <a:cubicBezTo>
                  <a:pt x="12445" y="5289"/>
                  <a:pt x="12099" y="4123"/>
                  <a:pt x="11468" y="3115"/>
                </a:cubicBezTo>
                <a:lnTo>
                  <a:pt x="12603" y="1981"/>
                </a:lnTo>
                <a:cubicBezTo>
                  <a:pt x="12877" y="1706"/>
                  <a:pt x="12650" y="1255"/>
                  <a:pt x="12292" y="1255"/>
                </a:cubicBezTo>
                <a:cubicBezTo>
                  <a:pt x="12280" y="1255"/>
                  <a:pt x="12268" y="1255"/>
                  <a:pt x="12256" y="1256"/>
                </a:cubicBezTo>
                <a:lnTo>
                  <a:pt x="11342" y="1382"/>
                </a:lnTo>
                <a:lnTo>
                  <a:pt x="11468" y="468"/>
                </a:lnTo>
                <a:cubicBezTo>
                  <a:pt x="11491" y="203"/>
                  <a:pt x="11265" y="0"/>
                  <a:pt x="11030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024" name="Google Shape;10024;p68"/>
          <p:cNvGrpSpPr/>
          <p:nvPr/>
        </p:nvGrpSpPr>
        <p:grpSpPr>
          <a:xfrm>
            <a:off x="3061808" y="2486543"/>
            <a:ext cx="367165" cy="368091"/>
            <a:chOff x="-63250675" y="2664125"/>
            <a:chExt cx="317425" cy="31822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0025" name="Google Shape;10025;p68"/>
            <p:cNvSpPr/>
            <p:nvPr/>
          </p:nvSpPr>
          <p:spPr>
            <a:xfrm>
              <a:off x="-63250675" y="2664125"/>
              <a:ext cx="317425" cy="318225"/>
            </a:xfrm>
            <a:custGeom>
              <a:avLst/>
              <a:gdLst/>
              <a:ahLst/>
              <a:cxnLst/>
              <a:rect l="l" t="t" r="r" b="b"/>
              <a:pathLst>
                <a:path w="12697" h="12729" extrusionOk="0">
                  <a:moveTo>
                    <a:pt x="6364" y="2521"/>
                  </a:moveTo>
                  <a:cubicBezTo>
                    <a:pt x="8475" y="2521"/>
                    <a:pt x="10208" y="4254"/>
                    <a:pt x="10208" y="6396"/>
                  </a:cubicBezTo>
                  <a:cubicBezTo>
                    <a:pt x="10208" y="8507"/>
                    <a:pt x="8475" y="10240"/>
                    <a:pt x="6364" y="10240"/>
                  </a:cubicBezTo>
                  <a:cubicBezTo>
                    <a:pt x="4222" y="10240"/>
                    <a:pt x="2489" y="8507"/>
                    <a:pt x="2489" y="6396"/>
                  </a:cubicBezTo>
                  <a:cubicBezTo>
                    <a:pt x="2489" y="4254"/>
                    <a:pt x="4222" y="2521"/>
                    <a:pt x="6364" y="2521"/>
                  </a:cubicBezTo>
                  <a:close/>
                  <a:moveTo>
                    <a:pt x="6364" y="1"/>
                  </a:moveTo>
                  <a:cubicBezTo>
                    <a:pt x="6112" y="1"/>
                    <a:pt x="5923" y="190"/>
                    <a:pt x="5923" y="442"/>
                  </a:cubicBezTo>
                  <a:lnTo>
                    <a:pt x="5923" y="1702"/>
                  </a:lnTo>
                  <a:cubicBezTo>
                    <a:pt x="4946" y="1765"/>
                    <a:pt x="4033" y="2174"/>
                    <a:pt x="3308" y="2773"/>
                  </a:cubicBezTo>
                  <a:lnTo>
                    <a:pt x="2426" y="1859"/>
                  </a:lnTo>
                  <a:cubicBezTo>
                    <a:pt x="2347" y="1781"/>
                    <a:pt x="2237" y="1741"/>
                    <a:pt x="2127" y="1741"/>
                  </a:cubicBezTo>
                  <a:cubicBezTo>
                    <a:pt x="2017" y="1741"/>
                    <a:pt x="1906" y="1781"/>
                    <a:pt x="1827" y="1859"/>
                  </a:cubicBezTo>
                  <a:cubicBezTo>
                    <a:pt x="1670" y="2017"/>
                    <a:pt x="1670" y="2300"/>
                    <a:pt x="1827" y="2458"/>
                  </a:cubicBezTo>
                  <a:lnTo>
                    <a:pt x="2741" y="3340"/>
                  </a:lnTo>
                  <a:cubicBezTo>
                    <a:pt x="2143" y="4065"/>
                    <a:pt x="1733" y="4978"/>
                    <a:pt x="1670" y="5955"/>
                  </a:cubicBezTo>
                  <a:lnTo>
                    <a:pt x="410" y="5955"/>
                  </a:lnTo>
                  <a:cubicBezTo>
                    <a:pt x="158" y="5955"/>
                    <a:pt x="0" y="6144"/>
                    <a:pt x="0" y="6333"/>
                  </a:cubicBezTo>
                  <a:cubicBezTo>
                    <a:pt x="0" y="6585"/>
                    <a:pt x="221" y="6774"/>
                    <a:pt x="410" y="6774"/>
                  </a:cubicBezTo>
                  <a:lnTo>
                    <a:pt x="1670" y="6774"/>
                  </a:lnTo>
                  <a:cubicBezTo>
                    <a:pt x="1733" y="7751"/>
                    <a:pt x="2143" y="8664"/>
                    <a:pt x="2741" y="9389"/>
                  </a:cubicBezTo>
                  <a:lnTo>
                    <a:pt x="1827" y="10271"/>
                  </a:lnTo>
                  <a:cubicBezTo>
                    <a:pt x="1670" y="10429"/>
                    <a:pt x="1670" y="10712"/>
                    <a:pt x="1827" y="10870"/>
                  </a:cubicBezTo>
                  <a:cubicBezTo>
                    <a:pt x="1890" y="10964"/>
                    <a:pt x="2017" y="10996"/>
                    <a:pt x="2111" y="10996"/>
                  </a:cubicBezTo>
                  <a:cubicBezTo>
                    <a:pt x="2174" y="10996"/>
                    <a:pt x="2300" y="10964"/>
                    <a:pt x="2363" y="10870"/>
                  </a:cubicBezTo>
                  <a:lnTo>
                    <a:pt x="3277" y="9956"/>
                  </a:lnTo>
                  <a:cubicBezTo>
                    <a:pt x="4001" y="10555"/>
                    <a:pt x="4883" y="10964"/>
                    <a:pt x="5892" y="11027"/>
                  </a:cubicBezTo>
                  <a:lnTo>
                    <a:pt x="5892" y="12287"/>
                  </a:lnTo>
                  <a:cubicBezTo>
                    <a:pt x="5892" y="12508"/>
                    <a:pt x="6081" y="12729"/>
                    <a:pt x="6301" y="12729"/>
                  </a:cubicBezTo>
                  <a:cubicBezTo>
                    <a:pt x="6553" y="12729"/>
                    <a:pt x="6711" y="12508"/>
                    <a:pt x="6711" y="12287"/>
                  </a:cubicBezTo>
                  <a:lnTo>
                    <a:pt x="6711" y="11027"/>
                  </a:lnTo>
                  <a:cubicBezTo>
                    <a:pt x="7687" y="10964"/>
                    <a:pt x="8601" y="10555"/>
                    <a:pt x="9294" y="9956"/>
                  </a:cubicBezTo>
                  <a:lnTo>
                    <a:pt x="10208" y="10870"/>
                  </a:lnTo>
                  <a:cubicBezTo>
                    <a:pt x="10302" y="10964"/>
                    <a:pt x="10397" y="10996"/>
                    <a:pt x="10491" y="10996"/>
                  </a:cubicBezTo>
                  <a:cubicBezTo>
                    <a:pt x="10617" y="10996"/>
                    <a:pt x="10680" y="10964"/>
                    <a:pt x="10775" y="10870"/>
                  </a:cubicBezTo>
                  <a:cubicBezTo>
                    <a:pt x="10932" y="10712"/>
                    <a:pt x="10932" y="10429"/>
                    <a:pt x="10775" y="10271"/>
                  </a:cubicBezTo>
                  <a:lnTo>
                    <a:pt x="9861" y="9389"/>
                  </a:lnTo>
                  <a:cubicBezTo>
                    <a:pt x="10460" y="8664"/>
                    <a:pt x="10838" y="7751"/>
                    <a:pt x="10932" y="6774"/>
                  </a:cubicBezTo>
                  <a:lnTo>
                    <a:pt x="12193" y="6774"/>
                  </a:lnTo>
                  <a:cubicBezTo>
                    <a:pt x="12413" y="6774"/>
                    <a:pt x="12602" y="6585"/>
                    <a:pt x="12602" y="6333"/>
                  </a:cubicBezTo>
                  <a:cubicBezTo>
                    <a:pt x="12697" y="6144"/>
                    <a:pt x="12508" y="5955"/>
                    <a:pt x="12256" y="5955"/>
                  </a:cubicBezTo>
                  <a:lnTo>
                    <a:pt x="10995" y="5955"/>
                  </a:lnTo>
                  <a:cubicBezTo>
                    <a:pt x="10932" y="4978"/>
                    <a:pt x="10523" y="4065"/>
                    <a:pt x="9924" y="3340"/>
                  </a:cubicBezTo>
                  <a:lnTo>
                    <a:pt x="10838" y="2458"/>
                  </a:lnTo>
                  <a:cubicBezTo>
                    <a:pt x="10995" y="2300"/>
                    <a:pt x="10995" y="2017"/>
                    <a:pt x="10838" y="1859"/>
                  </a:cubicBezTo>
                  <a:cubicBezTo>
                    <a:pt x="10759" y="1781"/>
                    <a:pt x="10649" y="1741"/>
                    <a:pt x="10539" y="1741"/>
                  </a:cubicBezTo>
                  <a:cubicBezTo>
                    <a:pt x="10428" y="1741"/>
                    <a:pt x="10318" y="1781"/>
                    <a:pt x="10239" y="1859"/>
                  </a:cubicBezTo>
                  <a:lnTo>
                    <a:pt x="9357" y="2773"/>
                  </a:lnTo>
                  <a:cubicBezTo>
                    <a:pt x="8633" y="2174"/>
                    <a:pt x="7719" y="1765"/>
                    <a:pt x="6742" y="1702"/>
                  </a:cubicBezTo>
                  <a:lnTo>
                    <a:pt x="6742" y="442"/>
                  </a:lnTo>
                  <a:cubicBezTo>
                    <a:pt x="6742" y="190"/>
                    <a:pt x="6553" y="1"/>
                    <a:pt x="63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6" name="Google Shape;10026;p68"/>
            <p:cNvSpPr/>
            <p:nvPr/>
          </p:nvSpPr>
          <p:spPr>
            <a:xfrm>
              <a:off x="-63167975" y="2747625"/>
              <a:ext cx="152025" cy="152025"/>
            </a:xfrm>
            <a:custGeom>
              <a:avLst/>
              <a:gdLst/>
              <a:ahLst/>
              <a:cxnLst/>
              <a:rect l="l" t="t" r="r" b="b"/>
              <a:pathLst>
                <a:path w="6081" h="6081" extrusionOk="0">
                  <a:moveTo>
                    <a:pt x="2615" y="819"/>
                  </a:moveTo>
                  <a:lnTo>
                    <a:pt x="2615" y="1701"/>
                  </a:lnTo>
                  <a:cubicBezTo>
                    <a:pt x="2521" y="1733"/>
                    <a:pt x="2458" y="1733"/>
                    <a:pt x="2363" y="1764"/>
                  </a:cubicBezTo>
                  <a:lnTo>
                    <a:pt x="1796" y="1197"/>
                  </a:lnTo>
                  <a:cubicBezTo>
                    <a:pt x="2017" y="1040"/>
                    <a:pt x="2300" y="914"/>
                    <a:pt x="2615" y="819"/>
                  </a:cubicBezTo>
                  <a:close/>
                  <a:moveTo>
                    <a:pt x="3434" y="882"/>
                  </a:moveTo>
                  <a:cubicBezTo>
                    <a:pt x="3749" y="914"/>
                    <a:pt x="4033" y="1040"/>
                    <a:pt x="4253" y="1229"/>
                  </a:cubicBezTo>
                  <a:lnTo>
                    <a:pt x="3686" y="1827"/>
                  </a:lnTo>
                  <a:cubicBezTo>
                    <a:pt x="3592" y="1796"/>
                    <a:pt x="3529" y="1733"/>
                    <a:pt x="3434" y="1733"/>
                  </a:cubicBezTo>
                  <a:lnTo>
                    <a:pt x="3434" y="882"/>
                  </a:lnTo>
                  <a:close/>
                  <a:moveTo>
                    <a:pt x="1197" y="1796"/>
                  </a:moveTo>
                  <a:lnTo>
                    <a:pt x="1796" y="2363"/>
                  </a:lnTo>
                  <a:cubicBezTo>
                    <a:pt x="1733" y="2457"/>
                    <a:pt x="1701" y="2520"/>
                    <a:pt x="1701" y="2615"/>
                  </a:cubicBezTo>
                  <a:lnTo>
                    <a:pt x="851" y="2615"/>
                  </a:lnTo>
                  <a:cubicBezTo>
                    <a:pt x="914" y="2300"/>
                    <a:pt x="1040" y="2016"/>
                    <a:pt x="1197" y="1796"/>
                  </a:cubicBezTo>
                  <a:close/>
                  <a:moveTo>
                    <a:pt x="4852" y="1796"/>
                  </a:moveTo>
                  <a:cubicBezTo>
                    <a:pt x="5010" y="2016"/>
                    <a:pt x="5136" y="2300"/>
                    <a:pt x="5199" y="2615"/>
                  </a:cubicBezTo>
                  <a:lnTo>
                    <a:pt x="4348" y="2615"/>
                  </a:lnTo>
                  <a:cubicBezTo>
                    <a:pt x="4316" y="2520"/>
                    <a:pt x="4316" y="2457"/>
                    <a:pt x="4253" y="2363"/>
                  </a:cubicBezTo>
                  <a:lnTo>
                    <a:pt x="4852" y="1796"/>
                  </a:lnTo>
                  <a:close/>
                  <a:moveTo>
                    <a:pt x="3056" y="2457"/>
                  </a:moveTo>
                  <a:cubicBezTo>
                    <a:pt x="3214" y="2457"/>
                    <a:pt x="3308" y="2520"/>
                    <a:pt x="3434" y="2615"/>
                  </a:cubicBezTo>
                  <a:cubicBezTo>
                    <a:pt x="3560" y="2741"/>
                    <a:pt x="3592" y="2836"/>
                    <a:pt x="3592" y="2993"/>
                  </a:cubicBezTo>
                  <a:cubicBezTo>
                    <a:pt x="3592" y="3151"/>
                    <a:pt x="3529" y="3308"/>
                    <a:pt x="3434" y="3403"/>
                  </a:cubicBezTo>
                  <a:cubicBezTo>
                    <a:pt x="3308" y="3529"/>
                    <a:pt x="3214" y="3560"/>
                    <a:pt x="3056" y="3560"/>
                  </a:cubicBezTo>
                  <a:cubicBezTo>
                    <a:pt x="2899" y="3560"/>
                    <a:pt x="2773" y="3466"/>
                    <a:pt x="2647" y="3403"/>
                  </a:cubicBezTo>
                  <a:cubicBezTo>
                    <a:pt x="2521" y="3277"/>
                    <a:pt x="2489" y="3151"/>
                    <a:pt x="2489" y="2993"/>
                  </a:cubicBezTo>
                  <a:cubicBezTo>
                    <a:pt x="2489" y="2836"/>
                    <a:pt x="2584" y="2741"/>
                    <a:pt x="2647" y="2615"/>
                  </a:cubicBezTo>
                  <a:cubicBezTo>
                    <a:pt x="2773" y="2489"/>
                    <a:pt x="2899" y="2457"/>
                    <a:pt x="3056" y="2457"/>
                  </a:cubicBezTo>
                  <a:close/>
                  <a:moveTo>
                    <a:pt x="1733" y="3434"/>
                  </a:moveTo>
                  <a:cubicBezTo>
                    <a:pt x="1796" y="3529"/>
                    <a:pt x="1796" y="3592"/>
                    <a:pt x="1828" y="3686"/>
                  </a:cubicBezTo>
                  <a:lnTo>
                    <a:pt x="1229" y="4253"/>
                  </a:lnTo>
                  <a:cubicBezTo>
                    <a:pt x="1040" y="4033"/>
                    <a:pt x="914" y="3749"/>
                    <a:pt x="882" y="3434"/>
                  </a:cubicBezTo>
                  <a:close/>
                  <a:moveTo>
                    <a:pt x="5199" y="3434"/>
                  </a:moveTo>
                  <a:cubicBezTo>
                    <a:pt x="5136" y="3749"/>
                    <a:pt x="5010" y="4033"/>
                    <a:pt x="4852" y="4253"/>
                  </a:cubicBezTo>
                  <a:lnTo>
                    <a:pt x="4253" y="3686"/>
                  </a:lnTo>
                  <a:cubicBezTo>
                    <a:pt x="4316" y="3592"/>
                    <a:pt x="4348" y="3529"/>
                    <a:pt x="4348" y="3434"/>
                  </a:cubicBezTo>
                  <a:close/>
                  <a:moveTo>
                    <a:pt x="2363" y="4253"/>
                  </a:moveTo>
                  <a:cubicBezTo>
                    <a:pt x="2458" y="4316"/>
                    <a:pt x="2521" y="4348"/>
                    <a:pt x="2615" y="4348"/>
                  </a:cubicBezTo>
                  <a:lnTo>
                    <a:pt x="2615" y="5198"/>
                  </a:lnTo>
                  <a:cubicBezTo>
                    <a:pt x="2300" y="5167"/>
                    <a:pt x="2017" y="5041"/>
                    <a:pt x="1796" y="4852"/>
                  </a:cubicBezTo>
                  <a:lnTo>
                    <a:pt x="2363" y="4253"/>
                  </a:lnTo>
                  <a:close/>
                  <a:moveTo>
                    <a:pt x="3686" y="4253"/>
                  </a:moveTo>
                  <a:lnTo>
                    <a:pt x="4253" y="4852"/>
                  </a:lnTo>
                  <a:cubicBezTo>
                    <a:pt x="4033" y="5009"/>
                    <a:pt x="3749" y="5135"/>
                    <a:pt x="3434" y="5198"/>
                  </a:cubicBezTo>
                  <a:lnTo>
                    <a:pt x="3434" y="4348"/>
                  </a:lnTo>
                  <a:cubicBezTo>
                    <a:pt x="3529" y="4316"/>
                    <a:pt x="3592" y="4316"/>
                    <a:pt x="3686" y="4253"/>
                  </a:cubicBezTo>
                  <a:close/>
                  <a:moveTo>
                    <a:pt x="3056" y="0"/>
                  </a:moveTo>
                  <a:cubicBezTo>
                    <a:pt x="1355" y="0"/>
                    <a:pt x="0" y="1386"/>
                    <a:pt x="0" y="3056"/>
                  </a:cubicBezTo>
                  <a:cubicBezTo>
                    <a:pt x="0" y="3875"/>
                    <a:pt x="315" y="4631"/>
                    <a:pt x="882" y="5167"/>
                  </a:cubicBezTo>
                  <a:cubicBezTo>
                    <a:pt x="1229" y="5608"/>
                    <a:pt x="2111" y="6081"/>
                    <a:pt x="3056" y="6081"/>
                  </a:cubicBezTo>
                  <a:cubicBezTo>
                    <a:pt x="4694" y="6081"/>
                    <a:pt x="6081" y="4726"/>
                    <a:pt x="6081" y="3056"/>
                  </a:cubicBezTo>
                  <a:cubicBezTo>
                    <a:pt x="6081" y="1355"/>
                    <a:pt x="4694" y="0"/>
                    <a:pt x="30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27" name="Google Shape;10027;p68"/>
          <p:cNvGrpSpPr/>
          <p:nvPr/>
        </p:nvGrpSpPr>
        <p:grpSpPr>
          <a:xfrm>
            <a:off x="1738471" y="2962950"/>
            <a:ext cx="363522" cy="361266"/>
            <a:chOff x="-61354075" y="1940500"/>
            <a:chExt cx="314275" cy="31232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0028" name="Google Shape;10028;p68"/>
            <p:cNvSpPr/>
            <p:nvPr/>
          </p:nvSpPr>
          <p:spPr>
            <a:xfrm>
              <a:off x="-61354075" y="1940500"/>
              <a:ext cx="314275" cy="312325"/>
            </a:xfrm>
            <a:custGeom>
              <a:avLst/>
              <a:gdLst/>
              <a:ahLst/>
              <a:cxnLst/>
              <a:rect l="l" t="t" r="r" b="b"/>
              <a:pathLst>
                <a:path w="12571" h="12493" extrusionOk="0">
                  <a:moveTo>
                    <a:pt x="6270" y="1001"/>
                  </a:moveTo>
                  <a:lnTo>
                    <a:pt x="7687" y="2419"/>
                  </a:lnTo>
                  <a:cubicBezTo>
                    <a:pt x="7750" y="2482"/>
                    <a:pt x="7876" y="2513"/>
                    <a:pt x="7971" y="2513"/>
                  </a:cubicBezTo>
                  <a:lnTo>
                    <a:pt x="9956" y="2513"/>
                  </a:lnTo>
                  <a:lnTo>
                    <a:pt x="9956" y="4529"/>
                  </a:lnTo>
                  <a:cubicBezTo>
                    <a:pt x="9956" y="4655"/>
                    <a:pt x="10019" y="4718"/>
                    <a:pt x="10082" y="4813"/>
                  </a:cubicBezTo>
                  <a:lnTo>
                    <a:pt x="11499" y="6231"/>
                  </a:lnTo>
                  <a:lnTo>
                    <a:pt x="10082" y="7648"/>
                  </a:lnTo>
                  <a:cubicBezTo>
                    <a:pt x="10019" y="7711"/>
                    <a:pt x="9956" y="7837"/>
                    <a:pt x="9956" y="7900"/>
                  </a:cubicBezTo>
                  <a:lnTo>
                    <a:pt x="9956" y="9917"/>
                  </a:lnTo>
                  <a:lnTo>
                    <a:pt x="7971" y="9917"/>
                  </a:lnTo>
                  <a:cubicBezTo>
                    <a:pt x="7845" y="9917"/>
                    <a:pt x="7750" y="9948"/>
                    <a:pt x="7687" y="10043"/>
                  </a:cubicBezTo>
                  <a:lnTo>
                    <a:pt x="6270" y="11460"/>
                  </a:lnTo>
                  <a:lnTo>
                    <a:pt x="4852" y="10043"/>
                  </a:lnTo>
                  <a:cubicBezTo>
                    <a:pt x="4757" y="9948"/>
                    <a:pt x="4631" y="9917"/>
                    <a:pt x="4568" y="9917"/>
                  </a:cubicBezTo>
                  <a:lnTo>
                    <a:pt x="2552" y="9917"/>
                  </a:lnTo>
                  <a:lnTo>
                    <a:pt x="2552" y="7900"/>
                  </a:lnTo>
                  <a:cubicBezTo>
                    <a:pt x="2552" y="7806"/>
                    <a:pt x="2521" y="7711"/>
                    <a:pt x="2426" y="7648"/>
                  </a:cubicBezTo>
                  <a:lnTo>
                    <a:pt x="1008" y="6231"/>
                  </a:lnTo>
                  <a:lnTo>
                    <a:pt x="2426" y="4813"/>
                  </a:lnTo>
                  <a:cubicBezTo>
                    <a:pt x="2521" y="4718"/>
                    <a:pt x="2552" y="4624"/>
                    <a:pt x="2552" y="4529"/>
                  </a:cubicBezTo>
                  <a:lnTo>
                    <a:pt x="2552" y="2513"/>
                  </a:lnTo>
                  <a:lnTo>
                    <a:pt x="4568" y="2513"/>
                  </a:lnTo>
                  <a:cubicBezTo>
                    <a:pt x="4694" y="2513"/>
                    <a:pt x="4757" y="2482"/>
                    <a:pt x="4852" y="2419"/>
                  </a:cubicBezTo>
                  <a:lnTo>
                    <a:pt x="6270" y="1001"/>
                  </a:lnTo>
                  <a:close/>
                  <a:moveTo>
                    <a:pt x="6285" y="1"/>
                  </a:moveTo>
                  <a:cubicBezTo>
                    <a:pt x="6175" y="1"/>
                    <a:pt x="6065" y="40"/>
                    <a:pt x="5986" y="119"/>
                  </a:cubicBezTo>
                  <a:lnTo>
                    <a:pt x="4411" y="1694"/>
                  </a:lnTo>
                  <a:lnTo>
                    <a:pt x="2174" y="1694"/>
                  </a:lnTo>
                  <a:cubicBezTo>
                    <a:pt x="1922" y="1694"/>
                    <a:pt x="1733" y="1883"/>
                    <a:pt x="1733" y="2135"/>
                  </a:cubicBezTo>
                  <a:lnTo>
                    <a:pt x="1733" y="4372"/>
                  </a:lnTo>
                  <a:lnTo>
                    <a:pt x="158" y="5947"/>
                  </a:lnTo>
                  <a:cubicBezTo>
                    <a:pt x="0" y="6105"/>
                    <a:pt x="0" y="6388"/>
                    <a:pt x="158" y="6546"/>
                  </a:cubicBezTo>
                  <a:lnTo>
                    <a:pt x="1733" y="8121"/>
                  </a:lnTo>
                  <a:lnTo>
                    <a:pt x="1733" y="10358"/>
                  </a:lnTo>
                  <a:cubicBezTo>
                    <a:pt x="1733" y="10578"/>
                    <a:pt x="1922" y="10736"/>
                    <a:pt x="2174" y="10736"/>
                  </a:cubicBezTo>
                  <a:lnTo>
                    <a:pt x="4411" y="10736"/>
                  </a:lnTo>
                  <a:lnTo>
                    <a:pt x="5986" y="12374"/>
                  </a:lnTo>
                  <a:cubicBezTo>
                    <a:pt x="6065" y="12453"/>
                    <a:pt x="6175" y="12492"/>
                    <a:pt x="6285" y="12492"/>
                  </a:cubicBezTo>
                  <a:cubicBezTo>
                    <a:pt x="6396" y="12492"/>
                    <a:pt x="6506" y="12453"/>
                    <a:pt x="6585" y="12374"/>
                  </a:cubicBezTo>
                  <a:lnTo>
                    <a:pt x="8160" y="10736"/>
                  </a:lnTo>
                  <a:lnTo>
                    <a:pt x="10397" y="10736"/>
                  </a:lnTo>
                  <a:cubicBezTo>
                    <a:pt x="10617" y="10736"/>
                    <a:pt x="10775" y="10547"/>
                    <a:pt x="10775" y="10358"/>
                  </a:cubicBezTo>
                  <a:lnTo>
                    <a:pt x="10775" y="8121"/>
                  </a:lnTo>
                  <a:lnTo>
                    <a:pt x="12413" y="6546"/>
                  </a:lnTo>
                  <a:cubicBezTo>
                    <a:pt x="12571" y="6388"/>
                    <a:pt x="12571" y="6105"/>
                    <a:pt x="12413" y="5947"/>
                  </a:cubicBezTo>
                  <a:lnTo>
                    <a:pt x="10775" y="4372"/>
                  </a:lnTo>
                  <a:lnTo>
                    <a:pt x="10775" y="2135"/>
                  </a:lnTo>
                  <a:cubicBezTo>
                    <a:pt x="10775" y="1883"/>
                    <a:pt x="10586" y="1694"/>
                    <a:pt x="10397" y="1694"/>
                  </a:cubicBezTo>
                  <a:lnTo>
                    <a:pt x="8160" y="1694"/>
                  </a:lnTo>
                  <a:lnTo>
                    <a:pt x="6585" y="119"/>
                  </a:lnTo>
                  <a:cubicBezTo>
                    <a:pt x="6506" y="40"/>
                    <a:pt x="6396" y="1"/>
                    <a:pt x="62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9" name="Google Shape;10029;p68"/>
            <p:cNvSpPr/>
            <p:nvPr/>
          </p:nvSpPr>
          <p:spPr>
            <a:xfrm>
              <a:off x="-61268225" y="2024575"/>
              <a:ext cx="60650" cy="61475"/>
            </a:xfrm>
            <a:custGeom>
              <a:avLst/>
              <a:gdLst/>
              <a:ahLst/>
              <a:cxnLst/>
              <a:rect l="l" t="t" r="r" b="b"/>
              <a:pathLst>
                <a:path w="2426" h="2459" extrusionOk="0">
                  <a:moveTo>
                    <a:pt x="1197" y="820"/>
                  </a:moveTo>
                  <a:cubicBezTo>
                    <a:pt x="1449" y="820"/>
                    <a:pt x="1607" y="1009"/>
                    <a:pt x="1607" y="1261"/>
                  </a:cubicBezTo>
                  <a:cubicBezTo>
                    <a:pt x="1607" y="1481"/>
                    <a:pt x="1418" y="1639"/>
                    <a:pt x="1197" y="1639"/>
                  </a:cubicBezTo>
                  <a:cubicBezTo>
                    <a:pt x="1008" y="1639"/>
                    <a:pt x="819" y="1450"/>
                    <a:pt x="819" y="1261"/>
                  </a:cubicBezTo>
                  <a:cubicBezTo>
                    <a:pt x="788" y="977"/>
                    <a:pt x="977" y="820"/>
                    <a:pt x="1197" y="820"/>
                  </a:cubicBezTo>
                  <a:close/>
                  <a:moveTo>
                    <a:pt x="1197" y="1"/>
                  </a:moveTo>
                  <a:cubicBezTo>
                    <a:pt x="536" y="1"/>
                    <a:pt x="0" y="536"/>
                    <a:pt x="0" y="1261"/>
                  </a:cubicBezTo>
                  <a:cubicBezTo>
                    <a:pt x="0" y="1954"/>
                    <a:pt x="504" y="2458"/>
                    <a:pt x="1197" y="2458"/>
                  </a:cubicBezTo>
                  <a:cubicBezTo>
                    <a:pt x="1890" y="2458"/>
                    <a:pt x="2426" y="1922"/>
                    <a:pt x="2426" y="1261"/>
                  </a:cubicBezTo>
                  <a:cubicBezTo>
                    <a:pt x="2426" y="568"/>
                    <a:pt x="1890" y="1"/>
                    <a:pt x="11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0" name="Google Shape;10030;p68"/>
            <p:cNvSpPr/>
            <p:nvPr/>
          </p:nvSpPr>
          <p:spPr>
            <a:xfrm>
              <a:off x="-61187100" y="2107275"/>
              <a:ext cx="61450" cy="61475"/>
            </a:xfrm>
            <a:custGeom>
              <a:avLst/>
              <a:gdLst/>
              <a:ahLst/>
              <a:cxnLst/>
              <a:rect l="l" t="t" r="r" b="b"/>
              <a:pathLst>
                <a:path w="2458" h="2459" extrusionOk="0">
                  <a:moveTo>
                    <a:pt x="1229" y="788"/>
                  </a:moveTo>
                  <a:cubicBezTo>
                    <a:pt x="1512" y="820"/>
                    <a:pt x="1670" y="977"/>
                    <a:pt x="1670" y="1198"/>
                  </a:cubicBezTo>
                  <a:cubicBezTo>
                    <a:pt x="1670" y="1450"/>
                    <a:pt x="1481" y="1639"/>
                    <a:pt x="1229" y="1639"/>
                  </a:cubicBezTo>
                  <a:cubicBezTo>
                    <a:pt x="1008" y="1639"/>
                    <a:pt x="851" y="1450"/>
                    <a:pt x="851" y="1198"/>
                  </a:cubicBezTo>
                  <a:cubicBezTo>
                    <a:pt x="851" y="977"/>
                    <a:pt x="1040" y="788"/>
                    <a:pt x="1229" y="788"/>
                  </a:cubicBezTo>
                  <a:close/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cubicBezTo>
                    <a:pt x="0" y="1891"/>
                    <a:pt x="567" y="2458"/>
                    <a:pt x="1229" y="2458"/>
                  </a:cubicBezTo>
                  <a:cubicBezTo>
                    <a:pt x="1922" y="2458"/>
                    <a:pt x="2458" y="1922"/>
                    <a:pt x="2458" y="1198"/>
                  </a:cubicBezTo>
                  <a:cubicBezTo>
                    <a:pt x="2458" y="536"/>
                    <a:pt x="1922" y="1"/>
                    <a:pt x="12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1" name="Google Shape;10031;p68"/>
            <p:cNvSpPr/>
            <p:nvPr/>
          </p:nvSpPr>
          <p:spPr>
            <a:xfrm>
              <a:off x="-61250125" y="2044475"/>
              <a:ext cx="105575" cy="103600"/>
            </a:xfrm>
            <a:custGeom>
              <a:avLst/>
              <a:gdLst/>
              <a:ahLst/>
              <a:cxnLst/>
              <a:rect l="l" t="t" r="r" b="b"/>
              <a:pathLst>
                <a:path w="4223" h="4144" extrusionOk="0">
                  <a:moveTo>
                    <a:pt x="3766" y="0"/>
                  </a:moveTo>
                  <a:cubicBezTo>
                    <a:pt x="3655" y="0"/>
                    <a:pt x="3545" y="40"/>
                    <a:pt x="3466" y="118"/>
                  </a:cubicBezTo>
                  <a:lnTo>
                    <a:pt x="158" y="3426"/>
                  </a:lnTo>
                  <a:cubicBezTo>
                    <a:pt x="1" y="3615"/>
                    <a:pt x="1" y="3836"/>
                    <a:pt x="158" y="4025"/>
                  </a:cubicBezTo>
                  <a:cubicBezTo>
                    <a:pt x="237" y="4104"/>
                    <a:pt x="347" y="4143"/>
                    <a:pt x="458" y="4143"/>
                  </a:cubicBezTo>
                  <a:cubicBezTo>
                    <a:pt x="568" y="4143"/>
                    <a:pt x="678" y="4104"/>
                    <a:pt x="757" y="4025"/>
                  </a:cubicBezTo>
                  <a:lnTo>
                    <a:pt x="4065" y="717"/>
                  </a:lnTo>
                  <a:cubicBezTo>
                    <a:pt x="4222" y="559"/>
                    <a:pt x="4222" y="276"/>
                    <a:pt x="4065" y="118"/>
                  </a:cubicBezTo>
                  <a:cubicBezTo>
                    <a:pt x="3986" y="40"/>
                    <a:pt x="3876" y="0"/>
                    <a:pt x="37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32" name="Google Shape;10032;p68"/>
          <p:cNvGrpSpPr/>
          <p:nvPr/>
        </p:nvGrpSpPr>
        <p:grpSpPr>
          <a:xfrm>
            <a:off x="1737098" y="3411502"/>
            <a:ext cx="366269" cy="336195"/>
            <a:chOff x="-61354875" y="2322300"/>
            <a:chExt cx="316650" cy="29065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0033" name="Google Shape;10033;p68"/>
            <p:cNvSpPr/>
            <p:nvPr/>
          </p:nvSpPr>
          <p:spPr>
            <a:xfrm>
              <a:off x="-61354875" y="2322300"/>
              <a:ext cx="316650" cy="290650"/>
            </a:xfrm>
            <a:custGeom>
              <a:avLst/>
              <a:gdLst/>
              <a:ahLst/>
              <a:cxnLst/>
              <a:rect l="l" t="t" r="r" b="b"/>
              <a:pathLst>
                <a:path w="12666" h="11626" extrusionOk="0">
                  <a:moveTo>
                    <a:pt x="11405" y="788"/>
                  </a:moveTo>
                  <a:cubicBezTo>
                    <a:pt x="11657" y="788"/>
                    <a:pt x="11847" y="1009"/>
                    <a:pt x="11847" y="1229"/>
                  </a:cubicBezTo>
                  <a:lnTo>
                    <a:pt x="11847" y="10334"/>
                  </a:lnTo>
                  <a:cubicBezTo>
                    <a:pt x="11847" y="10555"/>
                    <a:pt x="11657" y="10775"/>
                    <a:pt x="11405" y="10775"/>
                  </a:cubicBezTo>
                  <a:lnTo>
                    <a:pt x="1198" y="10775"/>
                  </a:lnTo>
                  <a:cubicBezTo>
                    <a:pt x="977" y="10775"/>
                    <a:pt x="820" y="10555"/>
                    <a:pt x="820" y="10334"/>
                  </a:cubicBezTo>
                  <a:lnTo>
                    <a:pt x="820" y="1229"/>
                  </a:lnTo>
                  <a:cubicBezTo>
                    <a:pt x="820" y="1009"/>
                    <a:pt x="1009" y="788"/>
                    <a:pt x="1198" y="788"/>
                  </a:cubicBezTo>
                  <a:close/>
                  <a:moveTo>
                    <a:pt x="1198" y="0"/>
                  </a:moveTo>
                  <a:cubicBezTo>
                    <a:pt x="536" y="0"/>
                    <a:pt x="1" y="568"/>
                    <a:pt x="1" y="1261"/>
                  </a:cubicBezTo>
                  <a:lnTo>
                    <a:pt x="1" y="10366"/>
                  </a:lnTo>
                  <a:cubicBezTo>
                    <a:pt x="1" y="11027"/>
                    <a:pt x="536" y="11626"/>
                    <a:pt x="1198" y="11626"/>
                  </a:cubicBezTo>
                  <a:lnTo>
                    <a:pt x="11405" y="11626"/>
                  </a:lnTo>
                  <a:cubicBezTo>
                    <a:pt x="12067" y="11626"/>
                    <a:pt x="12666" y="11059"/>
                    <a:pt x="12666" y="10366"/>
                  </a:cubicBezTo>
                  <a:lnTo>
                    <a:pt x="12666" y="1261"/>
                  </a:lnTo>
                  <a:cubicBezTo>
                    <a:pt x="12666" y="568"/>
                    <a:pt x="12130" y="0"/>
                    <a:pt x="114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4" name="Google Shape;10034;p68"/>
            <p:cNvSpPr/>
            <p:nvPr/>
          </p:nvSpPr>
          <p:spPr>
            <a:xfrm>
              <a:off x="-61313925" y="2364050"/>
              <a:ext cx="234750" cy="206375"/>
            </a:xfrm>
            <a:custGeom>
              <a:avLst/>
              <a:gdLst/>
              <a:ahLst/>
              <a:cxnLst/>
              <a:rect l="l" t="t" r="r" b="b"/>
              <a:pathLst>
                <a:path w="9390" h="8255" extrusionOk="0">
                  <a:moveTo>
                    <a:pt x="8539" y="819"/>
                  </a:moveTo>
                  <a:lnTo>
                    <a:pt x="8539" y="7435"/>
                  </a:lnTo>
                  <a:lnTo>
                    <a:pt x="820" y="7435"/>
                  </a:lnTo>
                  <a:lnTo>
                    <a:pt x="820" y="6207"/>
                  </a:lnTo>
                  <a:lnTo>
                    <a:pt x="1671" y="6207"/>
                  </a:lnTo>
                  <a:cubicBezTo>
                    <a:pt x="1891" y="6207"/>
                    <a:pt x="2080" y="6018"/>
                    <a:pt x="2080" y="5797"/>
                  </a:cubicBezTo>
                  <a:cubicBezTo>
                    <a:pt x="2080" y="5545"/>
                    <a:pt x="1891" y="5356"/>
                    <a:pt x="1671" y="5356"/>
                  </a:cubicBezTo>
                  <a:lnTo>
                    <a:pt x="820" y="5356"/>
                  </a:lnTo>
                  <a:lnTo>
                    <a:pt x="820" y="2867"/>
                  </a:lnTo>
                  <a:lnTo>
                    <a:pt x="1671" y="2867"/>
                  </a:lnTo>
                  <a:cubicBezTo>
                    <a:pt x="1891" y="2867"/>
                    <a:pt x="2080" y="2678"/>
                    <a:pt x="2080" y="2426"/>
                  </a:cubicBezTo>
                  <a:cubicBezTo>
                    <a:pt x="2080" y="2206"/>
                    <a:pt x="1891" y="2048"/>
                    <a:pt x="1671" y="2048"/>
                  </a:cubicBezTo>
                  <a:lnTo>
                    <a:pt x="820" y="2048"/>
                  </a:lnTo>
                  <a:lnTo>
                    <a:pt x="820" y="819"/>
                  </a:lnTo>
                  <a:close/>
                  <a:moveTo>
                    <a:pt x="410" y="0"/>
                  </a:moveTo>
                  <a:cubicBezTo>
                    <a:pt x="158" y="0"/>
                    <a:pt x="1" y="189"/>
                    <a:pt x="1" y="378"/>
                  </a:cubicBezTo>
                  <a:lnTo>
                    <a:pt x="1" y="7845"/>
                  </a:lnTo>
                  <a:cubicBezTo>
                    <a:pt x="1" y="8065"/>
                    <a:pt x="190" y="8255"/>
                    <a:pt x="410" y="8255"/>
                  </a:cubicBezTo>
                  <a:lnTo>
                    <a:pt x="8948" y="8255"/>
                  </a:lnTo>
                  <a:cubicBezTo>
                    <a:pt x="9169" y="8255"/>
                    <a:pt x="9326" y="8065"/>
                    <a:pt x="9326" y="7845"/>
                  </a:cubicBezTo>
                  <a:lnTo>
                    <a:pt x="9326" y="378"/>
                  </a:lnTo>
                  <a:cubicBezTo>
                    <a:pt x="9389" y="158"/>
                    <a:pt x="9169" y="0"/>
                    <a:pt x="89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5" name="Google Shape;10035;p68"/>
            <p:cNvSpPr/>
            <p:nvPr/>
          </p:nvSpPr>
          <p:spPr>
            <a:xfrm>
              <a:off x="-61234375" y="2416225"/>
              <a:ext cx="104775" cy="102225"/>
            </a:xfrm>
            <a:custGeom>
              <a:avLst/>
              <a:gdLst/>
              <a:ahLst/>
              <a:cxnLst/>
              <a:rect l="l" t="t" r="r" b="b"/>
              <a:pathLst>
                <a:path w="4191" h="4089" extrusionOk="0">
                  <a:moveTo>
                    <a:pt x="2175" y="1221"/>
                  </a:moveTo>
                  <a:cubicBezTo>
                    <a:pt x="2647" y="1221"/>
                    <a:pt x="2994" y="1568"/>
                    <a:pt x="2994" y="2040"/>
                  </a:cubicBezTo>
                  <a:cubicBezTo>
                    <a:pt x="2994" y="2513"/>
                    <a:pt x="2647" y="2859"/>
                    <a:pt x="2175" y="2859"/>
                  </a:cubicBezTo>
                  <a:cubicBezTo>
                    <a:pt x="1702" y="2859"/>
                    <a:pt x="1356" y="2513"/>
                    <a:pt x="1356" y="2040"/>
                  </a:cubicBezTo>
                  <a:cubicBezTo>
                    <a:pt x="1356" y="1568"/>
                    <a:pt x="1702" y="1221"/>
                    <a:pt x="2175" y="1221"/>
                  </a:cubicBezTo>
                  <a:close/>
                  <a:moveTo>
                    <a:pt x="458" y="0"/>
                  </a:moveTo>
                  <a:cubicBezTo>
                    <a:pt x="347" y="0"/>
                    <a:pt x="237" y="40"/>
                    <a:pt x="158" y="119"/>
                  </a:cubicBezTo>
                  <a:cubicBezTo>
                    <a:pt x="1" y="276"/>
                    <a:pt x="1" y="560"/>
                    <a:pt x="158" y="717"/>
                  </a:cubicBezTo>
                  <a:lnTo>
                    <a:pt x="694" y="1221"/>
                  </a:lnTo>
                  <a:cubicBezTo>
                    <a:pt x="536" y="1442"/>
                    <a:pt x="442" y="1757"/>
                    <a:pt x="442" y="2040"/>
                  </a:cubicBezTo>
                  <a:cubicBezTo>
                    <a:pt x="442" y="2324"/>
                    <a:pt x="536" y="2639"/>
                    <a:pt x="694" y="2859"/>
                  </a:cubicBezTo>
                  <a:lnTo>
                    <a:pt x="158" y="3395"/>
                  </a:lnTo>
                  <a:cubicBezTo>
                    <a:pt x="95" y="3553"/>
                    <a:pt x="95" y="3805"/>
                    <a:pt x="253" y="3962"/>
                  </a:cubicBezTo>
                  <a:cubicBezTo>
                    <a:pt x="316" y="4057"/>
                    <a:pt x="442" y="4088"/>
                    <a:pt x="536" y="4088"/>
                  </a:cubicBezTo>
                  <a:cubicBezTo>
                    <a:pt x="631" y="4088"/>
                    <a:pt x="726" y="4057"/>
                    <a:pt x="789" y="3962"/>
                  </a:cubicBezTo>
                  <a:lnTo>
                    <a:pt x="1324" y="3458"/>
                  </a:lnTo>
                  <a:cubicBezTo>
                    <a:pt x="1545" y="3616"/>
                    <a:pt x="1860" y="3710"/>
                    <a:pt x="2143" y="3710"/>
                  </a:cubicBezTo>
                  <a:cubicBezTo>
                    <a:pt x="2427" y="3710"/>
                    <a:pt x="2742" y="3616"/>
                    <a:pt x="2962" y="3458"/>
                  </a:cubicBezTo>
                  <a:lnTo>
                    <a:pt x="3498" y="3962"/>
                  </a:lnTo>
                  <a:cubicBezTo>
                    <a:pt x="3561" y="4057"/>
                    <a:pt x="3687" y="4088"/>
                    <a:pt x="3750" y="4088"/>
                  </a:cubicBezTo>
                  <a:cubicBezTo>
                    <a:pt x="3876" y="4088"/>
                    <a:pt x="3971" y="4057"/>
                    <a:pt x="4034" y="3962"/>
                  </a:cubicBezTo>
                  <a:cubicBezTo>
                    <a:pt x="4191" y="3805"/>
                    <a:pt x="4191" y="3553"/>
                    <a:pt x="4034" y="3395"/>
                  </a:cubicBezTo>
                  <a:lnTo>
                    <a:pt x="3529" y="2859"/>
                  </a:lnTo>
                  <a:cubicBezTo>
                    <a:pt x="3687" y="2639"/>
                    <a:pt x="3750" y="2324"/>
                    <a:pt x="3750" y="2040"/>
                  </a:cubicBezTo>
                  <a:cubicBezTo>
                    <a:pt x="3750" y="1757"/>
                    <a:pt x="3687" y="1442"/>
                    <a:pt x="3529" y="1221"/>
                  </a:cubicBezTo>
                  <a:lnTo>
                    <a:pt x="4034" y="717"/>
                  </a:lnTo>
                  <a:cubicBezTo>
                    <a:pt x="4191" y="560"/>
                    <a:pt x="4191" y="276"/>
                    <a:pt x="4034" y="119"/>
                  </a:cubicBezTo>
                  <a:cubicBezTo>
                    <a:pt x="3955" y="40"/>
                    <a:pt x="3845" y="0"/>
                    <a:pt x="3734" y="0"/>
                  </a:cubicBezTo>
                  <a:cubicBezTo>
                    <a:pt x="3624" y="0"/>
                    <a:pt x="3514" y="40"/>
                    <a:pt x="3435" y="119"/>
                  </a:cubicBezTo>
                  <a:lnTo>
                    <a:pt x="2931" y="623"/>
                  </a:lnTo>
                  <a:cubicBezTo>
                    <a:pt x="2679" y="465"/>
                    <a:pt x="2395" y="402"/>
                    <a:pt x="2112" y="402"/>
                  </a:cubicBezTo>
                  <a:cubicBezTo>
                    <a:pt x="1828" y="402"/>
                    <a:pt x="1513" y="465"/>
                    <a:pt x="1261" y="623"/>
                  </a:cubicBezTo>
                  <a:lnTo>
                    <a:pt x="757" y="119"/>
                  </a:lnTo>
                  <a:cubicBezTo>
                    <a:pt x="678" y="40"/>
                    <a:pt x="568" y="0"/>
                    <a:pt x="4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36" name="Google Shape;10036;p68"/>
          <p:cNvGrpSpPr/>
          <p:nvPr/>
        </p:nvGrpSpPr>
        <p:grpSpPr>
          <a:xfrm>
            <a:off x="1737098" y="3839066"/>
            <a:ext cx="366269" cy="366269"/>
            <a:chOff x="-61354875" y="2671225"/>
            <a:chExt cx="316650" cy="31665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0037" name="Google Shape;10037;p68"/>
            <p:cNvSpPr/>
            <p:nvPr/>
          </p:nvSpPr>
          <p:spPr>
            <a:xfrm>
              <a:off x="-61354875" y="2671225"/>
              <a:ext cx="316650" cy="316650"/>
            </a:xfrm>
            <a:custGeom>
              <a:avLst/>
              <a:gdLst/>
              <a:ahLst/>
              <a:cxnLst/>
              <a:rect l="l" t="t" r="r" b="b"/>
              <a:pathLst>
                <a:path w="12666" h="12666" extrusionOk="0">
                  <a:moveTo>
                    <a:pt x="11405" y="1701"/>
                  </a:moveTo>
                  <a:cubicBezTo>
                    <a:pt x="11657" y="1701"/>
                    <a:pt x="11847" y="1890"/>
                    <a:pt x="11847" y="2111"/>
                  </a:cubicBezTo>
                  <a:lnTo>
                    <a:pt x="11847" y="3340"/>
                  </a:lnTo>
                  <a:lnTo>
                    <a:pt x="820" y="3340"/>
                  </a:lnTo>
                  <a:lnTo>
                    <a:pt x="820" y="2111"/>
                  </a:lnTo>
                  <a:cubicBezTo>
                    <a:pt x="820" y="1890"/>
                    <a:pt x="1009" y="1701"/>
                    <a:pt x="1198" y="1701"/>
                  </a:cubicBezTo>
                  <a:lnTo>
                    <a:pt x="1639" y="1701"/>
                  </a:lnTo>
                  <a:lnTo>
                    <a:pt x="1639" y="2111"/>
                  </a:lnTo>
                  <a:cubicBezTo>
                    <a:pt x="1639" y="2363"/>
                    <a:pt x="1828" y="2552"/>
                    <a:pt x="2048" y="2552"/>
                  </a:cubicBezTo>
                  <a:cubicBezTo>
                    <a:pt x="2237" y="2552"/>
                    <a:pt x="2427" y="2363"/>
                    <a:pt x="2427" y="2111"/>
                  </a:cubicBezTo>
                  <a:lnTo>
                    <a:pt x="2427" y="1701"/>
                  </a:lnTo>
                  <a:lnTo>
                    <a:pt x="5892" y="1701"/>
                  </a:lnTo>
                  <a:lnTo>
                    <a:pt x="5892" y="2111"/>
                  </a:lnTo>
                  <a:cubicBezTo>
                    <a:pt x="5892" y="2363"/>
                    <a:pt x="6081" y="2552"/>
                    <a:pt x="6333" y="2552"/>
                  </a:cubicBezTo>
                  <a:cubicBezTo>
                    <a:pt x="6585" y="2552"/>
                    <a:pt x="6743" y="2363"/>
                    <a:pt x="6743" y="2111"/>
                  </a:cubicBezTo>
                  <a:lnTo>
                    <a:pt x="6743" y="1701"/>
                  </a:lnTo>
                  <a:lnTo>
                    <a:pt x="10208" y="1701"/>
                  </a:lnTo>
                  <a:lnTo>
                    <a:pt x="10208" y="2111"/>
                  </a:lnTo>
                  <a:cubicBezTo>
                    <a:pt x="10208" y="2363"/>
                    <a:pt x="10397" y="2552"/>
                    <a:pt x="10618" y="2552"/>
                  </a:cubicBezTo>
                  <a:cubicBezTo>
                    <a:pt x="10870" y="2552"/>
                    <a:pt x="11027" y="2363"/>
                    <a:pt x="11027" y="2111"/>
                  </a:cubicBezTo>
                  <a:lnTo>
                    <a:pt x="11027" y="1701"/>
                  </a:lnTo>
                  <a:close/>
                  <a:moveTo>
                    <a:pt x="11878" y="4159"/>
                  </a:moveTo>
                  <a:lnTo>
                    <a:pt x="11878" y="6112"/>
                  </a:lnTo>
                  <a:lnTo>
                    <a:pt x="11847" y="6112"/>
                  </a:lnTo>
                  <a:cubicBezTo>
                    <a:pt x="11090" y="5072"/>
                    <a:pt x="9862" y="4442"/>
                    <a:pt x="8538" y="4442"/>
                  </a:cubicBezTo>
                  <a:cubicBezTo>
                    <a:pt x="6239" y="4442"/>
                    <a:pt x="4411" y="6301"/>
                    <a:pt x="4411" y="8569"/>
                  </a:cubicBezTo>
                  <a:cubicBezTo>
                    <a:pt x="4411" y="9168"/>
                    <a:pt x="4506" y="9735"/>
                    <a:pt x="4758" y="10239"/>
                  </a:cubicBezTo>
                  <a:lnTo>
                    <a:pt x="1261" y="10239"/>
                  </a:lnTo>
                  <a:cubicBezTo>
                    <a:pt x="1009" y="10239"/>
                    <a:pt x="851" y="10050"/>
                    <a:pt x="851" y="9830"/>
                  </a:cubicBezTo>
                  <a:lnTo>
                    <a:pt x="851" y="4159"/>
                  </a:lnTo>
                  <a:close/>
                  <a:moveTo>
                    <a:pt x="8538" y="5261"/>
                  </a:moveTo>
                  <a:cubicBezTo>
                    <a:pt x="10334" y="5261"/>
                    <a:pt x="11847" y="6774"/>
                    <a:pt x="11847" y="8569"/>
                  </a:cubicBezTo>
                  <a:cubicBezTo>
                    <a:pt x="11847" y="10397"/>
                    <a:pt x="10334" y="11877"/>
                    <a:pt x="8538" y="11877"/>
                  </a:cubicBezTo>
                  <a:cubicBezTo>
                    <a:pt x="6711" y="11877"/>
                    <a:pt x="5230" y="10397"/>
                    <a:pt x="5230" y="8569"/>
                  </a:cubicBezTo>
                  <a:cubicBezTo>
                    <a:pt x="5230" y="6774"/>
                    <a:pt x="6743" y="5261"/>
                    <a:pt x="8538" y="5261"/>
                  </a:cubicBezTo>
                  <a:close/>
                  <a:moveTo>
                    <a:pt x="2048" y="0"/>
                  </a:moveTo>
                  <a:cubicBezTo>
                    <a:pt x="1828" y="0"/>
                    <a:pt x="1639" y="189"/>
                    <a:pt x="1639" y="441"/>
                  </a:cubicBezTo>
                  <a:lnTo>
                    <a:pt x="1639" y="851"/>
                  </a:lnTo>
                  <a:lnTo>
                    <a:pt x="1198" y="851"/>
                  </a:lnTo>
                  <a:cubicBezTo>
                    <a:pt x="536" y="851"/>
                    <a:pt x="1" y="1418"/>
                    <a:pt x="1" y="2079"/>
                  </a:cubicBezTo>
                  <a:lnTo>
                    <a:pt x="1" y="9798"/>
                  </a:lnTo>
                  <a:cubicBezTo>
                    <a:pt x="1" y="10460"/>
                    <a:pt x="536" y="11027"/>
                    <a:pt x="1198" y="11027"/>
                  </a:cubicBezTo>
                  <a:lnTo>
                    <a:pt x="5230" y="11027"/>
                  </a:lnTo>
                  <a:cubicBezTo>
                    <a:pt x="5987" y="12003"/>
                    <a:pt x="7184" y="12665"/>
                    <a:pt x="8538" y="12665"/>
                  </a:cubicBezTo>
                  <a:cubicBezTo>
                    <a:pt x="10807" y="12665"/>
                    <a:pt x="12666" y="10838"/>
                    <a:pt x="12666" y="8538"/>
                  </a:cubicBezTo>
                  <a:lnTo>
                    <a:pt x="12666" y="2079"/>
                  </a:lnTo>
                  <a:cubicBezTo>
                    <a:pt x="12666" y="1418"/>
                    <a:pt x="12130" y="851"/>
                    <a:pt x="11405" y="851"/>
                  </a:cubicBezTo>
                  <a:lnTo>
                    <a:pt x="11027" y="851"/>
                  </a:lnTo>
                  <a:lnTo>
                    <a:pt x="11027" y="441"/>
                  </a:lnTo>
                  <a:cubicBezTo>
                    <a:pt x="11027" y="189"/>
                    <a:pt x="10807" y="0"/>
                    <a:pt x="10618" y="0"/>
                  </a:cubicBezTo>
                  <a:cubicBezTo>
                    <a:pt x="10397" y="0"/>
                    <a:pt x="10177" y="189"/>
                    <a:pt x="10177" y="441"/>
                  </a:cubicBezTo>
                  <a:lnTo>
                    <a:pt x="10177" y="851"/>
                  </a:lnTo>
                  <a:lnTo>
                    <a:pt x="6711" y="851"/>
                  </a:lnTo>
                  <a:lnTo>
                    <a:pt x="6711" y="441"/>
                  </a:lnTo>
                  <a:cubicBezTo>
                    <a:pt x="6711" y="189"/>
                    <a:pt x="6522" y="0"/>
                    <a:pt x="6333" y="0"/>
                  </a:cubicBezTo>
                  <a:cubicBezTo>
                    <a:pt x="6081" y="0"/>
                    <a:pt x="5892" y="189"/>
                    <a:pt x="5892" y="441"/>
                  </a:cubicBezTo>
                  <a:lnTo>
                    <a:pt x="5892" y="851"/>
                  </a:lnTo>
                  <a:lnTo>
                    <a:pt x="2427" y="851"/>
                  </a:lnTo>
                  <a:lnTo>
                    <a:pt x="2427" y="441"/>
                  </a:lnTo>
                  <a:cubicBezTo>
                    <a:pt x="2427" y="189"/>
                    <a:pt x="2237" y="0"/>
                    <a:pt x="20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8" name="Google Shape;10038;p68"/>
            <p:cNvSpPr/>
            <p:nvPr/>
          </p:nvSpPr>
          <p:spPr>
            <a:xfrm>
              <a:off x="-61172925" y="2813775"/>
              <a:ext cx="62225" cy="145725"/>
            </a:xfrm>
            <a:custGeom>
              <a:avLst/>
              <a:gdLst/>
              <a:ahLst/>
              <a:cxnLst/>
              <a:rect l="l" t="t" r="r" b="b"/>
              <a:pathLst>
                <a:path w="2489" h="5829" extrusionOk="0">
                  <a:moveTo>
                    <a:pt x="1260" y="0"/>
                  </a:moveTo>
                  <a:cubicBezTo>
                    <a:pt x="1008" y="0"/>
                    <a:pt x="819" y="190"/>
                    <a:pt x="819" y="410"/>
                  </a:cubicBezTo>
                  <a:lnTo>
                    <a:pt x="819" y="662"/>
                  </a:lnTo>
                  <a:cubicBezTo>
                    <a:pt x="347" y="820"/>
                    <a:pt x="0" y="1292"/>
                    <a:pt x="0" y="1859"/>
                  </a:cubicBezTo>
                  <a:cubicBezTo>
                    <a:pt x="0" y="2521"/>
                    <a:pt x="536" y="2899"/>
                    <a:pt x="977" y="3245"/>
                  </a:cubicBezTo>
                  <a:cubicBezTo>
                    <a:pt x="1292" y="3466"/>
                    <a:pt x="1639" y="3687"/>
                    <a:pt x="1639" y="3939"/>
                  </a:cubicBezTo>
                  <a:cubicBezTo>
                    <a:pt x="1639" y="4191"/>
                    <a:pt x="1450" y="4380"/>
                    <a:pt x="1260" y="4380"/>
                  </a:cubicBezTo>
                  <a:cubicBezTo>
                    <a:pt x="1008" y="4380"/>
                    <a:pt x="819" y="4191"/>
                    <a:pt x="819" y="3939"/>
                  </a:cubicBezTo>
                  <a:cubicBezTo>
                    <a:pt x="819" y="3718"/>
                    <a:pt x="630" y="3498"/>
                    <a:pt x="441" y="3498"/>
                  </a:cubicBezTo>
                  <a:cubicBezTo>
                    <a:pt x="189" y="3498"/>
                    <a:pt x="0" y="3718"/>
                    <a:pt x="0" y="3939"/>
                  </a:cubicBezTo>
                  <a:cubicBezTo>
                    <a:pt x="0" y="4506"/>
                    <a:pt x="347" y="4915"/>
                    <a:pt x="819" y="5136"/>
                  </a:cubicBezTo>
                  <a:lnTo>
                    <a:pt x="819" y="5388"/>
                  </a:lnTo>
                  <a:cubicBezTo>
                    <a:pt x="819" y="5640"/>
                    <a:pt x="1008" y="5829"/>
                    <a:pt x="1260" y="5829"/>
                  </a:cubicBezTo>
                  <a:cubicBezTo>
                    <a:pt x="1481" y="5829"/>
                    <a:pt x="1639" y="5640"/>
                    <a:pt x="1639" y="5388"/>
                  </a:cubicBezTo>
                  <a:lnTo>
                    <a:pt x="1639" y="5136"/>
                  </a:lnTo>
                  <a:cubicBezTo>
                    <a:pt x="2111" y="4978"/>
                    <a:pt x="2489" y="4506"/>
                    <a:pt x="2489" y="3939"/>
                  </a:cubicBezTo>
                  <a:cubicBezTo>
                    <a:pt x="2489" y="3277"/>
                    <a:pt x="1922" y="2867"/>
                    <a:pt x="1481" y="2552"/>
                  </a:cubicBezTo>
                  <a:cubicBezTo>
                    <a:pt x="1166" y="2332"/>
                    <a:pt x="819" y="2080"/>
                    <a:pt x="819" y="1859"/>
                  </a:cubicBezTo>
                  <a:cubicBezTo>
                    <a:pt x="819" y="1607"/>
                    <a:pt x="1008" y="1418"/>
                    <a:pt x="1260" y="1418"/>
                  </a:cubicBezTo>
                  <a:cubicBezTo>
                    <a:pt x="1513" y="1418"/>
                    <a:pt x="1639" y="1607"/>
                    <a:pt x="1639" y="1859"/>
                  </a:cubicBezTo>
                  <a:cubicBezTo>
                    <a:pt x="1639" y="2080"/>
                    <a:pt x="1859" y="2269"/>
                    <a:pt x="2048" y="2269"/>
                  </a:cubicBezTo>
                  <a:cubicBezTo>
                    <a:pt x="2300" y="2269"/>
                    <a:pt x="2489" y="2080"/>
                    <a:pt x="2489" y="1859"/>
                  </a:cubicBezTo>
                  <a:cubicBezTo>
                    <a:pt x="2489" y="1292"/>
                    <a:pt x="2143" y="883"/>
                    <a:pt x="1639" y="662"/>
                  </a:cubicBezTo>
                  <a:lnTo>
                    <a:pt x="1639" y="410"/>
                  </a:lnTo>
                  <a:cubicBezTo>
                    <a:pt x="1639" y="158"/>
                    <a:pt x="1450" y="0"/>
                    <a:pt x="12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9" name="Google Shape;10039;p68"/>
            <p:cNvSpPr/>
            <p:nvPr/>
          </p:nvSpPr>
          <p:spPr>
            <a:xfrm>
              <a:off x="-61313925" y="2796450"/>
              <a:ext cx="40975" cy="20500"/>
            </a:xfrm>
            <a:custGeom>
              <a:avLst/>
              <a:gdLst/>
              <a:ahLst/>
              <a:cxnLst/>
              <a:rect l="l" t="t" r="r" b="b"/>
              <a:pathLst>
                <a:path w="1639" h="820" extrusionOk="0">
                  <a:moveTo>
                    <a:pt x="410" y="0"/>
                  </a:moveTo>
                  <a:cubicBezTo>
                    <a:pt x="158" y="0"/>
                    <a:pt x="1" y="189"/>
                    <a:pt x="1" y="378"/>
                  </a:cubicBezTo>
                  <a:cubicBezTo>
                    <a:pt x="1" y="630"/>
                    <a:pt x="158" y="820"/>
                    <a:pt x="410" y="820"/>
                  </a:cubicBezTo>
                  <a:lnTo>
                    <a:pt x="1230" y="820"/>
                  </a:lnTo>
                  <a:cubicBezTo>
                    <a:pt x="1482" y="820"/>
                    <a:pt x="1639" y="630"/>
                    <a:pt x="1639" y="378"/>
                  </a:cubicBezTo>
                  <a:cubicBezTo>
                    <a:pt x="1639" y="158"/>
                    <a:pt x="1419" y="0"/>
                    <a:pt x="12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0" name="Google Shape;10040;p68"/>
            <p:cNvSpPr/>
            <p:nvPr/>
          </p:nvSpPr>
          <p:spPr>
            <a:xfrm>
              <a:off x="-61313925" y="2837400"/>
              <a:ext cx="40975" cy="20500"/>
            </a:xfrm>
            <a:custGeom>
              <a:avLst/>
              <a:gdLst/>
              <a:ahLst/>
              <a:cxnLst/>
              <a:rect l="l" t="t" r="r" b="b"/>
              <a:pathLst>
                <a:path w="1639" h="820" extrusionOk="0">
                  <a:moveTo>
                    <a:pt x="410" y="1"/>
                  </a:moveTo>
                  <a:cubicBezTo>
                    <a:pt x="158" y="1"/>
                    <a:pt x="1" y="190"/>
                    <a:pt x="1" y="442"/>
                  </a:cubicBezTo>
                  <a:cubicBezTo>
                    <a:pt x="1" y="631"/>
                    <a:pt x="158" y="820"/>
                    <a:pt x="410" y="820"/>
                  </a:cubicBezTo>
                  <a:lnTo>
                    <a:pt x="1230" y="820"/>
                  </a:lnTo>
                  <a:cubicBezTo>
                    <a:pt x="1482" y="820"/>
                    <a:pt x="1639" y="631"/>
                    <a:pt x="1639" y="442"/>
                  </a:cubicBezTo>
                  <a:cubicBezTo>
                    <a:pt x="1639" y="190"/>
                    <a:pt x="1419" y="1"/>
                    <a:pt x="12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1" name="Google Shape;10041;p68"/>
            <p:cNvSpPr/>
            <p:nvPr/>
          </p:nvSpPr>
          <p:spPr>
            <a:xfrm>
              <a:off x="-61313925" y="2877575"/>
              <a:ext cx="40975" cy="22075"/>
            </a:xfrm>
            <a:custGeom>
              <a:avLst/>
              <a:gdLst/>
              <a:ahLst/>
              <a:cxnLst/>
              <a:rect l="l" t="t" r="r" b="b"/>
              <a:pathLst>
                <a:path w="1639" h="883" extrusionOk="0">
                  <a:moveTo>
                    <a:pt x="410" y="0"/>
                  </a:moveTo>
                  <a:cubicBezTo>
                    <a:pt x="158" y="0"/>
                    <a:pt x="1" y="221"/>
                    <a:pt x="1" y="441"/>
                  </a:cubicBezTo>
                  <a:cubicBezTo>
                    <a:pt x="1" y="693"/>
                    <a:pt x="158" y="883"/>
                    <a:pt x="410" y="883"/>
                  </a:cubicBezTo>
                  <a:lnTo>
                    <a:pt x="1230" y="883"/>
                  </a:lnTo>
                  <a:cubicBezTo>
                    <a:pt x="1482" y="883"/>
                    <a:pt x="1639" y="693"/>
                    <a:pt x="1639" y="441"/>
                  </a:cubicBezTo>
                  <a:cubicBezTo>
                    <a:pt x="1639" y="221"/>
                    <a:pt x="1419" y="0"/>
                    <a:pt x="12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42" name="Google Shape;10042;p68"/>
          <p:cNvGrpSpPr/>
          <p:nvPr/>
        </p:nvGrpSpPr>
        <p:grpSpPr>
          <a:xfrm>
            <a:off x="3952502" y="2958801"/>
            <a:ext cx="368987" cy="369566"/>
            <a:chOff x="-59502375" y="1904375"/>
            <a:chExt cx="319000" cy="31950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0043" name="Google Shape;10043;p68"/>
            <p:cNvSpPr/>
            <p:nvPr/>
          </p:nvSpPr>
          <p:spPr>
            <a:xfrm>
              <a:off x="-59455125" y="2097050"/>
              <a:ext cx="227650" cy="62225"/>
            </a:xfrm>
            <a:custGeom>
              <a:avLst/>
              <a:gdLst/>
              <a:ahLst/>
              <a:cxnLst/>
              <a:rect l="l" t="t" r="r" b="b"/>
              <a:pathLst>
                <a:path w="9106" h="2489" extrusionOk="0">
                  <a:moveTo>
                    <a:pt x="1670" y="819"/>
                  </a:moveTo>
                  <a:lnTo>
                    <a:pt x="1670" y="1670"/>
                  </a:lnTo>
                  <a:lnTo>
                    <a:pt x="820" y="1670"/>
                  </a:lnTo>
                  <a:lnTo>
                    <a:pt x="820" y="819"/>
                  </a:lnTo>
                  <a:close/>
                  <a:moveTo>
                    <a:pt x="3309" y="819"/>
                  </a:moveTo>
                  <a:lnTo>
                    <a:pt x="3309" y="1670"/>
                  </a:lnTo>
                  <a:lnTo>
                    <a:pt x="2489" y="1670"/>
                  </a:lnTo>
                  <a:lnTo>
                    <a:pt x="2489" y="819"/>
                  </a:lnTo>
                  <a:close/>
                  <a:moveTo>
                    <a:pt x="4978" y="819"/>
                  </a:moveTo>
                  <a:lnTo>
                    <a:pt x="4978" y="1670"/>
                  </a:lnTo>
                  <a:lnTo>
                    <a:pt x="4128" y="1670"/>
                  </a:lnTo>
                  <a:lnTo>
                    <a:pt x="4128" y="819"/>
                  </a:lnTo>
                  <a:close/>
                  <a:moveTo>
                    <a:pt x="6617" y="819"/>
                  </a:moveTo>
                  <a:lnTo>
                    <a:pt x="6617" y="1670"/>
                  </a:lnTo>
                  <a:lnTo>
                    <a:pt x="5798" y="1670"/>
                  </a:lnTo>
                  <a:lnTo>
                    <a:pt x="5798" y="819"/>
                  </a:lnTo>
                  <a:close/>
                  <a:moveTo>
                    <a:pt x="8286" y="819"/>
                  </a:moveTo>
                  <a:lnTo>
                    <a:pt x="8286" y="1670"/>
                  </a:lnTo>
                  <a:lnTo>
                    <a:pt x="7436" y="1670"/>
                  </a:lnTo>
                  <a:lnTo>
                    <a:pt x="7436" y="819"/>
                  </a:lnTo>
                  <a:close/>
                  <a:moveTo>
                    <a:pt x="410" y="0"/>
                  </a:moveTo>
                  <a:cubicBezTo>
                    <a:pt x="158" y="0"/>
                    <a:pt x="1" y="189"/>
                    <a:pt x="1" y="410"/>
                  </a:cubicBezTo>
                  <a:lnTo>
                    <a:pt x="1" y="2048"/>
                  </a:lnTo>
                  <a:cubicBezTo>
                    <a:pt x="1" y="2300"/>
                    <a:pt x="190" y="2489"/>
                    <a:pt x="410" y="2489"/>
                  </a:cubicBezTo>
                  <a:lnTo>
                    <a:pt x="8664" y="2489"/>
                  </a:lnTo>
                  <a:cubicBezTo>
                    <a:pt x="8917" y="2489"/>
                    <a:pt x="9106" y="2300"/>
                    <a:pt x="9106" y="2048"/>
                  </a:cubicBezTo>
                  <a:lnTo>
                    <a:pt x="9106" y="410"/>
                  </a:lnTo>
                  <a:cubicBezTo>
                    <a:pt x="9106" y="158"/>
                    <a:pt x="8917" y="0"/>
                    <a:pt x="86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4" name="Google Shape;10044;p68"/>
            <p:cNvSpPr/>
            <p:nvPr/>
          </p:nvSpPr>
          <p:spPr>
            <a:xfrm>
              <a:off x="-59502375" y="1966300"/>
              <a:ext cx="319000" cy="257575"/>
            </a:xfrm>
            <a:custGeom>
              <a:avLst/>
              <a:gdLst/>
              <a:ahLst/>
              <a:cxnLst/>
              <a:rect l="l" t="t" r="r" b="b"/>
              <a:pathLst>
                <a:path w="12760" h="10303" extrusionOk="0">
                  <a:moveTo>
                    <a:pt x="8633" y="1639"/>
                  </a:moveTo>
                  <a:lnTo>
                    <a:pt x="8633" y="3592"/>
                  </a:lnTo>
                  <a:lnTo>
                    <a:pt x="7814" y="3592"/>
                  </a:lnTo>
                  <a:lnTo>
                    <a:pt x="7814" y="1639"/>
                  </a:lnTo>
                  <a:close/>
                  <a:moveTo>
                    <a:pt x="11941" y="819"/>
                  </a:moveTo>
                  <a:lnTo>
                    <a:pt x="11941" y="3592"/>
                  </a:lnTo>
                  <a:lnTo>
                    <a:pt x="11122" y="3592"/>
                  </a:lnTo>
                  <a:lnTo>
                    <a:pt x="11122" y="819"/>
                  </a:lnTo>
                  <a:close/>
                  <a:moveTo>
                    <a:pt x="5041" y="3119"/>
                  </a:moveTo>
                  <a:lnTo>
                    <a:pt x="5041" y="3970"/>
                  </a:lnTo>
                  <a:cubicBezTo>
                    <a:pt x="5041" y="4222"/>
                    <a:pt x="5230" y="4411"/>
                    <a:pt x="5482" y="4411"/>
                  </a:cubicBezTo>
                  <a:lnTo>
                    <a:pt x="11941" y="4411"/>
                  </a:lnTo>
                  <a:lnTo>
                    <a:pt x="11941" y="9357"/>
                  </a:lnTo>
                  <a:lnTo>
                    <a:pt x="914" y="9357"/>
                  </a:lnTo>
                  <a:lnTo>
                    <a:pt x="914" y="4222"/>
                  </a:lnTo>
                  <a:lnTo>
                    <a:pt x="2552" y="3119"/>
                  </a:lnTo>
                  <a:lnTo>
                    <a:pt x="2552" y="3970"/>
                  </a:lnTo>
                  <a:cubicBezTo>
                    <a:pt x="2552" y="4207"/>
                    <a:pt x="2767" y="4373"/>
                    <a:pt x="2980" y="4373"/>
                  </a:cubicBezTo>
                  <a:cubicBezTo>
                    <a:pt x="3050" y="4373"/>
                    <a:pt x="3120" y="4355"/>
                    <a:pt x="3182" y="4316"/>
                  </a:cubicBezTo>
                  <a:lnTo>
                    <a:pt x="5041" y="3119"/>
                  </a:lnTo>
                  <a:close/>
                  <a:moveTo>
                    <a:pt x="10712" y="0"/>
                  </a:moveTo>
                  <a:cubicBezTo>
                    <a:pt x="10491" y="0"/>
                    <a:pt x="10334" y="189"/>
                    <a:pt x="10334" y="441"/>
                  </a:cubicBezTo>
                  <a:lnTo>
                    <a:pt x="10334" y="3592"/>
                  </a:lnTo>
                  <a:lnTo>
                    <a:pt x="9483" y="3592"/>
                  </a:lnTo>
                  <a:lnTo>
                    <a:pt x="9483" y="1261"/>
                  </a:lnTo>
                  <a:cubicBezTo>
                    <a:pt x="9483" y="1008"/>
                    <a:pt x="9294" y="819"/>
                    <a:pt x="9074" y="819"/>
                  </a:cubicBezTo>
                  <a:lnTo>
                    <a:pt x="7404" y="819"/>
                  </a:lnTo>
                  <a:cubicBezTo>
                    <a:pt x="7183" y="819"/>
                    <a:pt x="6963" y="1008"/>
                    <a:pt x="6963" y="1261"/>
                  </a:cubicBezTo>
                  <a:lnTo>
                    <a:pt x="6963" y="3592"/>
                  </a:lnTo>
                  <a:lnTo>
                    <a:pt x="5860" y="3592"/>
                  </a:lnTo>
                  <a:lnTo>
                    <a:pt x="5860" y="2363"/>
                  </a:lnTo>
                  <a:cubicBezTo>
                    <a:pt x="5860" y="2206"/>
                    <a:pt x="5797" y="2080"/>
                    <a:pt x="5640" y="2017"/>
                  </a:cubicBezTo>
                  <a:cubicBezTo>
                    <a:pt x="5581" y="1973"/>
                    <a:pt x="5509" y="1949"/>
                    <a:pt x="5436" y="1949"/>
                  </a:cubicBezTo>
                  <a:cubicBezTo>
                    <a:pt x="5352" y="1949"/>
                    <a:pt x="5266" y="1981"/>
                    <a:pt x="5199" y="2048"/>
                  </a:cubicBezTo>
                  <a:lnTo>
                    <a:pt x="3340" y="3245"/>
                  </a:lnTo>
                  <a:lnTo>
                    <a:pt x="3340" y="2395"/>
                  </a:lnTo>
                  <a:cubicBezTo>
                    <a:pt x="3340" y="2237"/>
                    <a:pt x="3277" y="2111"/>
                    <a:pt x="3119" y="2048"/>
                  </a:cubicBezTo>
                  <a:cubicBezTo>
                    <a:pt x="3061" y="2004"/>
                    <a:pt x="2989" y="1981"/>
                    <a:pt x="2916" y="1981"/>
                  </a:cubicBezTo>
                  <a:cubicBezTo>
                    <a:pt x="2831" y="1981"/>
                    <a:pt x="2746" y="2012"/>
                    <a:pt x="2678" y="2080"/>
                  </a:cubicBezTo>
                  <a:lnTo>
                    <a:pt x="189" y="3718"/>
                  </a:lnTo>
                  <a:cubicBezTo>
                    <a:pt x="95" y="3812"/>
                    <a:pt x="0" y="3938"/>
                    <a:pt x="0" y="4096"/>
                  </a:cubicBezTo>
                  <a:lnTo>
                    <a:pt x="0" y="9861"/>
                  </a:lnTo>
                  <a:cubicBezTo>
                    <a:pt x="0" y="10113"/>
                    <a:pt x="189" y="10302"/>
                    <a:pt x="441" y="10302"/>
                  </a:cubicBezTo>
                  <a:lnTo>
                    <a:pt x="12287" y="10302"/>
                  </a:lnTo>
                  <a:cubicBezTo>
                    <a:pt x="12539" y="10302"/>
                    <a:pt x="12697" y="10113"/>
                    <a:pt x="12697" y="9861"/>
                  </a:cubicBezTo>
                  <a:lnTo>
                    <a:pt x="12697" y="504"/>
                  </a:lnTo>
                  <a:cubicBezTo>
                    <a:pt x="12760" y="158"/>
                    <a:pt x="12602" y="0"/>
                    <a:pt x="123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5" name="Google Shape;10045;p68"/>
            <p:cNvSpPr/>
            <p:nvPr/>
          </p:nvSpPr>
          <p:spPr>
            <a:xfrm>
              <a:off x="-59322800" y="1904375"/>
              <a:ext cx="106350" cy="41175"/>
            </a:xfrm>
            <a:custGeom>
              <a:avLst/>
              <a:gdLst/>
              <a:ahLst/>
              <a:cxnLst/>
              <a:rect l="l" t="t" r="r" b="b"/>
              <a:pathLst>
                <a:path w="4254" h="1647" extrusionOk="0">
                  <a:moveTo>
                    <a:pt x="1291" y="0"/>
                  </a:moveTo>
                  <a:cubicBezTo>
                    <a:pt x="890" y="0"/>
                    <a:pt x="485" y="181"/>
                    <a:pt x="158" y="556"/>
                  </a:cubicBezTo>
                  <a:cubicBezTo>
                    <a:pt x="0" y="713"/>
                    <a:pt x="32" y="965"/>
                    <a:pt x="189" y="1123"/>
                  </a:cubicBezTo>
                  <a:cubicBezTo>
                    <a:pt x="265" y="1198"/>
                    <a:pt x="369" y="1237"/>
                    <a:pt x="474" y="1237"/>
                  </a:cubicBezTo>
                  <a:cubicBezTo>
                    <a:pt x="589" y="1237"/>
                    <a:pt x="706" y="1190"/>
                    <a:pt x="788" y="1091"/>
                  </a:cubicBezTo>
                  <a:cubicBezTo>
                    <a:pt x="946" y="918"/>
                    <a:pt x="1119" y="831"/>
                    <a:pt x="1292" y="831"/>
                  </a:cubicBezTo>
                  <a:cubicBezTo>
                    <a:pt x="1465" y="831"/>
                    <a:pt x="1639" y="918"/>
                    <a:pt x="1796" y="1091"/>
                  </a:cubicBezTo>
                  <a:cubicBezTo>
                    <a:pt x="2115" y="1457"/>
                    <a:pt x="2530" y="1646"/>
                    <a:pt x="2948" y="1646"/>
                  </a:cubicBezTo>
                  <a:cubicBezTo>
                    <a:pt x="3357" y="1646"/>
                    <a:pt x="3769" y="1465"/>
                    <a:pt x="4096" y="1091"/>
                  </a:cubicBezTo>
                  <a:cubicBezTo>
                    <a:pt x="4254" y="902"/>
                    <a:pt x="4191" y="650"/>
                    <a:pt x="4033" y="493"/>
                  </a:cubicBezTo>
                  <a:cubicBezTo>
                    <a:pt x="3975" y="420"/>
                    <a:pt x="3885" y="381"/>
                    <a:pt x="3788" y="381"/>
                  </a:cubicBezTo>
                  <a:cubicBezTo>
                    <a:pt x="3674" y="381"/>
                    <a:pt x="3551" y="436"/>
                    <a:pt x="3466" y="556"/>
                  </a:cubicBezTo>
                  <a:cubicBezTo>
                    <a:pt x="3308" y="729"/>
                    <a:pt x="3127" y="815"/>
                    <a:pt x="2946" y="815"/>
                  </a:cubicBezTo>
                  <a:cubicBezTo>
                    <a:pt x="2765" y="815"/>
                    <a:pt x="2584" y="729"/>
                    <a:pt x="2426" y="556"/>
                  </a:cubicBezTo>
                  <a:cubicBezTo>
                    <a:pt x="2108" y="189"/>
                    <a:pt x="1701" y="0"/>
                    <a:pt x="12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46" name="Google Shape;10046;p68"/>
          <p:cNvGrpSpPr/>
          <p:nvPr/>
        </p:nvGrpSpPr>
        <p:grpSpPr>
          <a:xfrm>
            <a:off x="1298621" y="1543007"/>
            <a:ext cx="368987" cy="363666"/>
            <a:chOff x="-64774725" y="1916550"/>
            <a:chExt cx="319000" cy="31440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0047" name="Google Shape;10047;p68"/>
            <p:cNvSpPr/>
            <p:nvPr/>
          </p:nvSpPr>
          <p:spPr>
            <a:xfrm>
              <a:off x="-64774725" y="1916550"/>
              <a:ext cx="319000" cy="314400"/>
            </a:xfrm>
            <a:custGeom>
              <a:avLst/>
              <a:gdLst/>
              <a:ahLst/>
              <a:cxnLst/>
              <a:rect l="l" t="t" r="r" b="b"/>
              <a:pathLst>
                <a:path w="12760" h="12576" extrusionOk="0">
                  <a:moveTo>
                    <a:pt x="11436" y="856"/>
                  </a:moveTo>
                  <a:cubicBezTo>
                    <a:pt x="11562" y="856"/>
                    <a:pt x="11657" y="888"/>
                    <a:pt x="11783" y="951"/>
                  </a:cubicBezTo>
                  <a:cubicBezTo>
                    <a:pt x="11877" y="1077"/>
                    <a:pt x="11940" y="1203"/>
                    <a:pt x="11909" y="1329"/>
                  </a:cubicBezTo>
                  <a:cubicBezTo>
                    <a:pt x="11814" y="2431"/>
                    <a:pt x="11562" y="3440"/>
                    <a:pt x="11090" y="4416"/>
                  </a:cubicBezTo>
                  <a:lnTo>
                    <a:pt x="8317" y="1675"/>
                  </a:lnTo>
                  <a:cubicBezTo>
                    <a:pt x="9263" y="1234"/>
                    <a:pt x="10334" y="951"/>
                    <a:pt x="11436" y="856"/>
                  </a:cubicBezTo>
                  <a:close/>
                  <a:moveTo>
                    <a:pt x="3781" y="4542"/>
                  </a:moveTo>
                  <a:lnTo>
                    <a:pt x="3781" y="4542"/>
                  </a:lnTo>
                  <a:cubicBezTo>
                    <a:pt x="3529" y="4983"/>
                    <a:pt x="3245" y="5456"/>
                    <a:pt x="3056" y="5960"/>
                  </a:cubicBezTo>
                  <a:cubicBezTo>
                    <a:pt x="2878" y="5949"/>
                    <a:pt x="2699" y="5942"/>
                    <a:pt x="2522" y="5942"/>
                  </a:cubicBezTo>
                  <a:cubicBezTo>
                    <a:pt x="2167" y="5942"/>
                    <a:pt x="1817" y="5970"/>
                    <a:pt x="1481" y="6054"/>
                  </a:cubicBezTo>
                  <a:cubicBezTo>
                    <a:pt x="1544" y="5928"/>
                    <a:pt x="1670" y="5802"/>
                    <a:pt x="1733" y="5739"/>
                  </a:cubicBezTo>
                  <a:cubicBezTo>
                    <a:pt x="2331" y="5141"/>
                    <a:pt x="2993" y="4731"/>
                    <a:pt x="3781" y="4542"/>
                  </a:cubicBezTo>
                  <a:close/>
                  <a:moveTo>
                    <a:pt x="7561" y="2022"/>
                  </a:moveTo>
                  <a:lnTo>
                    <a:pt x="10680" y="5141"/>
                  </a:lnTo>
                  <a:cubicBezTo>
                    <a:pt x="9546" y="7157"/>
                    <a:pt x="7687" y="8669"/>
                    <a:pt x="5419" y="9331"/>
                  </a:cubicBezTo>
                  <a:lnTo>
                    <a:pt x="3403" y="7346"/>
                  </a:lnTo>
                  <a:cubicBezTo>
                    <a:pt x="4064" y="5109"/>
                    <a:pt x="5576" y="3219"/>
                    <a:pt x="7561" y="2022"/>
                  </a:cubicBezTo>
                  <a:close/>
                  <a:moveTo>
                    <a:pt x="2899" y="8008"/>
                  </a:moveTo>
                  <a:lnTo>
                    <a:pt x="4789" y="9898"/>
                  </a:lnTo>
                  <a:lnTo>
                    <a:pt x="4316" y="10623"/>
                  </a:lnTo>
                  <a:lnTo>
                    <a:pt x="2142" y="8449"/>
                  </a:lnTo>
                  <a:lnTo>
                    <a:pt x="2899" y="8008"/>
                  </a:lnTo>
                  <a:close/>
                  <a:moveTo>
                    <a:pt x="2363" y="9867"/>
                  </a:moveTo>
                  <a:lnTo>
                    <a:pt x="2899" y="10371"/>
                  </a:lnTo>
                  <a:cubicBezTo>
                    <a:pt x="2741" y="10497"/>
                    <a:pt x="2520" y="10654"/>
                    <a:pt x="2300" y="10780"/>
                  </a:cubicBezTo>
                  <a:cubicBezTo>
                    <a:pt x="1985" y="10969"/>
                    <a:pt x="1733" y="11095"/>
                    <a:pt x="1638" y="11127"/>
                  </a:cubicBezTo>
                  <a:cubicBezTo>
                    <a:pt x="1701" y="10969"/>
                    <a:pt x="1796" y="10780"/>
                    <a:pt x="1985" y="10465"/>
                  </a:cubicBezTo>
                  <a:cubicBezTo>
                    <a:pt x="2142" y="10213"/>
                    <a:pt x="2268" y="10024"/>
                    <a:pt x="2363" y="9867"/>
                  </a:cubicBezTo>
                  <a:close/>
                  <a:moveTo>
                    <a:pt x="8191" y="8984"/>
                  </a:moveTo>
                  <a:lnTo>
                    <a:pt x="8191" y="8984"/>
                  </a:lnTo>
                  <a:cubicBezTo>
                    <a:pt x="7971" y="9867"/>
                    <a:pt x="7467" y="10686"/>
                    <a:pt x="6711" y="11284"/>
                  </a:cubicBezTo>
                  <a:cubicBezTo>
                    <a:pt x="6837" y="10749"/>
                    <a:pt x="6837" y="10245"/>
                    <a:pt x="6774" y="9741"/>
                  </a:cubicBezTo>
                  <a:cubicBezTo>
                    <a:pt x="7309" y="9551"/>
                    <a:pt x="7782" y="9268"/>
                    <a:pt x="8191" y="8984"/>
                  </a:cubicBezTo>
                  <a:close/>
                  <a:moveTo>
                    <a:pt x="11509" y="1"/>
                  </a:moveTo>
                  <a:cubicBezTo>
                    <a:pt x="11474" y="1"/>
                    <a:pt x="11440" y="2"/>
                    <a:pt x="11405" y="6"/>
                  </a:cubicBezTo>
                  <a:cubicBezTo>
                    <a:pt x="10365" y="100"/>
                    <a:pt x="9389" y="321"/>
                    <a:pt x="8412" y="730"/>
                  </a:cubicBezTo>
                  <a:cubicBezTo>
                    <a:pt x="7498" y="1077"/>
                    <a:pt x="6616" y="1644"/>
                    <a:pt x="5797" y="2274"/>
                  </a:cubicBezTo>
                  <a:cubicBezTo>
                    <a:pt x="5324" y="2652"/>
                    <a:pt x="4852" y="3093"/>
                    <a:pt x="4474" y="3566"/>
                  </a:cubicBezTo>
                  <a:cubicBezTo>
                    <a:pt x="3245" y="3629"/>
                    <a:pt x="2048" y="4196"/>
                    <a:pt x="1166" y="5109"/>
                  </a:cubicBezTo>
                  <a:cubicBezTo>
                    <a:pt x="725" y="5519"/>
                    <a:pt x="378" y="6054"/>
                    <a:pt x="95" y="6590"/>
                  </a:cubicBezTo>
                  <a:cubicBezTo>
                    <a:pt x="0" y="6748"/>
                    <a:pt x="63" y="6937"/>
                    <a:pt x="158" y="7063"/>
                  </a:cubicBezTo>
                  <a:cubicBezTo>
                    <a:pt x="252" y="7157"/>
                    <a:pt x="378" y="7189"/>
                    <a:pt x="441" y="7189"/>
                  </a:cubicBezTo>
                  <a:cubicBezTo>
                    <a:pt x="536" y="7189"/>
                    <a:pt x="567" y="7189"/>
                    <a:pt x="630" y="7157"/>
                  </a:cubicBezTo>
                  <a:cubicBezTo>
                    <a:pt x="1198" y="6873"/>
                    <a:pt x="1842" y="6743"/>
                    <a:pt x="2471" y="6743"/>
                  </a:cubicBezTo>
                  <a:cubicBezTo>
                    <a:pt x="2540" y="6743"/>
                    <a:pt x="2609" y="6744"/>
                    <a:pt x="2678" y="6748"/>
                  </a:cubicBezTo>
                  <a:cubicBezTo>
                    <a:pt x="2647" y="6905"/>
                    <a:pt x="2615" y="7031"/>
                    <a:pt x="2584" y="7189"/>
                  </a:cubicBezTo>
                  <a:lnTo>
                    <a:pt x="1229" y="7976"/>
                  </a:lnTo>
                  <a:cubicBezTo>
                    <a:pt x="1008" y="8134"/>
                    <a:pt x="945" y="8449"/>
                    <a:pt x="1166" y="8606"/>
                  </a:cubicBezTo>
                  <a:lnTo>
                    <a:pt x="1733" y="9173"/>
                  </a:lnTo>
                  <a:cubicBezTo>
                    <a:pt x="1544" y="9425"/>
                    <a:pt x="1323" y="9772"/>
                    <a:pt x="1103" y="10119"/>
                  </a:cubicBezTo>
                  <a:cubicBezTo>
                    <a:pt x="945" y="10465"/>
                    <a:pt x="788" y="10717"/>
                    <a:pt x="725" y="10906"/>
                  </a:cubicBezTo>
                  <a:cubicBezTo>
                    <a:pt x="599" y="11316"/>
                    <a:pt x="630" y="11599"/>
                    <a:pt x="851" y="11788"/>
                  </a:cubicBezTo>
                  <a:cubicBezTo>
                    <a:pt x="981" y="11918"/>
                    <a:pt x="1144" y="11961"/>
                    <a:pt x="1320" y="11961"/>
                  </a:cubicBezTo>
                  <a:cubicBezTo>
                    <a:pt x="1443" y="11961"/>
                    <a:pt x="1572" y="11940"/>
                    <a:pt x="1701" y="11914"/>
                  </a:cubicBezTo>
                  <a:cubicBezTo>
                    <a:pt x="1953" y="11820"/>
                    <a:pt x="2174" y="11694"/>
                    <a:pt x="2489" y="11505"/>
                  </a:cubicBezTo>
                  <a:cubicBezTo>
                    <a:pt x="2836" y="11316"/>
                    <a:pt x="3151" y="11095"/>
                    <a:pt x="3434" y="10875"/>
                  </a:cubicBezTo>
                  <a:lnTo>
                    <a:pt x="4033" y="11473"/>
                  </a:lnTo>
                  <a:cubicBezTo>
                    <a:pt x="4116" y="11557"/>
                    <a:pt x="4225" y="11597"/>
                    <a:pt x="4330" y="11597"/>
                  </a:cubicBezTo>
                  <a:cubicBezTo>
                    <a:pt x="4464" y="11597"/>
                    <a:pt x="4593" y="11533"/>
                    <a:pt x="4663" y="11410"/>
                  </a:cubicBezTo>
                  <a:lnTo>
                    <a:pt x="5450" y="10056"/>
                  </a:lnTo>
                  <a:cubicBezTo>
                    <a:pt x="5608" y="10024"/>
                    <a:pt x="5734" y="9993"/>
                    <a:pt x="5892" y="9930"/>
                  </a:cubicBezTo>
                  <a:lnTo>
                    <a:pt x="5892" y="9930"/>
                  </a:lnTo>
                  <a:cubicBezTo>
                    <a:pt x="5923" y="10591"/>
                    <a:pt x="5797" y="11316"/>
                    <a:pt x="5482" y="11977"/>
                  </a:cubicBezTo>
                  <a:cubicBezTo>
                    <a:pt x="5419" y="12135"/>
                    <a:pt x="5450" y="12324"/>
                    <a:pt x="5576" y="12450"/>
                  </a:cubicBezTo>
                  <a:cubicBezTo>
                    <a:pt x="5639" y="12534"/>
                    <a:pt x="5759" y="12576"/>
                    <a:pt x="5878" y="12576"/>
                  </a:cubicBezTo>
                  <a:cubicBezTo>
                    <a:pt x="5937" y="12576"/>
                    <a:pt x="5997" y="12565"/>
                    <a:pt x="6049" y="12544"/>
                  </a:cubicBezTo>
                  <a:cubicBezTo>
                    <a:pt x="6585" y="12261"/>
                    <a:pt x="7089" y="11914"/>
                    <a:pt x="7530" y="11473"/>
                  </a:cubicBezTo>
                  <a:cubicBezTo>
                    <a:pt x="8443" y="10560"/>
                    <a:pt x="8979" y="9394"/>
                    <a:pt x="9074" y="8165"/>
                  </a:cubicBezTo>
                  <a:cubicBezTo>
                    <a:pt x="9546" y="7756"/>
                    <a:pt x="9987" y="7346"/>
                    <a:pt x="10365" y="6811"/>
                  </a:cubicBezTo>
                  <a:cubicBezTo>
                    <a:pt x="11027" y="5991"/>
                    <a:pt x="11562" y="5141"/>
                    <a:pt x="11940" y="4227"/>
                  </a:cubicBezTo>
                  <a:cubicBezTo>
                    <a:pt x="12350" y="3282"/>
                    <a:pt x="12571" y="2242"/>
                    <a:pt x="12665" y="1234"/>
                  </a:cubicBezTo>
                  <a:cubicBezTo>
                    <a:pt x="12760" y="1014"/>
                    <a:pt x="12665" y="636"/>
                    <a:pt x="12382" y="384"/>
                  </a:cubicBezTo>
                  <a:cubicBezTo>
                    <a:pt x="12126" y="128"/>
                    <a:pt x="11820" y="1"/>
                    <a:pt x="115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8" name="Google Shape;10048;p68"/>
            <p:cNvSpPr/>
            <p:nvPr/>
          </p:nvSpPr>
          <p:spPr>
            <a:xfrm>
              <a:off x="-64636900" y="2010600"/>
              <a:ext cx="89800" cy="82525"/>
            </a:xfrm>
            <a:custGeom>
              <a:avLst/>
              <a:gdLst/>
              <a:ahLst/>
              <a:cxnLst/>
              <a:rect l="l" t="t" r="r" b="b"/>
              <a:pathLst>
                <a:path w="3592" h="3301" extrusionOk="0">
                  <a:moveTo>
                    <a:pt x="1828" y="827"/>
                  </a:moveTo>
                  <a:cubicBezTo>
                    <a:pt x="2048" y="827"/>
                    <a:pt x="2269" y="906"/>
                    <a:pt x="2426" y="1064"/>
                  </a:cubicBezTo>
                  <a:cubicBezTo>
                    <a:pt x="2741" y="1410"/>
                    <a:pt x="2741" y="1914"/>
                    <a:pt x="2426" y="2229"/>
                  </a:cubicBezTo>
                  <a:cubicBezTo>
                    <a:pt x="2269" y="2387"/>
                    <a:pt x="2048" y="2466"/>
                    <a:pt x="1828" y="2466"/>
                  </a:cubicBezTo>
                  <a:cubicBezTo>
                    <a:pt x="1607" y="2466"/>
                    <a:pt x="1387" y="2387"/>
                    <a:pt x="1229" y="2229"/>
                  </a:cubicBezTo>
                  <a:cubicBezTo>
                    <a:pt x="914" y="1914"/>
                    <a:pt x="914" y="1379"/>
                    <a:pt x="1229" y="1064"/>
                  </a:cubicBezTo>
                  <a:cubicBezTo>
                    <a:pt x="1387" y="906"/>
                    <a:pt x="1607" y="827"/>
                    <a:pt x="1828" y="827"/>
                  </a:cubicBezTo>
                  <a:close/>
                  <a:moveTo>
                    <a:pt x="1820" y="0"/>
                  </a:moveTo>
                  <a:cubicBezTo>
                    <a:pt x="1402" y="0"/>
                    <a:pt x="977" y="166"/>
                    <a:pt x="631" y="497"/>
                  </a:cubicBezTo>
                  <a:cubicBezTo>
                    <a:pt x="0" y="1127"/>
                    <a:pt x="0" y="2198"/>
                    <a:pt x="631" y="2828"/>
                  </a:cubicBezTo>
                  <a:cubicBezTo>
                    <a:pt x="946" y="3143"/>
                    <a:pt x="1371" y="3301"/>
                    <a:pt x="1796" y="3301"/>
                  </a:cubicBezTo>
                  <a:cubicBezTo>
                    <a:pt x="2222" y="3301"/>
                    <a:pt x="2647" y="3143"/>
                    <a:pt x="2962" y="2828"/>
                  </a:cubicBezTo>
                  <a:cubicBezTo>
                    <a:pt x="3592" y="2198"/>
                    <a:pt x="3592" y="1127"/>
                    <a:pt x="2962" y="497"/>
                  </a:cubicBezTo>
                  <a:cubicBezTo>
                    <a:pt x="2647" y="166"/>
                    <a:pt x="2237" y="0"/>
                    <a:pt x="18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49" name="Google Shape;10049;p68"/>
          <p:cNvGrpSpPr/>
          <p:nvPr/>
        </p:nvGrpSpPr>
        <p:grpSpPr>
          <a:xfrm>
            <a:off x="1299979" y="2020186"/>
            <a:ext cx="366269" cy="369913"/>
            <a:chOff x="-64764500" y="2280550"/>
            <a:chExt cx="316650" cy="31980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0050" name="Google Shape;10050;p68"/>
            <p:cNvSpPr/>
            <p:nvPr/>
          </p:nvSpPr>
          <p:spPr>
            <a:xfrm>
              <a:off x="-64764500" y="2280550"/>
              <a:ext cx="316650" cy="319800"/>
            </a:xfrm>
            <a:custGeom>
              <a:avLst/>
              <a:gdLst/>
              <a:ahLst/>
              <a:cxnLst/>
              <a:rect l="l" t="t" r="r" b="b"/>
              <a:pathLst>
                <a:path w="12666" h="12792" extrusionOk="0">
                  <a:moveTo>
                    <a:pt x="11405" y="820"/>
                  </a:moveTo>
                  <a:cubicBezTo>
                    <a:pt x="11657" y="820"/>
                    <a:pt x="11815" y="1009"/>
                    <a:pt x="11815" y="1261"/>
                  </a:cubicBezTo>
                  <a:cubicBezTo>
                    <a:pt x="11815" y="1481"/>
                    <a:pt x="11657" y="1670"/>
                    <a:pt x="11405" y="1670"/>
                  </a:cubicBezTo>
                  <a:lnTo>
                    <a:pt x="1229" y="1670"/>
                  </a:lnTo>
                  <a:cubicBezTo>
                    <a:pt x="977" y="1670"/>
                    <a:pt x="788" y="1481"/>
                    <a:pt x="788" y="1261"/>
                  </a:cubicBezTo>
                  <a:cubicBezTo>
                    <a:pt x="788" y="1009"/>
                    <a:pt x="977" y="820"/>
                    <a:pt x="1229" y="820"/>
                  </a:cubicBezTo>
                  <a:close/>
                  <a:moveTo>
                    <a:pt x="10996" y="2521"/>
                  </a:moveTo>
                  <a:lnTo>
                    <a:pt x="10996" y="8286"/>
                  </a:lnTo>
                  <a:lnTo>
                    <a:pt x="1607" y="8286"/>
                  </a:lnTo>
                  <a:lnTo>
                    <a:pt x="1607" y="2521"/>
                  </a:lnTo>
                  <a:close/>
                  <a:moveTo>
                    <a:pt x="6302" y="11027"/>
                  </a:moveTo>
                  <a:cubicBezTo>
                    <a:pt x="6554" y="11027"/>
                    <a:pt x="6743" y="11216"/>
                    <a:pt x="6743" y="11437"/>
                  </a:cubicBezTo>
                  <a:cubicBezTo>
                    <a:pt x="6743" y="11689"/>
                    <a:pt x="6522" y="11878"/>
                    <a:pt x="6302" y="11878"/>
                  </a:cubicBezTo>
                  <a:cubicBezTo>
                    <a:pt x="6050" y="11878"/>
                    <a:pt x="5892" y="11689"/>
                    <a:pt x="5892" y="11437"/>
                  </a:cubicBezTo>
                  <a:cubicBezTo>
                    <a:pt x="5892" y="11216"/>
                    <a:pt x="6113" y="11027"/>
                    <a:pt x="6302" y="11027"/>
                  </a:cubicBezTo>
                  <a:close/>
                  <a:moveTo>
                    <a:pt x="1229" y="1"/>
                  </a:moveTo>
                  <a:cubicBezTo>
                    <a:pt x="536" y="1"/>
                    <a:pt x="1" y="536"/>
                    <a:pt x="1" y="1261"/>
                  </a:cubicBezTo>
                  <a:cubicBezTo>
                    <a:pt x="1" y="1797"/>
                    <a:pt x="347" y="2238"/>
                    <a:pt x="820" y="2427"/>
                  </a:cubicBezTo>
                  <a:lnTo>
                    <a:pt x="820" y="8286"/>
                  </a:lnTo>
                  <a:lnTo>
                    <a:pt x="442" y="8286"/>
                  </a:lnTo>
                  <a:cubicBezTo>
                    <a:pt x="190" y="8286"/>
                    <a:pt x="32" y="8507"/>
                    <a:pt x="32" y="8728"/>
                  </a:cubicBezTo>
                  <a:cubicBezTo>
                    <a:pt x="32" y="8980"/>
                    <a:pt x="221" y="9169"/>
                    <a:pt x="442" y="9169"/>
                  </a:cubicBezTo>
                  <a:lnTo>
                    <a:pt x="5955" y="9169"/>
                  </a:lnTo>
                  <a:lnTo>
                    <a:pt x="5955" y="10334"/>
                  </a:lnTo>
                  <a:cubicBezTo>
                    <a:pt x="5483" y="10492"/>
                    <a:pt x="5104" y="10964"/>
                    <a:pt x="5104" y="11531"/>
                  </a:cubicBezTo>
                  <a:cubicBezTo>
                    <a:pt x="5104" y="12193"/>
                    <a:pt x="5672" y="12792"/>
                    <a:pt x="6333" y="12792"/>
                  </a:cubicBezTo>
                  <a:cubicBezTo>
                    <a:pt x="6995" y="12792"/>
                    <a:pt x="7593" y="12225"/>
                    <a:pt x="7593" y="11531"/>
                  </a:cubicBezTo>
                  <a:cubicBezTo>
                    <a:pt x="7593" y="10964"/>
                    <a:pt x="7247" y="10555"/>
                    <a:pt x="6774" y="10334"/>
                  </a:cubicBezTo>
                  <a:lnTo>
                    <a:pt x="6774" y="9169"/>
                  </a:lnTo>
                  <a:lnTo>
                    <a:pt x="12288" y="9169"/>
                  </a:lnTo>
                  <a:cubicBezTo>
                    <a:pt x="12508" y="9169"/>
                    <a:pt x="12666" y="8980"/>
                    <a:pt x="12666" y="8728"/>
                  </a:cubicBezTo>
                  <a:cubicBezTo>
                    <a:pt x="12666" y="8507"/>
                    <a:pt x="12477" y="8286"/>
                    <a:pt x="12288" y="8286"/>
                  </a:cubicBezTo>
                  <a:lnTo>
                    <a:pt x="11847" y="8286"/>
                  </a:lnTo>
                  <a:lnTo>
                    <a:pt x="11847" y="2427"/>
                  </a:lnTo>
                  <a:cubicBezTo>
                    <a:pt x="12319" y="2238"/>
                    <a:pt x="12634" y="1797"/>
                    <a:pt x="12634" y="1261"/>
                  </a:cubicBezTo>
                  <a:cubicBezTo>
                    <a:pt x="12634" y="568"/>
                    <a:pt x="12099" y="1"/>
                    <a:pt x="1140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1" name="Google Shape;10051;p68"/>
            <p:cNvSpPr/>
            <p:nvPr/>
          </p:nvSpPr>
          <p:spPr>
            <a:xfrm>
              <a:off x="-64679425" y="2364825"/>
              <a:ext cx="146500" cy="102450"/>
            </a:xfrm>
            <a:custGeom>
              <a:avLst/>
              <a:gdLst/>
              <a:ahLst/>
              <a:cxnLst/>
              <a:rect l="l" t="t" r="r" b="b"/>
              <a:pathLst>
                <a:path w="5860" h="4098" extrusionOk="0">
                  <a:moveTo>
                    <a:pt x="3749" y="1"/>
                  </a:moveTo>
                  <a:cubicBezTo>
                    <a:pt x="3529" y="1"/>
                    <a:pt x="3371" y="190"/>
                    <a:pt x="3371" y="442"/>
                  </a:cubicBezTo>
                  <a:cubicBezTo>
                    <a:pt x="3371" y="662"/>
                    <a:pt x="3560" y="820"/>
                    <a:pt x="3749" y="820"/>
                  </a:cubicBezTo>
                  <a:lnTo>
                    <a:pt x="4442" y="820"/>
                  </a:lnTo>
                  <a:lnTo>
                    <a:pt x="2930" y="2332"/>
                  </a:lnTo>
                  <a:lnTo>
                    <a:pt x="2395" y="1765"/>
                  </a:lnTo>
                  <a:cubicBezTo>
                    <a:pt x="2316" y="1686"/>
                    <a:pt x="2206" y="1647"/>
                    <a:pt x="2095" y="1647"/>
                  </a:cubicBezTo>
                  <a:cubicBezTo>
                    <a:pt x="1985" y="1647"/>
                    <a:pt x="1875" y="1686"/>
                    <a:pt x="1796" y="1765"/>
                  </a:cubicBezTo>
                  <a:lnTo>
                    <a:pt x="126" y="3435"/>
                  </a:lnTo>
                  <a:cubicBezTo>
                    <a:pt x="0" y="3592"/>
                    <a:pt x="0" y="3844"/>
                    <a:pt x="126" y="4033"/>
                  </a:cubicBezTo>
                  <a:cubicBezTo>
                    <a:pt x="195" y="4075"/>
                    <a:pt x="288" y="4098"/>
                    <a:pt x="384" y="4098"/>
                  </a:cubicBezTo>
                  <a:cubicBezTo>
                    <a:pt x="507" y="4098"/>
                    <a:pt x="636" y="4059"/>
                    <a:pt x="725" y="3970"/>
                  </a:cubicBezTo>
                  <a:lnTo>
                    <a:pt x="2111" y="2616"/>
                  </a:lnTo>
                  <a:lnTo>
                    <a:pt x="2647" y="3151"/>
                  </a:lnTo>
                  <a:cubicBezTo>
                    <a:pt x="2725" y="3230"/>
                    <a:pt x="2836" y="3269"/>
                    <a:pt x="2946" y="3269"/>
                  </a:cubicBezTo>
                  <a:cubicBezTo>
                    <a:pt x="3056" y="3269"/>
                    <a:pt x="3166" y="3230"/>
                    <a:pt x="3245" y="3151"/>
                  </a:cubicBezTo>
                  <a:lnTo>
                    <a:pt x="5009" y="1387"/>
                  </a:lnTo>
                  <a:lnTo>
                    <a:pt x="5009" y="2049"/>
                  </a:lnTo>
                  <a:cubicBezTo>
                    <a:pt x="5009" y="2269"/>
                    <a:pt x="5230" y="2490"/>
                    <a:pt x="5451" y="2490"/>
                  </a:cubicBezTo>
                  <a:cubicBezTo>
                    <a:pt x="5703" y="2490"/>
                    <a:pt x="5860" y="2269"/>
                    <a:pt x="5860" y="2049"/>
                  </a:cubicBezTo>
                  <a:lnTo>
                    <a:pt x="5860" y="410"/>
                  </a:lnTo>
                  <a:cubicBezTo>
                    <a:pt x="5860" y="158"/>
                    <a:pt x="5640" y="1"/>
                    <a:pt x="54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52" name="Google Shape;10052;p68"/>
          <p:cNvSpPr/>
          <p:nvPr/>
        </p:nvSpPr>
        <p:spPr>
          <a:xfrm>
            <a:off x="1316753" y="2487454"/>
            <a:ext cx="319799" cy="366269"/>
          </a:xfrm>
          <a:custGeom>
            <a:avLst/>
            <a:gdLst/>
            <a:ahLst/>
            <a:cxnLst/>
            <a:rect l="l" t="t" r="r" b="b"/>
            <a:pathLst>
              <a:path w="11059" h="12666" extrusionOk="0">
                <a:moveTo>
                  <a:pt x="4285" y="789"/>
                </a:moveTo>
                <a:cubicBezTo>
                  <a:pt x="4758" y="789"/>
                  <a:pt x="5136" y="1135"/>
                  <a:pt x="5136" y="1608"/>
                </a:cubicBezTo>
                <a:lnTo>
                  <a:pt x="5136" y="4128"/>
                </a:lnTo>
                <a:cubicBezTo>
                  <a:pt x="4190" y="4317"/>
                  <a:pt x="3466" y="5168"/>
                  <a:pt x="3466" y="6144"/>
                </a:cubicBezTo>
                <a:cubicBezTo>
                  <a:pt x="3466" y="6365"/>
                  <a:pt x="3655" y="6585"/>
                  <a:pt x="3907" y="6585"/>
                </a:cubicBezTo>
                <a:cubicBezTo>
                  <a:pt x="4127" y="6585"/>
                  <a:pt x="4285" y="6365"/>
                  <a:pt x="4285" y="6144"/>
                </a:cubicBezTo>
                <a:cubicBezTo>
                  <a:pt x="4285" y="5577"/>
                  <a:pt x="4663" y="5168"/>
                  <a:pt x="5136" y="4947"/>
                </a:cubicBezTo>
                <a:lnTo>
                  <a:pt x="5136" y="8192"/>
                </a:lnTo>
                <a:cubicBezTo>
                  <a:pt x="5136" y="8665"/>
                  <a:pt x="4758" y="9011"/>
                  <a:pt x="4285" y="9011"/>
                </a:cubicBezTo>
                <a:cubicBezTo>
                  <a:pt x="3938" y="9011"/>
                  <a:pt x="3592" y="8791"/>
                  <a:pt x="3497" y="8381"/>
                </a:cubicBezTo>
                <a:cubicBezTo>
                  <a:pt x="3434" y="8318"/>
                  <a:pt x="3277" y="8192"/>
                  <a:pt x="3119" y="8192"/>
                </a:cubicBezTo>
                <a:cubicBezTo>
                  <a:pt x="2962" y="8192"/>
                  <a:pt x="2899" y="8255"/>
                  <a:pt x="2647" y="8255"/>
                </a:cubicBezTo>
                <a:cubicBezTo>
                  <a:pt x="1544" y="8255"/>
                  <a:pt x="1544" y="6617"/>
                  <a:pt x="2647" y="6617"/>
                </a:cubicBezTo>
                <a:cubicBezTo>
                  <a:pt x="2867" y="6617"/>
                  <a:pt x="3025" y="6428"/>
                  <a:pt x="3025" y="6176"/>
                </a:cubicBezTo>
                <a:cubicBezTo>
                  <a:pt x="3025" y="5955"/>
                  <a:pt x="2836" y="5735"/>
                  <a:pt x="2647" y="5735"/>
                </a:cubicBezTo>
                <a:cubicBezTo>
                  <a:pt x="2080" y="5735"/>
                  <a:pt x="1607" y="6018"/>
                  <a:pt x="1292" y="6428"/>
                </a:cubicBezTo>
                <a:cubicBezTo>
                  <a:pt x="1103" y="6270"/>
                  <a:pt x="977" y="6018"/>
                  <a:pt x="977" y="5735"/>
                </a:cubicBezTo>
                <a:cubicBezTo>
                  <a:pt x="977" y="5483"/>
                  <a:pt x="1103" y="5325"/>
                  <a:pt x="1166" y="5199"/>
                </a:cubicBezTo>
                <a:cubicBezTo>
                  <a:pt x="1323" y="5042"/>
                  <a:pt x="1323" y="4790"/>
                  <a:pt x="1166" y="4632"/>
                </a:cubicBezTo>
                <a:cubicBezTo>
                  <a:pt x="662" y="4097"/>
                  <a:pt x="1103" y="3277"/>
                  <a:pt x="1828" y="3277"/>
                </a:cubicBezTo>
                <a:cubicBezTo>
                  <a:pt x="2048" y="3277"/>
                  <a:pt x="2237" y="3340"/>
                  <a:pt x="2395" y="3498"/>
                </a:cubicBezTo>
                <a:cubicBezTo>
                  <a:pt x="2473" y="3577"/>
                  <a:pt x="2584" y="3616"/>
                  <a:pt x="2694" y="3616"/>
                </a:cubicBezTo>
                <a:cubicBezTo>
                  <a:pt x="2804" y="3616"/>
                  <a:pt x="2914" y="3577"/>
                  <a:pt x="2993" y="3498"/>
                </a:cubicBezTo>
                <a:cubicBezTo>
                  <a:pt x="3151" y="3340"/>
                  <a:pt x="3151" y="3057"/>
                  <a:pt x="2993" y="2899"/>
                </a:cubicBezTo>
                <a:cubicBezTo>
                  <a:pt x="2678" y="2584"/>
                  <a:pt x="2269" y="2427"/>
                  <a:pt x="1828" y="2427"/>
                </a:cubicBezTo>
                <a:cubicBezTo>
                  <a:pt x="1828" y="1954"/>
                  <a:pt x="2174" y="1608"/>
                  <a:pt x="2647" y="1608"/>
                </a:cubicBezTo>
                <a:cubicBezTo>
                  <a:pt x="2773" y="1608"/>
                  <a:pt x="2836" y="1639"/>
                  <a:pt x="2962" y="1702"/>
                </a:cubicBezTo>
                <a:cubicBezTo>
                  <a:pt x="3000" y="1713"/>
                  <a:pt x="3040" y="1718"/>
                  <a:pt x="3079" y="1718"/>
                </a:cubicBezTo>
                <a:cubicBezTo>
                  <a:pt x="3264" y="1718"/>
                  <a:pt x="3445" y="1601"/>
                  <a:pt x="3497" y="1419"/>
                </a:cubicBezTo>
                <a:cubicBezTo>
                  <a:pt x="3592" y="1072"/>
                  <a:pt x="3938" y="789"/>
                  <a:pt x="4285" y="789"/>
                </a:cubicBezTo>
                <a:close/>
                <a:moveTo>
                  <a:pt x="6711" y="915"/>
                </a:moveTo>
                <a:cubicBezTo>
                  <a:pt x="7057" y="915"/>
                  <a:pt x="7404" y="1135"/>
                  <a:pt x="7498" y="1545"/>
                </a:cubicBezTo>
                <a:cubicBezTo>
                  <a:pt x="7547" y="1715"/>
                  <a:pt x="7708" y="1828"/>
                  <a:pt x="7880" y="1828"/>
                </a:cubicBezTo>
                <a:cubicBezTo>
                  <a:pt x="7931" y="1828"/>
                  <a:pt x="7983" y="1818"/>
                  <a:pt x="8034" y="1797"/>
                </a:cubicBezTo>
                <a:cubicBezTo>
                  <a:pt x="8160" y="1765"/>
                  <a:pt x="8223" y="1734"/>
                  <a:pt x="8349" y="1734"/>
                </a:cubicBezTo>
                <a:cubicBezTo>
                  <a:pt x="8822" y="1734"/>
                  <a:pt x="9168" y="2080"/>
                  <a:pt x="9168" y="2553"/>
                </a:cubicBezTo>
                <a:cubicBezTo>
                  <a:pt x="8759" y="2553"/>
                  <a:pt x="8318" y="2710"/>
                  <a:pt x="8003" y="3025"/>
                </a:cubicBezTo>
                <a:cubicBezTo>
                  <a:pt x="7845" y="3183"/>
                  <a:pt x="7845" y="3467"/>
                  <a:pt x="8003" y="3624"/>
                </a:cubicBezTo>
                <a:cubicBezTo>
                  <a:pt x="8081" y="3703"/>
                  <a:pt x="8192" y="3742"/>
                  <a:pt x="8302" y="3742"/>
                </a:cubicBezTo>
                <a:cubicBezTo>
                  <a:pt x="8412" y="3742"/>
                  <a:pt x="8522" y="3703"/>
                  <a:pt x="8601" y="3624"/>
                </a:cubicBezTo>
                <a:cubicBezTo>
                  <a:pt x="8759" y="3467"/>
                  <a:pt x="8948" y="3372"/>
                  <a:pt x="9168" y="3372"/>
                </a:cubicBezTo>
                <a:cubicBezTo>
                  <a:pt x="9893" y="3372"/>
                  <a:pt x="10271" y="4191"/>
                  <a:pt x="9798" y="4758"/>
                </a:cubicBezTo>
                <a:cubicBezTo>
                  <a:pt x="9735" y="4853"/>
                  <a:pt x="9735" y="5073"/>
                  <a:pt x="9830" y="5231"/>
                </a:cubicBezTo>
                <a:cubicBezTo>
                  <a:pt x="9956" y="5357"/>
                  <a:pt x="10050" y="5514"/>
                  <a:pt x="10050" y="5798"/>
                </a:cubicBezTo>
                <a:cubicBezTo>
                  <a:pt x="10050" y="6050"/>
                  <a:pt x="9924" y="6302"/>
                  <a:pt x="9735" y="6459"/>
                </a:cubicBezTo>
                <a:cubicBezTo>
                  <a:pt x="9420" y="6050"/>
                  <a:pt x="8948" y="5798"/>
                  <a:pt x="8381" y="5798"/>
                </a:cubicBezTo>
                <a:cubicBezTo>
                  <a:pt x="8160" y="5798"/>
                  <a:pt x="8003" y="5987"/>
                  <a:pt x="8003" y="6207"/>
                </a:cubicBezTo>
                <a:cubicBezTo>
                  <a:pt x="8003" y="6459"/>
                  <a:pt x="8192" y="6648"/>
                  <a:pt x="8381" y="6648"/>
                </a:cubicBezTo>
                <a:cubicBezTo>
                  <a:pt x="9483" y="6648"/>
                  <a:pt x="9483" y="8318"/>
                  <a:pt x="8381" y="8318"/>
                </a:cubicBezTo>
                <a:cubicBezTo>
                  <a:pt x="8255" y="8318"/>
                  <a:pt x="8192" y="8255"/>
                  <a:pt x="8066" y="8224"/>
                </a:cubicBezTo>
                <a:cubicBezTo>
                  <a:pt x="8021" y="8211"/>
                  <a:pt x="7976" y="8205"/>
                  <a:pt x="7931" y="8205"/>
                </a:cubicBezTo>
                <a:cubicBezTo>
                  <a:pt x="7752" y="8205"/>
                  <a:pt x="7580" y="8306"/>
                  <a:pt x="7530" y="8507"/>
                </a:cubicBezTo>
                <a:cubicBezTo>
                  <a:pt x="7435" y="8854"/>
                  <a:pt x="7089" y="9137"/>
                  <a:pt x="6742" y="9137"/>
                </a:cubicBezTo>
                <a:cubicBezTo>
                  <a:pt x="6270" y="9137"/>
                  <a:pt x="5892" y="8759"/>
                  <a:pt x="5892" y="8318"/>
                </a:cubicBezTo>
                <a:lnTo>
                  <a:pt x="5892" y="5073"/>
                </a:lnTo>
                <a:cubicBezTo>
                  <a:pt x="6364" y="5231"/>
                  <a:pt x="6742" y="5703"/>
                  <a:pt x="6742" y="6270"/>
                </a:cubicBezTo>
                <a:cubicBezTo>
                  <a:pt x="6742" y="6491"/>
                  <a:pt x="6931" y="6680"/>
                  <a:pt x="7120" y="6680"/>
                </a:cubicBezTo>
                <a:cubicBezTo>
                  <a:pt x="7341" y="6680"/>
                  <a:pt x="7530" y="6491"/>
                  <a:pt x="7530" y="6270"/>
                </a:cubicBezTo>
                <a:cubicBezTo>
                  <a:pt x="7530" y="5262"/>
                  <a:pt x="6805" y="4412"/>
                  <a:pt x="5860" y="4254"/>
                </a:cubicBezTo>
                <a:lnTo>
                  <a:pt x="5860" y="1734"/>
                </a:lnTo>
                <a:cubicBezTo>
                  <a:pt x="5860" y="1261"/>
                  <a:pt x="6207" y="915"/>
                  <a:pt x="6711" y="915"/>
                </a:cubicBezTo>
                <a:close/>
                <a:moveTo>
                  <a:pt x="5514" y="9358"/>
                </a:moveTo>
                <a:cubicBezTo>
                  <a:pt x="5829" y="9736"/>
                  <a:pt x="6270" y="9925"/>
                  <a:pt x="6774" y="9925"/>
                </a:cubicBezTo>
                <a:lnTo>
                  <a:pt x="6774" y="10209"/>
                </a:lnTo>
                <a:lnTo>
                  <a:pt x="4285" y="10209"/>
                </a:lnTo>
                <a:lnTo>
                  <a:pt x="4285" y="9925"/>
                </a:lnTo>
                <a:cubicBezTo>
                  <a:pt x="4789" y="9925"/>
                  <a:pt x="5230" y="9673"/>
                  <a:pt x="5514" y="9358"/>
                </a:cubicBezTo>
                <a:close/>
                <a:moveTo>
                  <a:pt x="6648" y="11028"/>
                </a:moveTo>
                <a:cubicBezTo>
                  <a:pt x="6522" y="11500"/>
                  <a:pt x="6049" y="11847"/>
                  <a:pt x="5514" y="11847"/>
                </a:cubicBezTo>
                <a:cubicBezTo>
                  <a:pt x="4978" y="11847"/>
                  <a:pt x="4537" y="11500"/>
                  <a:pt x="4316" y="11028"/>
                </a:cubicBezTo>
                <a:close/>
                <a:moveTo>
                  <a:pt x="4285" y="1"/>
                </a:moveTo>
                <a:cubicBezTo>
                  <a:pt x="3686" y="1"/>
                  <a:pt x="3151" y="316"/>
                  <a:pt x="2867" y="820"/>
                </a:cubicBezTo>
                <a:cubicBezTo>
                  <a:pt x="2796" y="811"/>
                  <a:pt x="2724" y="806"/>
                  <a:pt x="2654" y="806"/>
                </a:cubicBezTo>
                <a:cubicBezTo>
                  <a:pt x="1762" y="806"/>
                  <a:pt x="977" y="1526"/>
                  <a:pt x="977" y="2490"/>
                </a:cubicBezTo>
                <a:lnTo>
                  <a:pt x="977" y="2679"/>
                </a:lnTo>
                <a:cubicBezTo>
                  <a:pt x="851" y="2742"/>
                  <a:pt x="756" y="2836"/>
                  <a:pt x="630" y="2962"/>
                </a:cubicBezTo>
                <a:cubicBezTo>
                  <a:pt x="63" y="3498"/>
                  <a:pt x="0" y="4286"/>
                  <a:pt x="347" y="4947"/>
                </a:cubicBezTo>
                <a:cubicBezTo>
                  <a:pt x="189" y="5199"/>
                  <a:pt x="126" y="5514"/>
                  <a:pt x="126" y="5766"/>
                </a:cubicBezTo>
                <a:cubicBezTo>
                  <a:pt x="126" y="6365"/>
                  <a:pt x="441" y="6932"/>
                  <a:pt x="945" y="7184"/>
                </a:cubicBezTo>
                <a:cubicBezTo>
                  <a:pt x="819" y="8192"/>
                  <a:pt x="1576" y="9043"/>
                  <a:pt x="2584" y="9043"/>
                </a:cubicBezTo>
                <a:lnTo>
                  <a:pt x="2836" y="9043"/>
                </a:lnTo>
                <a:cubicBezTo>
                  <a:pt x="2993" y="9326"/>
                  <a:pt x="3182" y="9515"/>
                  <a:pt x="3434" y="9673"/>
                </a:cubicBezTo>
                <a:lnTo>
                  <a:pt x="3434" y="10587"/>
                </a:lnTo>
                <a:cubicBezTo>
                  <a:pt x="3434" y="11721"/>
                  <a:pt x="4379" y="12666"/>
                  <a:pt x="5514" y="12666"/>
                </a:cubicBezTo>
                <a:cubicBezTo>
                  <a:pt x="6648" y="12666"/>
                  <a:pt x="7593" y="11721"/>
                  <a:pt x="7593" y="10587"/>
                </a:cubicBezTo>
                <a:lnTo>
                  <a:pt x="7593" y="9673"/>
                </a:lnTo>
                <a:cubicBezTo>
                  <a:pt x="7845" y="9515"/>
                  <a:pt x="8066" y="9326"/>
                  <a:pt x="8192" y="9043"/>
                </a:cubicBezTo>
                <a:lnTo>
                  <a:pt x="8444" y="9043"/>
                </a:lnTo>
                <a:cubicBezTo>
                  <a:pt x="9420" y="9043"/>
                  <a:pt x="10208" y="8129"/>
                  <a:pt x="10082" y="7153"/>
                </a:cubicBezTo>
                <a:cubicBezTo>
                  <a:pt x="10586" y="6869"/>
                  <a:pt x="10901" y="6333"/>
                  <a:pt x="10901" y="5735"/>
                </a:cubicBezTo>
                <a:cubicBezTo>
                  <a:pt x="10901" y="5451"/>
                  <a:pt x="10838" y="5136"/>
                  <a:pt x="10680" y="4916"/>
                </a:cubicBezTo>
                <a:cubicBezTo>
                  <a:pt x="11059" y="4317"/>
                  <a:pt x="10933" y="3498"/>
                  <a:pt x="10428" y="2962"/>
                </a:cubicBezTo>
                <a:cubicBezTo>
                  <a:pt x="10302" y="2836"/>
                  <a:pt x="10208" y="2742"/>
                  <a:pt x="10082" y="2679"/>
                </a:cubicBezTo>
                <a:lnTo>
                  <a:pt x="10082" y="2490"/>
                </a:lnTo>
                <a:cubicBezTo>
                  <a:pt x="10082" y="1576"/>
                  <a:pt x="9326" y="820"/>
                  <a:pt x="8444" y="820"/>
                </a:cubicBezTo>
                <a:lnTo>
                  <a:pt x="8192" y="820"/>
                </a:lnTo>
                <a:cubicBezTo>
                  <a:pt x="7908" y="316"/>
                  <a:pt x="7372" y="1"/>
                  <a:pt x="6774" y="1"/>
                </a:cubicBezTo>
                <a:cubicBezTo>
                  <a:pt x="6270" y="1"/>
                  <a:pt x="5829" y="222"/>
                  <a:pt x="5514" y="537"/>
                </a:cubicBezTo>
                <a:cubicBezTo>
                  <a:pt x="5199" y="190"/>
                  <a:pt x="4758" y="1"/>
                  <a:pt x="4285" y="1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053" name="Google Shape;10053;p68"/>
          <p:cNvGrpSpPr/>
          <p:nvPr/>
        </p:nvGrpSpPr>
        <p:grpSpPr>
          <a:xfrm>
            <a:off x="3512023" y="1579963"/>
            <a:ext cx="365344" cy="289753"/>
            <a:chOff x="-62882850" y="1999375"/>
            <a:chExt cx="315850" cy="25050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0054" name="Google Shape;10054;p68"/>
            <p:cNvSpPr/>
            <p:nvPr/>
          </p:nvSpPr>
          <p:spPr>
            <a:xfrm>
              <a:off x="-62882850" y="1999375"/>
              <a:ext cx="315850" cy="250500"/>
            </a:xfrm>
            <a:custGeom>
              <a:avLst/>
              <a:gdLst/>
              <a:ahLst/>
              <a:cxnLst/>
              <a:rect l="l" t="t" r="r" b="b"/>
              <a:pathLst>
                <a:path w="12634" h="10020" extrusionOk="0">
                  <a:moveTo>
                    <a:pt x="10586" y="851"/>
                  </a:moveTo>
                  <a:cubicBezTo>
                    <a:pt x="10838" y="851"/>
                    <a:pt x="11027" y="1040"/>
                    <a:pt x="11027" y="1261"/>
                  </a:cubicBezTo>
                  <a:lnTo>
                    <a:pt x="11027" y="7499"/>
                  </a:lnTo>
                  <a:lnTo>
                    <a:pt x="1638" y="7499"/>
                  </a:lnTo>
                  <a:lnTo>
                    <a:pt x="1638" y="1261"/>
                  </a:lnTo>
                  <a:lnTo>
                    <a:pt x="1607" y="1261"/>
                  </a:lnTo>
                  <a:cubicBezTo>
                    <a:pt x="1607" y="1040"/>
                    <a:pt x="1796" y="851"/>
                    <a:pt x="2048" y="851"/>
                  </a:cubicBezTo>
                  <a:close/>
                  <a:moveTo>
                    <a:pt x="11814" y="8318"/>
                  </a:moveTo>
                  <a:lnTo>
                    <a:pt x="11814" y="8727"/>
                  </a:lnTo>
                  <a:cubicBezTo>
                    <a:pt x="11814" y="8948"/>
                    <a:pt x="11594" y="9137"/>
                    <a:pt x="11405" y="9137"/>
                  </a:cubicBezTo>
                  <a:lnTo>
                    <a:pt x="1197" y="9137"/>
                  </a:lnTo>
                  <a:cubicBezTo>
                    <a:pt x="977" y="9137"/>
                    <a:pt x="788" y="8948"/>
                    <a:pt x="788" y="8727"/>
                  </a:cubicBezTo>
                  <a:lnTo>
                    <a:pt x="788" y="8318"/>
                  </a:lnTo>
                  <a:close/>
                  <a:moveTo>
                    <a:pt x="2048" y="1"/>
                  </a:moveTo>
                  <a:cubicBezTo>
                    <a:pt x="1355" y="1"/>
                    <a:pt x="788" y="568"/>
                    <a:pt x="788" y="1261"/>
                  </a:cubicBezTo>
                  <a:lnTo>
                    <a:pt x="788" y="7499"/>
                  </a:lnTo>
                  <a:lnTo>
                    <a:pt x="378" y="7499"/>
                  </a:lnTo>
                  <a:cubicBezTo>
                    <a:pt x="158" y="7499"/>
                    <a:pt x="0" y="7688"/>
                    <a:pt x="0" y="7940"/>
                  </a:cubicBezTo>
                  <a:lnTo>
                    <a:pt x="0" y="8759"/>
                  </a:lnTo>
                  <a:cubicBezTo>
                    <a:pt x="0" y="9420"/>
                    <a:pt x="536" y="10019"/>
                    <a:pt x="1197" y="10019"/>
                  </a:cubicBezTo>
                  <a:lnTo>
                    <a:pt x="11405" y="10019"/>
                  </a:lnTo>
                  <a:cubicBezTo>
                    <a:pt x="12066" y="10019"/>
                    <a:pt x="12634" y="9452"/>
                    <a:pt x="12634" y="8759"/>
                  </a:cubicBezTo>
                  <a:lnTo>
                    <a:pt x="12634" y="7940"/>
                  </a:lnTo>
                  <a:cubicBezTo>
                    <a:pt x="12634" y="7656"/>
                    <a:pt x="12444" y="7499"/>
                    <a:pt x="12224" y="7499"/>
                  </a:cubicBezTo>
                  <a:lnTo>
                    <a:pt x="11814" y="7499"/>
                  </a:lnTo>
                  <a:lnTo>
                    <a:pt x="11814" y="1261"/>
                  </a:lnTo>
                  <a:cubicBezTo>
                    <a:pt x="11814" y="599"/>
                    <a:pt x="11247" y="1"/>
                    <a:pt x="105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5" name="Google Shape;10055;p68"/>
            <p:cNvSpPr/>
            <p:nvPr/>
          </p:nvSpPr>
          <p:spPr>
            <a:xfrm>
              <a:off x="-62806475" y="2062375"/>
              <a:ext cx="146525" cy="103800"/>
            </a:xfrm>
            <a:custGeom>
              <a:avLst/>
              <a:gdLst/>
              <a:ahLst/>
              <a:cxnLst/>
              <a:rect l="l" t="t" r="r" b="b"/>
              <a:pathLst>
                <a:path w="5861" h="4152" extrusionOk="0">
                  <a:moveTo>
                    <a:pt x="3782" y="1"/>
                  </a:moveTo>
                  <a:cubicBezTo>
                    <a:pt x="3561" y="1"/>
                    <a:pt x="3341" y="221"/>
                    <a:pt x="3341" y="410"/>
                  </a:cubicBezTo>
                  <a:cubicBezTo>
                    <a:pt x="3341" y="631"/>
                    <a:pt x="3561" y="852"/>
                    <a:pt x="3782" y="852"/>
                  </a:cubicBezTo>
                  <a:lnTo>
                    <a:pt x="4443" y="852"/>
                  </a:lnTo>
                  <a:lnTo>
                    <a:pt x="2962" y="2332"/>
                  </a:lnTo>
                  <a:lnTo>
                    <a:pt x="2395" y="1765"/>
                  </a:lnTo>
                  <a:cubicBezTo>
                    <a:pt x="2332" y="1686"/>
                    <a:pt x="2230" y="1647"/>
                    <a:pt x="2124" y="1647"/>
                  </a:cubicBezTo>
                  <a:cubicBezTo>
                    <a:pt x="2017" y="1647"/>
                    <a:pt x="1907" y="1686"/>
                    <a:pt x="1828" y="1765"/>
                  </a:cubicBezTo>
                  <a:lnTo>
                    <a:pt x="159" y="3435"/>
                  </a:lnTo>
                  <a:cubicBezTo>
                    <a:pt x="1" y="3592"/>
                    <a:pt x="1" y="3876"/>
                    <a:pt x="159" y="4034"/>
                  </a:cubicBezTo>
                  <a:cubicBezTo>
                    <a:pt x="237" y="4112"/>
                    <a:pt x="348" y="4152"/>
                    <a:pt x="458" y="4152"/>
                  </a:cubicBezTo>
                  <a:cubicBezTo>
                    <a:pt x="568" y="4152"/>
                    <a:pt x="678" y="4112"/>
                    <a:pt x="757" y="4034"/>
                  </a:cubicBezTo>
                  <a:lnTo>
                    <a:pt x="2143" y="2647"/>
                  </a:lnTo>
                  <a:lnTo>
                    <a:pt x="2679" y="3183"/>
                  </a:lnTo>
                  <a:cubicBezTo>
                    <a:pt x="2758" y="3262"/>
                    <a:pt x="2868" y="3301"/>
                    <a:pt x="2978" y="3301"/>
                  </a:cubicBezTo>
                  <a:cubicBezTo>
                    <a:pt x="3088" y="3301"/>
                    <a:pt x="3199" y="3262"/>
                    <a:pt x="3278" y="3183"/>
                  </a:cubicBezTo>
                  <a:lnTo>
                    <a:pt x="5042" y="1419"/>
                  </a:lnTo>
                  <a:lnTo>
                    <a:pt x="5042" y="2080"/>
                  </a:lnTo>
                  <a:cubicBezTo>
                    <a:pt x="5042" y="2332"/>
                    <a:pt x="5231" y="2521"/>
                    <a:pt x="5451" y="2521"/>
                  </a:cubicBezTo>
                  <a:cubicBezTo>
                    <a:pt x="5640" y="2521"/>
                    <a:pt x="5861" y="2332"/>
                    <a:pt x="5861" y="2080"/>
                  </a:cubicBezTo>
                  <a:lnTo>
                    <a:pt x="5861" y="442"/>
                  </a:lnTo>
                  <a:cubicBezTo>
                    <a:pt x="5861" y="158"/>
                    <a:pt x="5672" y="1"/>
                    <a:pt x="54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56" name="Google Shape;10056;p68"/>
          <p:cNvGrpSpPr/>
          <p:nvPr/>
        </p:nvGrpSpPr>
        <p:grpSpPr>
          <a:xfrm>
            <a:off x="3503362" y="2021545"/>
            <a:ext cx="382665" cy="367194"/>
            <a:chOff x="-62890750" y="2296300"/>
            <a:chExt cx="330825" cy="31745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0057" name="Google Shape;10057;p68"/>
            <p:cNvSpPr/>
            <p:nvPr/>
          </p:nvSpPr>
          <p:spPr>
            <a:xfrm>
              <a:off x="-62890750" y="2296300"/>
              <a:ext cx="313500" cy="195375"/>
            </a:xfrm>
            <a:custGeom>
              <a:avLst/>
              <a:gdLst/>
              <a:ahLst/>
              <a:cxnLst/>
              <a:rect l="l" t="t" r="r" b="b"/>
              <a:pathLst>
                <a:path w="12540" h="7815" extrusionOk="0">
                  <a:moveTo>
                    <a:pt x="11437" y="2080"/>
                  </a:moveTo>
                  <a:lnTo>
                    <a:pt x="11658" y="2931"/>
                  </a:lnTo>
                  <a:lnTo>
                    <a:pt x="10776" y="2742"/>
                  </a:lnTo>
                  <a:lnTo>
                    <a:pt x="11437" y="2080"/>
                  </a:lnTo>
                  <a:close/>
                  <a:moveTo>
                    <a:pt x="6617" y="1"/>
                  </a:moveTo>
                  <a:cubicBezTo>
                    <a:pt x="4916" y="1"/>
                    <a:pt x="3340" y="662"/>
                    <a:pt x="2112" y="1828"/>
                  </a:cubicBezTo>
                  <a:cubicBezTo>
                    <a:pt x="663" y="3277"/>
                    <a:pt x="1" y="5420"/>
                    <a:pt x="379" y="7467"/>
                  </a:cubicBezTo>
                  <a:cubicBezTo>
                    <a:pt x="442" y="7656"/>
                    <a:pt x="568" y="7814"/>
                    <a:pt x="789" y="7814"/>
                  </a:cubicBezTo>
                  <a:lnTo>
                    <a:pt x="852" y="7814"/>
                  </a:lnTo>
                  <a:cubicBezTo>
                    <a:pt x="1104" y="7783"/>
                    <a:pt x="1198" y="7562"/>
                    <a:pt x="1167" y="7341"/>
                  </a:cubicBezTo>
                  <a:cubicBezTo>
                    <a:pt x="852" y="5577"/>
                    <a:pt x="1419" y="3718"/>
                    <a:pt x="2710" y="2458"/>
                  </a:cubicBezTo>
                  <a:cubicBezTo>
                    <a:pt x="3719" y="1450"/>
                    <a:pt x="5136" y="851"/>
                    <a:pt x="6617" y="851"/>
                  </a:cubicBezTo>
                  <a:cubicBezTo>
                    <a:pt x="7940" y="851"/>
                    <a:pt x="9200" y="1324"/>
                    <a:pt x="10177" y="2206"/>
                  </a:cubicBezTo>
                  <a:lnTo>
                    <a:pt x="9610" y="2773"/>
                  </a:lnTo>
                  <a:cubicBezTo>
                    <a:pt x="9484" y="2899"/>
                    <a:pt x="9452" y="3057"/>
                    <a:pt x="9484" y="3183"/>
                  </a:cubicBezTo>
                  <a:cubicBezTo>
                    <a:pt x="9515" y="3340"/>
                    <a:pt x="9641" y="3403"/>
                    <a:pt x="9799" y="3466"/>
                  </a:cubicBezTo>
                  <a:lnTo>
                    <a:pt x="12036" y="3939"/>
                  </a:lnTo>
                  <a:lnTo>
                    <a:pt x="12130" y="3939"/>
                  </a:lnTo>
                  <a:cubicBezTo>
                    <a:pt x="12225" y="3939"/>
                    <a:pt x="12319" y="3876"/>
                    <a:pt x="12382" y="3813"/>
                  </a:cubicBezTo>
                  <a:cubicBezTo>
                    <a:pt x="12508" y="3687"/>
                    <a:pt x="12540" y="3561"/>
                    <a:pt x="12508" y="3403"/>
                  </a:cubicBezTo>
                  <a:lnTo>
                    <a:pt x="12036" y="1167"/>
                  </a:lnTo>
                  <a:cubicBezTo>
                    <a:pt x="12004" y="1009"/>
                    <a:pt x="11878" y="883"/>
                    <a:pt x="11752" y="851"/>
                  </a:cubicBezTo>
                  <a:cubicBezTo>
                    <a:pt x="11715" y="844"/>
                    <a:pt x="11678" y="840"/>
                    <a:pt x="11642" y="840"/>
                  </a:cubicBezTo>
                  <a:cubicBezTo>
                    <a:pt x="11526" y="840"/>
                    <a:pt x="11422" y="881"/>
                    <a:pt x="11374" y="977"/>
                  </a:cubicBezTo>
                  <a:lnTo>
                    <a:pt x="10776" y="1576"/>
                  </a:lnTo>
                  <a:cubicBezTo>
                    <a:pt x="9641" y="536"/>
                    <a:pt x="8129" y="1"/>
                    <a:pt x="66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8" name="Google Shape;10058;p68"/>
            <p:cNvSpPr/>
            <p:nvPr/>
          </p:nvSpPr>
          <p:spPr>
            <a:xfrm>
              <a:off x="-62874975" y="2417475"/>
              <a:ext cx="315050" cy="196275"/>
            </a:xfrm>
            <a:custGeom>
              <a:avLst/>
              <a:gdLst/>
              <a:ahLst/>
              <a:cxnLst/>
              <a:rect l="l" t="t" r="r" b="b"/>
              <a:pathLst>
                <a:path w="12602" h="7851" extrusionOk="0">
                  <a:moveTo>
                    <a:pt x="977" y="4857"/>
                  </a:moveTo>
                  <a:lnTo>
                    <a:pt x="1827" y="5078"/>
                  </a:lnTo>
                  <a:lnTo>
                    <a:pt x="1166" y="5739"/>
                  </a:lnTo>
                  <a:lnTo>
                    <a:pt x="977" y="4857"/>
                  </a:lnTo>
                  <a:close/>
                  <a:moveTo>
                    <a:pt x="11779" y="1"/>
                  </a:moveTo>
                  <a:cubicBezTo>
                    <a:pt x="11759" y="1"/>
                    <a:pt x="11739" y="2"/>
                    <a:pt x="11720" y="6"/>
                  </a:cubicBezTo>
                  <a:cubicBezTo>
                    <a:pt x="11499" y="69"/>
                    <a:pt x="11373" y="289"/>
                    <a:pt x="11405" y="478"/>
                  </a:cubicBezTo>
                  <a:cubicBezTo>
                    <a:pt x="11720" y="2274"/>
                    <a:pt x="11184" y="4101"/>
                    <a:pt x="9861" y="5361"/>
                  </a:cubicBezTo>
                  <a:cubicBezTo>
                    <a:pt x="8853" y="6401"/>
                    <a:pt x="7435" y="7000"/>
                    <a:pt x="5986" y="7000"/>
                  </a:cubicBezTo>
                  <a:cubicBezTo>
                    <a:pt x="4631" y="7000"/>
                    <a:pt x="3371" y="6527"/>
                    <a:pt x="2394" y="5645"/>
                  </a:cubicBezTo>
                  <a:lnTo>
                    <a:pt x="2993" y="5046"/>
                  </a:lnTo>
                  <a:cubicBezTo>
                    <a:pt x="3088" y="4952"/>
                    <a:pt x="3151" y="4794"/>
                    <a:pt x="3088" y="4668"/>
                  </a:cubicBezTo>
                  <a:cubicBezTo>
                    <a:pt x="3056" y="4511"/>
                    <a:pt x="2962" y="4416"/>
                    <a:pt x="2772" y="4385"/>
                  </a:cubicBezTo>
                  <a:lnTo>
                    <a:pt x="536" y="3912"/>
                  </a:lnTo>
                  <a:cubicBezTo>
                    <a:pt x="506" y="3905"/>
                    <a:pt x="476" y="3901"/>
                    <a:pt x="446" y="3901"/>
                  </a:cubicBezTo>
                  <a:cubicBezTo>
                    <a:pt x="350" y="3901"/>
                    <a:pt x="254" y="3942"/>
                    <a:pt x="158" y="4038"/>
                  </a:cubicBezTo>
                  <a:cubicBezTo>
                    <a:pt x="32" y="4164"/>
                    <a:pt x="0" y="4290"/>
                    <a:pt x="32" y="4448"/>
                  </a:cubicBezTo>
                  <a:lnTo>
                    <a:pt x="504" y="6685"/>
                  </a:lnTo>
                  <a:cubicBezTo>
                    <a:pt x="536" y="6842"/>
                    <a:pt x="662" y="6937"/>
                    <a:pt x="788" y="7000"/>
                  </a:cubicBezTo>
                  <a:lnTo>
                    <a:pt x="882" y="7000"/>
                  </a:lnTo>
                  <a:cubicBezTo>
                    <a:pt x="1008" y="7000"/>
                    <a:pt x="1103" y="6968"/>
                    <a:pt x="1166" y="6874"/>
                  </a:cubicBezTo>
                  <a:lnTo>
                    <a:pt x="1764" y="6275"/>
                  </a:lnTo>
                  <a:cubicBezTo>
                    <a:pt x="2899" y="7315"/>
                    <a:pt x="4411" y="7850"/>
                    <a:pt x="5923" y="7850"/>
                  </a:cubicBezTo>
                  <a:cubicBezTo>
                    <a:pt x="7624" y="7850"/>
                    <a:pt x="9200" y="7189"/>
                    <a:pt x="10428" y="6023"/>
                  </a:cubicBezTo>
                  <a:cubicBezTo>
                    <a:pt x="11909" y="4511"/>
                    <a:pt x="12602" y="2400"/>
                    <a:pt x="12192" y="321"/>
                  </a:cubicBezTo>
                  <a:cubicBezTo>
                    <a:pt x="12164" y="123"/>
                    <a:pt x="11958" y="1"/>
                    <a:pt x="117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9" name="Google Shape;10059;p68"/>
            <p:cNvSpPr/>
            <p:nvPr/>
          </p:nvSpPr>
          <p:spPr>
            <a:xfrm>
              <a:off x="-62822225" y="2357750"/>
              <a:ext cx="193000" cy="192975"/>
            </a:xfrm>
            <a:custGeom>
              <a:avLst/>
              <a:gdLst/>
              <a:ahLst/>
              <a:cxnLst/>
              <a:rect l="l" t="t" r="r" b="b"/>
              <a:pathLst>
                <a:path w="7720" h="7719" extrusionOk="0">
                  <a:moveTo>
                    <a:pt x="2238" y="1323"/>
                  </a:moveTo>
                  <a:lnTo>
                    <a:pt x="2238" y="1323"/>
                  </a:lnTo>
                  <a:cubicBezTo>
                    <a:pt x="2143" y="1544"/>
                    <a:pt x="2049" y="1827"/>
                    <a:pt x="1986" y="2111"/>
                  </a:cubicBezTo>
                  <a:lnTo>
                    <a:pt x="1419" y="2111"/>
                  </a:lnTo>
                  <a:cubicBezTo>
                    <a:pt x="1671" y="1796"/>
                    <a:pt x="1923" y="1512"/>
                    <a:pt x="2238" y="1323"/>
                  </a:cubicBezTo>
                  <a:close/>
                  <a:moveTo>
                    <a:pt x="3466" y="1040"/>
                  </a:moveTo>
                  <a:lnTo>
                    <a:pt x="3466" y="2111"/>
                  </a:lnTo>
                  <a:lnTo>
                    <a:pt x="2836" y="2111"/>
                  </a:lnTo>
                  <a:cubicBezTo>
                    <a:pt x="2994" y="1575"/>
                    <a:pt x="3246" y="1229"/>
                    <a:pt x="3466" y="1040"/>
                  </a:cubicBezTo>
                  <a:close/>
                  <a:moveTo>
                    <a:pt x="4254" y="1040"/>
                  </a:moveTo>
                  <a:cubicBezTo>
                    <a:pt x="4538" y="1229"/>
                    <a:pt x="4727" y="1575"/>
                    <a:pt x="4884" y="2111"/>
                  </a:cubicBezTo>
                  <a:lnTo>
                    <a:pt x="4254" y="2111"/>
                  </a:lnTo>
                  <a:lnTo>
                    <a:pt x="4254" y="1040"/>
                  </a:lnTo>
                  <a:close/>
                  <a:moveTo>
                    <a:pt x="5483" y="1323"/>
                  </a:moveTo>
                  <a:lnTo>
                    <a:pt x="5483" y="1323"/>
                  </a:lnTo>
                  <a:cubicBezTo>
                    <a:pt x="5798" y="1512"/>
                    <a:pt x="6081" y="1796"/>
                    <a:pt x="6302" y="2111"/>
                  </a:cubicBezTo>
                  <a:lnTo>
                    <a:pt x="5766" y="2111"/>
                  </a:lnTo>
                  <a:cubicBezTo>
                    <a:pt x="5672" y="1827"/>
                    <a:pt x="5609" y="1544"/>
                    <a:pt x="5483" y="1323"/>
                  </a:cubicBezTo>
                  <a:close/>
                  <a:moveTo>
                    <a:pt x="1765" y="2930"/>
                  </a:moveTo>
                  <a:cubicBezTo>
                    <a:pt x="1734" y="3245"/>
                    <a:pt x="1702" y="3560"/>
                    <a:pt x="1702" y="3875"/>
                  </a:cubicBezTo>
                  <a:cubicBezTo>
                    <a:pt x="1702" y="4190"/>
                    <a:pt x="1734" y="4537"/>
                    <a:pt x="1765" y="4820"/>
                  </a:cubicBezTo>
                  <a:lnTo>
                    <a:pt x="978" y="4820"/>
                  </a:lnTo>
                  <a:cubicBezTo>
                    <a:pt x="883" y="4537"/>
                    <a:pt x="820" y="4222"/>
                    <a:pt x="820" y="3875"/>
                  </a:cubicBezTo>
                  <a:cubicBezTo>
                    <a:pt x="820" y="3497"/>
                    <a:pt x="883" y="3214"/>
                    <a:pt x="978" y="2930"/>
                  </a:cubicBezTo>
                  <a:close/>
                  <a:moveTo>
                    <a:pt x="5136" y="2930"/>
                  </a:moveTo>
                  <a:cubicBezTo>
                    <a:pt x="5168" y="3245"/>
                    <a:pt x="5199" y="3560"/>
                    <a:pt x="5199" y="3875"/>
                  </a:cubicBezTo>
                  <a:cubicBezTo>
                    <a:pt x="5199" y="4222"/>
                    <a:pt x="5168" y="4537"/>
                    <a:pt x="5136" y="4820"/>
                  </a:cubicBezTo>
                  <a:lnTo>
                    <a:pt x="4286" y="4820"/>
                  </a:lnTo>
                  <a:lnTo>
                    <a:pt x="4286" y="2930"/>
                  </a:lnTo>
                  <a:close/>
                  <a:moveTo>
                    <a:pt x="6743" y="2930"/>
                  </a:moveTo>
                  <a:cubicBezTo>
                    <a:pt x="6869" y="3245"/>
                    <a:pt x="6900" y="3560"/>
                    <a:pt x="6900" y="3875"/>
                  </a:cubicBezTo>
                  <a:cubicBezTo>
                    <a:pt x="6900" y="4222"/>
                    <a:pt x="6869" y="4537"/>
                    <a:pt x="6743" y="4820"/>
                  </a:cubicBezTo>
                  <a:lnTo>
                    <a:pt x="5955" y="4820"/>
                  </a:lnTo>
                  <a:cubicBezTo>
                    <a:pt x="5987" y="4505"/>
                    <a:pt x="6018" y="4190"/>
                    <a:pt x="6018" y="3875"/>
                  </a:cubicBezTo>
                  <a:cubicBezTo>
                    <a:pt x="6018" y="3560"/>
                    <a:pt x="5987" y="3214"/>
                    <a:pt x="5955" y="2930"/>
                  </a:cubicBezTo>
                  <a:close/>
                  <a:moveTo>
                    <a:pt x="3466" y="2930"/>
                  </a:moveTo>
                  <a:lnTo>
                    <a:pt x="3466" y="4852"/>
                  </a:lnTo>
                  <a:lnTo>
                    <a:pt x="2647" y="4852"/>
                  </a:lnTo>
                  <a:cubicBezTo>
                    <a:pt x="2553" y="4537"/>
                    <a:pt x="2553" y="4222"/>
                    <a:pt x="2553" y="3875"/>
                  </a:cubicBezTo>
                  <a:cubicBezTo>
                    <a:pt x="2553" y="3497"/>
                    <a:pt x="2616" y="3214"/>
                    <a:pt x="2647" y="2930"/>
                  </a:cubicBezTo>
                  <a:close/>
                  <a:moveTo>
                    <a:pt x="6302" y="5640"/>
                  </a:moveTo>
                  <a:cubicBezTo>
                    <a:pt x="6081" y="5955"/>
                    <a:pt x="5798" y="6238"/>
                    <a:pt x="5483" y="6427"/>
                  </a:cubicBezTo>
                  <a:cubicBezTo>
                    <a:pt x="5609" y="6207"/>
                    <a:pt x="5672" y="5923"/>
                    <a:pt x="5766" y="5640"/>
                  </a:cubicBezTo>
                  <a:close/>
                  <a:moveTo>
                    <a:pt x="1986" y="5671"/>
                  </a:moveTo>
                  <a:cubicBezTo>
                    <a:pt x="2049" y="5955"/>
                    <a:pt x="2143" y="6238"/>
                    <a:pt x="2238" y="6459"/>
                  </a:cubicBezTo>
                  <a:cubicBezTo>
                    <a:pt x="1923" y="6238"/>
                    <a:pt x="1671" y="5955"/>
                    <a:pt x="1419" y="5671"/>
                  </a:cubicBezTo>
                  <a:close/>
                  <a:moveTo>
                    <a:pt x="4916" y="5640"/>
                  </a:moveTo>
                  <a:cubicBezTo>
                    <a:pt x="4727" y="6144"/>
                    <a:pt x="4538" y="6522"/>
                    <a:pt x="4286" y="6711"/>
                  </a:cubicBezTo>
                  <a:lnTo>
                    <a:pt x="4286" y="5640"/>
                  </a:lnTo>
                  <a:close/>
                  <a:moveTo>
                    <a:pt x="3466" y="5671"/>
                  </a:moveTo>
                  <a:lnTo>
                    <a:pt x="3466" y="6742"/>
                  </a:lnTo>
                  <a:cubicBezTo>
                    <a:pt x="3246" y="6553"/>
                    <a:pt x="2994" y="6144"/>
                    <a:pt x="2836" y="5671"/>
                  </a:cubicBezTo>
                  <a:close/>
                  <a:moveTo>
                    <a:pt x="3876" y="0"/>
                  </a:moveTo>
                  <a:cubicBezTo>
                    <a:pt x="2301" y="0"/>
                    <a:pt x="915" y="945"/>
                    <a:pt x="316" y="2332"/>
                  </a:cubicBezTo>
                  <a:cubicBezTo>
                    <a:pt x="127" y="2804"/>
                    <a:pt x="1" y="3308"/>
                    <a:pt x="1" y="3875"/>
                  </a:cubicBezTo>
                  <a:cubicBezTo>
                    <a:pt x="1" y="4411"/>
                    <a:pt x="127" y="4946"/>
                    <a:pt x="316" y="5419"/>
                  </a:cubicBezTo>
                  <a:cubicBezTo>
                    <a:pt x="915" y="6774"/>
                    <a:pt x="2301" y="7719"/>
                    <a:pt x="3876" y="7719"/>
                  </a:cubicBezTo>
                  <a:cubicBezTo>
                    <a:pt x="5451" y="7719"/>
                    <a:pt x="6806" y="6774"/>
                    <a:pt x="7405" y="5419"/>
                  </a:cubicBezTo>
                  <a:cubicBezTo>
                    <a:pt x="7594" y="4946"/>
                    <a:pt x="7720" y="4411"/>
                    <a:pt x="7720" y="3875"/>
                  </a:cubicBezTo>
                  <a:cubicBezTo>
                    <a:pt x="7720" y="3308"/>
                    <a:pt x="7594" y="2804"/>
                    <a:pt x="7405" y="2332"/>
                  </a:cubicBezTo>
                  <a:cubicBezTo>
                    <a:pt x="6806" y="945"/>
                    <a:pt x="5451" y="0"/>
                    <a:pt x="38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60" name="Google Shape;10060;p68"/>
          <p:cNvGrpSpPr/>
          <p:nvPr/>
        </p:nvGrpSpPr>
        <p:grpSpPr>
          <a:xfrm>
            <a:off x="3512023" y="2487006"/>
            <a:ext cx="365344" cy="367165"/>
            <a:chOff x="-62882850" y="2664925"/>
            <a:chExt cx="315850" cy="31742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0061" name="Google Shape;10061;p68"/>
            <p:cNvSpPr/>
            <p:nvPr/>
          </p:nvSpPr>
          <p:spPr>
            <a:xfrm>
              <a:off x="-62882850" y="2664925"/>
              <a:ext cx="315850" cy="317425"/>
            </a:xfrm>
            <a:custGeom>
              <a:avLst/>
              <a:gdLst/>
              <a:ahLst/>
              <a:cxnLst/>
              <a:rect l="l" t="t" r="r" b="b"/>
              <a:pathLst>
                <a:path w="12634" h="12697" extrusionOk="0">
                  <a:moveTo>
                    <a:pt x="11405" y="851"/>
                  </a:moveTo>
                  <a:cubicBezTo>
                    <a:pt x="11657" y="851"/>
                    <a:pt x="11814" y="1040"/>
                    <a:pt x="11814" y="1260"/>
                  </a:cubicBezTo>
                  <a:lnTo>
                    <a:pt x="11814" y="7719"/>
                  </a:lnTo>
                  <a:lnTo>
                    <a:pt x="788" y="7719"/>
                  </a:lnTo>
                  <a:lnTo>
                    <a:pt x="788" y="1260"/>
                  </a:lnTo>
                  <a:cubicBezTo>
                    <a:pt x="788" y="1040"/>
                    <a:pt x="977" y="851"/>
                    <a:pt x="1197" y="851"/>
                  </a:cubicBezTo>
                  <a:close/>
                  <a:moveTo>
                    <a:pt x="11814" y="8506"/>
                  </a:moveTo>
                  <a:lnTo>
                    <a:pt x="11814" y="8947"/>
                  </a:lnTo>
                  <a:cubicBezTo>
                    <a:pt x="11814" y="9199"/>
                    <a:pt x="11594" y="9389"/>
                    <a:pt x="11405" y="9389"/>
                  </a:cubicBezTo>
                  <a:lnTo>
                    <a:pt x="1197" y="9389"/>
                  </a:lnTo>
                  <a:cubicBezTo>
                    <a:pt x="977" y="9389"/>
                    <a:pt x="788" y="9199"/>
                    <a:pt x="788" y="8947"/>
                  </a:cubicBezTo>
                  <a:lnTo>
                    <a:pt x="788" y="8506"/>
                  </a:lnTo>
                  <a:close/>
                  <a:moveTo>
                    <a:pt x="7782" y="10208"/>
                  </a:moveTo>
                  <a:lnTo>
                    <a:pt x="8349" y="11877"/>
                  </a:lnTo>
                  <a:lnTo>
                    <a:pt x="4253" y="11877"/>
                  </a:lnTo>
                  <a:lnTo>
                    <a:pt x="4789" y="10208"/>
                  </a:lnTo>
                  <a:close/>
                  <a:moveTo>
                    <a:pt x="1197" y="0"/>
                  </a:moveTo>
                  <a:cubicBezTo>
                    <a:pt x="536" y="0"/>
                    <a:pt x="0" y="567"/>
                    <a:pt x="0" y="1229"/>
                  </a:cubicBezTo>
                  <a:lnTo>
                    <a:pt x="0" y="8947"/>
                  </a:lnTo>
                  <a:cubicBezTo>
                    <a:pt x="0" y="9609"/>
                    <a:pt x="536" y="10176"/>
                    <a:pt x="1197" y="10176"/>
                  </a:cubicBezTo>
                  <a:lnTo>
                    <a:pt x="3938" y="10176"/>
                  </a:lnTo>
                  <a:lnTo>
                    <a:pt x="3371" y="11814"/>
                  </a:lnTo>
                  <a:lnTo>
                    <a:pt x="2867" y="11814"/>
                  </a:lnTo>
                  <a:cubicBezTo>
                    <a:pt x="2615" y="11814"/>
                    <a:pt x="2457" y="12003"/>
                    <a:pt x="2457" y="12255"/>
                  </a:cubicBezTo>
                  <a:cubicBezTo>
                    <a:pt x="2457" y="12476"/>
                    <a:pt x="2678" y="12697"/>
                    <a:pt x="2867" y="12697"/>
                  </a:cubicBezTo>
                  <a:lnTo>
                    <a:pt x="9767" y="12697"/>
                  </a:lnTo>
                  <a:cubicBezTo>
                    <a:pt x="9987" y="12697"/>
                    <a:pt x="10176" y="12476"/>
                    <a:pt x="10176" y="12255"/>
                  </a:cubicBezTo>
                  <a:cubicBezTo>
                    <a:pt x="10176" y="12003"/>
                    <a:pt x="9987" y="11814"/>
                    <a:pt x="9767" y="11814"/>
                  </a:cubicBezTo>
                  <a:lnTo>
                    <a:pt x="9231" y="11814"/>
                  </a:lnTo>
                  <a:lnTo>
                    <a:pt x="8695" y="10176"/>
                  </a:lnTo>
                  <a:lnTo>
                    <a:pt x="11405" y="10176"/>
                  </a:lnTo>
                  <a:cubicBezTo>
                    <a:pt x="12066" y="10176"/>
                    <a:pt x="12634" y="9609"/>
                    <a:pt x="12634" y="8947"/>
                  </a:cubicBezTo>
                  <a:lnTo>
                    <a:pt x="12634" y="1229"/>
                  </a:lnTo>
                  <a:cubicBezTo>
                    <a:pt x="12634" y="567"/>
                    <a:pt x="12066" y="0"/>
                    <a:pt x="114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2" name="Google Shape;10062;p68"/>
            <p:cNvSpPr/>
            <p:nvPr/>
          </p:nvSpPr>
          <p:spPr>
            <a:xfrm>
              <a:off x="-62756050" y="2702725"/>
              <a:ext cx="62225" cy="146525"/>
            </a:xfrm>
            <a:custGeom>
              <a:avLst/>
              <a:gdLst/>
              <a:ahLst/>
              <a:cxnLst/>
              <a:rect l="l" t="t" r="r" b="b"/>
              <a:pathLst>
                <a:path w="2489" h="5861" extrusionOk="0">
                  <a:moveTo>
                    <a:pt x="1229" y="0"/>
                  </a:moveTo>
                  <a:cubicBezTo>
                    <a:pt x="977" y="0"/>
                    <a:pt x="819" y="189"/>
                    <a:pt x="819" y="441"/>
                  </a:cubicBezTo>
                  <a:lnTo>
                    <a:pt x="819" y="693"/>
                  </a:lnTo>
                  <a:cubicBezTo>
                    <a:pt x="347" y="851"/>
                    <a:pt x="0" y="1324"/>
                    <a:pt x="0" y="1891"/>
                  </a:cubicBezTo>
                  <a:cubicBezTo>
                    <a:pt x="0" y="2552"/>
                    <a:pt x="536" y="2962"/>
                    <a:pt x="977" y="3277"/>
                  </a:cubicBezTo>
                  <a:cubicBezTo>
                    <a:pt x="1292" y="3497"/>
                    <a:pt x="1639" y="3749"/>
                    <a:pt x="1639" y="3970"/>
                  </a:cubicBezTo>
                  <a:cubicBezTo>
                    <a:pt x="1639" y="4222"/>
                    <a:pt x="1450" y="4411"/>
                    <a:pt x="1229" y="4411"/>
                  </a:cubicBezTo>
                  <a:cubicBezTo>
                    <a:pt x="977" y="4411"/>
                    <a:pt x="819" y="4222"/>
                    <a:pt x="819" y="3970"/>
                  </a:cubicBezTo>
                  <a:cubicBezTo>
                    <a:pt x="819" y="3749"/>
                    <a:pt x="630" y="3529"/>
                    <a:pt x="441" y="3529"/>
                  </a:cubicBezTo>
                  <a:cubicBezTo>
                    <a:pt x="189" y="3529"/>
                    <a:pt x="0" y="3749"/>
                    <a:pt x="0" y="3970"/>
                  </a:cubicBezTo>
                  <a:cubicBezTo>
                    <a:pt x="0" y="4537"/>
                    <a:pt x="347" y="4947"/>
                    <a:pt x="819" y="5167"/>
                  </a:cubicBezTo>
                  <a:lnTo>
                    <a:pt x="819" y="5419"/>
                  </a:lnTo>
                  <a:cubicBezTo>
                    <a:pt x="819" y="5671"/>
                    <a:pt x="1008" y="5860"/>
                    <a:pt x="1229" y="5860"/>
                  </a:cubicBezTo>
                  <a:cubicBezTo>
                    <a:pt x="1450" y="5860"/>
                    <a:pt x="1639" y="5671"/>
                    <a:pt x="1639" y="5419"/>
                  </a:cubicBezTo>
                  <a:lnTo>
                    <a:pt x="1639" y="5167"/>
                  </a:lnTo>
                  <a:cubicBezTo>
                    <a:pt x="2111" y="5010"/>
                    <a:pt x="2489" y="4537"/>
                    <a:pt x="2489" y="3970"/>
                  </a:cubicBezTo>
                  <a:cubicBezTo>
                    <a:pt x="2489" y="3308"/>
                    <a:pt x="1922" y="2899"/>
                    <a:pt x="1481" y="2584"/>
                  </a:cubicBezTo>
                  <a:cubicBezTo>
                    <a:pt x="1166" y="2363"/>
                    <a:pt x="819" y="2111"/>
                    <a:pt x="819" y="1891"/>
                  </a:cubicBezTo>
                  <a:cubicBezTo>
                    <a:pt x="819" y="1639"/>
                    <a:pt x="977" y="1450"/>
                    <a:pt x="1229" y="1450"/>
                  </a:cubicBezTo>
                  <a:cubicBezTo>
                    <a:pt x="1450" y="1450"/>
                    <a:pt x="1639" y="1639"/>
                    <a:pt x="1639" y="1891"/>
                  </a:cubicBezTo>
                  <a:cubicBezTo>
                    <a:pt x="1639" y="2111"/>
                    <a:pt x="1859" y="2332"/>
                    <a:pt x="2048" y="2332"/>
                  </a:cubicBezTo>
                  <a:cubicBezTo>
                    <a:pt x="2237" y="2332"/>
                    <a:pt x="2489" y="2111"/>
                    <a:pt x="2489" y="1891"/>
                  </a:cubicBezTo>
                  <a:cubicBezTo>
                    <a:pt x="2489" y="1324"/>
                    <a:pt x="2143" y="914"/>
                    <a:pt x="1639" y="693"/>
                  </a:cubicBezTo>
                  <a:lnTo>
                    <a:pt x="1639" y="441"/>
                  </a:lnTo>
                  <a:cubicBezTo>
                    <a:pt x="1639" y="189"/>
                    <a:pt x="1450" y="0"/>
                    <a:pt x="12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63" name="Google Shape;10063;p68"/>
          <p:cNvSpPr/>
          <p:nvPr/>
        </p:nvSpPr>
        <p:spPr>
          <a:xfrm>
            <a:off x="2175712" y="2961302"/>
            <a:ext cx="369016" cy="364563"/>
          </a:xfrm>
          <a:custGeom>
            <a:avLst/>
            <a:gdLst/>
            <a:ahLst/>
            <a:cxnLst/>
            <a:rect l="l" t="t" r="r" b="b"/>
            <a:pathLst>
              <a:path w="12761" h="12607" extrusionOk="0">
                <a:moveTo>
                  <a:pt x="1860" y="2084"/>
                </a:moveTo>
                <a:lnTo>
                  <a:pt x="7373" y="2997"/>
                </a:lnTo>
                <a:lnTo>
                  <a:pt x="5861" y="4509"/>
                </a:lnTo>
                <a:lnTo>
                  <a:pt x="1261" y="2682"/>
                </a:lnTo>
                <a:lnTo>
                  <a:pt x="1860" y="2084"/>
                </a:lnTo>
                <a:close/>
                <a:moveTo>
                  <a:pt x="11229" y="836"/>
                </a:moveTo>
                <a:cubicBezTo>
                  <a:pt x="11412" y="836"/>
                  <a:pt x="11578" y="881"/>
                  <a:pt x="11689" y="981"/>
                </a:cubicBezTo>
                <a:cubicBezTo>
                  <a:pt x="11847" y="1107"/>
                  <a:pt x="11878" y="1359"/>
                  <a:pt x="11847" y="1611"/>
                </a:cubicBezTo>
                <a:cubicBezTo>
                  <a:pt x="11815" y="1894"/>
                  <a:pt x="11658" y="2210"/>
                  <a:pt x="11500" y="2367"/>
                </a:cubicBezTo>
                <a:lnTo>
                  <a:pt x="7405" y="6463"/>
                </a:lnTo>
                <a:lnTo>
                  <a:pt x="5168" y="8700"/>
                </a:lnTo>
                <a:cubicBezTo>
                  <a:pt x="5073" y="8794"/>
                  <a:pt x="5010" y="8952"/>
                  <a:pt x="5042" y="9078"/>
                </a:cubicBezTo>
                <a:lnTo>
                  <a:pt x="5262" y="10306"/>
                </a:lnTo>
                <a:lnTo>
                  <a:pt x="4223" y="11377"/>
                </a:lnTo>
                <a:lnTo>
                  <a:pt x="3782" y="9204"/>
                </a:lnTo>
                <a:cubicBezTo>
                  <a:pt x="3750" y="9046"/>
                  <a:pt x="3624" y="8952"/>
                  <a:pt x="3466" y="8889"/>
                </a:cubicBezTo>
                <a:lnTo>
                  <a:pt x="1293" y="8479"/>
                </a:lnTo>
                <a:lnTo>
                  <a:pt x="2364" y="7408"/>
                </a:lnTo>
                <a:lnTo>
                  <a:pt x="3624" y="7628"/>
                </a:lnTo>
                <a:cubicBezTo>
                  <a:pt x="3659" y="7646"/>
                  <a:pt x="3697" y="7654"/>
                  <a:pt x="3734" y="7654"/>
                </a:cubicBezTo>
                <a:cubicBezTo>
                  <a:pt x="3831" y="7654"/>
                  <a:pt x="3925" y="7602"/>
                  <a:pt x="3971" y="7534"/>
                </a:cubicBezTo>
                <a:lnTo>
                  <a:pt x="6207" y="5266"/>
                </a:lnTo>
                <a:lnTo>
                  <a:pt x="10272" y="1233"/>
                </a:lnTo>
                <a:cubicBezTo>
                  <a:pt x="10496" y="988"/>
                  <a:pt x="10892" y="836"/>
                  <a:pt x="11229" y="836"/>
                </a:cubicBezTo>
                <a:close/>
                <a:moveTo>
                  <a:pt x="9641" y="5360"/>
                </a:moveTo>
                <a:lnTo>
                  <a:pt x="10587" y="10873"/>
                </a:lnTo>
                <a:lnTo>
                  <a:pt x="9988" y="11472"/>
                </a:lnTo>
                <a:lnTo>
                  <a:pt x="8161" y="6872"/>
                </a:lnTo>
                <a:lnTo>
                  <a:pt x="9641" y="5360"/>
                </a:lnTo>
                <a:close/>
                <a:moveTo>
                  <a:pt x="11241" y="1"/>
                </a:moveTo>
                <a:cubicBezTo>
                  <a:pt x="10688" y="1"/>
                  <a:pt x="10104" y="248"/>
                  <a:pt x="9736" y="634"/>
                </a:cubicBezTo>
                <a:lnTo>
                  <a:pt x="8066" y="2304"/>
                </a:lnTo>
                <a:lnTo>
                  <a:pt x="1765" y="1233"/>
                </a:lnTo>
                <a:cubicBezTo>
                  <a:pt x="1742" y="1227"/>
                  <a:pt x="1718" y="1225"/>
                  <a:pt x="1693" y="1225"/>
                </a:cubicBezTo>
                <a:cubicBezTo>
                  <a:pt x="1585" y="1225"/>
                  <a:pt x="1470" y="1276"/>
                  <a:pt x="1419" y="1327"/>
                </a:cubicBezTo>
                <a:lnTo>
                  <a:pt x="221" y="2525"/>
                </a:lnTo>
                <a:cubicBezTo>
                  <a:pt x="158" y="2588"/>
                  <a:pt x="64" y="2745"/>
                  <a:pt x="127" y="2903"/>
                </a:cubicBezTo>
                <a:cubicBezTo>
                  <a:pt x="158" y="3029"/>
                  <a:pt x="221" y="3155"/>
                  <a:pt x="348" y="3218"/>
                </a:cubicBezTo>
                <a:lnTo>
                  <a:pt x="5199" y="5171"/>
                </a:lnTo>
                <a:lnTo>
                  <a:pt x="3561" y="6809"/>
                </a:lnTo>
                <a:lnTo>
                  <a:pt x="2301" y="6589"/>
                </a:lnTo>
                <a:cubicBezTo>
                  <a:pt x="2267" y="6572"/>
                  <a:pt x="2231" y="6564"/>
                  <a:pt x="2195" y="6564"/>
                </a:cubicBezTo>
                <a:cubicBezTo>
                  <a:pt x="2095" y="6564"/>
                  <a:pt x="1992" y="6622"/>
                  <a:pt x="1923" y="6715"/>
                </a:cubicBezTo>
                <a:lnTo>
                  <a:pt x="158" y="8479"/>
                </a:lnTo>
                <a:cubicBezTo>
                  <a:pt x="32" y="8605"/>
                  <a:pt x="1" y="8731"/>
                  <a:pt x="32" y="8857"/>
                </a:cubicBezTo>
                <a:cubicBezTo>
                  <a:pt x="95" y="9015"/>
                  <a:pt x="190" y="9109"/>
                  <a:pt x="348" y="9141"/>
                </a:cubicBezTo>
                <a:lnTo>
                  <a:pt x="2994" y="9645"/>
                </a:lnTo>
                <a:lnTo>
                  <a:pt x="3498" y="12291"/>
                </a:lnTo>
                <a:cubicBezTo>
                  <a:pt x="3561" y="12449"/>
                  <a:pt x="3656" y="12575"/>
                  <a:pt x="3782" y="12606"/>
                </a:cubicBezTo>
                <a:lnTo>
                  <a:pt x="3908" y="12606"/>
                </a:lnTo>
                <a:cubicBezTo>
                  <a:pt x="4034" y="12606"/>
                  <a:pt x="4097" y="12575"/>
                  <a:pt x="4191" y="12480"/>
                </a:cubicBezTo>
                <a:lnTo>
                  <a:pt x="5955" y="10716"/>
                </a:lnTo>
                <a:cubicBezTo>
                  <a:pt x="6018" y="10653"/>
                  <a:pt x="6113" y="10464"/>
                  <a:pt x="6081" y="10369"/>
                </a:cubicBezTo>
                <a:lnTo>
                  <a:pt x="5829" y="9109"/>
                </a:lnTo>
                <a:lnTo>
                  <a:pt x="7499" y="7439"/>
                </a:lnTo>
                <a:lnTo>
                  <a:pt x="9421" y="12291"/>
                </a:lnTo>
                <a:cubicBezTo>
                  <a:pt x="9452" y="12417"/>
                  <a:pt x="9578" y="12543"/>
                  <a:pt x="9736" y="12543"/>
                </a:cubicBezTo>
                <a:lnTo>
                  <a:pt x="9799" y="12543"/>
                </a:lnTo>
                <a:cubicBezTo>
                  <a:pt x="9925" y="12543"/>
                  <a:pt x="9988" y="12480"/>
                  <a:pt x="10083" y="12417"/>
                </a:cubicBezTo>
                <a:lnTo>
                  <a:pt x="11248" y="11220"/>
                </a:lnTo>
                <a:cubicBezTo>
                  <a:pt x="11343" y="11157"/>
                  <a:pt x="11374" y="10999"/>
                  <a:pt x="11374" y="10873"/>
                </a:cubicBezTo>
                <a:lnTo>
                  <a:pt x="10303" y="4572"/>
                </a:lnTo>
                <a:lnTo>
                  <a:pt x="11973" y="2903"/>
                </a:lnTo>
                <a:cubicBezTo>
                  <a:pt x="12288" y="2588"/>
                  <a:pt x="12477" y="2178"/>
                  <a:pt x="12571" y="1705"/>
                </a:cubicBezTo>
                <a:cubicBezTo>
                  <a:pt x="12760" y="1201"/>
                  <a:pt x="12603" y="729"/>
                  <a:pt x="12288" y="414"/>
                </a:cubicBezTo>
                <a:cubicBezTo>
                  <a:pt x="12013" y="126"/>
                  <a:pt x="11635" y="1"/>
                  <a:pt x="11241" y="1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064" name="Google Shape;10064;p68"/>
          <p:cNvGrpSpPr/>
          <p:nvPr/>
        </p:nvGrpSpPr>
        <p:grpSpPr>
          <a:xfrm>
            <a:off x="2183172" y="3399646"/>
            <a:ext cx="366269" cy="359907"/>
            <a:chOff x="-60988625" y="2310475"/>
            <a:chExt cx="316650" cy="31115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0065" name="Google Shape;10065;p68"/>
            <p:cNvSpPr/>
            <p:nvPr/>
          </p:nvSpPr>
          <p:spPr>
            <a:xfrm>
              <a:off x="-60988625" y="2310475"/>
              <a:ext cx="311125" cy="311150"/>
            </a:xfrm>
            <a:custGeom>
              <a:avLst/>
              <a:gdLst/>
              <a:ahLst/>
              <a:cxnLst/>
              <a:rect l="l" t="t" r="r" b="b"/>
              <a:pathLst>
                <a:path w="12445" h="12446" extrusionOk="0">
                  <a:moveTo>
                    <a:pt x="7877" y="883"/>
                  </a:moveTo>
                  <a:cubicBezTo>
                    <a:pt x="8097" y="883"/>
                    <a:pt x="8318" y="1072"/>
                    <a:pt x="8318" y="1324"/>
                  </a:cubicBezTo>
                  <a:lnTo>
                    <a:pt x="8318" y="10398"/>
                  </a:lnTo>
                  <a:cubicBezTo>
                    <a:pt x="8318" y="10870"/>
                    <a:pt x="8444" y="11311"/>
                    <a:pt x="8727" y="11626"/>
                  </a:cubicBezTo>
                  <a:lnTo>
                    <a:pt x="2111" y="11626"/>
                  </a:lnTo>
                  <a:cubicBezTo>
                    <a:pt x="1450" y="11626"/>
                    <a:pt x="851" y="11091"/>
                    <a:pt x="851" y="10398"/>
                  </a:cubicBezTo>
                  <a:lnTo>
                    <a:pt x="851" y="1324"/>
                  </a:lnTo>
                  <a:lnTo>
                    <a:pt x="820" y="1324"/>
                  </a:lnTo>
                  <a:cubicBezTo>
                    <a:pt x="820" y="1072"/>
                    <a:pt x="1009" y="883"/>
                    <a:pt x="1261" y="883"/>
                  </a:cubicBezTo>
                  <a:close/>
                  <a:moveTo>
                    <a:pt x="11500" y="10807"/>
                  </a:moveTo>
                  <a:cubicBezTo>
                    <a:pt x="11342" y="11280"/>
                    <a:pt x="10870" y="11626"/>
                    <a:pt x="10303" y="11626"/>
                  </a:cubicBezTo>
                  <a:cubicBezTo>
                    <a:pt x="9767" y="11626"/>
                    <a:pt x="9326" y="11280"/>
                    <a:pt x="9137" y="10807"/>
                  </a:cubicBezTo>
                  <a:close/>
                  <a:moveTo>
                    <a:pt x="1261" y="1"/>
                  </a:moveTo>
                  <a:cubicBezTo>
                    <a:pt x="568" y="1"/>
                    <a:pt x="32" y="568"/>
                    <a:pt x="32" y="1230"/>
                  </a:cubicBezTo>
                  <a:lnTo>
                    <a:pt x="32" y="10334"/>
                  </a:lnTo>
                  <a:cubicBezTo>
                    <a:pt x="0" y="11563"/>
                    <a:pt x="946" y="12445"/>
                    <a:pt x="2080" y="12445"/>
                  </a:cubicBezTo>
                  <a:lnTo>
                    <a:pt x="10334" y="12445"/>
                  </a:lnTo>
                  <a:cubicBezTo>
                    <a:pt x="11500" y="12445"/>
                    <a:pt x="12445" y="11500"/>
                    <a:pt x="12445" y="10366"/>
                  </a:cubicBezTo>
                  <a:cubicBezTo>
                    <a:pt x="12445" y="10145"/>
                    <a:pt x="12224" y="9925"/>
                    <a:pt x="12004" y="9925"/>
                  </a:cubicBezTo>
                  <a:lnTo>
                    <a:pt x="9074" y="9925"/>
                  </a:lnTo>
                  <a:lnTo>
                    <a:pt x="9074" y="1230"/>
                  </a:lnTo>
                  <a:cubicBezTo>
                    <a:pt x="9074" y="568"/>
                    <a:pt x="8538" y="1"/>
                    <a:pt x="78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6" name="Google Shape;10066;p68"/>
            <p:cNvSpPr/>
            <p:nvPr/>
          </p:nvSpPr>
          <p:spPr>
            <a:xfrm>
              <a:off x="-60947675" y="2353025"/>
              <a:ext cx="145725" cy="20500"/>
            </a:xfrm>
            <a:custGeom>
              <a:avLst/>
              <a:gdLst/>
              <a:ahLst/>
              <a:cxnLst/>
              <a:rect l="l" t="t" r="r" b="b"/>
              <a:pathLst>
                <a:path w="5829" h="820" extrusionOk="0">
                  <a:moveTo>
                    <a:pt x="442" y="0"/>
                  </a:moveTo>
                  <a:cubicBezTo>
                    <a:pt x="190" y="0"/>
                    <a:pt x="1" y="189"/>
                    <a:pt x="1" y="441"/>
                  </a:cubicBezTo>
                  <a:cubicBezTo>
                    <a:pt x="1" y="630"/>
                    <a:pt x="190" y="819"/>
                    <a:pt x="442" y="819"/>
                  </a:cubicBezTo>
                  <a:lnTo>
                    <a:pt x="5388" y="819"/>
                  </a:lnTo>
                  <a:cubicBezTo>
                    <a:pt x="5640" y="819"/>
                    <a:pt x="5829" y="630"/>
                    <a:pt x="5829" y="441"/>
                  </a:cubicBezTo>
                  <a:cubicBezTo>
                    <a:pt x="5829" y="189"/>
                    <a:pt x="5640" y="0"/>
                    <a:pt x="53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7" name="Google Shape;10067;p68"/>
            <p:cNvSpPr/>
            <p:nvPr/>
          </p:nvSpPr>
          <p:spPr>
            <a:xfrm>
              <a:off x="-60947675" y="2415250"/>
              <a:ext cx="145725" cy="20500"/>
            </a:xfrm>
            <a:custGeom>
              <a:avLst/>
              <a:gdLst/>
              <a:ahLst/>
              <a:cxnLst/>
              <a:rect l="l" t="t" r="r" b="b"/>
              <a:pathLst>
                <a:path w="5829" h="820" extrusionOk="0">
                  <a:moveTo>
                    <a:pt x="442" y="0"/>
                  </a:moveTo>
                  <a:cubicBezTo>
                    <a:pt x="190" y="0"/>
                    <a:pt x="1" y="189"/>
                    <a:pt x="1" y="378"/>
                  </a:cubicBezTo>
                  <a:cubicBezTo>
                    <a:pt x="1" y="630"/>
                    <a:pt x="190" y="819"/>
                    <a:pt x="442" y="819"/>
                  </a:cubicBezTo>
                  <a:lnTo>
                    <a:pt x="5388" y="819"/>
                  </a:lnTo>
                  <a:cubicBezTo>
                    <a:pt x="5640" y="819"/>
                    <a:pt x="5829" y="630"/>
                    <a:pt x="5829" y="378"/>
                  </a:cubicBezTo>
                  <a:cubicBezTo>
                    <a:pt x="5829" y="158"/>
                    <a:pt x="5640" y="0"/>
                    <a:pt x="53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8" name="Google Shape;10068;p68"/>
            <p:cNvSpPr/>
            <p:nvPr/>
          </p:nvSpPr>
          <p:spPr>
            <a:xfrm>
              <a:off x="-60947675" y="2475875"/>
              <a:ext cx="145725" cy="22100"/>
            </a:xfrm>
            <a:custGeom>
              <a:avLst/>
              <a:gdLst/>
              <a:ahLst/>
              <a:cxnLst/>
              <a:rect l="l" t="t" r="r" b="b"/>
              <a:pathLst>
                <a:path w="5829" h="884" extrusionOk="0">
                  <a:moveTo>
                    <a:pt x="442" y="1"/>
                  </a:moveTo>
                  <a:cubicBezTo>
                    <a:pt x="190" y="1"/>
                    <a:pt x="1" y="221"/>
                    <a:pt x="1" y="442"/>
                  </a:cubicBezTo>
                  <a:cubicBezTo>
                    <a:pt x="1" y="694"/>
                    <a:pt x="190" y="883"/>
                    <a:pt x="442" y="883"/>
                  </a:cubicBezTo>
                  <a:lnTo>
                    <a:pt x="5388" y="883"/>
                  </a:lnTo>
                  <a:cubicBezTo>
                    <a:pt x="5640" y="883"/>
                    <a:pt x="5829" y="694"/>
                    <a:pt x="5829" y="442"/>
                  </a:cubicBezTo>
                  <a:cubicBezTo>
                    <a:pt x="5829" y="221"/>
                    <a:pt x="5640" y="1"/>
                    <a:pt x="53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9" name="Google Shape;10069;p68"/>
            <p:cNvSpPr/>
            <p:nvPr/>
          </p:nvSpPr>
          <p:spPr>
            <a:xfrm>
              <a:off x="-60947675" y="2538100"/>
              <a:ext cx="145725" cy="22075"/>
            </a:xfrm>
            <a:custGeom>
              <a:avLst/>
              <a:gdLst/>
              <a:ahLst/>
              <a:cxnLst/>
              <a:rect l="l" t="t" r="r" b="b"/>
              <a:pathLst>
                <a:path w="5829" h="883" extrusionOk="0">
                  <a:moveTo>
                    <a:pt x="442" y="1"/>
                  </a:moveTo>
                  <a:cubicBezTo>
                    <a:pt x="190" y="1"/>
                    <a:pt x="1" y="190"/>
                    <a:pt x="1" y="442"/>
                  </a:cubicBezTo>
                  <a:cubicBezTo>
                    <a:pt x="1" y="662"/>
                    <a:pt x="190" y="883"/>
                    <a:pt x="442" y="883"/>
                  </a:cubicBezTo>
                  <a:lnTo>
                    <a:pt x="5388" y="883"/>
                  </a:lnTo>
                  <a:cubicBezTo>
                    <a:pt x="5640" y="883"/>
                    <a:pt x="5829" y="662"/>
                    <a:pt x="5829" y="442"/>
                  </a:cubicBezTo>
                  <a:cubicBezTo>
                    <a:pt x="5829" y="190"/>
                    <a:pt x="5640" y="1"/>
                    <a:pt x="53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0" name="Google Shape;10070;p68"/>
            <p:cNvSpPr/>
            <p:nvPr/>
          </p:nvSpPr>
          <p:spPr>
            <a:xfrm>
              <a:off x="-60740525" y="2312050"/>
              <a:ext cx="68550" cy="233950"/>
            </a:xfrm>
            <a:custGeom>
              <a:avLst/>
              <a:gdLst/>
              <a:ahLst/>
              <a:cxnLst/>
              <a:rect l="l" t="t" r="r" b="b"/>
              <a:pathLst>
                <a:path w="2742" h="9358" extrusionOk="0">
                  <a:moveTo>
                    <a:pt x="1796" y="789"/>
                  </a:moveTo>
                  <a:cubicBezTo>
                    <a:pt x="1891" y="789"/>
                    <a:pt x="1922" y="852"/>
                    <a:pt x="1922" y="946"/>
                  </a:cubicBezTo>
                  <a:lnTo>
                    <a:pt x="1922" y="1639"/>
                  </a:lnTo>
                  <a:lnTo>
                    <a:pt x="820" y="1639"/>
                  </a:lnTo>
                  <a:lnTo>
                    <a:pt x="820" y="946"/>
                  </a:lnTo>
                  <a:cubicBezTo>
                    <a:pt x="820" y="852"/>
                    <a:pt x="883" y="789"/>
                    <a:pt x="977" y="789"/>
                  </a:cubicBezTo>
                  <a:close/>
                  <a:moveTo>
                    <a:pt x="1922" y="2458"/>
                  </a:moveTo>
                  <a:lnTo>
                    <a:pt x="1922" y="6617"/>
                  </a:lnTo>
                  <a:lnTo>
                    <a:pt x="820" y="6617"/>
                  </a:lnTo>
                  <a:lnTo>
                    <a:pt x="820" y="2458"/>
                  </a:lnTo>
                  <a:close/>
                  <a:moveTo>
                    <a:pt x="1639" y="7436"/>
                  </a:moveTo>
                  <a:lnTo>
                    <a:pt x="1355" y="8035"/>
                  </a:lnTo>
                  <a:lnTo>
                    <a:pt x="1040" y="7436"/>
                  </a:lnTo>
                  <a:close/>
                  <a:moveTo>
                    <a:pt x="977" y="1"/>
                  </a:moveTo>
                  <a:cubicBezTo>
                    <a:pt x="410" y="1"/>
                    <a:pt x="1" y="410"/>
                    <a:pt x="1" y="946"/>
                  </a:cubicBezTo>
                  <a:lnTo>
                    <a:pt x="1" y="6995"/>
                  </a:lnTo>
                  <a:cubicBezTo>
                    <a:pt x="1" y="7090"/>
                    <a:pt x="1" y="7121"/>
                    <a:pt x="32" y="7184"/>
                  </a:cubicBezTo>
                  <a:lnTo>
                    <a:pt x="1009" y="9137"/>
                  </a:lnTo>
                  <a:cubicBezTo>
                    <a:pt x="1103" y="9295"/>
                    <a:pt x="1198" y="9358"/>
                    <a:pt x="1355" y="9358"/>
                  </a:cubicBezTo>
                  <a:cubicBezTo>
                    <a:pt x="1513" y="9358"/>
                    <a:pt x="1670" y="9295"/>
                    <a:pt x="1733" y="9137"/>
                  </a:cubicBezTo>
                  <a:lnTo>
                    <a:pt x="2678" y="7184"/>
                  </a:lnTo>
                  <a:cubicBezTo>
                    <a:pt x="2710" y="7153"/>
                    <a:pt x="2710" y="7090"/>
                    <a:pt x="2710" y="6995"/>
                  </a:cubicBezTo>
                  <a:lnTo>
                    <a:pt x="2710" y="946"/>
                  </a:lnTo>
                  <a:cubicBezTo>
                    <a:pt x="2741" y="410"/>
                    <a:pt x="2300" y="1"/>
                    <a:pt x="17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71" name="Google Shape;10071;p68"/>
          <p:cNvGrpSpPr/>
          <p:nvPr/>
        </p:nvGrpSpPr>
        <p:grpSpPr>
          <a:xfrm>
            <a:off x="2183634" y="3837809"/>
            <a:ext cx="365344" cy="368785"/>
            <a:chOff x="-60987050" y="2671400"/>
            <a:chExt cx="315850" cy="31882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0072" name="Google Shape;10072;p68"/>
            <p:cNvSpPr/>
            <p:nvPr/>
          </p:nvSpPr>
          <p:spPr>
            <a:xfrm>
              <a:off x="-60987050" y="2671400"/>
              <a:ext cx="315850" cy="318825"/>
            </a:xfrm>
            <a:custGeom>
              <a:avLst/>
              <a:gdLst/>
              <a:ahLst/>
              <a:cxnLst/>
              <a:rect l="l" t="t" r="r" b="b"/>
              <a:pathLst>
                <a:path w="12634" h="12753" extrusionOk="0">
                  <a:moveTo>
                    <a:pt x="6270" y="844"/>
                  </a:moveTo>
                  <a:lnTo>
                    <a:pt x="11783" y="3175"/>
                  </a:lnTo>
                  <a:lnTo>
                    <a:pt x="11783" y="4152"/>
                  </a:lnTo>
                  <a:lnTo>
                    <a:pt x="757" y="4152"/>
                  </a:lnTo>
                  <a:lnTo>
                    <a:pt x="757" y="3175"/>
                  </a:lnTo>
                  <a:lnTo>
                    <a:pt x="6270" y="844"/>
                  </a:lnTo>
                  <a:close/>
                  <a:moveTo>
                    <a:pt x="2552" y="5002"/>
                  </a:moveTo>
                  <a:lnTo>
                    <a:pt x="2552" y="10232"/>
                  </a:lnTo>
                  <a:lnTo>
                    <a:pt x="1733" y="10232"/>
                  </a:lnTo>
                  <a:lnTo>
                    <a:pt x="1733" y="5002"/>
                  </a:lnTo>
                  <a:close/>
                  <a:moveTo>
                    <a:pt x="5041" y="5002"/>
                  </a:moveTo>
                  <a:lnTo>
                    <a:pt x="5041" y="10232"/>
                  </a:lnTo>
                  <a:lnTo>
                    <a:pt x="3403" y="10232"/>
                  </a:lnTo>
                  <a:lnTo>
                    <a:pt x="3403" y="5002"/>
                  </a:lnTo>
                  <a:close/>
                  <a:moveTo>
                    <a:pt x="6711" y="5002"/>
                  </a:moveTo>
                  <a:lnTo>
                    <a:pt x="6711" y="10232"/>
                  </a:lnTo>
                  <a:lnTo>
                    <a:pt x="5860" y="10232"/>
                  </a:lnTo>
                  <a:lnTo>
                    <a:pt x="5860" y="5002"/>
                  </a:lnTo>
                  <a:close/>
                  <a:moveTo>
                    <a:pt x="9168" y="5002"/>
                  </a:moveTo>
                  <a:lnTo>
                    <a:pt x="9168" y="10232"/>
                  </a:lnTo>
                  <a:lnTo>
                    <a:pt x="7530" y="10232"/>
                  </a:lnTo>
                  <a:lnTo>
                    <a:pt x="7530" y="5002"/>
                  </a:lnTo>
                  <a:close/>
                  <a:moveTo>
                    <a:pt x="10838" y="5002"/>
                  </a:moveTo>
                  <a:lnTo>
                    <a:pt x="10838" y="10232"/>
                  </a:lnTo>
                  <a:lnTo>
                    <a:pt x="10019" y="10232"/>
                  </a:lnTo>
                  <a:lnTo>
                    <a:pt x="10019" y="5002"/>
                  </a:lnTo>
                  <a:close/>
                  <a:moveTo>
                    <a:pt x="11374" y="11020"/>
                  </a:moveTo>
                  <a:cubicBezTo>
                    <a:pt x="11594" y="11051"/>
                    <a:pt x="11783" y="11209"/>
                    <a:pt x="11783" y="11461"/>
                  </a:cubicBezTo>
                  <a:lnTo>
                    <a:pt x="11783" y="11870"/>
                  </a:lnTo>
                  <a:lnTo>
                    <a:pt x="757" y="11870"/>
                  </a:lnTo>
                  <a:lnTo>
                    <a:pt x="757" y="11461"/>
                  </a:lnTo>
                  <a:cubicBezTo>
                    <a:pt x="757" y="11209"/>
                    <a:pt x="946" y="11020"/>
                    <a:pt x="1198" y="11020"/>
                  </a:cubicBezTo>
                  <a:close/>
                  <a:moveTo>
                    <a:pt x="6290" y="1"/>
                  </a:moveTo>
                  <a:cubicBezTo>
                    <a:pt x="6238" y="1"/>
                    <a:pt x="6191" y="9"/>
                    <a:pt x="6144" y="25"/>
                  </a:cubicBezTo>
                  <a:lnTo>
                    <a:pt x="252" y="2514"/>
                  </a:lnTo>
                  <a:cubicBezTo>
                    <a:pt x="95" y="2577"/>
                    <a:pt x="0" y="2703"/>
                    <a:pt x="0" y="2892"/>
                  </a:cubicBezTo>
                  <a:lnTo>
                    <a:pt x="0" y="4561"/>
                  </a:lnTo>
                  <a:cubicBezTo>
                    <a:pt x="0" y="4782"/>
                    <a:pt x="189" y="5002"/>
                    <a:pt x="410" y="5002"/>
                  </a:cubicBezTo>
                  <a:lnTo>
                    <a:pt x="946" y="5002"/>
                  </a:lnTo>
                  <a:lnTo>
                    <a:pt x="946" y="10264"/>
                  </a:lnTo>
                  <a:cubicBezTo>
                    <a:pt x="410" y="10390"/>
                    <a:pt x="0" y="10894"/>
                    <a:pt x="0" y="11492"/>
                  </a:cubicBezTo>
                  <a:lnTo>
                    <a:pt x="0" y="12311"/>
                  </a:lnTo>
                  <a:cubicBezTo>
                    <a:pt x="0" y="12532"/>
                    <a:pt x="189" y="12753"/>
                    <a:pt x="410" y="12753"/>
                  </a:cubicBezTo>
                  <a:lnTo>
                    <a:pt x="12256" y="12753"/>
                  </a:lnTo>
                  <a:cubicBezTo>
                    <a:pt x="12476" y="12753"/>
                    <a:pt x="12634" y="12532"/>
                    <a:pt x="12634" y="12311"/>
                  </a:cubicBezTo>
                  <a:lnTo>
                    <a:pt x="12634" y="11492"/>
                  </a:lnTo>
                  <a:cubicBezTo>
                    <a:pt x="12634" y="10894"/>
                    <a:pt x="12256" y="10390"/>
                    <a:pt x="11689" y="10264"/>
                  </a:cubicBezTo>
                  <a:lnTo>
                    <a:pt x="11689" y="5002"/>
                  </a:lnTo>
                  <a:lnTo>
                    <a:pt x="12256" y="5002"/>
                  </a:lnTo>
                  <a:cubicBezTo>
                    <a:pt x="12476" y="5002"/>
                    <a:pt x="12634" y="4782"/>
                    <a:pt x="12634" y="4561"/>
                  </a:cubicBezTo>
                  <a:lnTo>
                    <a:pt x="12634" y="2892"/>
                  </a:lnTo>
                  <a:cubicBezTo>
                    <a:pt x="12602" y="2734"/>
                    <a:pt x="12539" y="2577"/>
                    <a:pt x="12382" y="2514"/>
                  </a:cubicBezTo>
                  <a:lnTo>
                    <a:pt x="6459" y="25"/>
                  </a:lnTo>
                  <a:cubicBezTo>
                    <a:pt x="6396" y="9"/>
                    <a:pt x="6341" y="1"/>
                    <a:pt x="629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3" name="Google Shape;10073;p68"/>
            <p:cNvSpPr/>
            <p:nvPr/>
          </p:nvSpPr>
          <p:spPr>
            <a:xfrm>
              <a:off x="-60839775" y="2731075"/>
              <a:ext cx="19725" cy="19725"/>
            </a:xfrm>
            <a:custGeom>
              <a:avLst/>
              <a:gdLst/>
              <a:ahLst/>
              <a:cxnLst/>
              <a:rect l="l" t="t" r="r" b="b"/>
              <a:pathLst>
                <a:path w="789" h="789" extrusionOk="0">
                  <a:moveTo>
                    <a:pt x="379" y="0"/>
                  </a:moveTo>
                  <a:cubicBezTo>
                    <a:pt x="158" y="0"/>
                    <a:pt x="1" y="190"/>
                    <a:pt x="1" y="379"/>
                  </a:cubicBezTo>
                  <a:cubicBezTo>
                    <a:pt x="1" y="599"/>
                    <a:pt x="158" y="788"/>
                    <a:pt x="379" y="788"/>
                  </a:cubicBezTo>
                  <a:cubicBezTo>
                    <a:pt x="599" y="788"/>
                    <a:pt x="789" y="599"/>
                    <a:pt x="789" y="379"/>
                  </a:cubicBezTo>
                  <a:cubicBezTo>
                    <a:pt x="789" y="190"/>
                    <a:pt x="599" y="0"/>
                    <a:pt x="3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74" name="Google Shape;10074;p68"/>
          <p:cNvGrpSpPr/>
          <p:nvPr/>
        </p:nvGrpSpPr>
        <p:grpSpPr>
          <a:xfrm>
            <a:off x="3952500" y="3400571"/>
            <a:ext cx="368987" cy="358056"/>
            <a:chOff x="-59481900" y="2290800"/>
            <a:chExt cx="319000" cy="30955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0075" name="Google Shape;10075;p68"/>
            <p:cNvSpPr/>
            <p:nvPr/>
          </p:nvSpPr>
          <p:spPr>
            <a:xfrm>
              <a:off x="-59481900" y="2290800"/>
              <a:ext cx="319000" cy="309550"/>
            </a:xfrm>
            <a:custGeom>
              <a:avLst/>
              <a:gdLst/>
              <a:ahLst/>
              <a:cxnLst/>
              <a:rect l="l" t="t" r="r" b="b"/>
              <a:pathLst>
                <a:path w="12760" h="12382" extrusionOk="0">
                  <a:moveTo>
                    <a:pt x="6427" y="851"/>
                  </a:moveTo>
                  <a:cubicBezTo>
                    <a:pt x="6900" y="851"/>
                    <a:pt x="7247" y="1197"/>
                    <a:pt x="7247" y="1670"/>
                  </a:cubicBezTo>
                  <a:lnTo>
                    <a:pt x="7247" y="4159"/>
                  </a:lnTo>
                  <a:lnTo>
                    <a:pt x="5608" y="4159"/>
                  </a:lnTo>
                  <a:lnTo>
                    <a:pt x="5608" y="1670"/>
                  </a:lnTo>
                  <a:cubicBezTo>
                    <a:pt x="5608" y="1197"/>
                    <a:pt x="5955" y="851"/>
                    <a:pt x="6427" y="851"/>
                  </a:cubicBezTo>
                  <a:close/>
                  <a:moveTo>
                    <a:pt x="11594" y="3308"/>
                  </a:moveTo>
                  <a:cubicBezTo>
                    <a:pt x="11846" y="3308"/>
                    <a:pt x="12004" y="3529"/>
                    <a:pt x="12004" y="3749"/>
                  </a:cubicBezTo>
                  <a:lnTo>
                    <a:pt x="12004" y="11185"/>
                  </a:lnTo>
                  <a:lnTo>
                    <a:pt x="11941" y="11185"/>
                  </a:lnTo>
                  <a:cubicBezTo>
                    <a:pt x="11941" y="11437"/>
                    <a:pt x="11752" y="11594"/>
                    <a:pt x="11563" y="11594"/>
                  </a:cubicBezTo>
                  <a:lnTo>
                    <a:pt x="1355" y="11594"/>
                  </a:lnTo>
                  <a:cubicBezTo>
                    <a:pt x="1103" y="11594"/>
                    <a:pt x="914" y="11405"/>
                    <a:pt x="914" y="11185"/>
                  </a:cubicBezTo>
                  <a:lnTo>
                    <a:pt x="914" y="3749"/>
                  </a:lnTo>
                  <a:cubicBezTo>
                    <a:pt x="914" y="3529"/>
                    <a:pt x="1103" y="3308"/>
                    <a:pt x="1355" y="3308"/>
                  </a:cubicBezTo>
                  <a:lnTo>
                    <a:pt x="4821" y="3308"/>
                  </a:lnTo>
                  <a:lnTo>
                    <a:pt x="4821" y="4568"/>
                  </a:lnTo>
                  <a:cubicBezTo>
                    <a:pt x="4821" y="4821"/>
                    <a:pt x="5010" y="5010"/>
                    <a:pt x="5199" y="5010"/>
                  </a:cubicBezTo>
                  <a:lnTo>
                    <a:pt x="7688" y="5010"/>
                  </a:lnTo>
                  <a:cubicBezTo>
                    <a:pt x="7940" y="5010"/>
                    <a:pt x="8129" y="4821"/>
                    <a:pt x="8129" y="4568"/>
                  </a:cubicBezTo>
                  <a:lnTo>
                    <a:pt x="8129" y="3308"/>
                  </a:lnTo>
                  <a:close/>
                  <a:moveTo>
                    <a:pt x="6396" y="0"/>
                  </a:moveTo>
                  <a:cubicBezTo>
                    <a:pt x="5482" y="0"/>
                    <a:pt x="4726" y="756"/>
                    <a:pt x="4726" y="1670"/>
                  </a:cubicBezTo>
                  <a:lnTo>
                    <a:pt x="4726" y="2489"/>
                  </a:lnTo>
                  <a:lnTo>
                    <a:pt x="1261" y="2489"/>
                  </a:lnTo>
                  <a:cubicBezTo>
                    <a:pt x="599" y="2489"/>
                    <a:pt x="0" y="3056"/>
                    <a:pt x="0" y="3718"/>
                  </a:cubicBezTo>
                  <a:lnTo>
                    <a:pt x="0" y="11153"/>
                  </a:lnTo>
                  <a:cubicBezTo>
                    <a:pt x="0" y="11815"/>
                    <a:pt x="568" y="12382"/>
                    <a:pt x="1261" y="12382"/>
                  </a:cubicBezTo>
                  <a:lnTo>
                    <a:pt x="11468" y="12382"/>
                  </a:lnTo>
                  <a:cubicBezTo>
                    <a:pt x="12130" y="12382"/>
                    <a:pt x="12697" y="11815"/>
                    <a:pt x="12697" y="11153"/>
                  </a:cubicBezTo>
                  <a:lnTo>
                    <a:pt x="12697" y="3749"/>
                  </a:lnTo>
                  <a:cubicBezTo>
                    <a:pt x="12760" y="3025"/>
                    <a:pt x="12193" y="2489"/>
                    <a:pt x="11500" y="2489"/>
                  </a:cubicBezTo>
                  <a:lnTo>
                    <a:pt x="8034" y="2489"/>
                  </a:lnTo>
                  <a:lnTo>
                    <a:pt x="8034" y="1670"/>
                  </a:lnTo>
                  <a:cubicBezTo>
                    <a:pt x="8034" y="756"/>
                    <a:pt x="7310" y="0"/>
                    <a:pt x="63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6" name="Google Shape;10076;p68"/>
            <p:cNvSpPr/>
            <p:nvPr/>
          </p:nvSpPr>
          <p:spPr>
            <a:xfrm>
              <a:off x="-59287350" y="2456200"/>
              <a:ext cx="83500" cy="21275"/>
            </a:xfrm>
            <a:custGeom>
              <a:avLst/>
              <a:gdLst/>
              <a:ahLst/>
              <a:cxnLst/>
              <a:rect l="l" t="t" r="r" b="b"/>
              <a:pathLst>
                <a:path w="3340" h="851" extrusionOk="0">
                  <a:moveTo>
                    <a:pt x="410" y="0"/>
                  </a:moveTo>
                  <a:cubicBezTo>
                    <a:pt x="189" y="0"/>
                    <a:pt x="0" y="221"/>
                    <a:pt x="0" y="441"/>
                  </a:cubicBezTo>
                  <a:cubicBezTo>
                    <a:pt x="0" y="693"/>
                    <a:pt x="189" y="851"/>
                    <a:pt x="410" y="851"/>
                  </a:cubicBezTo>
                  <a:lnTo>
                    <a:pt x="2899" y="851"/>
                  </a:lnTo>
                  <a:cubicBezTo>
                    <a:pt x="3151" y="851"/>
                    <a:pt x="3308" y="630"/>
                    <a:pt x="3308" y="441"/>
                  </a:cubicBezTo>
                  <a:cubicBezTo>
                    <a:pt x="3340" y="221"/>
                    <a:pt x="3151" y="0"/>
                    <a:pt x="28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7" name="Google Shape;10077;p68"/>
            <p:cNvSpPr/>
            <p:nvPr/>
          </p:nvSpPr>
          <p:spPr>
            <a:xfrm>
              <a:off x="-59287350" y="2497950"/>
              <a:ext cx="83500" cy="21275"/>
            </a:xfrm>
            <a:custGeom>
              <a:avLst/>
              <a:gdLst/>
              <a:ahLst/>
              <a:cxnLst/>
              <a:rect l="l" t="t" r="r" b="b"/>
              <a:pathLst>
                <a:path w="3340" h="851" extrusionOk="0">
                  <a:moveTo>
                    <a:pt x="410" y="0"/>
                  </a:moveTo>
                  <a:cubicBezTo>
                    <a:pt x="189" y="0"/>
                    <a:pt x="0" y="189"/>
                    <a:pt x="0" y="441"/>
                  </a:cubicBezTo>
                  <a:cubicBezTo>
                    <a:pt x="0" y="662"/>
                    <a:pt x="189" y="851"/>
                    <a:pt x="410" y="851"/>
                  </a:cubicBezTo>
                  <a:lnTo>
                    <a:pt x="2899" y="851"/>
                  </a:lnTo>
                  <a:cubicBezTo>
                    <a:pt x="3151" y="851"/>
                    <a:pt x="3308" y="662"/>
                    <a:pt x="3308" y="441"/>
                  </a:cubicBezTo>
                  <a:cubicBezTo>
                    <a:pt x="3340" y="189"/>
                    <a:pt x="3151" y="0"/>
                    <a:pt x="28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8" name="Google Shape;10078;p68"/>
            <p:cNvSpPr/>
            <p:nvPr/>
          </p:nvSpPr>
          <p:spPr>
            <a:xfrm>
              <a:off x="-59287350" y="2538900"/>
              <a:ext cx="82700" cy="22075"/>
            </a:xfrm>
            <a:custGeom>
              <a:avLst/>
              <a:gdLst/>
              <a:ahLst/>
              <a:cxnLst/>
              <a:rect l="l" t="t" r="r" b="b"/>
              <a:pathLst>
                <a:path w="3308" h="883" extrusionOk="0">
                  <a:moveTo>
                    <a:pt x="410" y="0"/>
                  </a:moveTo>
                  <a:cubicBezTo>
                    <a:pt x="189" y="0"/>
                    <a:pt x="0" y="221"/>
                    <a:pt x="0" y="441"/>
                  </a:cubicBezTo>
                  <a:cubicBezTo>
                    <a:pt x="0" y="662"/>
                    <a:pt x="189" y="882"/>
                    <a:pt x="410" y="882"/>
                  </a:cubicBezTo>
                  <a:lnTo>
                    <a:pt x="2899" y="882"/>
                  </a:lnTo>
                  <a:cubicBezTo>
                    <a:pt x="3151" y="882"/>
                    <a:pt x="3308" y="662"/>
                    <a:pt x="3308" y="441"/>
                  </a:cubicBezTo>
                  <a:cubicBezTo>
                    <a:pt x="3308" y="221"/>
                    <a:pt x="3151" y="0"/>
                    <a:pt x="28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9" name="Google Shape;10079;p68"/>
            <p:cNvSpPr/>
            <p:nvPr/>
          </p:nvSpPr>
          <p:spPr>
            <a:xfrm>
              <a:off x="-59439375" y="2425425"/>
              <a:ext cx="125250" cy="134750"/>
            </a:xfrm>
            <a:custGeom>
              <a:avLst/>
              <a:gdLst/>
              <a:ahLst/>
              <a:cxnLst/>
              <a:rect l="l" t="t" r="r" b="b"/>
              <a:pathLst>
                <a:path w="5010" h="5390" extrusionOk="0">
                  <a:moveTo>
                    <a:pt x="2518" y="855"/>
                  </a:moveTo>
                  <a:cubicBezTo>
                    <a:pt x="2722" y="855"/>
                    <a:pt x="2928" y="925"/>
                    <a:pt x="3088" y="1074"/>
                  </a:cubicBezTo>
                  <a:cubicBezTo>
                    <a:pt x="3277" y="1294"/>
                    <a:pt x="3340" y="1609"/>
                    <a:pt x="3277" y="1924"/>
                  </a:cubicBezTo>
                  <a:cubicBezTo>
                    <a:pt x="3183" y="2176"/>
                    <a:pt x="2994" y="2428"/>
                    <a:pt x="2710" y="2460"/>
                  </a:cubicBezTo>
                  <a:cubicBezTo>
                    <a:pt x="2626" y="2485"/>
                    <a:pt x="2546" y="2497"/>
                    <a:pt x="2469" y="2497"/>
                  </a:cubicBezTo>
                  <a:cubicBezTo>
                    <a:pt x="2260" y="2497"/>
                    <a:pt x="2076" y="2409"/>
                    <a:pt x="1891" y="2271"/>
                  </a:cubicBezTo>
                  <a:cubicBezTo>
                    <a:pt x="1702" y="2019"/>
                    <a:pt x="1607" y="1704"/>
                    <a:pt x="1702" y="1452"/>
                  </a:cubicBezTo>
                  <a:cubicBezTo>
                    <a:pt x="1802" y="1070"/>
                    <a:pt x="2158" y="855"/>
                    <a:pt x="2518" y="855"/>
                  </a:cubicBezTo>
                  <a:close/>
                  <a:moveTo>
                    <a:pt x="2521" y="3342"/>
                  </a:moveTo>
                  <a:cubicBezTo>
                    <a:pt x="3309" y="3342"/>
                    <a:pt x="3939" y="3846"/>
                    <a:pt x="4159" y="4539"/>
                  </a:cubicBezTo>
                  <a:lnTo>
                    <a:pt x="914" y="4539"/>
                  </a:lnTo>
                  <a:cubicBezTo>
                    <a:pt x="1103" y="3846"/>
                    <a:pt x="1733" y="3342"/>
                    <a:pt x="2521" y="3342"/>
                  </a:cubicBezTo>
                  <a:close/>
                  <a:moveTo>
                    <a:pt x="2473" y="0"/>
                  </a:moveTo>
                  <a:cubicBezTo>
                    <a:pt x="1781" y="0"/>
                    <a:pt x="1110" y="436"/>
                    <a:pt x="914" y="1200"/>
                  </a:cubicBezTo>
                  <a:cubicBezTo>
                    <a:pt x="757" y="1798"/>
                    <a:pt x="914" y="2334"/>
                    <a:pt x="1292" y="2775"/>
                  </a:cubicBezTo>
                  <a:cubicBezTo>
                    <a:pt x="568" y="3216"/>
                    <a:pt x="1" y="4004"/>
                    <a:pt x="1" y="4949"/>
                  </a:cubicBezTo>
                  <a:cubicBezTo>
                    <a:pt x="1" y="5169"/>
                    <a:pt x="190" y="5390"/>
                    <a:pt x="410" y="5390"/>
                  </a:cubicBezTo>
                  <a:lnTo>
                    <a:pt x="4537" y="5390"/>
                  </a:lnTo>
                  <a:cubicBezTo>
                    <a:pt x="4758" y="5390"/>
                    <a:pt x="4978" y="5169"/>
                    <a:pt x="4978" y="4949"/>
                  </a:cubicBezTo>
                  <a:cubicBezTo>
                    <a:pt x="5010" y="4035"/>
                    <a:pt x="4506" y="3216"/>
                    <a:pt x="3718" y="2807"/>
                  </a:cubicBezTo>
                  <a:cubicBezTo>
                    <a:pt x="3907" y="2618"/>
                    <a:pt x="4033" y="2397"/>
                    <a:pt x="4096" y="2113"/>
                  </a:cubicBezTo>
                  <a:cubicBezTo>
                    <a:pt x="4254" y="1515"/>
                    <a:pt x="4096" y="916"/>
                    <a:pt x="3655" y="507"/>
                  </a:cubicBezTo>
                  <a:cubicBezTo>
                    <a:pt x="3322" y="161"/>
                    <a:pt x="2894" y="0"/>
                    <a:pt x="24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0" name="Google Shape;10080;p68"/>
            <p:cNvSpPr/>
            <p:nvPr/>
          </p:nvSpPr>
          <p:spPr>
            <a:xfrm>
              <a:off x="-59327525" y="23254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52" y="1"/>
                  </a:moveTo>
                  <a:cubicBezTo>
                    <a:pt x="95" y="1"/>
                    <a:pt x="0" y="127"/>
                    <a:pt x="0" y="284"/>
                  </a:cubicBezTo>
                  <a:cubicBezTo>
                    <a:pt x="0" y="442"/>
                    <a:pt x="95" y="536"/>
                    <a:pt x="252" y="536"/>
                  </a:cubicBezTo>
                  <a:cubicBezTo>
                    <a:pt x="410" y="536"/>
                    <a:pt x="536" y="442"/>
                    <a:pt x="536" y="284"/>
                  </a:cubicBezTo>
                  <a:cubicBezTo>
                    <a:pt x="536" y="127"/>
                    <a:pt x="410" y="1"/>
                    <a:pt x="2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81" name="Google Shape;10081;p68"/>
          <p:cNvGrpSpPr/>
          <p:nvPr/>
        </p:nvGrpSpPr>
        <p:grpSpPr>
          <a:xfrm>
            <a:off x="1741805" y="1541344"/>
            <a:ext cx="368987" cy="366992"/>
            <a:chOff x="-64401400" y="1914475"/>
            <a:chExt cx="319000" cy="31727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0082" name="Google Shape;10082;p68"/>
            <p:cNvSpPr/>
            <p:nvPr/>
          </p:nvSpPr>
          <p:spPr>
            <a:xfrm>
              <a:off x="-64401400" y="1914475"/>
              <a:ext cx="319000" cy="317275"/>
            </a:xfrm>
            <a:custGeom>
              <a:avLst/>
              <a:gdLst/>
              <a:ahLst/>
              <a:cxnLst/>
              <a:rect l="l" t="t" r="r" b="b"/>
              <a:pathLst>
                <a:path w="12760" h="12691" extrusionOk="0">
                  <a:moveTo>
                    <a:pt x="4726" y="1317"/>
                  </a:moveTo>
                  <a:lnTo>
                    <a:pt x="4726" y="2703"/>
                  </a:lnTo>
                  <a:cubicBezTo>
                    <a:pt x="4663" y="2735"/>
                    <a:pt x="4600" y="2829"/>
                    <a:pt x="4569" y="2861"/>
                  </a:cubicBezTo>
                  <a:lnTo>
                    <a:pt x="4065" y="3554"/>
                  </a:lnTo>
                  <a:cubicBezTo>
                    <a:pt x="3970" y="3176"/>
                    <a:pt x="3907" y="2703"/>
                    <a:pt x="3907" y="2388"/>
                  </a:cubicBezTo>
                  <a:cubicBezTo>
                    <a:pt x="3876" y="1947"/>
                    <a:pt x="3970" y="1632"/>
                    <a:pt x="4222" y="1475"/>
                  </a:cubicBezTo>
                  <a:cubicBezTo>
                    <a:pt x="4348" y="1349"/>
                    <a:pt x="4537" y="1317"/>
                    <a:pt x="4726" y="1317"/>
                  </a:cubicBezTo>
                  <a:close/>
                  <a:moveTo>
                    <a:pt x="7046" y="813"/>
                  </a:moveTo>
                  <a:cubicBezTo>
                    <a:pt x="7507" y="813"/>
                    <a:pt x="7937" y="916"/>
                    <a:pt x="8286" y="1128"/>
                  </a:cubicBezTo>
                  <a:cubicBezTo>
                    <a:pt x="8759" y="1412"/>
                    <a:pt x="8979" y="1821"/>
                    <a:pt x="8948" y="2420"/>
                  </a:cubicBezTo>
                  <a:cubicBezTo>
                    <a:pt x="8948" y="2703"/>
                    <a:pt x="8853" y="3113"/>
                    <a:pt x="8790" y="3554"/>
                  </a:cubicBezTo>
                  <a:lnTo>
                    <a:pt x="8286" y="2861"/>
                  </a:lnTo>
                  <a:cubicBezTo>
                    <a:pt x="8066" y="2609"/>
                    <a:pt x="7814" y="2451"/>
                    <a:pt x="7499" y="2451"/>
                  </a:cubicBezTo>
                  <a:lnTo>
                    <a:pt x="5514" y="2451"/>
                  </a:lnTo>
                  <a:lnTo>
                    <a:pt x="5514" y="1160"/>
                  </a:lnTo>
                  <a:cubicBezTo>
                    <a:pt x="6020" y="931"/>
                    <a:pt x="6551" y="813"/>
                    <a:pt x="7046" y="813"/>
                  </a:cubicBezTo>
                  <a:close/>
                  <a:moveTo>
                    <a:pt x="7530" y="3334"/>
                  </a:moveTo>
                  <a:cubicBezTo>
                    <a:pt x="7562" y="3334"/>
                    <a:pt x="7593" y="3365"/>
                    <a:pt x="7656" y="3365"/>
                  </a:cubicBezTo>
                  <a:lnTo>
                    <a:pt x="8601" y="4657"/>
                  </a:lnTo>
                  <a:cubicBezTo>
                    <a:pt x="8444" y="5917"/>
                    <a:pt x="7688" y="7177"/>
                    <a:pt x="6427" y="7177"/>
                  </a:cubicBezTo>
                  <a:cubicBezTo>
                    <a:pt x="5167" y="7177"/>
                    <a:pt x="4411" y="5980"/>
                    <a:pt x="4254" y="4657"/>
                  </a:cubicBezTo>
                  <a:lnTo>
                    <a:pt x="5199" y="3365"/>
                  </a:lnTo>
                  <a:cubicBezTo>
                    <a:pt x="5230" y="3334"/>
                    <a:pt x="5293" y="3334"/>
                    <a:pt x="5325" y="3334"/>
                  </a:cubicBezTo>
                  <a:close/>
                  <a:moveTo>
                    <a:pt x="5199" y="7681"/>
                  </a:moveTo>
                  <a:cubicBezTo>
                    <a:pt x="5608" y="7902"/>
                    <a:pt x="5986" y="8028"/>
                    <a:pt x="6427" y="8028"/>
                  </a:cubicBezTo>
                  <a:cubicBezTo>
                    <a:pt x="6869" y="8028"/>
                    <a:pt x="7310" y="7902"/>
                    <a:pt x="7688" y="7713"/>
                  </a:cubicBezTo>
                  <a:lnTo>
                    <a:pt x="7688" y="7807"/>
                  </a:lnTo>
                  <a:cubicBezTo>
                    <a:pt x="7688" y="8028"/>
                    <a:pt x="7719" y="8185"/>
                    <a:pt x="7814" y="8343"/>
                  </a:cubicBezTo>
                  <a:lnTo>
                    <a:pt x="6427" y="9634"/>
                  </a:lnTo>
                  <a:lnTo>
                    <a:pt x="5073" y="8280"/>
                  </a:lnTo>
                  <a:cubicBezTo>
                    <a:pt x="5167" y="8122"/>
                    <a:pt x="5199" y="7965"/>
                    <a:pt x="5199" y="7776"/>
                  </a:cubicBezTo>
                  <a:lnTo>
                    <a:pt x="5199" y="7681"/>
                  </a:lnTo>
                  <a:close/>
                  <a:moveTo>
                    <a:pt x="4537" y="8878"/>
                  </a:moveTo>
                  <a:lnTo>
                    <a:pt x="5829" y="10170"/>
                  </a:lnTo>
                  <a:lnTo>
                    <a:pt x="5230" y="10769"/>
                  </a:lnTo>
                  <a:lnTo>
                    <a:pt x="4065" y="9036"/>
                  </a:lnTo>
                  <a:cubicBezTo>
                    <a:pt x="4222" y="9036"/>
                    <a:pt x="4380" y="9004"/>
                    <a:pt x="4537" y="8878"/>
                  </a:cubicBezTo>
                  <a:close/>
                  <a:moveTo>
                    <a:pt x="8318" y="8878"/>
                  </a:moveTo>
                  <a:cubicBezTo>
                    <a:pt x="8475" y="8973"/>
                    <a:pt x="8633" y="9036"/>
                    <a:pt x="8790" y="9036"/>
                  </a:cubicBezTo>
                  <a:lnTo>
                    <a:pt x="7593" y="10769"/>
                  </a:lnTo>
                  <a:lnTo>
                    <a:pt x="7026" y="10170"/>
                  </a:lnTo>
                  <a:lnTo>
                    <a:pt x="8318" y="8878"/>
                  </a:lnTo>
                  <a:close/>
                  <a:moveTo>
                    <a:pt x="10460" y="9067"/>
                  </a:moveTo>
                  <a:cubicBezTo>
                    <a:pt x="11279" y="9067"/>
                    <a:pt x="11941" y="9760"/>
                    <a:pt x="11941" y="10580"/>
                  </a:cubicBezTo>
                  <a:lnTo>
                    <a:pt x="11941" y="11840"/>
                  </a:lnTo>
                  <a:lnTo>
                    <a:pt x="7814" y="11840"/>
                  </a:lnTo>
                  <a:cubicBezTo>
                    <a:pt x="7908" y="11808"/>
                    <a:pt x="8003" y="11745"/>
                    <a:pt x="8034" y="11682"/>
                  </a:cubicBezTo>
                  <a:lnTo>
                    <a:pt x="9798" y="9067"/>
                  </a:lnTo>
                  <a:close/>
                  <a:moveTo>
                    <a:pt x="3088" y="9067"/>
                  </a:moveTo>
                  <a:lnTo>
                    <a:pt x="4852" y="11651"/>
                  </a:lnTo>
                  <a:cubicBezTo>
                    <a:pt x="4915" y="11745"/>
                    <a:pt x="5041" y="11808"/>
                    <a:pt x="5167" y="11840"/>
                  </a:cubicBezTo>
                  <a:lnTo>
                    <a:pt x="5199" y="11840"/>
                  </a:lnTo>
                  <a:cubicBezTo>
                    <a:pt x="5325" y="11840"/>
                    <a:pt x="5419" y="11808"/>
                    <a:pt x="5482" y="11714"/>
                  </a:cubicBezTo>
                  <a:lnTo>
                    <a:pt x="6427" y="10769"/>
                  </a:lnTo>
                  <a:lnTo>
                    <a:pt x="7404" y="11745"/>
                  </a:lnTo>
                  <a:cubicBezTo>
                    <a:pt x="7436" y="11777"/>
                    <a:pt x="7530" y="11840"/>
                    <a:pt x="7593" y="11871"/>
                  </a:cubicBezTo>
                  <a:lnTo>
                    <a:pt x="914" y="11871"/>
                  </a:lnTo>
                  <a:lnTo>
                    <a:pt x="914" y="11840"/>
                  </a:lnTo>
                  <a:lnTo>
                    <a:pt x="914" y="10580"/>
                  </a:lnTo>
                  <a:cubicBezTo>
                    <a:pt x="914" y="9760"/>
                    <a:pt x="1576" y="9067"/>
                    <a:pt x="2395" y="9067"/>
                  </a:cubicBezTo>
                  <a:close/>
                  <a:moveTo>
                    <a:pt x="7043" y="1"/>
                  </a:moveTo>
                  <a:cubicBezTo>
                    <a:pt x="6380" y="1"/>
                    <a:pt x="5673" y="166"/>
                    <a:pt x="5010" y="498"/>
                  </a:cubicBezTo>
                  <a:cubicBezTo>
                    <a:pt x="4898" y="477"/>
                    <a:pt x="4788" y="467"/>
                    <a:pt x="4680" y="467"/>
                  </a:cubicBezTo>
                  <a:cubicBezTo>
                    <a:pt x="4300" y="467"/>
                    <a:pt x="3942" y="592"/>
                    <a:pt x="3624" y="813"/>
                  </a:cubicBezTo>
                  <a:cubicBezTo>
                    <a:pt x="3308" y="1034"/>
                    <a:pt x="2962" y="1506"/>
                    <a:pt x="2962" y="2388"/>
                  </a:cubicBezTo>
                  <a:cubicBezTo>
                    <a:pt x="2962" y="3144"/>
                    <a:pt x="3277" y="4405"/>
                    <a:pt x="3340" y="4625"/>
                  </a:cubicBezTo>
                  <a:cubicBezTo>
                    <a:pt x="3466" y="5570"/>
                    <a:pt x="3781" y="6389"/>
                    <a:pt x="4285" y="6988"/>
                  </a:cubicBezTo>
                  <a:lnTo>
                    <a:pt x="4285" y="7744"/>
                  </a:lnTo>
                  <a:cubicBezTo>
                    <a:pt x="4285" y="8028"/>
                    <a:pt x="4065" y="8248"/>
                    <a:pt x="3781" y="8248"/>
                  </a:cubicBezTo>
                  <a:lnTo>
                    <a:pt x="2332" y="8248"/>
                  </a:lnTo>
                  <a:cubicBezTo>
                    <a:pt x="1072" y="8248"/>
                    <a:pt x="0" y="9288"/>
                    <a:pt x="0" y="10580"/>
                  </a:cubicBezTo>
                  <a:lnTo>
                    <a:pt x="0" y="12281"/>
                  </a:lnTo>
                  <a:cubicBezTo>
                    <a:pt x="0" y="12501"/>
                    <a:pt x="189" y="12690"/>
                    <a:pt x="410" y="12690"/>
                  </a:cubicBezTo>
                  <a:lnTo>
                    <a:pt x="12256" y="12690"/>
                  </a:lnTo>
                  <a:cubicBezTo>
                    <a:pt x="12508" y="12690"/>
                    <a:pt x="12697" y="12501"/>
                    <a:pt x="12697" y="12281"/>
                  </a:cubicBezTo>
                  <a:lnTo>
                    <a:pt x="12697" y="10580"/>
                  </a:lnTo>
                  <a:cubicBezTo>
                    <a:pt x="12760" y="9319"/>
                    <a:pt x="11689" y="8248"/>
                    <a:pt x="10429" y="8248"/>
                  </a:cubicBezTo>
                  <a:lnTo>
                    <a:pt x="8979" y="8248"/>
                  </a:lnTo>
                  <a:cubicBezTo>
                    <a:pt x="8696" y="8248"/>
                    <a:pt x="8475" y="8028"/>
                    <a:pt x="8475" y="7744"/>
                  </a:cubicBezTo>
                  <a:lnTo>
                    <a:pt x="8475" y="6957"/>
                  </a:lnTo>
                  <a:cubicBezTo>
                    <a:pt x="8979" y="6358"/>
                    <a:pt x="9294" y="5539"/>
                    <a:pt x="9389" y="4625"/>
                  </a:cubicBezTo>
                  <a:cubicBezTo>
                    <a:pt x="9546" y="4121"/>
                    <a:pt x="9735" y="3050"/>
                    <a:pt x="9767" y="2420"/>
                  </a:cubicBezTo>
                  <a:cubicBezTo>
                    <a:pt x="9767" y="1538"/>
                    <a:pt x="9420" y="845"/>
                    <a:pt x="8664" y="404"/>
                  </a:cubicBezTo>
                  <a:cubicBezTo>
                    <a:pt x="8202" y="135"/>
                    <a:pt x="7640" y="1"/>
                    <a:pt x="70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3" name="Google Shape;10083;p68"/>
            <p:cNvSpPr/>
            <p:nvPr/>
          </p:nvSpPr>
          <p:spPr>
            <a:xfrm>
              <a:off x="-64172200" y="2175800"/>
              <a:ext cx="48850" cy="22075"/>
            </a:xfrm>
            <a:custGeom>
              <a:avLst/>
              <a:gdLst/>
              <a:ahLst/>
              <a:cxnLst/>
              <a:rect l="l" t="t" r="r" b="b"/>
              <a:pathLst>
                <a:path w="1954" h="883" extrusionOk="0">
                  <a:moveTo>
                    <a:pt x="410" y="1"/>
                  </a:moveTo>
                  <a:cubicBezTo>
                    <a:pt x="158" y="1"/>
                    <a:pt x="0" y="190"/>
                    <a:pt x="0" y="442"/>
                  </a:cubicBezTo>
                  <a:cubicBezTo>
                    <a:pt x="0" y="662"/>
                    <a:pt x="221" y="883"/>
                    <a:pt x="410" y="883"/>
                  </a:cubicBezTo>
                  <a:lnTo>
                    <a:pt x="1513" y="883"/>
                  </a:lnTo>
                  <a:cubicBezTo>
                    <a:pt x="1765" y="883"/>
                    <a:pt x="1891" y="662"/>
                    <a:pt x="1891" y="442"/>
                  </a:cubicBezTo>
                  <a:cubicBezTo>
                    <a:pt x="1954" y="190"/>
                    <a:pt x="1733" y="1"/>
                    <a:pt x="15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4" name="Google Shape;10084;p68"/>
            <p:cNvSpPr/>
            <p:nvPr/>
          </p:nvSpPr>
          <p:spPr>
            <a:xfrm>
              <a:off x="-64212375" y="2210450"/>
              <a:ext cx="5525" cy="25"/>
            </a:xfrm>
            <a:custGeom>
              <a:avLst/>
              <a:gdLst/>
              <a:ahLst/>
              <a:cxnLst/>
              <a:rect l="l" t="t" r="r" b="b"/>
              <a:pathLst>
                <a:path w="221" h="1" extrusionOk="0">
                  <a:moveTo>
                    <a:pt x="1" y="1"/>
                  </a:moveTo>
                  <a:lnTo>
                    <a:pt x="221" y="1"/>
                  </a:lnTo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85" name="Google Shape;10085;p68"/>
          <p:cNvGrpSpPr/>
          <p:nvPr/>
        </p:nvGrpSpPr>
        <p:grpSpPr>
          <a:xfrm>
            <a:off x="1806493" y="2022383"/>
            <a:ext cx="239610" cy="365517"/>
            <a:chOff x="-64343900" y="2282125"/>
            <a:chExt cx="207150" cy="31600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0086" name="Google Shape;10086;p68"/>
            <p:cNvSpPr/>
            <p:nvPr/>
          </p:nvSpPr>
          <p:spPr>
            <a:xfrm>
              <a:off x="-64270650" y="2310475"/>
              <a:ext cx="61450" cy="147325"/>
            </a:xfrm>
            <a:custGeom>
              <a:avLst/>
              <a:gdLst/>
              <a:ahLst/>
              <a:cxnLst/>
              <a:rect l="l" t="t" r="r" b="b"/>
              <a:pathLst>
                <a:path w="2458" h="5893" extrusionOk="0">
                  <a:moveTo>
                    <a:pt x="1229" y="1"/>
                  </a:moveTo>
                  <a:cubicBezTo>
                    <a:pt x="1008" y="1"/>
                    <a:pt x="851" y="221"/>
                    <a:pt x="851" y="442"/>
                  </a:cubicBezTo>
                  <a:lnTo>
                    <a:pt x="851" y="726"/>
                  </a:lnTo>
                  <a:cubicBezTo>
                    <a:pt x="378" y="883"/>
                    <a:pt x="0" y="1356"/>
                    <a:pt x="0" y="1891"/>
                  </a:cubicBezTo>
                  <a:cubicBezTo>
                    <a:pt x="0" y="2584"/>
                    <a:pt x="567" y="2962"/>
                    <a:pt x="1008" y="3277"/>
                  </a:cubicBezTo>
                  <a:cubicBezTo>
                    <a:pt x="1323" y="3529"/>
                    <a:pt x="1670" y="3750"/>
                    <a:pt x="1670" y="4002"/>
                  </a:cubicBezTo>
                  <a:cubicBezTo>
                    <a:pt x="1670" y="4223"/>
                    <a:pt x="1481" y="4412"/>
                    <a:pt x="1229" y="4412"/>
                  </a:cubicBezTo>
                  <a:cubicBezTo>
                    <a:pt x="1008" y="4412"/>
                    <a:pt x="851" y="4223"/>
                    <a:pt x="851" y="4002"/>
                  </a:cubicBezTo>
                  <a:cubicBezTo>
                    <a:pt x="851" y="3750"/>
                    <a:pt x="630" y="3592"/>
                    <a:pt x="441" y="3592"/>
                  </a:cubicBezTo>
                  <a:cubicBezTo>
                    <a:pt x="221" y="3592"/>
                    <a:pt x="0" y="3781"/>
                    <a:pt x="0" y="4002"/>
                  </a:cubicBezTo>
                  <a:cubicBezTo>
                    <a:pt x="0" y="4538"/>
                    <a:pt x="378" y="4979"/>
                    <a:pt x="851" y="5168"/>
                  </a:cubicBezTo>
                  <a:lnTo>
                    <a:pt x="851" y="5451"/>
                  </a:lnTo>
                  <a:cubicBezTo>
                    <a:pt x="851" y="5672"/>
                    <a:pt x="1040" y="5892"/>
                    <a:pt x="1229" y="5892"/>
                  </a:cubicBezTo>
                  <a:cubicBezTo>
                    <a:pt x="1481" y="5829"/>
                    <a:pt x="1639" y="5640"/>
                    <a:pt x="1639" y="5451"/>
                  </a:cubicBezTo>
                  <a:lnTo>
                    <a:pt x="1639" y="5168"/>
                  </a:lnTo>
                  <a:cubicBezTo>
                    <a:pt x="2111" y="5010"/>
                    <a:pt x="2458" y="4538"/>
                    <a:pt x="2458" y="4002"/>
                  </a:cubicBezTo>
                  <a:cubicBezTo>
                    <a:pt x="2458" y="3309"/>
                    <a:pt x="1891" y="2931"/>
                    <a:pt x="1481" y="2616"/>
                  </a:cubicBezTo>
                  <a:cubicBezTo>
                    <a:pt x="1166" y="2364"/>
                    <a:pt x="788" y="2143"/>
                    <a:pt x="788" y="1891"/>
                  </a:cubicBezTo>
                  <a:cubicBezTo>
                    <a:pt x="788" y="1671"/>
                    <a:pt x="1008" y="1513"/>
                    <a:pt x="1197" y="1513"/>
                  </a:cubicBezTo>
                  <a:cubicBezTo>
                    <a:pt x="1418" y="1513"/>
                    <a:pt x="1639" y="1702"/>
                    <a:pt x="1639" y="1891"/>
                  </a:cubicBezTo>
                  <a:cubicBezTo>
                    <a:pt x="1639" y="2143"/>
                    <a:pt x="1828" y="2332"/>
                    <a:pt x="2017" y="2332"/>
                  </a:cubicBezTo>
                  <a:cubicBezTo>
                    <a:pt x="2269" y="2332"/>
                    <a:pt x="2458" y="2143"/>
                    <a:pt x="2458" y="1891"/>
                  </a:cubicBezTo>
                  <a:cubicBezTo>
                    <a:pt x="2458" y="1356"/>
                    <a:pt x="2111" y="915"/>
                    <a:pt x="1639" y="726"/>
                  </a:cubicBezTo>
                  <a:lnTo>
                    <a:pt x="1639" y="442"/>
                  </a:lnTo>
                  <a:cubicBezTo>
                    <a:pt x="1639" y="221"/>
                    <a:pt x="1418" y="1"/>
                    <a:pt x="12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7" name="Google Shape;10087;p68"/>
            <p:cNvSpPr/>
            <p:nvPr/>
          </p:nvSpPr>
          <p:spPr>
            <a:xfrm>
              <a:off x="-64343900" y="2282125"/>
              <a:ext cx="207150" cy="316000"/>
            </a:xfrm>
            <a:custGeom>
              <a:avLst/>
              <a:gdLst/>
              <a:ahLst/>
              <a:cxnLst/>
              <a:rect l="l" t="t" r="r" b="b"/>
              <a:pathLst>
                <a:path w="8286" h="12640" extrusionOk="0">
                  <a:moveTo>
                    <a:pt x="4159" y="788"/>
                  </a:moveTo>
                  <a:cubicBezTo>
                    <a:pt x="5986" y="788"/>
                    <a:pt x="7467" y="2301"/>
                    <a:pt x="7467" y="4096"/>
                  </a:cubicBezTo>
                  <a:cubicBezTo>
                    <a:pt x="7467" y="5924"/>
                    <a:pt x="5986" y="7404"/>
                    <a:pt x="4159" y="7404"/>
                  </a:cubicBezTo>
                  <a:cubicBezTo>
                    <a:pt x="2300" y="7404"/>
                    <a:pt x="851" y="5924"/>
                    <a:pt x="851" y="4096"/>
                  </a:cubicBezTo>
                  <a:cubicBezTo>
                    <a:pt x="851" y="2301"/>
                    <a:pt x="2363" y="788"/>
                    <a:pt x="4159" y="788"/>
                  </a:cubicBezTo>
                  <a:close/>
                  <a:moveTo>
                    <a:pt x="851" y="8917"/>
                  </a:moveTo>
                  <a:cubicBezTo>
                    <a:pt x="1513" y="8980"/>
                    <a:pt x="2206" y="9295"/>
                    <a:pt x="2773" y="9862"/>
                  </a:cubicBezTo>
                  <a:cubicBezTo>
                    <a:pt x="3340" y="10429"/>
                    <a:pt x="3655" y="11122"/>
                    <a:pt x="3718" y="11784"/>
                  </a:cubicBezTo>
                  <a:cubicBezTo>
                    <a:pt x="3056" y="11689"/>
                    <a:pt x="2395" y="11374"/>
                    <a:pt x="1796" y="10838"/>
                  </a:cubicBezTo>
                  <a:cubicBezTo>
                    <a:pt x="1261" y="10271"/>
                    <a:pt x="945" y="9578"/>
                    <a:pt x="851" y="8917"/>
                  </a:cubicBezTo>
                  <a:close/>
                  <a:moveTo>
                    <a:pt x="7467" y="8917"/>
                  </a:moveTo>
                  <a:lnTo>
                    <a:pt x="7467" y="8917"/>
                  </a:lnTo>
                  <a:cubicBezTo>
                    <a:pt x="7404" y="9578"/>
                    <a:pt x="7089" y="10240"/>
                    <a:pt x="6522" y="10838"/>
                  </a:cubicBezTo>
                  <a:cubicBezTo>
                    <a:pt x="5923" y="11374"/>
                    <a:pt x="5262" y="11689"/>
                    <a:pt x="4600" y="11784"/>
                  </a:cubicBezTo>
                  <a:cubicBezTo>
                    <a:pt x="4663" y="11122"/>
                    <a:pt x="4947" y="10429"/>
                    <a:pt x="5545" y="9862"/>
                  </a:cubicBezTo>
                  <a:cubicBezTo>
                    <a:pt x="6081" y="9295"/>
                    <a:pt x="6805" y="8980"/>
                    <a:pt x="7467" y="8917"/>
                  </a:cubicBezTo>
                  <a:close/>
                  <a:moveTo>
                    <a:pt x="4159" y="1"/>
                  </a:moveTo>
                  <a:cubicBezTo>
                    <a:pt x="1891" y="1"/>
                    <a:pt x="32" y="1860"/>
                    <a:pt x="32" y="4128"/>
                  </a:cubicBezTo>
                  <a:cubicBezTo>
                    <a:pt x="32" y="6270"/>
                    <a:pt x="1670" y="8034"/>
                    <a:pt x="3781" y="8223"/>
                  </a:cubicBezTo>
                  <a:lnTo>
                    <a:pt x="3781" y="9736"/>
                  </a:lnTo>
                  <a:cubicBezTo>
                    <a:pt x="3623" y="9578"/>
                    <a:pt x="3497" y="9421"/>
                    <a:pt x="3371" y="9295"/>
                  </a:cubicBezTo>
                  <a:cubicBezTo>
                    <a:pt x="2584" y="8507"/>
                    <a:pt x="1576" y="8066"/>
                    <a:pt x="410" y="8066"/>
                  </a:cubicBezTo>
                  <a:cubicBezTo>
                    <a:pt x="189" y="8066"/>
                    <a:pt x="32" y="8287"/>
                    <a:pt x="32" y="8476"/>
                  </a:cubicBezTo>
                  <a:cubicBezTo>
                    <a:pt x="0" y="9578"/>
                    <a:pt x="410" y="10649"/>
                    <a:pt x="1261" y="11437"/>
                  </a:cubicBezTo>
                  <a:cubicBezTo>
                    <a:pt x="2048" y="12225"/>
                    <a:pt x="3056" y="12634"/>
                    <a:pt x="4096" y="12634"/>
                  </a:cubicBezTo>
                  <a:lnTo>
                    <a:pt x="4159" y="12634"/>
                  </a:lnTo>
                  <a:cubicBezTo>
                    <a:pt x="4225" y="12638"/>
                    <a:pt x="4290" y="12640"/>
                    <a:pt x="4355" y="12640"/>
                  </a:cubicBezTo>
                  <a:cubicBezTo>
                    <a:pt x="5385" y="12640"/>
                    <a:pt x="6348" y="12178"/>
                    <a:pt x="7089" y="11437"/>
                  </a:cubicBezTo>
                  <a:cubicBezTo>
                    <a:pt x="7877" y="10649"/>
                    <a:pt x="8286" y="9610"/>
                    <a:pt x="8286" y="8476"/>
                  </a:cubicBezTo>
                  <a:cubicBezTo>
                    <a:pt x="8286" y="8223"/>
                    <a:pt x="8097" y="8066"/>
                    <a:pt x="7908" y="8066"/>
                  </a:cubicBezTo>
                  <a:cubicBezTo>
                    <a:pt x="7872" y="8065"/>
                    <a:pt x="7837" y="8064"/>
                    <a:pt x="7801" y="8064"/>
                  </a:cubicBezTo>
                  <a:cubicBezTo>
                    <a:pt x="6709" y="8064"/>
                    <a:pt x="5709" y="8532"/>
                    <a:pt x="4947" y="9295"/>
                  </a:cubicBezTo>
                  <a:cubicBezTo>
                    <a:pt x="4821" y="9452"/>
                    <a:pt x="4663" y="9578"/>
                    <a:pt x="4569" y="9736"/>
                  </a:cubicBezTo>
                  <a:lnTo>
                    <a:pt x="4569" y="8223"/>
                  </a:lnTo>
                  <a:cubicBezTo>
                    <a:pt x="6648" y="8034"/>
                    <a:pt x="8286" y="6270"/>
                    <a:pt x="8286" y="4128"/>
                  </a:cubicBezTo>
                  <a:cubicBezTo>
                    <a:pt x="8286" y="1860"/>
                    <a:pt x="6459" y="1"/>
                    <a:pt x="415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88" name="Google Shape;10088;p68"/>
          <p:cNvSpPr/>
          <p:nvPr/>
        </p:nvSpPr>
        <p:spPr>
          <a:xfrm>
            <a:off x="1736288" y="2485633"/>
            <a:ext cx="367165" cy="369913"/>
          </a:xfrm>
          <a:custGeom>
            <a:avLst/>
            <a:gdLst/>
            <a:ahLst/>
            <a:cxnLst/>
            <a:rect l="l" t="t" r="r" b="b"/>
            <a:pathLst>
              <a:path w="12697" h="12792" extrusionOk="0">
                <a:moveTo>
                  <a:pt x="7310" y="3435"/>
                </a:moveTo>
                <a:cubicBezTo>
                  <a:pt x="7404" y="3435"/>
                  <a:pt x="7467" y="3498"/>
                  <a:pt x="7436" y="3624"/>
                </a:cubicBezTo>
                <a:cubicBezTo>
                  <a:pt x="7310" y="3939"/>
                  <a:pt x="7247" y="4223"/>
                  <a:pt x="7215" y="4538"/>
                </a:cubicBezTo>
                <a:lnTo>
                  <a:pt x="5419" y="4538"/>
                </a:lnTo>
                <a:cubicBezTo>
                  <a:pt x="5388" y="4223"/>
                  <a:pt x="5293" y="3908"/>
                  <a:pt x="5199" y="3624"/>
                </a:cubicBezTo>
                <a:cubicBezTo>
                  <a:pt x="5167" y="3498"/>
                  <a:pt x="5230" y="3435"/>
                  <a:pt x="5325" y="3435"/>
                </a:cubicBezTo>
                <a:close/>
                <a:moveTo>
                  <a:pt x="7121" y="5357"/>
                </a:moveTo>
                <a:cubicBezTo>
                  <a:pt x="7089" y="6428"/>
                  <a:pt x="7310" y="7436"/>
                  <a:pt x="7845" y="8381"/>
                </a:cubicBezTo>
                <a:lnTo>
                  <a:pt x="8003" y="8665"/>
                </a:lnTo>
                <a:lnTo>
                  <a:pt x="4726" y="8665"/>
                </a:lnTo>
                <a:lnTo>
                  <a:pt x="4852" y="8381"/>
                </a:lnTo>
                <a:cubicBezTo>
                  <a:pt x="5356" y="7436"/>
                  <a:pt x="5577" y="6396"/>
                  <a:pt x="5545" y="5357"/>
                </a:cubicBezTo>
                <a:close/>
                <a:moveTo>
                  <a:pt x="8381" y="9484"/>
                </a:moveTo>
                <a:cubicBezTo>
                  <a:pt x="8633" y="9484"/>
                  <a:pt x="8790" y="9704"/>
                  <a:pt x="8790" y="9925"/>
                </a:cubicBezTo>
                <a:lnTo>
                  <a:pt x="8790" y="10335"/>
                </a:lnTo>
                <a:lnTo>
                  <a:pt x="3813" y="10335"/>
                </a:lnTo>
                <a:lnTo>
                  <a:pt x="3813" y="9925"/>
                </a:lnTo>
                <a:lnTo>
                  <a:pt x="3844" y="9925"/>
                </a:lnTo>
                <a:cubicBezTo>
                  <a:pt x="3844" y="9704"/>
                  <a:pt x="4065" y="9484"/>
                  <a:pt x="4254" y="9484"/>
                </a:cubicBezTo>
                <a:close/>
                <a:moveTo>
                  <a:pt x="9200" y="11154"/>
                </a:moveTo>
                <a:cubicBezTo>
                  <a:pt x="9452" y="11154"/>
                  <a:pt x="9609" y="11343"/>
                  <a:pt x="9609" y="11595"/>
                </a:cubicBezTo>
                <a:lnTo>
                  <a:pt x="9609" y="12004"/>
                </a:lnTo>
                <a:lnTo>
                  <a:pt x="2993" y="12004"/>
                </a:lnTo>
                <a:lnTo>
                  <a:pt x="2993" y="11595"/>
                </a:lnTo>
                <a:lnTo>
                  <a:pt x="3025" y="11595"/>
                </a:lnTo>
                <a:cubicBezTo>
                  <a:pt x="3025" y="11343"/>
                  <a:pt x="3214" y="11154"/>
                  <a:pt x="3435" y="11154"/>
                </a:cubicBezTo>
                <a:close/>
                <a:moveTo>
                  <a:pt x="6333" y="1"/>
                </a:moveTo>
                <a:cubicBezTo>
                  <a:pt x="6144" y="1"/>
                  <a:pt x="5955" y="190"/>
                  <a:pt x="5955" y="442"/>
                </a:cubicBezTo>
                <a:lnTo>
                  <a:pt x="5955" y="883"/>
                </a:lnTo>
                <a:lnTo>
                  <a:pt x="5514" y="883"/>
                </a:lnTo>
                <a:cubicBezTo>
                  <a:pt x="5262" y="883"/>
                  <a:pt x="5104" y="1072"/>
                  <a:pt x="5104" y="1261"/>
                </a:cubicBezTo>
                <a:cubicBezTo>
                  <a:pt x="5104" y="1513"/>
                  <a:pt x="5325" y="1702"/>
                  <a:pt x="5514" y="1702"/>
                </a:cubicBezTo>
                <a:lnTo>
                  <a:pt x="5955" y="1702"/>
                </a:lnTo>
                <a:lnTo>
                  <a:pt x="5955" y="2521"/>
                </a:lnTo>
                <a:lnTo>
                  <a:pt x="5356" y="2521"/>
                </a:lnTo>
                <a:cubicBezTo>
                  <a:pt x="4695" y="2521"/>
                  <a:pt x="4222" y="3183"/>
                  <a:pt x="4443" y="3813"/>
                </a:cubicBezTo>
                <a:cubicBezTo>
                  <a:pt x="4537" y="4034"/>
                  <a:pt x="4569" y="4254"/>
                  <a:pt x="4632" y="4443"/>
                </a:cubicBezTo>
                <a:lnTo>
                  <a:pt x="4285" y="4443"/>
                </a:lnTo>
                <a:cubicBezTo>
                  <a:pt x="4065" y="4443"/>
                  <a:pt x="3907" y="4664"/>
                  <a:pt x="3907" y="4884"/>
                </a:cubicBezTo>
                <a:cubicBezTo>
                  <a:pt x="3907" y="5136"/>
                  <a:pt x="4096" y="5325"/>
                  <a:pt x="4285" y="5325"/>
                </a:cubicBezTo>
                <a:lnTo>
                  <a:pt x="4726" y="5325"/>
                </a:lnTo>
                <a:cubicBezTo>
                  <a:pt x="4821" y="6901"/>
                  <a:pt x="4191" y="7846"/>
                  <a:pt x="3718" y="8791"/>
                </a:cubicBezTo>
                <a:cubicBezTo>
                  <a:pt x="3308" y="8980"/>
                  <a:pt x="3025" y="9421"/>
                  <a:pt x="3025" y="9893"/>
                </a:cubicBezTo>
                <a:lnTo>
                  <a:pt x="3025" y="10366"/>
                </a:lnTo>
                <a:cubicBezTo>
                  <a:pt x="2552" y="10524"/>
                  <a:pt x="2206" y="10996"/>
                  <a:pt x="2206" y="11532"/>
                </a:cubicBezTo>
                <a:lnTo>
                  <a:pt x="2206" y="11973"/>
                </a:lnTo>
                <a:lnTo>
                  <a:pt x="442" y="11973"/>
                </a:lnTo>
                <a:cubicBezTo>
                  <a:pt x="189" y="11973"/>
                  <a:pt x="0" y="12162"/>
                  <a:pt x="0" y="12382"/>
                </a:cubicBezTo>
                <a:cubicBezTo>
                  <a:pt x="0" y="12603"/>
                  <a:pt x="158" y="12792"/>
                  <a:pt x="379" y="12792"/>
                </a:cubicBezTo>
                <a:lnTo>
                  <a:pt x="12256" y="12792"/>
                </a:lnTo>
                <a:cubicBezTo>
                  <a:pt x="12476" y="12792"/>
                  <a:pt x="12697" y="12603"/>
                  <a:pt x="12697" y="12382"/>
                </a:cubicBezTo>
                <a:cubicBezTo>
                  <a:pt x="12697" y="12130"/>
                  <a:pt x="12476" y="11973"/>
                  <a:pt x="12256" y="11973"/>
                </a:cubicBezTo>
                <a:lnTo>
                  <a:pt x="10460" y="11973"/>
                </a:lnTo>
                <a:lnTo>
                  <a:pt x="10460" y="11532"/>
                </a:lnTo>
                <a:cubicBezTo>
                  <a:pt x="10460" y="10996"/>
                  <a:pt x="10114" y="10555"/>
                  <a:pt x="9641" y="10366"/>
                </a:cubicBezTo>
                <a:lnTo>
                  <a:pt x="9641" y="9893"/>
                </a:lnTo>
                <a:cubicBezTo>
                  <a:pt x="9641" y="9421"/>
                  <a:pt x="9357" y="8980"/>
                  <a:pt x="8979" y="8791"/>
                </a:cubicBezTo>
                <a:cubicBezTo>
                  <a:pt x="8507" y="7877"/>
                  <a:pt x="7877" y="6932"/>
                  <a:pt x="7940" y="5325"/>
                </a:cubicBezTo>
                <a:lnTo>
                  <a:pt x="8381" y="5325"/>
                </a:lnTo>
                <a:cubicBezTo>
                  <a:pt x="8633" y="5325"/>
                  <a:pt x="8790" y="5136"/>
                  <a:pt x="8790" y="4884"/>
                </a:cubicBezTo>
                <a:cubicBezTo>
                  <a:pt x="8790" y="4664"/>
                  <a:pt x="8570" y="4443"/>
                  <a:pt x="8381" y="4443"/>
                </a:cubicBezTo>
                <a:lnTo>
                  <a:pt x="8034" y="4443"/>
                </a:lnTo>
                <a:cubicBezTo>
                  <a:pt x="8066" y="4254"/>
                  <a:pt x="8160" y="4034"/>
                  <a:pt x="8223" y="3813"/>
                </a:cubicBezTo>
                <a:cubicBezTo>
                  <a:pt x="8475" y="3183"/>
                  <a:pt x="8003" y="2521"/>
                  <a:pt x="7310" y="2521"/>
                </a:cubicBezTo>
                <a:lnTo>
                  <a:pt x="6743" y="2521"/>
                </a:lnTo>
                <a:lnTo>
                  <a:pt x="6743" y="1702"/>
                </a:lnTo>
                <a:lnTo>
                  <a:pt x="7184" y="1702"/>
                </a:lnTo>
                <a:cubicBezTo>
                  <a:pt x="7404" y="1702"/>
                  <a:pt x="7562" y="1513"/>
                  <a:pt x="7562" y="1261"/>
                </a:cubicBezTo>
                <a:cubicBezTo>
                  <a:pt x="7562" y="1041"/>
                  <a:pt x="7373" y="883"/>
                  <a:pt x="7184" y="883"/>
                </a:cubicBezTo>
                <a:lnTo>
                  <a:pt x="6743" y="883"/>
                </a:lnTo>
                <a:lnTo>
                  <a:pt x="6743" y="442"/>
                </a:lnTo>
                <a:cubicBezTo>
                  <a:pt x="6743" y="190"/>
                  <a:pt x="6522" y="1"/>
                  <a:pt x="6333" y="1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089" name="Google Shape;10089;p68"/>
          <p:cNvGrpSpPr/>
          <p:nvPr/>
        </p:nvGrpSpPr>
        <p:grpSpPr>
          <a:xfrm>
            <a:off x="3986941" y="1541604"/>
            <a:ext cx="318873" cy="366471"/>
            <a:chOff x="-62496925" y="1931475"/>
            <a:chExt cx="275675" cy="31682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0090" name="Google Shape;10090;p68"/>
            <p:cNvSpPr/>
            <p:nvPr/>
          </p:nvSpPr>
          <p:spPr>
            <a:xfrm>
              <a:off x="-62496925" y="1931475"/>
              <a:ext cx="275675" cy="316825"/>
            </a:xfrm>
            <a:custGeom>
              <a:avLst/>
              <a:gdLst/>
              <a:ahLst/>
              <a:cxnLst/>
              <a:rect l="l" t="t" r="r" b="b"/>
              <a:pathLst>
                <a:path w="11027" h="12673" extrusionOk="0">
                  <a:moveTo>
                    <a:pt x="5514" y="1047"/>
                  </a:moveTo>
                  <a:cubicBezTo>
                    <a:pt x="6238" y="1519"/>
                    <a:pt x="7215" y="1834"/>
                    <a:pt x="8003" y="1834"/>
                  </a:cubicBezTo>
                  <a:cubicBezTo>
                    <a:pt x="8538" y="1834"/>
                    <a:pt x="9294" y="1708"/>
                    <a:pt x="10208" y="1204"/>
                  </a:cubicBezTo>
                  <a:lnTo>
                    <a:pt x="10208" y="5237"/>
                  </a:lnTo>
                  <a:cubicBezTo>
                    <a:pt x="10177" y="8198"/>
                    <a:pt x="8349" y="10845"/>
                    <a:pt x="5514" y="11821"/>
                  </a:cubicBezTo>
                  <a:cubicBezTo>
                    <a:pt x="2710" y="10845"/>
                    <a:pt x="820" y="8198"/>
                    <a:pt x="820" y="5237"/>
                  </a:cubicBezTo>
                  <a:lnTo>
                    <a:pt x="820" y="1204"/>
                  </a:lnTo>
                  <a:cubicBezTo>
                    <a:pt x="1513" y="1582"/>
                    <a:pt x="2269" y="1834"/>
                    <a:pt x="3025" y="1834"/>
                  </a:cubicBezTo>
                  <a:cubicBezTo>
                    <a:pt x="3844" y="1834"/>
                    <a:pt x="4758" y="1551"/>
                    <a:pt x="5514" y="1047"/>
                  </a:cubicBezTo>
                  <a:close/>
                  <a:moveTo>
                    <a:pt x="10654" y="1"/>
                  </a:moveTo>
                  <a:cubicBezTo>
                    <a:pt x="10567" y="1"/>
                    <a:pt x="10476" y="33"/>
                    <a:pt x="10397" y="102"/>
                  </a:cubicBezTo>
                  <a:cubicBezTo>
                    <a:pt x="9389" y="826"/>
                    <a:pt x="8538" y="952"/>
                    <a:pt x="8034" y="952"/>
                  </a:cubicBezTo>
                  <a:cubicBezTo>
                    <a:pt x="7310" y="952"/>
                    <a:pt x="6396" y="637"/>
                    <a:pt x="5766" y="165"/>
                  </a:cubicBezTo>
                  <a:cubicBezTo>
                    <a:pt x="5703" y="102"/>
                    <a:pt x="5616" y="70"/>
                    <a:pt x="5526" y="70"/>
                  </a:cubicBezTo>
                  <a:cubicBezTo>
                    <a:pt x="5435" y="70"/>
                    <a:pt x="5341" y="102"/>
                    <a:pt x="5262" y="165"/>
                  </a:cubicBezTo>
                  <a:cubicBezTo>
                    <a:pt x="4632" y="637"/>
                    <a:pt x="3781" y="952"/>
                    <a:pt x="3025" y="952"/>
                  </a:cubicBezTo>
                  <a:cubicBezTo>
                    <a:pt x="2237" y="952"/>
                    <a:pt x="1450" y="637"/>
                    <a:pt x="662" y="102"/>
                  </a:cubicBezTo>
                  <a:cubicBezTo>
                    <a:pt x="582" y="40"/>
                    <a:pt x="495" y="13"/>
                    <a:pt x="411" y="13"/>
                  </a:cubicBezTo>
                  <a:cubicBezTo>
                    <a:pt x="196" y="13"/>
                    <a:pt x="0" y="190"/>
                    <a:pt x="0" y="417"/>
                  </a:cubicBezTo>
                  <a:lnTo>
                    <a:pt x="0" y="5237"/>
                  </a:lnTo>
                  <a:cubicBezTo>
                    <a:pt x="0" y="8608"/>
                    <a:pt x="2080" y="11601"/>
                    <a:pt x="5388" y="12641"/>
                  </a:cubicBezTo>
                  <a:cubicBezTo>
                    <a:pt x="5419" y="12641"/>
                    <a:pt x="5451" y="12672"/>
                    <a:pt x="5514" y="12672"/>
                  </a:cubicBezTo>
                  <a:cubicBezTo>
                    <a:pt x="5545" y="12672"/>
                    <a:pt x="5577" y="12672"/>
                    <a:pt x="5640" y="12641"/>
                  </a:cubicBezTo>
                  <a:cubicBezTo>
                    <a:pt x="8979" y="11538"/>
                    <a:pt x="11027" y="8513"/>
                    <a:pt x="11027" y="5237"/>
                  </a:cubicBezTo>
                  <a:lnTo>
                    <a:pt x="11027" y="417"/>
                  </a:lnTo>
                  <a:cubicBezTo>
                    <a:pt x="11027" y="157"/>
                    <a:pt x="10848" y="1"/>
                    <a:pt x="106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1" name="Google Shape;10091;p68"/>
            <p:cNvSpPr/>
            <p:nvPr/>
          </p:nvSpPr>
          <p:spPr>
            <a:xfrm>
              <a:off x="-62390600" y="2016700"/>
              <a:ext cx="63025" cy="146525"/>
            </a:xfrm>
            <a:custGeom>
              <a:avLst/>
              <a:gdLst/>
              <a:ahLst/>
              <a:cxnLst/>
              <a:rect l="l" t="t" r="r" b="b"/>
              <a:pathLst>
                <a:path w="2521" h="5861" extrusionOk="0">
                  <a:moveTo>
                    <a:pt x="1261" y="1"/>
                  </a:moveTo>
                  <a:cubicBezTo>
                    <a:pt x="1009" y="1"/>
                    <a:pt x="820" y="190"/>
                    <a:pt x="820" y="410"/>
                  </a:cubicBezTo>
                  <a:lnTo>
                    <a:pt x="820" y="694"/>
                  </a:lnTo>
                  <a:cubicBezTo>
                    <a:pt x="347" y="851"/>
                    <a:pt x="1" y="1324"/>
                    <a:pt x="1" y="1891"/>
                  </a:cubicBezTo>
                  <a:cubicBezTo>
                    <a:pt x="1" y="2553"/>
                    <a:pt x="536" y="2931"/>
                    <a:pt x="977" y="3246"/>
                  </a:cubicBezTo>
                  <a:cubicBezTo>
                    <a:pt x="1292" y="3498"/>
                    <a:pt x="1639" y="3718"/>
                    <a:pt x="1639" y="3970"/>
                  </a:cubicBezTo>
                  <a:cubicBezTo>
                    <a:pt x="1639" y="4191"/>
                    <a:pt x="1450" y="4411"/>
                    <a:pt x="1261" y="4411"/>
                  </a:cubicBezTo>
                  <a:cubicBezTo>
                    <a:pt x="1040" y="4411"/>
                    <a:pt x="820" y="4191"/>
                    <a:pt x="820" y="3970"/>
                  </a:cubicBezTo>
                  <a:cubicBezTo>
                    <a:pt x="820" y="3718"/>
                    <a:pt x="631" y="3561"/>
                    <a:pt x="410" y="3561"/>
                  </a:cubicBezTo>
                  <a:cubicBezTo>
                    <a:pt x="221" y="3561"/>
                    <a:pt x="32" y="3781"/>
                    <a:pt x="32" y="3970"/>
                  </a:cubicBezTo>
                  <a:cubicBezTo>
                    <a:pt x="32" y="4506"/>
                    <a:pt x="379" y="4947"/>
                    <a:pt x="851" y="5136"/>
                  </a:cubicBezTo>
                  <a:lnTo>
                    <a:pt x="851" y="5419"/>
                  </a:lnTo>
                  <a:cubicBezTo>
                    <a:pt x="851" y="5671"/>
                    <a:pt x="1040" y="5861"/>
                    <a:pt x="1292" y="5861"/>
                  </a:cubicBezTo>
                  <a:cubicBezTo>
                    <a:pt x="1513" y="5861"/>
                    <a:pt x="1670" y="5671"/>
                    <a:pt x="1670" y="5419"/>
                  </a:cubicBezTo>
                  <a:lnTo>
                    <a:pt x="1670" y="5136"/>
                  </a:lnTo>
                  <a:cubicBezTo>
                    <a:pt x="2143" y="4978"/>
                    <a:pt x="2521" y="4506"/>
                    <a:pt x="2521" y="3970"/>
                  </a:cubicBezTo>
                  <a:cubicBezTo>
                    <a:pt x="2521" y="3309"/>
                    <a:pt x="1954" y="2899"/>
                    <a:pt x="1513" y="2584"/>
                  </a:cubicBezTo>
                  <a:cubicBezTo>
                    <a:pt x="1198" y="2363"/>
                    <a:pt x="851" y="2111"/>
                    <a:pt x="851" y="1891"/>
                  </a:cubicBezTo>
                  <a:cubicBezTo>
                    <a:pt x="851" y="1670"/>
                    <a:pt x="1040" y="1481"/>
                    <a:pt x="1261" y="1481"/>
                  </a:cubicBezTo>
                  <a:cubicBezTo>
                    <a:pt x="1481" y="1481"/>
                    <a:pt x="1639" y="1670"/>
                    <a:pt x="1639" y="1891"/>
                  </a:cubicBezTo>
                  <a:cubicBezTo>
                    <a:pt x="1639" y="2111"/>
                    <a:pt x="1828" y="2300"/>
                    <a:pt x="2080" y="2300"/>
                  </a:cubicBezTo>
                  <a:cubicBezTo>
                    <a:pt x="2300" y="2300"/>
                    <a:pt x="2458" y="2111"/>
                    <a:pt x="2458" y="1891"/>
                  </a:cubicBezTo>
                  <a:cubicBezTo>
                    <a:pt x="2458" y="1324"/>
                    <a:pt x="2111" y="883"/>
                    <a:pt x="1639" y="694"/>
                  </a:cubicBezTo>
                  <a:lnTo>
                    <a:pt x="1639" y="410"/>
                  </a:lnTo>
                  <a:cubicBezTo>
                    <a:pt x="1639" y="190"/>
                    <a:pt x="1450" y="1"/>
                    <a:pt x="12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92" name="Google Shape;10092;p68"/>
          <p:cNvGrpSpPr/>
          <p:nvPr/>
        </p:nvGrpSpPr>
        <p:grpSpPr>
          <a:xfrm>
            <a:off x="3963691" y="2021429"/>
            <a:ext cx="365373" cy="367426"/>
            <a:chOff x="-62516625" y="2297875"/>
            <a:chExt cx="315875" cy="31765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0093" name="Google Shape;10093;p68"/>
            <p:cNvSpPr/>
            <p:nvPr/>
          </p:nvSpPr>
          <p:spPr>
            <a:xfrm>
              <a:off x="-62516625" y="2297875"/>
              <a:ext cx="315875" cy="317650"/>
            </a:xfrm>
            <a:custGeom>
              <a:avLst/>
              <a:gdLst/>
              <a:ahLst/>
              <a:cxnLst/>
              <a:rect l="l" t="t" r="r" b="b"/>
              <a:pathLst>
                <a:path w="12635" h="12706" extrusionOk="0">
                  <a:moveTo>
                    <a:pt x="4632" y="3309"/>
                  </a:moveTo>
                  <a:cubicBezTo>
                    <a:pt x="5388" y="3309"/>
                    <a:pt x="6018" y="3939"/>
                    <a:pt x="6018" y="4695"/>
                  </a:cubicBezTo>
                  <a:cubicBezTo>
                    <a:pt x="6018" y="4916"/>
                    <a:pt x="5924" y="5168"/>
                    <a:pt x="5829" y="5388"/>
                  </a:cubicBezTo>
                  <a:lnTo>
                    <a:pt x="5357" y="5861"/>
                  </a:lnTo>
                  <a:cubicBezTo>
                    <a:pt x="5136" y="5987"/>
                    <a:pt x="4916" y="6081"/>
                    <a:pt x="4632" y="6081"/>
                  </a:cubicBezTo>
                  <a:cubicBezTo>
                    <a:pt x="3876" y="6081"/>
                    <a:pt x="3246" y="5451"/>
                    <a:pt x="3246" y="4695"/>
                  </a:cubicBezTo>
                  <a:cubicBezTo>
                    <a:pt x="3246" y="3939"/>
                    <a:pt x="3876" y="3309"/>
                    <a:pt x="4632" y="3309"/>
                  </a:cubicBezTo>
                  <a:close/>
                  <a:moveTo>
                    <a:pt x="4632" y="820"/>
                  </a:moveTo>
                  <a:cubicBezTo>
                    <a:pt x="6617" y="820"/>
                    <a:pt x="8287" y="2364"/>
                    <a:pt x="8444" y="4285"/>
                  </a:cubicBezTo>
                  <a:lnTo>
                    <a:pt x="8444" y="4412"/>
                  </a:lnTo>
                  <a:cubicBezTo>
                    <a:pt x="7877" y="4412"/>
                    <a:pt x="7310" y="4538"/>
                    <a:pt x="6806" y="4758"/>
                  </a:cubicBezTo>
                  <a:lnTo>
                    <a:pt x="6806" y="4695"/>
                  </a:lnTo>
                  <a:cubicBezTo>
                    <a:pt x="6806" y="3466"/>
                    <a:pt x="5829" y="2490"/>
                    <a:pt x="4601" y="2490"/>
                  </a:cubicBezTo>
                  <a:cubicBezTo>
                    <a:pt x="3372" y="2490"/>
                    <a:pt x="2395" y="3466"/>
                    <a:pt x="2395" y="4695"/>
                  </a:cubicBezTo>
                  <a:cubicBezTo>
                    <a:pt x="2395" y="5924"/>
                    <a:pt x="3372" y="6900"/>
                    <a:pt x="4601" y="6900"/>
                  </a:cubicBezTo>
                  <a:lnTo>
                    <a:pt x="4664" y="6900"/>
                  </a:lnTo>
                  <a:cubicBezTo>
                    <a:pt x="4443" y="7404"/>
                    <a:pt x="4317" y="7972"/>
                    <a:pt x="4317" y="8539"/>
                  </a:cubicBezTo>
                  <a:cubicBezTo>
                    <a:pt x="4317" y="9421"/>
                    <a:pt x="4601" y="10240"/>
                    <a:pt x="5073" y="10902"/>
                  </a:cubicBezTo>
                  <a:lnTo>
                    <a:pt x="4601" y="11532"/>
                  </a:lnTo>
                  <a:lnTo>
                    <a:pt x="1513" y="7026"/>
                  </a:lnTo>
                  <a:cubicBezTo>
                    <a:pt x="1009" y="6333"/>
                    <a:pt x="725" y="5546"/>
                    <a:pt x="725" y="4695"/>
                  </a:cubicBezTo>
                  <a:cubicBezTo>
                    <a:pt x="788" y="2553"/>
                    <a:pt x="2521" y="820"/>
                    <a:pt x="4632" y="820"/>
                  </a:cubicBezTo>
                  <a:close/>
                  <a:moveTo>
                    <a:pt x="8507" y="5231"/>
                  </a:moveTo>
                  <a:cubicBezTo>
                    <a:pt x="10334" y="5231"/>
                    <a:pt x="11815" y="6743"/>
                    <a:pt x="11815" y="8539"/>
                  </a:cubicBezTo>
                  <a:cubicBezTo>
                    <a:pt x="11815" y="10366"/>
                    <a:pt x="10303" y="11847"/>
                    <a:pt x="8507" y="11847"/>
                  </a:cubicBezTo>
                  <a:cubicBezTo>
                    <a:pt x="6680" y="11847"/>
                    <a:pt x="5199" y="10366"/>
                    <a:pt x="5199" y="8539"/>
                  </a:cubicBezTo>
                  <a:cubicBezTo>
                    <a:pt x="5199" y="6743"/>
                    <a:pt x="6680" y="5231"/>
                    <a:pt x="8507" y="5231"/>
                  </a:cubicBezTo>
                  <a:close/>
                  <a:moveTo>
                    <a:pt x="4664" y="1"/>
                  </a:moveTo>
                  <a:cubicBezTo>
                    <a:pt x="2080" y="1"/>
                    <a:pt x="1" y="2080"/>
                    <a:pt x="1" y="4695"/>
                  </a:cubicBezTo>
                  <a:cubicBezTo>
                    <a:pt x="1" y="5703"/>
                    <a:pt x="316" y="6711"/>
                    <a:pt x="946" y="7499"/>
                  </a:cubicBezTo>
                  <a:lnTo>
                    <a:pt x="4317" y="12540"/>
                  </a:lnTo>
                  <a:cubicBezTo>
                    <a:pt x="4396" y="12650"/>
                    <a:pt x="4522" y="12705"/>
                    <a:pt x="4648" y="12705"/>
                  </a:cubicBezTo>
                  <a:cubicBezTo>
                    <a:pt x="4774" y="12705"/>
                    <a:pt x="4900" y="12650"/>
                    <a:pt x="4979" y="12540"/>
                  </a:cubicBezTo>
                  <a:lnTo>
                    <a:pt x="5672" y="11532"/>
                  </a:lnTo>
                  <a:cubicBezTo>
                    <a:pt x="6396" y="12256"/>
                    <a:pt x="7404" y="12697"/>
                    <a:pt x="8507" y="12697"/>
                  </a:cubicBezTo>
                  <a:cubicBezTo>
                    <a:pt x="10776" y="12697"/>
                    <a:pt x="12634" y="10838"/>
                    <a:pt x="12634" y="8539"/>
                  </a:cubicBezTo>
                  <a:cubicBezTo>
                    <a:pt x="12634" y="6554"/>
                    <a:pt x="11217" y="4884"/>
                    <a:pt x="9326" y="4506"/>
                  </a:cubicBezTo>
                  <a:lnTo>
                    <a:pt x="9326" y="4222"/>
                  </a:lnTo>
                  <a:cubicBezTo>
                    <a:pt x="9074" y="1891"/>
                    <a:pt x="7121" y="1"/>
                    <a:pt x="46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4" name="Google Shape;10094;p68"/>
            <p:cNvSpPr/>
            <p:nvPr/>
          </p:nvSpPr>
          <p:spPr>
            <a:xfrm>
              <a:off x="-62335475" y="2438075"/>
              <a:ext cx="62250" cy="145750"/>
            </a:xfrm>
            <a:custGeom>
              <a:avLst/>
              <a:gdLst/>
              <a:ahLst/>
              <a:cxnLst/>
              <a:rect l="l" t="t" r="r" b="b"/>
              <a:pathLst>
                <a:path w="2490" h="5830" extrusionOk="0">
                  <a:moveTo>
                    <a:pt x="1261" y="1"/>
                  </a:moveTo>
                  <a:cubicBezTo>
                    <a:pt x="1009" y="1"/>
                    <a:pt x="820" y="190"/>
                    <a:pt x="820" y="410"/>
                  </a:cubicBezTo>
                  <a:lnTo>
                    <a:pt x="820" y="694"/>
                  </a:lnTo>
                  <a:cubicBezTo>
                    <a:pt x="348" y="851"/>
                    <a:pt x="1" y="1324"/>
                    <a:pt x="1" y="1891"/>
                  </a:cubicBezTo>
                  <a:cubicBezTo>
                    <a:pt x="1" y="2553"/>
                    <a:pt x="537" y="2931"/>
                    <a:pt x="978" y="3246"/>
                  </a:cubicBezTo>
                  <a:cubicBezTo>
                    <a:pt x="1293" y="3498"/>
                    <a:pt x="1639" y="3718"/>
                    <a:pt x="1639" y="3970"/>
                  </a:cubicBezTo>
                  <a:cubicBezTo>
                    <a:pt x="1671" y="4191"/>
                    <a:pt x="1482" y="4411"/>
                    <a:pt x="1261" y="4411"/>
                  </a:cubicBezTo>
                  <a:cubicBezTo>
                    <a:pt x="1009" y="4411"/>
                    <a:pt x="820" y="4191"/>
                    <a:pt x="820" y="3970"/>
                  </a:cubicBezTo>
                  <a:cubicBezTo>
                    <a:pt x="820" y="3718"/>
                    <a:pt x="631" y="3529"/>
                    <a:pt x="411" y="3529"/>
                  </a:cubicBezTo>
                  <a:cubicBezTo>
                    <a:pt x="190" y="3529"/>
                    <a:pt x="1" y="3718"/>
                    <a:pt x="1" y="3970"/>
                  </a:cubicBezTo>
                  <a:cubicBezTo>
                    <a:pt x="1" y="4506"/>
                    <a:pt x="348" y="4947"/>
                    <a:pt x="820" y="5136"/>
                  </a:cubicBezTo>
                  <a:lnTo>
                    <a:pt x="820" y="5420"/>
                  </a:lnTo>
                  <a:cubicBezTo>
                    <a:pt x="820" y="5672"/>
                    <a:pt x="1009" y="5829"/>
                    <a:pt x="1261" y="5829"/>
                  </a:cubicBezTo>
                  <a:cubicBezTo>
                    <a:pt x="1482" y="5829"/>
                    <a:pt x="1639" y="5609"/>
                    <a:pt x="1639" y="5420"/>
                  </a:cubicBezTo>
                  <a:lnTo>
                    <a:pt x="1639" y="5136"/>
                  </a:lnTo>
                  <a:cubicBezTo>
                    <a:pt x="2112" y="4978"/>
                    <a:pt x="2458" y="4506"/>
                    <a:pt x="2458" y="3970"/>
                  </a:cubicBezTo>
                  <a:cubicBezTo>
                    <a:pt x="2458" y="3309"/>
                    <a:pt x="1923" y="2899"/>
                    <a:pt x="1482" y="2584"/>
                  </a:cubicBezTo>
                  <a:cubicBezTo>
                    <a:pt x="1167" y="2364"/>
                    <a:pt x="820" y="2112"/>
                    <a:pt x="820" y="1891"/>
                  </a:cubicBezTo>
                  <a:cubicBezTo>
                    <a:pt x="820" y="1639"/>
                    <a:pt x="1009" y="1450"/>
                    <a:pt x="1261" y="1450"/>
                  </a:cubicBezTo>
                  <a:cubicBezTo>
                    <a:pt x="1482" y="1450"/>
                    <a:pt x="1639" y="1639"/>
                    <a:pt x="1639" y="1891"/>
                  </a:cubicBezTo>
                  <a:cubicBezTo>
                    <a:pt x="1639" y="2112"/>
                    <a:pt x="1860" y="2301"/>
                    <a:pt x="2049" y="2301"/>
                  </a:cubicBezTo>
                  <a:cubicBezTo>
                    <a:pt x="2269" y="2301"/>
                    <a:pt x="2490" y="2112"/>
                    <a:pt x="2490" y="1891"/>
                  </a:cubicBezTo>
                  <a:cubicBezTo>
                    <a:pt x="2490" y="1324"/>
                    <a:pt x="2112" y="883"/>
                    <a:pt x="1639" y="694"/>
                  </a:cubicBezTo>
                  <a:lnTo>
                    <a:pt x="1639" y="410"/>
                  </a:lnTo>
                  <a:cubicBezTo>
                    <a:pt x="1639" y="190"/>
                    <a:pt x="1450" y="1"/>
                    <a:pt x="12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95" name="Google Shape;10095;p68"/>
          <p:cNvGrpSpPr/>
          <p:nvPr/>
        </p:nvGrpSpPr>
        <p:grpSpPr>
          <a:xfrm>
            <a:off x="3962332" y="2503388"/>
            <a:ext cx="368091" cy="334402"/>
            <a:chOff x="-62518200" y="2692475"/>
            <a:chExt cx="318225" cy="28910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0096" name="Google Shape;10096;p68"/>
            <p:cNvSpPr/>
            <p:nvPr/>
          </p:nvSpPr>
          <p:spPr>
            <a:xfrm>
              <a:off x="-62518200" y="2692475"/>
              <a:ext cx="318225" cy="289100"/>
            </a:xfrm>
            <a:custGeom>
              <a:avLst/>
              <a:gdLst/>
              <a:ahLst/>
              <a:cxnLst/>
              <a:rect l="l" t="t" r="r" b="b"/>
              <a:pathLst>
                <a:path w="12729" h="11564" extrusionOk="0">
                  <a:moveTo>
                    <a:pt x="3750" y="851"/>
                  </a:moveTo>
                  <a:cubicBezTo>
                    <a:pt x="5420" y="851"/>
                    <a:pt x="6617" y="1513"/>
                    <a:pt x="6617" y="2112"/>
                  </a:cubicBezTo>
                  <a:cubicBezTo>
                    <a:pt x="6617" y="2679"/>
                    <a:pt x="5420" y="3309"/>
                    <a:pt x="3750" y="3309"/>
                  </a:cubicBezTo>
                  <a:cubicBezTo>
                    <a:pt x="2206" y="3309"/>
                    <a:pt x="851" y="2679"/>
                    <a:pt x="851" y="2112"/>
                  </a:cubicBezTo>
                  <a:cubicBezTo>
                    <a:pt x="851" y="1481"/>
                    <a:pt x="2112" y="851"/>
                    <a:pt x="3750" y="851"/>
                  </a:cubicBezTo>
                  <a:close/>
                  <a:moveTo>
                    <a:pt x="6617" y="3403"/>
                  </a:moveTo>
                  <a:lnTo>
                    <a:pt x="6617" y="3781"/>
                  </a:lnTo>
                  <a:cubicBezTo>
                    <a:pt x="5829" y="4222"/>
                    <a:pt x="5199" y="4884"/>
                    <a:pt x="4821" y="5672"/>
                  </a:cubicBezTo>
                  <a:cubicBezTo>
                    <a:pt x="4475" y="5766"/>
                    <a:pt x="4096" y="5766"/>
                    <a:pt x="3750" y="5766"/>
                  </a:cubicBezTo>
                  <a:cubicBezTo>
                    <a:pt x="2206" y="5766"/>
                    <a:pt x="851" y="5136"/>
                    <a:pt x="851" y="4506"/>
                  </a:cubicBezTo>
                  <a:lnTo>
                    <a:pt x="851" y="3403"/>
                  </a:lnTo>
                  <a:cubicBezTo>
                    <a:pt x="1639" y="3939"/>
                    <a:pt x="2742" y="4159"/>
                    <a:pt x="3750" y="4159"/>
                  </a:cubicBezTo>
                  <a:cubicBezTo>
                    <a:pt x="4727" y="4159"/>
                    <a:pt x="5829" y="3939"/>
                    <a:pt x="6617" y="3403"/>
                  </a:cubicBezTo>
                  <a:close/>
                  <a:moveTo>
                    <a:pt x="883" y="5913"/>
                  </a:moveTo>
                  <a:cubicBezTo>
                    <a:pt x="1396" y="6254"/>
                    <a:pt x="2361" y="6617"/>
                    <a:pt x="3750" y="6617"/>
                  </a:cubicBezTo>
                  <a:cubicBezTo>
                    <a:pt x="4033" y="6617"/>
                    <a:pt x="4254" y="6617"/>
                    <a:pt x="4538" y="6585"/>
                  </a:cubicBezTo>
                  <a:lnTo>
                    <a:pt x="4538" y="6585"/>
                  </a:lnTo>
                  <a:cubicBezTo>
                    <a:pt x="4475" y="6869"/>
                    <a:pt x="4475" y="7184"/>
                    <a:pt x="4475" y="7467"/>
                  </a:cubicBezTo>
                  <a:cubicBezTo>
                    <a:pt x="4475" y="7719"/>
                    <a:pt x="4506" y="7971"/>
                    <a:pt x="4538" y="8255"/>
                  </a:cubicBezTo>
                  <a:cubicBezTo>
                    <a:pt x="4317" y="8287"/>
                    <a:pt x="4033" y="8287"/>
                    <a:pt x="3781" y="8287"/>
                  </a:cubicBezTo>
                  <a:cubicBezTo>
                    <a:pt x="2269" y="8287"/>
                    <a:pt x="883" y="7656"/>
                    <a:pt x="883" y="7026"/>
                  </a:cubicBezTo>
                  <a:lnTo>
                    <a:pt x="883" y="5913"/>
                  </a:lnTo>
                  <a:close/>
                  <a:moveTo>
                    <a:pt x="851" y="8350"/>
                  </a:moveTo>
                  <a:cubicBezTo>
                    <a:pt x="1639" y="8917"/>
                    <a:pt x="2773" y="9106"/>
                    <a:pt x="3750" y="9106"/>
                  </a:cubicBezTo>
                  <a:cubicBezTo>
                    <a:pt x="4096" y="9106"/>
                    <a:pt x="4412" y="9074"/>
                    <a:pt x="4727" y="9043"/>
                  </a:cubicBezTo>
                  <a:cubicBezTo>
                    <a:pt x="4979" y="9547"/>
                    <a:pt x="5294" y="10019"/>
                    <a:pt x="5672" y="10397"/>
                  </a:cubicBezTo>
                  <a:cubicBezTo>
                    <a:pt x="5136" y="10649"/>
                    <a:pt x="4475" y="10775"/>
                    <a:pt x="3750" y="10775"/>
                  </a:cubicBezTo>
                  <a:cubicBezTo>
                    <a:pt x="2112" y="10775"/>
                    <a:pt x="851" y="10082"/>
                    <a:pt x="851" y="9547"/>
                  </a:cubicBezTo>
                  <a:lnTo>
                    <a:pt x="851" y="8350"/>
                  </a:lnTo>
                  <a:close/>
                  <a:moveTo>
                    <a:pt x="8570" y="4159"/>
                  </a:moveTo>
                  <a:cubicBezTo>
                    <a:pt x="10366" y="4159"/>
                    <a:pt x="11878" y="5640"/>
                    <a:pt x="11878" y="7467"/>
                  </a:cubicBezTo>
                  <a:cubicBezTo>
                    <a:pt x="11878" y="9263"/>
                    <a:pt x="10366" y="10775"/>
                    <a:pt x="8570" y="10775"/>
                  </a:cubicBezTo>
                  <a:cubicBezTo>
                    <a:pt x="6743" y="10775"/>
                    <a:pt x="5262" y="9263"/>
                    <a:pt x="5262" y="7467"/>
                  </a:cubicBezTo>
                  <a:cubicBezTo>
                    <a:pt x="5262" y="5609"/>
                    <a:pt x="6743" y="4159"/>
                    <a:pt x="8570" y="4159"/>
                  </a:cubicBezTo>
                  <a:close/>
                  <a:moveTo>
                    <a:pt x="3781" y="1"/>
                  </a:moveTo>
                  <a:cubicBezTo>
                    <a:pt x="1797" y="1"/>
                    <a:pt x="64" y="851"/>
                    <a:pt x="64" y="2112"/>
                  </a:cubicBezTo>
                  <a:lnTo>
                    <a:pt x="64" y="9547"/>
                  </a:lnTo>
                  <a:cubicBezTo>
                    <a:pt x="1" y="10082"/>
                    <a:pt x="442" y="10649"/>
                    <a:pt x="1230" y="11027"/>
                  </a:cubicBezTo>
                  <a:cubicBezTo>
                    <a:pt x="1891" y="11405"/>
                    <a:pt x="2805" y="11563"/>
                    <a:pt x="3750" y="11563"/>
                  </a:cubicBezTo>
                  <a:cubicBezTo>
                    <a:pt x="4790" y="11563"/>
                    <a:pt x="5735" y="11311"/>
                    <a:pt x="6428" y="10964"/>
                  </a:cubicBezTo>
                  <a:cubicBezTo>
                    <a:pt x="7058" y="11342"/>
                    <a:pt x="7814" y="11563"/>
                    <a:pt x="8602" y="11563"/>
                  </a:cubicBezTo>
                  <a:cubicBezTo>
                    <a:pt x="10870" y="11563"/>
                    <a:pt x="12729" y="9704"/>
                    <a:pt x="12729" y="7404"/>
                  </a:cubicBezTo>
                  <a:cubicBezTo>
                    <a:pt x="12729" y="5136"/>
                    <a:pt x="10870" y="3277"/>
                    <a:pt x="8602" y="3277"/>
                  </a:cubicBezTo>
                  <a:cubicBezTo>
                    <a:pt x="8192" y="3277"/>
                    <a:pt x="7846" y="3309"/>
                    <a:pt x="7499" y="3435"/>
                  </a:cubicBezTo>
                  <a:lnTo>
                    <a:pt x="7499" y="2049"/>
                  </a:lnTo>
                  <a:cubicBezTo>
                    <a:pt x="7499" y="1481"/>
                    <a:pt x="7058" y="914"/>
                    <a:pt x="6302" y="536"/>
                  </a:cubicBezTo>
                  <a:cubicBezTo>
                    <a:pt x="5640" y="158"/>
                    <a:pt x="4727" y="1"/>
                    <a:pt x="37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7" name="Google Shape;10097;p68"/>
            <p:cNvSpPr/>
            <p:nvPr/>
          </p:nvSpPr>
          <p:spPr>
            <a:xfrm>
              <a:off x="-62335475" y="2804325"/>
              <a:ext cx="62250" cy="146525"/>
            </a:xfrm>
            <a:custGeom>
              <a:avLst/>
              <a:gdLst/>
              <a:ahLst/>
              <a:cxnLst/>
              <a:rect l="l" t="t" r="r" b="b"/>
              <a:pathLst>
                <a:path w="2490" h="5861" extrusionOk="0">
                  <a:moveTo>
                    <a:pt x="1261" y="0"/>
                  </a:moveTo>
                  <a:cubicBezTo>
                    <a:pt x="1009" y="0"/>
                    <a:pt x="820" y="189"/>
                    <a:pt x="820" y="410"/>
                  </a:cubicBezTo>
                  <a:lnTo>
                    <a:pt x="820" y="694"/>
                  </a:lnTo>
                  <a:cubicBezTo>
                    <a:pt x="348" y="851"/>
                    <a:pt x="1" y="1324"/>
                    <a:pt x="1" y="1891"/>
                  </a:cubicBezTo>
                  <a:cubicBezTo>
                    <a:pt x="1" y="2552"/>
                    <a:pt x="537" y="2930"/>
                    <a:pt x="978" y="3245"/>
                  </a:cubicBezTo>
                  <a:cubicBezTo>
                    <a:pt x="1293" y="3497"/>
                    <a:pt x="1639" y="3718"/>
                    <a:pt x="1639" y="3970"/>
                  </a:cubicBezTo>
                  <a:cubicBezTo>
                    <a:pt x="1671" y="4254"/>
                    <a:pt x="1482" y="4411"/>
                    <a:pt x="1261" y="4411"/>
                  </a:cubicBezTo>
                  <a:cubicBezTo>
                    <a:pt x="1009" y="4411"/>
                    <a:pt x="820" y="4191"/>
                    <a:pt x="820" y="3970"/>
                  </a:cubicBezTo>
                  <a:cubicBezTo>
                    <a:pt x="820" y="3718"/>
                    <a:pt x="631" y="3529"/>
                    <a:pt x="411" y="3529"/>
                  </a:cubicBezTo>
                  <a:cubicBezTo>
                    <a:pt x="190" y="3529"/>
                    <a:pt x="1" y="3718"/>
                    <a:pt x="1" y="3970"/>
                  </a:cubicBezTo>
                  <a:cubicBezTo>
                    <a:pt x="1" y="4506"/>
                    <a:pt x="348" y="4947"/>
                    <a:pt x="820" y="5136"/>
                  </a:cubicBezTo>
                  <a:lnTo>
                    <a:pt x="820" y="5419"/>
                  </a:lnTo>
                  <a:cubicBezTo>
                    <a:pt x="820" y="5671"/>
                    <a:pt x="1009" y="5860"/>
                    <a:pt x="1261" y="5860"/>
                  </a:cubicBezTo>
                  <a:cubicBezTo>
                    <a:pt x="1482" y="5860"/>
                    <a:pt x="1639" y="5671"/>
                    <a:pt x="1639" y="5419"/>
                  </a:cubicBezTo>
                  <a:lnTo>
                    <a:pt x="1639" y="5136"/>
                  </a:lnTo>
                  <a:cubicBezTo>
                    <a:pt x="2112" y="4978"/>
                    <a:pt x="2458" y="4506"/>
                    <a:pt x="2458" y="3970"/>
                  </a:cubicBezTo>
                  <a:cubicBezTo>
                    <a:pt x="2458" y="3308"/>
                    <a:pt x="1923" y="2899"/>
                    <a:pt x="1482" y="2584"/>
                  </a:cubicBezTo>
                  <a:cubicBezTo>
                    <a:pt x="1167" y="2363"/>
                    <a:pt x="820" y="2111"/>
                    <a:pt x="820" y="1891"/>
                  </a:cubicBezTo>
                  <a:cubicBezTo>
                    <a:pt x="820" y="1639"/>
                    <a:pt x="1009" y="1450"/>
                    <a:pt x="1261" y="1450"/>
                  </a:cubicBezTo>
                  <a:cubicBezTo>
                    <a:pt x="1482" y="1450"/>
                    <a:pt x="1639" y="1639"/>
                    <a:pt x="1639" y="1891"/>
                  </a:cubicBezTo>
                  <a:cubicBezTo>
                    <a:pt x="1639" y="2111"/>
                    <a:pt x="1860" y="2300"/>
                    <a:pt x="2049" y="2300"/>
                  </a:cubicBezTo>
                  <a:cubicBezTo>
                    <a:pt x="2269" y="2300"/>
                    <a:pt x="2490" y="2111"/>
                    <a:pt x="2490" y="1891"/>
                  </a:cubicBezTo>
                  <a:cubicBezTo>
                    <a:pt x="2490" y="1324"/>
                    <a:pt x="2112" y="883"/>
                    <a:pt x="1639" y="694"/>
                  </a:cubicBezTo>
                  <a:lnTo>
                    <a:pt x="1639" y="410"/>
                  </a:lnTo>
                  <a:cubicBezTo>
                    <a:pt x="1639" y="189"/>
                    <a:pt x="1450" y="0"/>
                    <a:pt x="12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98" name="Google Shape;10098;p68"/>
          <p:cNvGrpSpPr/>
          <p:nvPr/>
        </p:nvGrpSpPr>
        <p:grpSpPr>
          <a:xfrm>
            <a:off x="2648986" y="2960912"/>
            <a:ext cx="309793" cy="365344"/>
            <a:chOff x="-60597975" y="1939525"/>
            <a:chExt cx="267825" cy="31585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0099" name="Google Shape;10099;p68"/>
            <p:cNvSpPr/>
            <p:nvPr/>
          </p:nvSpPr>
          <p:spPr>
            <a:xfrm>
              <a:off x="-60597975" y="1939525"/>
              <a:ext cx="267825" cy="315850"/>
            </a:xfrm>
            <a:custGeom>
              <a:avLst/>
              <a:gdLst/>
              <a:ahLst/>
              <a:cxnLst/>
              <a:rect l="l" t="t" r="r" b="b"/>
              <a:pathLst>
                <a:path w="10713" h="12634" extrusionOk="0">
                  <a:moveTo>
                    <a:pt x="7436" y="788"/>
                  </a:moveTo>
                  <a:lnTo>
                    <a:pt x="7436" y="1859"/>
                  </a:lnTo>
                  <a:cubicBezTo>
                    <a:pt x="7310" y="1733"/>
                    <a:pt x="7247" y="1607"/>
                    <a:pt x="6995" y="1607"/>
                  </a:cubicBezTo>
                  <a:cubicBezTo>
                    <a:pt x="6806" y="1607"/>
                    <a:pt x="6743" y="1733"/>
                    <a:pt x="6617" y="1859"/>
                  </a:cubicBezTo>
                  <a:lnTo>
                    <a:pt x="6617" y="788"/>
                  </a:lnTo>
                  <a:close/>
                  <a:moveTo>
                    <a:pt x="9515" y="788"/>
                  </a:moveTo>
                  <a:cubicBezTo>
                    <a:pt x="9767" y="788"/>
                    <a:pt x="9925" y="977"/>
                    <a:pt x="9925" y="1197"/>
                  </a:cubicBezTo>
                  <a:lnTo>
                    <a:pt x="9925" y="4222"/>
                  </a:lnTo>
                  <a:lnTo>
                    <a:pt x="2490" y="4222"/>
                  </a:lnTo>
                  <a:lnTo>
                    <a:pt x="2490" y="788"/>
                  </a:lnTo>
                  <a:lnTo>
                    <a:pt x="5798" y="788"/>
                  </a:lnTo>
                  <a:lnTo>
                    <a:pt x="5798" y="2867"/>
                  </a:lnTo>
                  <a:cubicBezTo>
                    <a:pt x="5798" y="3119"/>
                    <a:pt x="5980" y="3287"/>
                    <a:pt x="6185" y="3287"/>
                  </a:cubicBezTo>
                  <a:cubicBezTo>
                    <a:pt x="6288" y="3287"/>
                    <a:pt x="6396" y="3245"/>
                    <a:pt x="6491" y="3151"/>
                  </a:cubicBezTo>
                  <a:lnTo>
                    <a:pt x="7058" y="2615"/>
                  </a:lnTo>
                  <a:lnTo>
                    <a:pt x="7594" y="3151"/>
                  </a:lnTo>
                  <a:cubicBezTo>
                    <a:pt x="7688" y="3245"/>
                    <a:pt x="7800" y="3287"/>
                    <a:pt x="7907" y="3287"/>
                  </a:cubicBezTo>
                  <a:cubicBezTo>
                    <a:pt x="8122" y="3287"/>
                    <a:pt x="8318" y="3119"/>
                    <a:pt x="8318" y="2867"/>
                  </a:cubicBezTo>
                  <a:lnTo>
                    <a:pt x="8318" y="788"/>
                  </a:lnTo>
                  <a:close/>
                  <a:moveTo>
                    <a:pt x="9925" y="5041"/>
                  </a:moveTo>
                  <a:lnTo>
                    <a:pt x="9925" y="8349"/>
                  </a:lnTo>
                  <a:lnTo>
                    <a:pt x="2490" y="8349"/>
                  </a:lnTo>
                  <a:lnTo>
                    <a:pt x="2490" y="5041"/>
                  </a:lnTo>
                  <a:close/>
                  <a:moveTo>
                    <a:pt x="9925" y="9168"/>
                  </a:moveTo>
                  <a:lnTo>
                    <a:pt x="9925" y="11373"/>
                  </a:lnTo>
                  <a:cubicBezTo>
                    <a:pt x="9925" y="11625"/>
                    <a:pt x="9736" y="11783"/>
                    <a:pt x="9515" y="11783"/>
                  </a:cubicBezTo>
                  <a:lnTo>
                    <a:pt x="2490" y="11783"/>
                  </a:lnTo>
                  <a:lnTo>
                    <a:pt x="2490" y="9168"/>
                  </a:lnTo>
                  <a:close/>
                  <a:moveTo>
                    <a:pt x="1639" y="788"/>
                  </a:moveTo>
                  <a:lnTo>
                    <a:pt x="1639" y="11814"/>
                  </a:lnTo>
                  <a:lnTo>
                    <a:pt x="820" y="11814"/>
                  </a:lnTo>
                  <a:lnTo>
                    <a:pt x="820" y="788"/>
                  </a:lnTo>
                  <a:close/>
                  <a:moveTo>
                    <a:pt x="379" y="0"/>
                  </a:moveTo>
                  <a:cubicBezTo>
                    <a:pt x="158" y="0"/>
                    <a:pt x="1" y="189"/>
                    <a:pt x="1" y="410"/>
                  </a:cubicBezTo>
                  <a:lnTo>
                    <a:pt x="1" y="12256"/>
                  </a:lnTo>
                  <a:cubicBezTo>
                    <a:pt x="1" y="12445"/>
                    <a:pt x="190" y="12634"/>
                    <a:pt x="379" y="12634"/>
                  </a:cubicBezTo>
                  <a:lnTo>
                    <a:pt x="9484" y="12634"/>
                  </a:lnTo>
                  <a:cubicBezTo>
                    <a:pt x="10146" y="12634"/>
                    <a:pt x="10713" y="12098"/>
                    <a:pt x="10713" y="11436"/>
                  </a:cubicBezTo>
                  <a:lnTo>
                    <a:pt x="10713" y="1229"/>
                  </a:lnTo>
                  <a:cubicBezTo>
                    <a:pt x="10713" y="567"/>
                    <a:pt x="10177" y="0"/>
                    <a:pt x="94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0" name="Google Shape;10100;p68"/>
            <p:cNvSpPr/>
            <p:nvPr/>
          </p:nvSpPr>
          <p:spPr>
            <a:xfrm>
              <a:off x="-60494775" y="2097050"/>
              <a:ext cx="103175" cy="20500"/>
            </a:xfrm>
            <a:custGeom>
              <a:avLst/>
              <a:gdLst/>
              <a:ahLst/>
              <a:cxnLst/>
              <a:rect l="l" t="t" r="r" b="b"/>
              <a:pathLst>
                <a:path w="4127" h="820" extrusionOk="0">
                  <a:moveTo>
                    <a:pt x="410" y="0"/>
                  </a:moveTo>
                  <a:cubicBezTo>
                    <a:pt x="158" y="0"/>
                    <a:pt x="0" y="189"/>
                    <a:pt x="0" y="410"/>
                  </a:cubicBezTo>
                  <a:cubicBezTo>
                    <a:pt x="0" y="630"/>
                    <a:pt x="189" y="819"/>
                    <a:pt x="410" y="819"/>
                  </a:cubicBezTo>
                  <a:lnTo>
                    <a:pt x="3718" y="819"/>
                  </a:lnTo>
                  <a:cubicBezTo>
                    <a:pt x="3938" y="819"/>
                    <a:pt x="4127" y="630"/>
                    <a:pt x="4127" y="410"/>
                  </a:cubicBezTo>
                  <a:cubicBezTo>
                    <a:pt x="4127" y="158"/>
                    <a:pt x="3938" y="0"/>
                    <a:pt x="37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01" name="Google Shape;10101;p68"/>
          <p:cNvGrpSpPr/>
          <p:nvPr/>
        </p:nvGrpSpPr>
        <p:grpSpPr>
          <a:xfrm>
            <a:off x="2619389" y="3395337"/>
            <a:ext cx="368987" cy="368525"/>
            <a:chOff x="-60620800" y="2304600"/>
            <a:chExt cx="319000" cy="31860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0102" name="Google Shape;10102;p68"/>
            <p:cNvSpPr/>
            <p:nvPr/>
          </p:nvSpPr>
          <p:spPr>
            <a:xfrm>
              <a:off x="-60620800" y="2304600"/>
              <a:ext cx="319000" cy="318600"/>
            </a:xfrm>
            <a:custGeom>
              <a:avLst/>
              <a:gdLst/>
              <a:ahLst/>
              <a:cxnLst/>
              <a:rect l="l" t="t" r="r" b="b"/>
              <a:pathLst>
                <a:path w="12760" h="12744" extrusionOk="0">
                  <a:moveTo>
                    <a:pt x="10939" y="845"/>
                  </a:moveTo>
                  <a:cubicBezTo>
                    <a:pt x="10969" y="845"/>
                    <a:pt x="11001" y="853"/>
                    <a:pt x="11027" y="866"/>
                  </a:cubicBezTo>
                  <a:lnTo>
                    <a:pt x="11752" y="1276"/>
                  </a:lnTo>
                  <a:cubicBezTo>
                    <a:pt x="11783" y="1339"/>
                    <a:pt x="11815" y="1433"/>
                    <a:pt x="11783" y="1465"/>
                  </a:cubicBezTo>
                  <a:lnTo>
                    <a:pt x="11437" y="2063"/>
                  </a:lnTo>
                  <a:lnTo>
                    <a:pt x="10491" y="1496"/>
                  </a:lnTo>
                  <a:lnTo>
                    <a:pt x="10838" y="898"/>
                  </a:lnTo>
                  <a:cubicBezTo>
                    <a:pt x="10856" y="861"/>
                    <a:pt x="10897" y="845"/>
                    <a:pt x="10939" y="845"/>
                  </a:cubicBezTo>
                  <a:close/>
                  <a:moveTo>
                    <a:pt x="10050" y="2252"/>
                  </a:moveTo>
                  <a:lnTo>
                    <a:pt x="10995" y="2819"/>
                  </a:lnTo>
                  <a:lnTo>
                    <a:pt x="8916" y="6379"/>
                  </a:lnTo>
                  <a:lnTo>
                    <a:pt x="7971" y="5844"/>
                  </a:lnTo>
                  <a:lnTo>
                    <a:pt x="10050" y="2252"/>
                  </a:lnTo>
                  <a:close/>
                  <a:moveTo>
                    <a:pt x="7813" y="6663"/>
                  </a:moveTo>
                  <a:lnTo>
                    <a:pt x="8318" y="6978"/>
                  </a:lnTo>
                  <a:lnTo>
                    <a:pt x="7782" y="7324"/>
                  </a:lnTo>
                  <a:lnTo>
                    <a:pt x="7813" y="6663"/>
                  </a:lnTo>
                  <a:close/>
                  <a:moveTo>
                    <a:pt x="11342" y="5245"/>
                  </a:moveTo>
                  <a:cubicBezTo>
                    <a:pt x="11594" y="5245"/>
                    <a:pt x="11752" y="5434"/>
                    <a:pt x="11752" y="5686"/>
                  </a:cubicBezTo>
                  <a:lnTo>
                    <a:pt x="11752" y="11483"/>
                  </a:lnTo>
                  <a:cubicBezTo>
                    <a:pt x="11752" y="11704"/>
                    <a:pt x="11531" y="11893"/>
                    <a:pt x="11342" y="11893"/>
                  </a:cubicBezTo>
                  <a:lnTo>
                    <a:pt x="1197" y="11893"/>
                  </a:lnTo>
                  <a:cubicBezTo>
                    <a:pt x="945" y="11893"/>
                    <a:pt x="788" y="11704"/>
                    <a:pt x="788" y="11483"/>
                  </a:cubicBezTo>
                  <a:lnTo>
                    <a:pt x="788" y="5686"/>
                  </a:lnTo>
                  <a:cubicBezTo>
                    <a:pt x="788" y="5434"/>
                    <a:pt x="977" y="5245"/>
                    <a:pt x="1197" y="5245"/>
                  </a:cubicBezTo>
                  <a:lnTo>
                    <a:pt x="7372" y="5245"/>
                  </a:lnTo>
                  <a:lnTo>
                    <a:pt x="7057" y="5749"/>
                  </a:lnTo>
                  <a:cubicBezTo>
                    <a:pt x="7026" y="5812"/>
                    <a:pt x="7026" y="5875"/>
                    <a:pt x="7026" y="5970"/>
                  </a:cubicBezTo>
                  <a:lnTo>
                    <a:pt x="6900" y="7734"/>
                  </a:lnTo>
                  <a:lnTo>
                    <a:pt x="5545" y="7734"/>
                  </a:lnTo>
                  <a:cubicBezTo>
                    <a:pt x="5325" y="7734"/>
                    <a:pt x="5167" y="7923"/>
                    <a:pt x="5167" y="8175"/>
                  </a:cubicBezTo>
                  <a:cubicBezTo>
                    <a:pt x="5167" y="8396"/>
                    <a:pt x="5356" y="8585"/>
                    <a:pt x="5545" y="8585"/>
                  </a:cubicBezTo>
                  <a:lnTo>
                    <a:pt x="10523" y="8585"/>
                  </a:lnTo>
                  <a:cubicBezTo>
                    <a:pt x="10743" y="8585"/>
                    <a:pt x="10964" y="8396"/>
                    <a:pt x="10964" y="8175"/>
                  </a:cubicBezTo>
                  <a:cubicBezTo>
                    <a:pt x="10964" y="7923"/>
                    <a:pt x="10743" y="7734"/>
                    <a:pt x="10523" y="7734"/>
                  </a:cubicBezTo>
                  <a:lnTo>
                    <a:pt x="8633" y="7734"/>
                  </a:lnTo>
                  <a:lnTo>
                    <a:pt x="9294" y="7293"/>
                  </a:lnTo>
                  <a:cubicBezTo>
                    <a:pt x="9326" y="7261"/>
                    <a:pt x="9420" y="7230"/>
                    <a:pt x="9420" y="7135"/>
                  </a:cubicBezTo>
                  <a:lnTo>
                    <a:pt x="10523" y="5245"/>
                  </a:lnTo>
                  <a:close/>
                  <a:moveTo>
                    <a:pt x="10933" y="0"/>
                  </a:moveTo>
                  <a:cubicBezTo>
                    <a:pt x="10599" y="0"/>
                    <a:pt x="10280" y="175"/>
                    <a:pt x="10113" y="488"/>
                  </a:cubicBezTo>
                  <a:lnTo>
                    <a:pt x="9578" y="1433"/>
                  </a:lnTo>
                  <a:lnTo>
                    <a:pt x="7877" y="4395"/>
                  </a:lnTo>
                  <a:lnTo>
                    <a:pt x="1229" y="4395"/>
                  </a:lnTo>
                  <a:cubicBezTo>
                    <a:pt x="567" y="4395"/>
                    <a:pt x="0" y="4930"/>
                    <a:pt x="0" y="5592"/>
                  </a:cubicBezTo>
                  <a:lnTo>
                    <a:pt x="0" y="11483"/>
                  </a:lnTo>
                  <a:cubicBezTo>
                    <a:pt x="0" y="12145"/>
                    <a:pt x="567" y="12743"/>
                    <a:pt x="1229" y="12743"/>
                  </a:cubicBezTo>
                  <a:lnTo>
                    <a:pt x="11374" y="12743"/>
                  </a:lnTo>
                  <a:cubicBezTo>
                    <a:pt x="12067" y="12743"/>
                    <a:pt x="12602" y="12176"/>
                    <a:pt x="12602" y="11483"/>
                  </a:cubicBezTo>
                  <a:lnTo>
                    <a:pt x="12602" y="5686"/>
                  </a:lnTo>
                  <a:cubicBezTo>
                    <a:pt x="12602" y="5025"/>
                    <a:pt x="12067" y="4458"/>
                    <a:pt x="11374" y="4458"/>
                  </a:cubicBezTo>
                  <a:lnTo>
                    <a:pt x="11027" y="4458"/>
                  </a:lnTo>
                  <a:lnTo>
                    <a:pt x="12508" y="1937"/>
                  </a:lnTo>
                  <a:cubicBezTo>
                    <a:pt x="12760" y="1433"/>
                    <a:pt x="12602" y="835"/>
                    <a:pt x="12130" y="551"/>
                  </a:cubicBezTo>
                  <a:lnTo>
                    <a:pt x="11437" y="141"/>
                  </a:lnTo>
                  <a:cubicBezTo>
                    <a:pt x="11277" y="46"/>
                    <a:pt x="11103" y="0"/>
                    <a:pt x="109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3" name="Google Shape;10103;p68"/>
            <p:cNvSpPr/>
            <p:nvPr/>
          </p:nvSpPr>
          <p:spPr>
            <a:xfrm>
              <a:off x="-60491625" y="2560150"/>
              <a:ext cx="144925" cy="20525"/>
            </a:xfrm>
            <a:custGeom>
              <a:avLst/>
              <a:gdLst/>
              <a:ahLst/>
              <a:cxnLst/>
              <a:rect l="l" t="t" r="r" b="b"/>
              <a:pathLst>
                <a:path w="5797" h="821" extrusionOk="0">
                  <a:moveTo>
                    <a:pt x="378" y="1"/>
                  </a:moveTo>
                  <a:cubicBezTo>
                    <a:pt x="158" y="1"/>
                    <a:pt x="0" y="190"/>
                    <a:pt x="0" y="411"/>
                  </a:cubicBezTo>
                  <a:cubicBezTo>
                    <a:pt x="0" y="663"/>
                    <a:pt x="189" y="820"/>
                    <a:pt x="378" y="820"/>
                  </a:cubicBezTo>
                  <a:lnTo>
                    <a:pt x="5356" y="820"/>
                  </a:lnTo>
                  <a:cubicBezTo>
                    <a:pt x="5576" y="820"/>
                    <a:pt x="5797" y="631"/>
                    <a:pt x="5797" y="411"/>
                  </a:cubicBezTo>
                  <a:cubicBezTo>
                    <a:pt x="5797" y="190"/>
                    <a:pt x="5576" y="1"/>
                    <a:pt x="53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4" name="Google Shape;10104;p68"/>
            <p:cNvSpPr/>
            <p:nvPr/>
          </p:nvSpPr>
          <p:spPr>
            <a:xfrm>
              <a:off x="-60573550" y="2445950"/>
              <a:ext cx="62250" cy="146525"/>
            </a:xfrm>
            <a:custGeom>
              <a:avLst/>
              <a:gdLst/>
              <a:ahLst/>
              <a:cxnLst/>
              <a:rect l="l" t="t" r="r" b="b"/>
              <a:pathLst>
                <a:path w="2490" h="5861" extrusionOk="0">
                  <a:moveTo>
                    <a:pt x="1229" y="1"/>
                  </a:moveTo>
                  <a:cubicBezTo>
                    <a:pt x="977" y="1"/>
                    <a:pt x="820" y="190"/>
                    <a:pt x="820" y="410"/>
                  </a:cubicBezTo>
                  <a:lnTo>
                    <a:pt x="820" y="694"/>
                  </a:lnTo>
                  <a:cubicBezTo>
                    <a:pt x="347" y="851"/>
                    <a:pt x="1" y="1324"/>
                    <a:pt x="1" y="1891"/>
                  </a:cubicBezTo>
                  <a:cubicBezTo>
                    <a:pt x="1" y="2553"/>
                    <a:pt x="568" y="2931"/>
                    <a:pt x="977" y="3246"/>
                  </a:cubicBezTo>
                  <a:cubicBezTo>
                    <a:pt x="1292" y="3498"/>
                    <a:pt x="1670" y="3718"/>
                    <a:pt x="1670" y="3970"/>
                  </a:cubicBezTo>
                  <a:cubicBezTo>
                    <a:pt x="1670" y="4191"/>
                    <a:pt x="1450" y="4348"/>
                    <a:pt x="1229" y="4348"/>
                  </a:cubicBezTo>
                  <a:cubicBezTo>
                    <a:pt x="977" y="4348"/>
                    <a:pt x="820" y="4159"/>
                    <a:pt x="820" y="3970"/>
                  </a:cubicBezTo>
                  <a:cubicBezTo>
                    <a:pt x="820" y="3718"/>
                    <a:pt x="631" y="3529"/>
                    <a:pt x="442" y="3529"/>
                  </a:cubicBezTo>
                  <a:cubicBezTo>
                    <a:pt x="190" y="3529"/>
                    <a:pt x="1" y="3718"/>
                    <a:pt x="1" y="3970"/>
                  </a:cubicBezTo>
                  <a:cubicBezTo>
                    <a:pt x="1" y="4506"/>
                    <a:pt x="347" y="4947"/>
                    <a:pt x="820" y="5136"/>
                  </a:cubicBezTo>
                  <a:lnTo>
                    <a:pt x="820" y="5420"/>
                  </a:lnTo>
                  <a:cubicBezTo>
                    <a:pt x="820" y="5672"/>
                    <a:pt x="1040" y="5861"/>
                    <a:pt x="1229" y="5861"/>
                  </a:cubicBezTo>
                  <a:cubicBezTo>
                    <a:pt x="1450" y="5861"/>
                    <a:pt x="1670" y="5672"/>
                    <a:pt x="1670" y="5420"/>
                  </a:cubicBezTo>
                  <a:lnTo>
                    <a:pt x="1670" y="5136"/>
                  </a:lnTo>
                  <a:cubicBezTo>
                    <a:pt x="2143" y="4979"/>
                    <a:pt x="2489" y="4506"/>
                    <a:pt x="2489" y="3970"/>
                  </a:cubicBezTo>
                  <a:cubicBezTo>
                    <a:pt x="2489" y="3309"/>
                    <a:pt x="1922" y="2899"/>
                    <a:pt x="1513" y="2584"/>
                  </a:cubicBezTo>
                  <a:cubicBezTo>
                    <a:pt x="1198" y="2364"/>
                    <a:pt x="820" y="2112"/>
                    <a:pt x="820" y="1891"/>
                  </a:cubicBezTo>
                  <a:cubicBezTo>
                    <a:pt x="788" y="1639"/>
                    <a:pt x="977" y="1450"/>
                    <a:pt x="1229" y="1450"/>
                  </a:cubicBezTo>
                  <a:cubicBezTo>
                    <a:pt x="1450" y="1450"/>
                    <a:pt x="1670" y="1639"/>
                    <a:pt x="1670" y="1891"/>
                  </a:cubicBezTo>
                  <a:cubicBezTo>
                    <a:pt x="1670" y="2112"/>
                    <a:pt x="1859" y="2269"/>
                    <a:pt x="2048" y="2269"/>
                  </a:cubicBezTo>
                  <a:cubicBezTo>
                    <a:pt x="2300" y="2269"/>
                    <a:pt x="2489" y="2080"/>
                    <a:pt x="2489" y="1891"/>
                  </a:cubicBezTo>
                  <a:cubicBezTo>
                    <a:pt x="2489" y="1324"/>
                    <a:pt x="2143" y="883"/>
                    <a:pt x="1670" y="694"/>
                  </a:cubicBezTo>
                  <a:lnTo>
                    <a:pt x="1670" y="410"/>
                  </a:lnTo>
                  <a:cubicBezTo>
                    <a:pt x="1670" y="190"/>
                    <a:pt x="1450" y="1"/>
                    <a:pt x="12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05" name="Google Shape;10105;p68"/>
          <p:cNvGrpSpPr/>
          <p:nvPr/>
        </p:nvGrpSpPr>
        <p:grpSpPr>
          <a:xfrm>
            <a:off x="2620748" y="3890988"/>
            <a:ext cx="366269" cy="262426"/>
            <a:chOff x="-60621600" y="2716100"/>
            <a:chExt cx="316650" cy="22687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0106" name="Google Shape;10106;p68"/>
            <p:cNvSpPr/>
            <p:nvPr/>
          </p:nvSpPr>
          <p:spPr>
            <a:xfrm>
              <a:off x="-60621600" y="2716100"/>
              <a:ext cx="316650" cy="226875"/>
            </a:xfrm>
            <a:custGeom>
              <a:avLst/>
              <a:gdLst/>
              <a:ahLst/>
              <a:cxnLst/>
              <a:rect l="l" t="t" r="r" b="b"/>
              <a:pathLst>
                <a:path w="12666" h="9075" extrusionOk="0">
                  <a:moveTo>
                    <a:pt x="11374" y="789"/>
                  </a:moveTo>
                  <a:cubicBezTo>
                    <a:pt x="11626" y="789"/>
                    <a:pt x="11815" y="1009"/>
                    <a:pt x="11815" y="1230"/>
                  </a:cubicBezTo>
                  <a:lnTo>
                    <a:pt x="11815" y="1671"/>
                  </a:lnTo>
                  <a:lnTo>
                    <a:pt x="788" y="1671"/>
                  </a:lnTo>
                  <a:lnTo>
                    <a:pt x="788" y="1230"/>
                  </a:lnTo>
                  <a:cubicBezTo>
                    <a:pt x="788" y="1009"/>
                    <a:pt x="977" y="789"/>
                    <a:pt x="1166" y="789"/>
                  </a:cubicBezTo>
                  <a:close/>
                  <a:moveTo>
                    <a:pt x="11815" y="2490"/>
                  </a:moveTo>
                  <a:lnTo>
                    <a:pt x="11815" y="7877"/>
                  </a:lnTo>
                  <a:cubicBezTo>
                    <a:pt x="11815" y="8129"/>
                    <a:pt x="11626" y="8318"/>
                    <a:pt x="11374" y="8318"/>
                  </a:cubicBezTo>
                  <a:lnTo>
                    <a:pt x="1166" y="8318"/>
                  </a:lnTo>
                  <a:cubicBezTo>
                    <a:pt x="946" y="8318"/>
                    <a:pt x="788" y="8129"/>
                    <a:pt x="788" y="7877"/>
                  </a:cubicBezTo>
                  <a:lnTo>
                    <a:pt x="788" y="2490"/>
                  </a:lnTo>
                  <a:close/>
                  <a:moveTo>
                    <a:pt x="1229" y="1"/>
                  </a:moveTo>
                  <a:cubicBezTo>
                    <a:pt x="536" y="1"/>
                    <a:pt x="1" y="568"/>
                    <a:pt x="1" y="1230"/>
                  </a:cubicBezTo>
                  <a:lnTo>
                    <a:pt x="1" y="7846"/>
                  </a:lnTo>
                  <a:cubicBezTo>
                    <a:pt x="1" y="8507"/>
                    <a:pt x="536" y="9074"/>
                    <a:pt x="1229" y="9074"/>
                  </a:cubicBezTo>
                  <a:lnTo>
                    <a:pt x="11406" y="9074"/>
                  </a:lnTo>
                  <a:cubicBezTo>
                    <a:pt x="12099" y="9074"/>
                    <a:pt x="12666" y="8507"/>
                    <a:pt x="12666" y="7846"/>
                  </a:cubicBezTo>
                  <a:lnTo>
                    <a:pt x="12666" y="1230"/>
                  </a:lnTo>
                  <a:cubicBezTo>
                    <a:pt x="12634" y="568"/>
                    <a:pt x="12099" y="1"/>
                    <a:pt x="114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7" name="Google Shape;10107;p68"/>
            <p:cNvSpPr/>
            <p:nvPr/>
          </p:nvSpPr>
          <p:spPr>
            <a:xfrm>
              <a:off x="-60546775" y="2798025"/>
              <a:ext cx="166225" cy="104775"/>
            </a:xfrm>
            <a:custGeom>
              <a:avLst/>
              <a:gdLst/>
              <a:ahLst/>
              <a:cxnLst/>
              <a:rect l="l" t="t" r="r" b="b"/>
              <a:pathLst>
                <a:path w="6649" h="4191" extrusionOk="0">
                  <a:moveTo>
                    <a:pt x="2080" y="883"/>
                  </a:moveTo>
                  <a:cubicBezTo>
                    <a:pt x="2332" y="883"/>
                    <a:pt x="2553" y="946"/>
                    <a:pt x="2805" y="1072"/>
                  </a:cubicBezTo>
                  <a:cubicBezTo>
                    <a:pt x="2647" y="1387"/>
                    <a:pt x="2521" y="1733"/>
                    <a:pt x="2521" y="2080"/>
                  </a:cubicBezTo>
                  <a:cubicBezTo>
                    <a:pt x="2521" y="2489"/>
                    <a:pt x="2647" y="2804"/>
                    <a:pt x="2805" y="3119"/>
                  </a:cubicBezTo>
                  <a:cubicBezTo>
                    <a:pt x="2584" y="3245"/>
                    <a:pt x="2364" y="3308"/>
                    <a:pt x="2080" y="3308"/>
                  </a:cubicBezTo>
                  <a:cubicBezTo>
                    <a:pt x="1418" y="3308"/>
                    <a:pt x="820" y="2741"/>
                    <a:pt x="820" y="2048"/>
                  </a:cubicBezTo>
                  <a:cubicBezTo>
                    <a:pt x="820" y="1418"/>
                    <a:pt x="1418" y="883"/>
                    <a:pt x="2080" y="883"/>
                  </a:cubicBezTo>
                  <a:close/>
                  <a:moveTo>
                    <a:pt x="4569" y="883"/>
                  </a:moveTo>
                  <a:cubicBezTo>
                    <a:pt x="5231" y="883"/>
                    <a:pt x="5798" y="1418"/>
                    <a:pt x="5798" y="2080"/>
                  </a:cubicBezTo>
                  <a:cubicBezTo>
                    <a:pt x="5798" y="2741"/>
                    <a:pt x="5231" y="3340"/>
                    <a:pt x="4569" y="3340"/>
                  </a:cubicBezTo>
                  <a:cubicBezTo>
                    <a:pt x="3907" y="3340"/>
                    <a:pt x="3340" y="2804"/>
                    <a:pt x="3340" y="2080"/>
                  </a:cubicBezTo>
                  <a:cubicBezTo>
                    <a:pt x="3309" y="1418"/>
                    <a:pt x="3907" y="883"/>
                    <a:pt x="4569" y="883"/>
                  </a:cubicBezTo>
                  <a:close/>
                  <a:moveTo>
                    <a:pt x="2080" y="0"/>
                  </a:moveTo>
                  <a:cubicBezTo>
                    <a:pt x="946" y="0"/>
                    <a:pt x="1" y="946"/>
                    <a:pt x="1" y="2080"/>
                  </a:cubicBezTo>
                  <a:cubicBezTo>
                    <a:pt x="1" y="3245"/>
                    <a:pt x="946" y="4191"/>
                    <a:pt x="2080" y="4191"/>
                  </a:cubicBezTo>
                  <a:cubicBezTo>
                    <a:pt x="2521" y="4191"/>
                    <a:pt x="2962" y="4033"/>
                    <a:pt x="3340" y="3749"/>
                  </a:cubicBezTo>
                  <a:cubicBezTo>
                    <a:pt x="3687" y="4033"/>
                    <a:pt x="4128" y="4191"/>
                    <a:pt x="4569" y="4191"/>
                  </a:cubicBezTo>
                  <a:cubicBezTo>
                    <a:pt x="5703" y="4191"/>
                    <a:pt x="6648" y="3245"/>
                    <a:pt x="6648" y="2080"/>
                  </a:cubicBezTo>
                  <a:cubicBezTo>
                    <a:pt x="6648" y="946"/>
                    <a:pt x="5703" y="0"/>
                    <a:pt x="4569" y="0"/>
                  </a:cubicBezTo>
                  <a:cubicBezTo>
                    <a:pt x="4096" y="0"/>
                    <a:pt x="3655" y="158"/>
                    <a:pt x="3340" y="441"/>
                  </a:cubicBezTo>
                  <a:cubicBezTo>
                    <a:pt x="2994" y="158"/>
                    <a:pt x="2553" y="0"/>
                    <a:pt x="20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08" name="Google Shape;10108;p68"/>
          <p:cNvGrpSpPr/>
          <p:nvPr/>
        </p:nvGrpSpPr>
        <p:grpSpPr>
          <a:xfrm>
            <a:off x="3957965" y="3839081"/>
            <a:ext cx="358056" cy="366240"/>
            <a:chOff x="-59475600" y="2658625"/>
            <a:chExt cx="309550" cy="31662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0109" name="Google Shape;10109;p68"/>
            <p:cNvSpPr/>
            <p:nvPr/>
          </p:nvSpPr>
          <p:spPr>
            <a:xfrm>
              <a:off x="-59427550" y="2913025"/>
              <a:ext cx="19700" cy="19700"/>
            </a:xfrm>
            <a:custGeom>
              <a:avLst/>
              <a:gdLst/>
              <a:ahLst/>
              <a:cxnLst/>
              <a:rect l="l" t="t" r="r" b="b"/>
              <a:pathLst>
                <a:path w="788" h="788" extrusionOk="0">
                  <a:moveTo>
                    <a:pt x="410" y="0"/>
                  </a:moveTo>
                  <a:cubicBezTo>
                    <a:pt x="189" y="0"/>
                    <a:pt x="0" y="189"/>
                    <a:pt x="0" y="410"/>
                  </a:cubicBezTo>
                  <a:cubicBezTo>
                    <a:pt x="0" y="630"/>
                    <a:pt x="189" y="788"/>
                    <a:pt x="410" y="788"/>
                  </a:cubicBezTo>
                  <a:cubicBezTo>
                    <a:pt x="630" y="788"/>
                    <a:pt x="788" y="630"/>
                    <a:pt x="788" y="410"/>
                  </a:cubicBezTo>
                  <a:cubicBezTo>
                    <a:pt x="788" y="189"/>
                    <a:pt x="630" y="0"/>
                    <a:pt x="4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0" name="Google Shape;10110;p68"/>
            <p:cNvSpPr/>
            <p:nvPr/>
          </p:nvSpPr>
          <p:spPr>
            <a:xfrm>
              <a:off x="-59428350" y="2699575"/>
              <a:ext cx="20500" cy="152825"/>
            </a:xfrm>
            <a:custGeom>
              <a:avLst/>
              <a:gdLst/>
              <a:ahLst/>
              <a:cxnLst/>
              <a:rect l="l" t="t" r="r" b="b"/>
              <a:pathLst>
                <a:path w="820" h="6113" extrusionOk="0">
                  <a:moveTo>
                    <a:pt x="442" y="0"/>
                  </a:moveTo>
                  <a:cubicBezTo>
                    <a:pt x="190" y="0"/>
                    <a:pt x="1" y="189"/>
                    <a:pt x="1" y="441"/>
                  </a:cubicBezTo>
                  <a:lnTo>
                    <a:pt x="1" y="5671"/>
                  </a:lnTo>
                  <a:cubicBezTo>
                    <a:pt x="1" y="5923"/>
                    <a:pt x="190" y="6112"/>
                    <a:pt x="442" y="6112"/>
                  </a:cubicBezTo>
                  <a:cubicBezTo>
                    <a:pt x="662" y="6112"/>
                    <a:pt x="820" y="5923"/>
                    <a:pt x="820" y="5671"/>
                  </a:cubicBezTo>
                  <a:lnTo>
                    <a:pt x="820" y="410"/>
                  </a:lnTo>
                  <a:cubicBezTo>
                    <a:pt x="820" y="158"/>
                    <a:pt x="631" y="0"/>
                    <a:pt x="4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1" name="Google Shape;10111;p68"/>
            <p:cNvSpPr/>
            <p:nvPr/>
          </p:nvSpPr>
          <p:spPr>
            <a:xfrm>
              <a:off x="-59330675" y="2913025"/>
              <a:ext cx="19700" cy="19700"/>
            </a:xfrm>
            <a:custGeom>
              <a:avLst/>
              <a:gdLst/>
              <a:ahLst/>
              <a:cxnLst/>
              <a:rect l="l" t="t" r="r" b="b"/>
              <a:pathLst>
                <a:path w="788" h="788" extrusionOk="0">
                  <a:moveTo>
                    <a:pt x="378" y="0"/>
                  </a:moveTo>
                  <a:cubicBezTo>
                    <a:pt x="158" y="0"/>
                    <a:pt x="0" y="189"/>
                    <a:pt x="0" y="410"/>
                  </a:cubicBezTo>
                  <a:cubicBezTo>
                    <a:pt x="0" y="630"/>
                    <a:pt x="158" y="788"/>
                    <a:pt x="378" y="788"/>
                  </a:cubicBezTo>
                  <a:cubicBezTo>
                    <a:pt x="599" y="788"/>
                    <a:pt x="788" y="630"/>
                    <a:pt x="788" y="410"/>
                  </a:cubicBezTo>
                  <a:cubicBezTo>
                    <a:pt x="788" y="189"/>
                    <a:pt x="599" y="0"/>
                    <a:pt x="37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2" name="Google Shape;10112;p68"/>
            <p:cNvSpPr/>
            <p:nvPr/>
          </p:nvSpPr>
          <p:spPr>
            <a:xfrm>
              <a:off x="-59330675" y="2699575"/>
              <a:ext cx="20500" cy="152825"/>
            </a:xfrm>
            <a:custGeom>
              <a:avLst/>
              <a:gdLst/>
              <a:ahLst/>
              <a:cxnLst/>
              <a:rect l="l" t="t" r="r" b="b"/>
              <a:pathLst>
                <a:path w="820" h="6113" extrusionOk="0">
                  <a:moveTo>
                    <a:pt x="378" y="0"/>
                  </a:moveTo>
                  <a:cubicBezTo>
                    <a:pt x="158" y="0"/>
                    <a:pt x="0" y="189"/>
                    <a:pt x="0" y="441"/>
                  </a:cubicBezTo>
                  <a:lnTo>
                    <a:pt x="0" y="5671"/>
                  </a:lnTo>
                  <a:cubicBezTo>
                    <a:pt x="0" y="5923"/>
                    <a:pt x="189" y="6112"/>
                    <a:pt x="378" y="6112"/>
                  </a:cubicBezTo>
                  <a:cubicBezTo>
                    <a:pt x="630" y="6112"/>
                    <a:pt x="820" y="5923"/>
                    <a:pt x="820" y="5671"/>
                  </a:cubicBezTo>
                  <a:lnTo>
                    <a:pt x="820" y="410"/>
                  </a:lnTo>
                  <a:cubicBezTo>
                    <a:pt x="788" y="158"/>
                    <a:pt x="567" y="0"/>
                    <a:pt x="37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3" name="Google Shape;10113;p68"/>
            <p:cNvSpPr/>
            <p:nvPr/>
          </p:nvSpPr>
          <p:spPr>
            <a:xfrm>
              <a:off x="-59475600" y="2658625"/>
              <a:ext cx="309550" cy="316625"/>
            </a:xfrm>
            <a:custGeom>
              <a:avLst/>
              <a:gdLst/>
              <a:ahLst/>
              <a:cxnLst/>
              <a:rect l="l" t="t" r="r" b="b"/>
              <a:pathLst>
                <a:path w="12382" h="12665" extrusionOk="0">
                  <a:moveTo>
                    <a:pt x="3372" y="788"/>
                  </a:moveTo>
                  <a:cubicBezTo>
                    <a:pt x="3624" y="788"/>
                    <a:pt x="3813" y="977"/>
                    <a:pt x="3813" y="1197"/>
                  </a:cubicBezTo>
                  <a:lnTo>
                    <a:pt x="3813" y="8538"/>
                  </a:lnTo>
                  <a:lnTo>
                    <a:pt x="788" y="8538"/>
                  </a:lnTo>
                  <a:lnTo>
                    <a:pt x="788" y="1197"/>
                  </a:lnTo>
                  <a:cubicBezTo>
                    <a:pt x="788" y="977"/>
                    <a:pt x="977" y="788"/>
                    <a:pt x="1166" y="788"/>
                  </a:cubicBezTo>
                  <a:close/>
                  <a:moveTo>
                    <a:pt x="7278" y="788"/>
                  </a:moveTo>
                  <a:cubicBezTo>
                    <a:pt x="7530" y="788"/>
                    <a:pt x="7688" y="977"/>
                    <a:pt x="7688" y="1197"/>
                  </a:cubicBezTo>
                  <a:lnTo>
                    <a:pt x="7688" y="8538"/>
                  </a:lnTo>
                  <a:lnTo>
                    <a:pt x="4632" y="8538"/>
                  </a:lnTo>
                  <a:lnTo>
                    <a:pt x="4632" y="1197"/>
                  </a:lnTo>
                  <a:cubicBezTo>
                    <a:pt x="4632" y="977"/>
                    <a:pt x="4852" y="788"/>
                    <a:pt x="5073" y="788"/>
                  </a:cubicBezTo>
                  <a:close/>
                  <a:moveTo>
                    <a:pt x="11122" y="788"/>
                  </a:moveTo>
                  <a:cubicBezTo>
                    <a:pt x="11342" y="788"/>
                    <a:pt x="11500" y="977"/>
                    <a:pt x="11500" y="1197"/>
                  </a:cubicBezTo>
                  <a:lnTo>
                    <a:pt x="11500" y="8538"/>
                  </a:lnTo>
                  <a:lnTo>
                    <a:pt x="8507" y="8538"/>
                  </a:lnTo>
                  <a:lnTo>
                    <a:pt x="8507" y="1197"/>
                  </a:lnTo>
                  <a:cubicBezTo>
                    <a:pt x="8507" y="977"/>
                    <a:pt x="8696" y="788"/>
                    <a:pt x="8885" y="788"/>
                  </a:cubicBezTo>
                  <a:close/>
                  <a:moveTo>
                    <a:pt x="3813" y="9325"/>
                  </a:moveTo>
                  <a:lnTo>
                    <a:pt x="3813" y="11405"/>
                  </a:lnTo>
                  <a:cubicBezTo>
                    <a:pt x="3813" y="11657"/>
                    <a:pt x="3624" y="11846"/>
                    <a:pt x="3372" y="11846"/>
                  </a:cubicBezTo>
                  <a:lnTo>
                    <a:pt x="1166" y="11846"/>
                  </a:lnTo>
                  <a:cubicBezTo>
                    <a:pt x="946" y="11846"/>
                    <a:pt x="788" y="11657"/>
                    <a:pt x="788" y="11405"/>
                  </a:cubicBezTo>
                  <a:lnTo>
                    <a:pt x="788" y="9325"/>
                  </a:lnTo>
                  <a:close/>
                  <a:moveTo>
                    <a:pt x="7688" y="9325"/>
                  </a:moveTo>
                  <a:lnTo>
                    <a:pt x="7688" y="11405"/>
                  </a:lnTo>
                  <a:cubicBezTo>
                    <a:pt x="7688" y="11657"/>
                    <a:pt x="7467" y="11846"/>
                    <a:pt x="7278" y="11846"/>
                  </a:cubicBezTo>
                  <a:lnTo>
                    <a:pt x="5073" y="11846"/>
                  </a:lnTo>
                  <a:cubicBezTo>
                    <a:pt x="4852" y="11846"/>
                    <a:pt x="4632" y="11657"/>
                    <a:pt x="4632" y="11405"/>
                  </a:cubicBezTo>
                  <a:lnTo>
                    <a:pt x="4632" y="9325"/>
                  </a:lnTo>
                  <a:close/>
                  <a:moveTo>
                    <a:pt x="11563" y="9325"/>
                  </a:moveTo>
                  <a:lnTo>
                    <a:pt x="11563" y="11405"/>
                  </a:lnTo>
                  <a:lnTo>
                    <a:pt x="11531" y="11405"/>
                  </a:lnTo>
                  <a:cubicBezTo>
                    <a:pt x="11531" y="11657"/>
                    <a:pt x="11342" y="11846"/>
                    <a:pt x="11153" y="11846"/>
                  </a:cubicBezTo>
                  <a:lnTo>
                    <a:pt x="8948" y="11846"/>
                  </a:lnTo>
                  <a:cubicBezTo>
                    <a:pt x="8696" y="11846"/>
                    <a:pt x="8538" y="11657"/>
                    <a:pt x="8538" y="11405"/>
                  </a:cubicBezTo>
                  <a:lnTo>
                    <a:pt x="8538" y="9325"/>
                  </a:lnTo>
                  <a:close/>
                  <a:moveTo>
                    <a:pt x="1229" y="0"/>
                  </a:moveTo>
                  <a:cubicBezTo>
                    <a:pt x="536" y="0"/>
                    <a:pt x="0" y="536"/>
                    <a:pt x="0" y="1197"/>
                  </a:cubicBezTo>
                  <a:lnTo>
                    <a:pt x="0" y="11405"/>
                  </a:lnTo>
                  <a:cubicBezTo>
                    <a:pt x="0" y="12066"/>
                    <a:pt x="536" y="12665"/>
                    <a:pt x="1229" y="12665"/>
                  </a:cubicBezTo>
                  <a:lnTo>
                    <a:pt x="3435" y="12665"/>
                  </a:lnTo>
                  <a:cubicBezTo>
                    <a:pt x="3750" y="12665"/>
                    <a:pt x="4002" y="12539"/>
                    <a:pt x="4254" y="12350"/>
                  </a:cubicBezTo>
                  <a:cubicBezTo>
                    <a:pt x="4474" y="12539"/>
                    <a:pt x="4758" y="12665"/>
                    <a:pt x="5073" y="12665"/>
                  </a:cubicBezTo>
                  <a:lnTo>
                    <a:pt x="7278" y="12665"/>
                  </a:lnTo>
                  <a:cubicBezTo>
                    <a:pt x="7593" y="12665"/>
                    <a:pt x="7877" y="12539"/>
                    <a:pt x="8097" y="12350"/>
                  </a:cubicBezTo>
                  <a:cubicBezTo>
                    <a:pt x="8349" y="12539"/>
                    <a:pt x="8633" y="12665"/>
                    <a:pt x="8948" y="12665"/>
                  </a:cubicBezTo>
                  <a:lnTo>
                    <a:pt x="11153" y="12665"/>
                  </a:lnTo>
                  <a:cubicBezTo>
                    <a:pt x="11815" y="12665"/>
                    <a:pt x="12382" y="12129"/>
                    <a:pt x="12382" y="11405"/>
                  </a:cubicBezTo>
                  <a:lnTo>
                    <a:pt x="12382" y="1197"/>
                  </a:lnTo>
                  <a:cubicBezTo>
                    <a:pt x="12350" y="536"/>
                    <a:pt x="11815" y="0"/>
                    <a:pt x="11153" y="0"/>
                  </a:cubicBezTo>
                  <a:lnTo>
                    <a:pt x="8948" y="0"/>
                  </a:lnTo>
                  <a:cubicBezTo>
                    <a:pt x="8633" y="0"/>
                    <a:pt x="8349" y="95"/>
                    <a:pt x="8097" y="315"/>
                  </a:cubicBezTo>
                  <a:cubicBezTo>
                    <a:pt x="7877" y="95"/>
                    <a:pt x="7593" y="0"/>
                    <a:pt x="7278" y="0"/>
                  </a:cubicBezTo>
                  <a:lnTo>
                    <a:pt x="5073" y="0"/>
                  </a:lnTo>
                  <a:cubicBezTo>
                    <a:pt x="4758" y="0"/>
                    <a:pt x="4474" y="95"/>
                    <a:pt x="4254" y="315"/>
                  </a:cubicBezTo>
                  <a:cubicBezTo>
                    <a:pt x="4002" y="95"/>
                    <a:pt x="3750" y="0"/>
                    <a:pt x="34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4" name="Google Shape;10114;p68"/>
            <p:cNvSpPr/>
            <p:nvPr/>
          </p:nvSpPr>
          <p:spPr>
            <a:xfrm>
              <a:off x="-59234600" y="2913025"/>
              <a:ext cx="19725" cy="19700"/>
            </a:xfrm>
            <a:custGeom>
              <a:avLst/>
              <a:gdLst/>
              <a:ahLst/>
              <a:cxnLst/>
              <a:rect l="l" t="t" r="r" b="b"/>
              <a:pathLst>
                <a:path w="789" h="788" extrusionOk="0">
                  <a:moveTo>
                    <a:pt x="411" y="0"/>
                  </a:moveTo>
                  <a:cubicBezTo>
                    <a:pt x="190" y="0"/>
                    <a:pt x="1" y="189"/>
                    <a:pt x="1" y="410"/>
                  </a:cubicBezTo>
                  <a:cubicBezTo>
                    <a:pt x="1" y="630"/>
                    <a:pt x="190" y="788"/>
                    <a:pt x="411" y="788"/>
                  </a:cubicBezTo>
                  <a:cubicBezTo>
                    <a:pt x="631" y="788"/>
                    <a:pt x="789" y="630"/>
                    <a:pt x="789" y="410"/>
                  </a:cubicBezTo>
                  <a:cubicBezTo>
                    <a:pt x="789" y="189"/>
                    <a:pt x="631" y="0"/>
                    <a:pt x="4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5" name="Google Shape;10115;p68"/>
            <p:cNvSpPr/>
            <p:nvPr/>
          </p:nvSpPr>
          <p:spPr>
            <a:xfrm>
              <a:off x="-59235375" y="2699575"/>
              <a:ext cx="20500" cy="152825"/>
            </a:xfrm>
            <a:custGeom>
              <a:avLst/>
              <a:gdLst/>
              <a:ahLst/>
              <a:cxnLst/>
              <a:rect l="l" t="t" r="r" b="b"/>
              <a:pathLst>
                <a:path w="820" h="6113" extrusionOk="0">
                  <a:moveTo>
                    <a:pt x="442" y="0"/>
                  </a:moveTo>
                  <a:cubicBezTo>
                    <a:pt x="190" y="0"/>
                    <a:pt x="0" y="189"/>
                    <a:pt x="0" y="441"/>
                  </a:cubicBezTo>
                  <a:lnTo>
                    <a:pt x="0" y="5671"/>
                  </a:lnTo>
                  <a:cubicBezTo>
                    <a:pt x="0" y="5923"/>
                    <a:pt x="190" y="6112"/>
                    <a:pt x="442" y="6112"/>
                  </a:cubicBezTo>
                  <a:cubicBezTo>
                    <a:pt x="662" y="6112"/>
                    <a:pt x="820" y="5923"/>
                    <a:pt x="820" y="5671"/>
                  </a:cubicBezTo>
                  <a:lnTo>
                    <a:pt x="820" y="410"/>
                  </a:lnTo>
                  <a:cubicBezTo>
                    <a:pt x="820" y="158"/>
                    <a:pt x="631" y="0"/>
                    <a:pt x="4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16" name="Google Shape;10116;p68"/>
          <p:cNvSpPr/>
          <p:nvPr/>
        </p:nvSpPr>
        <p:spPr>
          <a:xfrm>
            <a:off x="2175657" y="1542168"/>
            <a:ext cx="365373" cy="365344"/>
          </a:xfrm>
          <a:custGeom>
            <a:avLst/>
            <a:gdLst/>
            <a:ahLst/>
            <a:cxnLst/>
            <a:rect l="l" t="t" r="r" b="b"/>
            <a:pathLst>
              <a:path w="12635" h="12634" extrusionOk="0">
                <a:moveTo>
                  <a:pt x="6302" y="2741"/>
                </a:moveTo>
                <a:cubicBezTo>
                  <a:pt x="6774" y="2741"/>
                  <a:pt x="7152" y="3087"/>
                  <a:pt x="7152" y="3560"/>
                </a:cubicBezTo>
                <a:cubicBezTo>
                  <a:pt x="7152" y="4033"/>
                  <a:pt x="6774" y="4411"/>
                  <a:pt x="6302" y="4411"/>
                </a:cubicBezTo>
                <a:cubicBezTo>
                  <a:pt x="5861" y="4411"/>
                  <a:pt x="5483" y="4033"/>
                  <a:pt x="5483" y="3560"/>
                </a:cubicBezTo>
                <a:cubicBezTo>
                  <a:pt x="5483" y="3087"/>
                  <a:pt x="5829" y="2741"/>
                  <a:pt x="6302" y="2741"/>
                </a:cubicBezTo>
                <a:close/>
                <a:moveTo>
                  <a:pt x="11910" y="819"/>
                </a:moveTo>
                <a:lnTo>
                  <a:pt x="11910" y="5230"/>
                </a:lnTo>
                <a:lnTo>
                  <a:pt x="8161" y="5230"/>
                </a:lnTo>
                <a:cubicBezTo>
                  <a:pt x="7972" y="5041"/>
                  <a:pt x="7751" y="4820"/>
                  <a:pt x="7530" y="4726"/>
                </a:cubicBezTo>
                <a:cubicBezTo>
                  <a:pt x="7814" y="4411"/>
                  <a:pt x="8003" y="4001"/>
                  <a:pt x="8003" y="3560"/>
                </a:cubicBezTo>
                <a:cubicBezTo>
                  <a:pt x="8003" y="2678"/>
                  <a:pt x="7247" y="1922"/>
                  <a:pt x="6333" y="1922"/>
                </a:cubicBezTo>
                <a:cubicBezTo>
                  <a:pt x="5451" y="1922"/>
                  <a:pt x="4695" y="2678"/>
                  <a:pt x="4695" y="3560"/>
                </a:cubicBezTo>
                <a:cubicBezTo>
                  <a:pt x="4695" y="4001"/>
                  <a:pt x="4853" y="4411"/>
                  <a:pt x="5168" y="4726"/>
                </a:cubicBezTo>
                <a:cubicBezTo>
                  <a:pt x="4916" y="4820"/>
                  <a:pt x="4695" y="5041"/>
                  <a:pt x="4537" y="5230"/>
                </a:cubicBezTo>
                <a:lnTo>
                  <a:pt x="883" y="5230"/>
                </a:lnTo>
                <a:lnTo>
                  <a:pt x="883" y="819"/>
                </a:lnTo>
                <a:close/>
                <a:moveTo>
                  <a:pt x="6302" y="5230"/>
                </a:moveTo>
                <a:cubicBezTo>
                  <a:pt x="7215" y="5230"/>
                  <a:pt x="7972" y="5986"/>
                  <a:pt x="7972" y="6868"/>
                </a:cubicBezTo>
                <a:lnTo>
                  <a:pt x="4664" y="6868"/>
                </a:lnTo>
                <a:cubicBezTo>
                  <a:pt x="4664" y="5986"/>
                  <a:pt x="5388" y="5230"/>
                  <a:pt x="6302" y="5230"/>
                </a:cubicBezTo>
                <a:close/>
                <a:moveTo>
                  <a:pt x="8287" y="7719"/>
                </a:moveTo>
                <a:lnTo>
                  <a:pt x="7593" y="11846"/>
                </a:lnTo>
                <a:lnTo>
                  <a:pt x="5010" y="11846"/>
                </a:lnTo>
                <a:lnTo>
                  <a:pt x="4285" y="7719"/>
                </a:lnTo>
                <a:close/>
                <a:moveTo>
                  <a:pt x="410" y="0"/>
                </a:moveTo>
                <a:cubicBezTo>
                  <a:pt x="158" y="0"/>
                  <a:pt x="1" y="189"/>
                  <a:pt x="1" y="378"/>
                </a:cubicBezTo>
                <a:lnTo>
                  <a:pt x="1" y="5608"/>
                </a:lnTo>
                <a:cubicBezTo>
                  <a:pt x="1" y="5860"/>
                  <a:pt x="190" y="6017"/>
                  <a:pt x="410" y="6017"/>
                </a:cubicBezTo>
                <a:lnTo>
                  <a:pt x="3970" y="6017"/>
                </a:lnTo>
                <a:cubicBezTo>
                  <a:pt x="3907" y="6301"/>
                  <a:pt x="3813" y="6553"/>
                  <a:pt x="3813" y="6837"/>
                </a:cubicBezTo>
                <a:lnTo>
                  <a:pt x="2994" y="6837"/>
                </a:lnTo>
                <a:cubicBezTo>
                  <a:pt x="2773" y="6837"/>
                  <a:pt x="2616" y="7026"/>
                  <a:pt x="2616" y="7246"/>
                </a:cubicBezTo>
                <a:cubicBezTo>
                  <a:pt x="2616" y="7467"/>
                  <a:pt x="2805" y="7656"/>
                  <a:pt x="2994" y="7656"/>
                </a:cubicBezTo>
                <a:lnTo>
                  <a:pt x="3466" y="7656"/>
                </a:lnTo>
                <a:lnTo>
                  <a:pt x="4254" y="12255"/>
                </a:lnTo>
                <a:cubicBezTo>
                  <a:pt x="4285" y="12476"/>
                  <a:pt x="4443" y="12633"/>
                  <a:pt x="4664" y="12633"/>
                </a:cubicBezTo>
                <a:lnTo>
                  <a:pt x="7972" y="12633"/>
                </a:lnTo>
                <a:cubicBezTo>
                  <a:pt x="8161" y="12633"/>
                  <a:pt x="8350" y="12476"/>
                  <a:pt x="8350" y="12255"/>
                </a:cubicBezTo>
                <a:lnTo>
                  <a:pt x="9137" y="7656"/>
                </a:lnTo>
                <a:lnTo>
                  <a:pt x="9610" y="7656"/>
                </a:lnTo>
                <a:cubicBezTo>
                  <a:pt x="9862" y="7656"/>
                  <a:pt x="10019" y="7467"/>
                  <a:pt x="10019" y="7215"/>
                </a:cubicBezTo>
                <a:cubicBezTo>
                  <a:pt x="10019" y="6994"/>
                  <a:pt x="9799" y="6837"/>
                  <a:pt x="9610" y="6837"/>
                </a:cubicBezTo>
                <a:lnTo>
                  <a:pt x="8791" y="6837"/>
                </a:lnTo>
                <a:cubicBezTo>
                  <a:pt x="8791" y="6553"/>
                  <a:pt x="8759" y="6269"/>
                  <a:pt x="8633" y="6017"/>
                </a:cubicBezTo>
                <a:lnTo>
                  <a:pt x="12225" y="6017"/>
                </a:lnTo>
                <a:cubicBezTo>
                  <a:pt x="12445" y="6017"/>
                  <a:pt x="12603" y="5797"/>
                  <a:pt x="12603" y="5608"/>
                </a:cubicBezTo>
                <a:lnTo>
                  <a:pt x="12603" y="378"/>
                </a:lnTo>
                <a:cubicBezTo>
                  <a:pt x="12634" y="189"/>
                  <a:pt x="12445" y="0"/>
                  <a:pt x="1225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17" name="Google Shape;10117;p68"/>
          <p:cNvSpPr/>
          <p:nvPr/>
        </p:nvSpPr>
        <p:spPr>
          <a:xfrm>
            <a:off x="2203001" y="2020634"/>
            <a:ext cx="310690" cy="369016"/>
          </a:xfrm>
          <a:custGeom>
            <a:avLst/>
            <a:gdLst/>
            <a:ahLst/>
            <a:cxnLst/>
            <a:rect l="l" t="t" r="r" b="b"/>
            <a:pathLst>
              <a:path w="10744" h="12761" extrusionOk="0">
                <a:moveTo>
                  <a:pt x="5419" y="820"/>
                </a:moveTo>
                <a:cubicBezTo>
                  <a:pt x="6585" y="820"/>
                  <a:pt x="7530" y="1765"/>
                  <a:pt x="7530" y="2899"/>
                </a:cubicBezTo>
                <a:cubicBezTo>
                  <a:pt x="7530" y="3655"/>
                  <a:pt x="7121" y="4317"/>
                  <a:pt x="6490" y="4663"/>
                </a:cubicBezTo>
                <a:cubicBezTo>
                  <a:pt x="6364" y="4758"/>
                  <a:pt x="6301" y="4884"/>
                  <a:pt x="6301" y="5042"/>
                </a:cubicBezTo>
                <a:lnTo>
                  <a:pt x="6301" y="7436"/>
                </a:lnTo>
                <a:lnTo>
                  <a:pt x="4632" y="7436"/>
                </a:lnTo>
                <a:lnTo>
                  <a:pt x="4632" y="5042"/>
                </a:lnTo>
                <a:cubicBezTo>
                  <a:pt x="4632" y="4884"/>
                  <a:pt x="4569" y="4758"/>
                  <a:pt x="4443" y="4663"/>
                </a:cubicBezTo>
                <a:cubicBezTo>
                  <a:pt x="3687" y="4317"/>
                  <a:pt x="3340" y="3655"/>
                  <a:pt x="3340" y="2899"/>
                </a:cubicBezTo>
                <a:cubicBezTo>
                  <a:pt x="3340" y="1765"/>
                  <a:pt x="4285" y="820"/>
                  <a:pt x="5419" y="820"/>
                </a:cubicBezTo>
                <a:close/>
                <a:moveTo>
                  <a:pt x="8696" y="8286"/>
                </a:moveTo>
                <a:cubicBezTo>
                  <a:pt x="9357" y="8286"/>
                  <a:pt x="9924" y="8854"/>
                  <a:pt x="9924" y="9547"/>
                </a:cubicBezTo>
                <a:lnTo>
                  <a:pt x="9924" y="10271"/>
                </a:lnTo>
                <a:lnTo>
                  <a:pt x="820" y="10271"/>
                </a:lnTo>
                <a:lnTo>
                  <a:pt x="820" y="9547"/>
                </a:lnTo>
                <a:cubicBezTo>
                  <a:pt x="820" y="8885"/>
                  <a:pt x="1387" y="8286"/>
                  <a:pt x="2048" y="8286"/>
                </a:cubicBezTo>
                <a:close/>
                <a:moveTo>
                  <a:pt x="9137" y="11059"/>
                </a:moveTo>
                <a:lnTo>
                  <a:pt x="9137" y="11878"/>
                </a:lnTo>
                <a:lnTo>
                  <a:pt x="1702" y="11878"/>
                </a:lnTo>
                <a:lnTo>
                  <a:pt x="1702" y="11059"/>
                </a:lnTo>
                <a:close/>
                <a:moveTo>
                  <a:pt x="5325" y="1"/>
                </a:moveTo>
                <a:cubicBezTo>
                  <a:pt x="3718" y="1"/>
                  <a:pt x="2458" y="1292"/>
                  <a:pt x="2458" y="2899"/>
                </a:cubicBezTo>
                <a:cubicBezTo>
                  <a:pt x="2458" y="3403"/>
                  <a:pt x="2615" y="3939"/>
                  <a:pt x="2836" y="4348"/>
                </a:cubicBezTo>
                <a:cubicBezTo>
                  <a:pt x="3025" y="4726"/>
                  <a:pt x="3340" y="5010"/>
                  <a:pt x="3655" y="5262"/>
                </a:cubicBezTo>
                <a:lnTo>
                  <a:pt x="3655" y="7467"/>
                </a:lnTo>
                <a:lnTo>
                  <a:pt x="2080" y="7467"/>
                </a:lnTo>
                <a:cubicBezTo>
                  <a:pt x="946" y="7467"/>
                  <a:pt x="0" y="8413"/>
                  <a:pt x="0" y="9547"/>
                </a:cubicBezTo>
                <a:lnTo>
                  <a:pt x="0" y="10649"/>
                </a:lnTo>
                <a:cubicBezTo>
                  <a:pt x="0" y="10901"/>
                  <a:pt x="189" y="11059"/>
                  <a:pt x="441" y="11059"/>
                </a:cubicBezTo>
                <a:lnTo>
                  <a:pt x="820" y="11059"/>
                </a:lnTo>
                <a:lnTo>
                  <a:pt x="820" y="12319"/>
                </a:lnTo>
                <a:cubicBezTo>
                  <a:pt x="820" y="12540"/>
                  <a:pt x="1009" y="12760"/>
                  <a:pt x="1229" y="12760"/>
                </a:cubicBezTo>
                <a:lnTo>
                  <a:pt x="9483" y="12760"/>
                </a:lnTo>
                <a:cubicBezTo>
                  <a:pt x="9735" y="12760"/>
                  <a:pt x="9924" y="12540"/>
                  <a:pt x="9924" y="12319"/>
                </a:cubicBezTo>
                <a:lnTo>
                  <a:pt x="9924" y="11059"/>
                </a:lnTo>
                <a:lnTo>
                  <a:pt x="10303" y="11059"/>
                </a:lnTo>
                <a:cubicBezTo>
                  <a:pt x="10555" y="11059"/>
                  <a:pt x="10744" y="10870"/>
                  <a:pt x="10744" y="10649"/>
                </a:cubicBezTo>
                <a:lnTo>
                  <a:pt x="10744" y="9547"/>
                </a:lnTo>
                <a:cubicBezTo>
                  <a:pt x="10744" y="8413"/>
                  <a:pt x="9798" y="7467"/>
                  <a:pt x="8664" y="7467"/>
                </a:cubicBezTo>
                <a:lnTo>
                  <a:pt x="7026" y="7467"/>
                </a:lnTo>
                <a:lnTo>
                  <a:pt x="7026" y="5262"/>
                </a:lnTo>
                <a:cubicBezTo>
                  <a:pt x="7373" y="5042"/>
                  <a:pt x="7656" y="4726"/>
                  <a:pt x="7845" y="4348"/>
                </a:cubicBezTo>
                <a:cubicBezTo>
                  <a:pt x="8129" y="3939"/>
                  <a:pt x="8223" y="3403"/>
                  <a:pt x="8223" y="2899"/>
                </a:cubicBezTo>
                <a:cubicBezTo>
                  <a:pt x="8223" y="1292"/>
                  <a:pt x="6932" y="1"/>
                  <a:pt x="5325" y="1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18" name="Google Shape;10118;p68"/>
          <p:cNvGrpSpPr/>
          <p:nvPr/>
        </p:nvGrpSpPr>
        <p:grpSpPr>
          <a:xfrm>
            <a:off x="2233086" y="2487006"/>
            <a:ext cx="263294" cy="367165"/>
            <a:chOff x="-63987100" y="2646800"/>
            <a:chExt cx="227625" cy="31742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0119" name="Google Shape;10119;p68"/>
            <p:cNvSpPr/>
            <p:nvPr/>
          </p:nvSpPr>
          <p:spPr>
            <a:xfrm>
              <a:off x="-63987100" y="2646800"/>
              <a:ext cx="227625" cy="317425"/>
            </a:xfrm>
            <a:custGeom>
              <a:avLst/>
              <a:gdLst/>
              <a:ahLst/>
              <a:cxnLst/>
              <a:rect l="l" t="t" r="r" b="b"/>
              <a:pathLst>
                <a:path w="9105" h="12697" extrusionOk="0">
                  <a:moveTo>
                    <a:pt x="7467" y="851"/>
                  </a:moveTo>
                  <a:lnTo>
                    <a:pt x="7467" y="2426"/>
                  </a:lnTo>
                  <a:cubicBezTo>
                    <a:pt x="7152" y="2300"/>
                    <a:pt x="6711" y="2237"/>
                    <a:pt x="6238" y="2237"/>
                  </a:cubicBezTo>
                  <a:cubicBezTo>
                    <a:pt x="5198" y="2237"/>
                    <a:pt x="4411" y="2678"/>
                    <a:pt x="4379" y="2710"/>
                  </a:cubicBezTo>
                  <a:cubicBezTo>
                    <a:pt x="4379" y="2710"/>
                    <a:pt x="3718" y="3056"/>
                    <a:pt x="2930" y="3056"/>
                  </a:cubicBezTo>
                  <a:cubicBezTo>
                    <a:pt x="2426" y="3056"/>
                    <a:pt x="1953" y="2899"/>
                    <a:pt x="1701" y="2773"/>
                  </a:cubicBezTo>
                  <a:lnTo>
                    <a:pt x="1701" y="851"/>
                  </a:lnTo>
                  <a:close/>
                  <a:moveTo>
                    <a:pt x="6207" y="3088"/>
                  </a:moveTo>
                  <a:cubicBezTo>
                    <a:pt x="6711" y="3088"/>
                    <a:pt x="7183" y="3245"/>
                    <a:pt x="7404" y="3371"/>
                  </a:cubicBezTo>
                  <a:cubicBezTo>
                    <a:pt x="7309" y="4789"/>
                    <a:pt x="6049" y="5986"/>
                    <a:pt x="4537" y="5986"/>
                  </a:cubicBezTo>
                  <a:cubicBezTo>
                    <a:pt x="3151" y="5986"/>
                    <a:pt x="2016" y="5041"/>
                    <a:pt x="1701" y="3718"/>
                  </a:cubicBezTo>
                  <a:lnTo>
                    <a:pt x="1701" y="3718"/>
                  </a:lnTo>
                  <a:cubicBezTo>
                    <a:pt x="2016" y="3844"/>
                    <a:pt x="2426" y="3939"/>
                    <a:pt x="2899" y="3939"/>
                  </a:cubicBezTo>
                  <a:cubicBezTo>
                    <a:pt x="3907" y="3939"/>
                    <a:pt x="4694" y="3498"/>
                    <a:pt x="4726" y="3466"/>
                  </a:cubicBezTo>
                  <a:cubicBezTo>
                    <a:pt x="4726" y="3466"/>
                    <a:pt x="5419" y="3088"/>
                    <a:pt x="6207" y="3088"/>
                  </a:cubicBezTo>
                  <a:close/>
                  <a:moveTo>
                    <a:pt x="4537" y="10240"/>
                  </a:moveTo>
                  <a:cubicBezTo>
                    <a:pt x="5135" y="10240"/>
                    <a:pt x="5639" y="10933"/>
                    <a:pt x="5765" y="11878"/>
                  </a:cubicBezTo>
                  <a:lnTo>
                    <a:pt x="3308" y="11878"/>
                  </a:lnTo>
                  <a:cubicBezTo>
                    <a:pt x="3434" y="10933"/>
                    <a:pt x="3938" y="10240"/>
                    <a:pt x="4537" y="10240"/>
                  </a:cubicBezTo>
                  <a:close/>
                  <a:moveTo>
                    <a:pt x="4505" y="6774"/>
                  </a:moveTo>
                  <a:cubicBezTo>
                    <a:pt x="6144" y="6806"/>
                    <a:pt x="7467" y="8066"/>
                    <a:pt x="7467" y="9672"/>
                  </a:cubicBezTo>
                  <a:lnTo>
                    <a:pt x="7467" y="11878"/>
                  </a:lnTo>
                  <a:lnTo>
                    <a:pt x="6585" y="11878"/>
                  </a:lnTo>
                  <a:cubicBezTo>
                    <a:pt x="6553" y="11279"/>
                    <a:pt x="6364" y="10744"/>
                    <a:pt x="6049" y="10303"/>
                  </a:cubicBezTo>
                  <a:cubicBezTo>
                    <a:pt x="5639" y="9704"/>
                    <a:pt x="5104" y="9389"/>
                    <a:pt x="4537" y="9389"/>
                  </a:cubicBezTo>
                  <a:cubicBezTo>
                    <a:pt x="3938" y="9389"/>
                    <a:pt x="3434" y="9704"/>
                    <a:pt x="3056" y="10303"/>
                  </a:cubicBezTo>
                  <a:cubicBezTo>
                    <a:pt x="2772" y="10744"/>
                    <a:pt x="2583" y="11279"/>
                    <a:pt x="2489" y="11878"/>
                  </a:cubicBezTo>
                  <a:lnTo>
                    <a:pt x="1638" y="11878"/>
                  </a:lnTo>
                  <a:lnTo>
                    <a:pt x="1638" y="9672"/>
                  </a:lnTo>
                  <a:cubicBezTo>
                    <a:pt x="1638" y="8066"/>
                    <a:pt x="2930" y="6774"/>
                    <a:pt x="4505" y="6774"/>
                  </a:cubicBezTo>
                  <a:close/>
                  <a:moveTo>
                    <a:pt x="410" y="0"/>
                  </a:moveTo>
                  <a:cubicBezTo>
                    <a:pt x="158" y="0"/>
                    <a:pt x="0" y="189"/>
                    <a:pt x="0" y="410"/>
                  </a:cubicBezTo>
                  <a:cubicBezTo>
                    <a:pt x="0" y="662"/>
                    <a:pt x="221" y="851"/>
                    <a:pt x="410" y="851"/>
                  </a:cubicBezTo>
                  <a:lnTo>
                    <a:pt x="851" y="851"/>
                  </a:lnTo>
                  <a:lnTo>
                    <a:pt x="851" y="3056"/>
                  </a:lnTo>
                  <a:cubicBezTo>
                    <a:pt x="851" y="4506"/>
                    <a:pt x="1670" y="5734"/>
                    <a:pt x="2867" y="6364"/>
                  </a:cubicBezTo>
                  <a:cubicBezTo>
                    <a:pt x="1670" y="6995"/>
                    <a:pt x="851" y="8223"/>
                    <a:pt x="851" y="9672"/>
                  </a:cubicBezTo>
                  <a:lnTo>
                    <a:pt x="851" y="11878"/>
                  </a:lnTo>
                  <a:lnTo>
                    <a:pt x="410" y="11878"/>
                  </a:lnTo>
                  <a:cubicBezTo>
                    <a:pt x="158" y="11878"/>
                    <a:pt x="0" y="12067"/>
                    <a:pt x="0" y="12287"/>
                  </a:cubicBezTo>
                  <a:cubicBezTo>
                    <a:pt x="0" y="12508"/>
                    <a:pt x="221" y="12697"/>
                    <a:pt x="410" y="12697"/>
                  </a:cubicBezTo>
                  <a:lnTo>
                    <a:pt x="8664" y="12697"/>
                  </a:lnTo>
                  <a:cubicBezTo>
                    <a:pt x="8916" y="12697"/>
                    <a:pt x="9105" y="12508"/>
                    <a:pt x="9105" y="12287"/>
                  </a:cubicBezTo>
                  <a:cubicBezTo>
                    <a:pt x="9105" y="12035"/>
                    <a:pt x="8916" y="11878"/>
                    <a:pt x="8664" y="11878"/>
                  </a:cubicBezTo>
                  <a:lnTo>
                    <a:pt x="8286" y="11878"/>
                  </a:lnTo>
                  <a:lnTo>
                    <a:pt x="8286" y="9672"/>
                  </a:lnTo>
                  <a:cubicBezTo>
                    <a:pt x="8286" y="8223"/>
                    <a:pt x="7467" y="6995"/>
                    <a:pt x="6270" y="6364"/>
                  </a:cubicBezTo>
                  <a:cubicBezTo>
                    <a:pt x="7467" y="5734"/>
                    <a:pt x="8286" y="4506"/>
                    <a:pt x="8286" y="3056"/>
                  </a:cubicBezTo>
                  <a:lnTo>
                    <a:pt x="8286" y="851"/>
                  </a:lnTo>
                  <a:lnTo>
                    <a:pt x="8664" y="851"/>
                  </a:lnTo>
                  <a:cubicBezTo>
                    <a:pt x="8916" y="851"/>
                    <a:pt x="9105" y="662"/>
                    <a:pt x="9105" y="410"/>
                  </a:cubicBezTo>
                  <a:cubicBezTo>
                    <a:pt x="9105" y="189"/>
                    <a:pt x="8916" y="0"/>
                    <a:pt x="86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0" name="Google Shape;10120;p68"/>
            <p:cNvSpPr/>
            <p:nvPr/>
          </p:nvSpPr>
          <p:spPr>
            <a:xfrm>
              <a:off x="-63883150" y="2826375"/>
              <a:ext cx="20500" cy="41775"/>
            </a:xfrm>
            <a:custGeom>
              <a:avLst/>
              <a:gdLst/>
              <a:ahLst/>
              <a:cxnLst/>
              <a:rect l="l" t="t" r="r" b="b"/>
              <a:pathLst>
                <a:path w="820" h="1671" extrusionOk="0">
                  <a:moveTo>
                    <a:pt x="379" y="1"/>
                  </a:moveTo>
                  <a:cubicBezTo>
                    <a:pt x="158" y="1"/>
                    <a:pt x="1" y="221"/>
                    <a:pt x="1" y="442"/>
                  </a:cubicBezTo>
                  <a:lnTo>
                    <a:pt x="1" y="1261"/>
                  </a:lnTo>
                  <a:cubicBezTo>
                    <a:pt x="1" y="1513"/>
                    <a:pt x="190" y="1670"/>
                    <a:pt x="379" y="1670"/>
                  </a:cubicBezTo>
                  <a:cubicBezTo>
                    <a:pt x="631" y="1670"/>
                    <a:pt x="820" y="1481"/>
                    <a:pt x="820" y="1261"/>
                  </a:cubicBezTo>
                  <a:lnTo>
                    <a:pt x="820" y="442"/>
                  </a:lnTo>
                  <a:cubicBezTo>
                    <a:pt x="820" y="221"/>
                    <a:pt x="631" y="1"/>
                    <a:pt x="3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21" name="Google Shape;10121;p68"/>
          <p:cNvGrpSpPr/>
          <p:nvPr/>
        </p:nvGrpSpPr>
        <p:grpSpPr>
          <a:xfrm>
            <a:off x="852428" y="2958627"/>
            <a:ext cx="358056" cy="369913"/>
            <a:chOff x="-62148000" y="1930075"/>
            <a:chExt cx="309550" cy="31980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0122" name="Google Shape;10122;p68"/>
            <p:cNvSpPr/>
            <p:nvPr/>
          </p:nvSpPr>
          <p:spPr>
            <a:xfrm>
              <a:off x="-62148000" y="1930075"/>
              <a:ext cx="309550" cy="319800"/>
            </a:xfrm>
            <a:custGeom>
              <a:avLst/>
              <a:gdLst/>
              <a:ahLst/>
              <a:cxnLst/>
              <a:rect l="l" t="t" r="r" b="b"/>
              <a:pathLst>
                <a:path w="12382" h="12792" extrusionOk="0">
                  <a:moveTo>
                    <a:pt x="11594" y="1670"/>
                  </a:moveTo>
                  <a:lnTo>
                    <a:pt x="11594" y="2899"/>
                  </a:lnTo>
                  <a:cubicBezTo>
                    <a:pt x="11594" y="3970"/>
                    <a:pt x="10775" y="4883"/>
                    <a:pt x="9735" y="4946"/>
                  </a:cubicBezTo>
                  <a:cubicBezTo>
                    <a:pt x="9861" y="4631"/>
                    <a:pt x="9924" y="4190"/>
                    <a:pt x="9924" y="3781"/>
                  </a:cubicBezTo>
                  <a:lnTo>
                    <a:pt x="9924" y="1670"/>
                  </a:lnTo>
                  <a:close/>
                  <a:moveTo>
                    <a:pt x="2489" y="1733"/>
                  </a:moveTo>
                  <a:lnTo>
                    <a:pt x="2489" y="3812"/>
                  </a:lnTo>
                  <a:cubicBezTo>
                    <a:pt x="2489" y="4253"/>
                    <a:pt x="2584" y="4631"/>
                    <a:pt x="2678" y="5041"/>
                  </a:cubicBezTo>
                  <a:cubicBezTo>
                    <a:pt x="1638" y="4915"/>
                    <a:pt x="851" y="4033"/>
                    <a:pt x="851" y="2993"/>
                  </a:cubicBezTo>
                  <a:lnTo>
                    <a:pt x="851" y="1733"/>
                  </a:lnTo>
                  <a:close/>
                  <a:moveTo>
                    <a:pt x="9105" y="882"/>
                  </a:moveTo>
                  <a:lnTo>
                    <a:pt x="9105" y="3812"/>
                  </a:lnTo>
                  <a:cubicBezTo>
                    <a:pt x="9105" y="5419"/>
                    <a:pt x="7813" y="6679"/>
                    <a:pt x="6207" y="6679"/>
                  </a:cubicBezTo>
                  <a:cubicBezTo>
                    <a:pt x="4600" y="6679"/>
                    <a:pt x="3308" y="5387"/>
                    <a:pt x="3308" y="3812"/>
                  </a:cubicBezTo>
                  <a:lnTo>
                    <a:pt x="3308" y="882"/>
                  </a:lnTo>
                  <a:close/>
                  <a:moveTo>
                    <a:pt x="6648" y="7467"/>
                  </a:moveTo>
                  <a:lnTo>
                    <a:pt x="6648" y="8601"/>
                  </a:lnTo>
                  <a:lnTo>
                    <a:pt x="5797" y="8601"/>
                  </a:lnTo>
                  <a:lnTo>
                    <a:pt x="5797" y="7467"/>
                  </a:lnTo>
                  <a:cubicBezTo>
                    <a:pt x="5923" y="7467"/>
                    <a:pt x="6081" y="7498"/>
                    <a:pt x="6207" y="7498"/>
                  </a:cubicBezTo>
                  <a:cubicBezTo>
                    <a:pt x="6301" y="7498"/>
                    <a:pt x="6459" y="7498"/>
                    <a:pt x="6648" y="7467"/>
                  </a:cubicBezTo>
                  <a:close/>
                  <a:moveTo>
                    <a:pt x="7057" y="9389"/>
                  </a:moveTo>
                  <a:cubicBezTo>
                    <a:pt x="7309" y="9389"/>
                    <a:pt x="7498" y="9609"/>
                    <a:pt x="7498" y="9830"/>
                  </a:cubicBezTo>
                  <a:lnTo>
                    <a:pt x="7498" y="10271"/>
                  </a:lnTo>
                  <a:lnTo>
                    <a:pt x="5009" y="10271"/>
                  </a:lnTo>
                  <a:lnTo>
                    <a:pt x="5009" y="9830"/>
                  </a:lnTo>
                  <a:lnTo>
                    <a:pt x="4978" y="9830"/>
                  </a:lnTo>
                  <a:cubicBezTo>
                    <a:pt x="4978" y="9609"/>
                    <a:pt x="5167" y="9389"/>
                    <a:pt x="5419" y="9389"/>
                  </a:cubicBezTo>
                  <a:close/>
                  <a:moveTo>
                    <a:pt x="8727" y="11090"/>
                  </a:moveTo>
                  <a:cubicBezTo>
                    <a:pt x="8948" y="11090"/>
                    <a:pt x="9105" y="11279"/>
                    <a:pt x="9105" y="11499"/>
                  </a:cubicBezTo>
                  <a:lnTo>
                    <a:pt x="9105" y="11909"/>
                  </a:lnTo>
                  <a:lnTo>
                    <a:pt x="3308" y="11909"/>
                  </a:lnTo>
                  <a:lnTo>
                    <a:pt x="3308" y="11499"/>
                  </a:lnTo>
                  <a:cubicBezTo>
                    <a:pt x="3308" y="11247"/>
                    <a:pt x="3529" y="11090"/>
                    <a:pt x="3718" y="11090"/>
                  </a:cubicBezTo>
                  <a:close/>
                  <a:moveTo>
                    <a:pt x="2899" y="0"/>
                  </a:moveTo>
                  <a:cubicBezTo>
                    <a:pt x="2647" y="0"/>
                    <a:pt x="2489" y="189"/>
                    <a:pt x="2489" y="410"/>
                  </a:cubicBezTo>
                  <a:lnTo>
                    <a:pt x="2489" y="819"/>
                  </a:lnTo>
                  <a:lnTo>
                    <a:pt x="410" y="819"/>
                  </a:lnTo>
                  <a:cubicBezTo>
                    <a:pt x="221" y="882"/>
                    <a:pt x="0" y="1040"/>
                    <a:pt x="0" y="1292"/>
                  </a:cubicBezTo>
                  <a:lnTo>
                    <a:pt x="0" y="2930"/>
                  </a:lnTo>
                  <a:cubicBezTo>
                    <a:pt x="0" y="4568"/>
                    <a:pt x="1323" y="5860"/>
                    <a:pt x="2930" y="5860"/>
                  </a:cubicBezTo>
                  <a:lnTo>
                    <a:pt x="3119" y="5860"/>
                  </a:lnTo>
                  <a:cubicBezTo>
                    <a:pt x="3560" y="6522"/>
                    <a:pt x="4222" y="7026"/>
                    <a:pt x="4978" y="7309"/>
                  </a:cubicBezTo>
                  <a:lnTo>
                    <a:pt x="4978" y="8695"/>
                  </a:lnTo>
                  <a:cubicBezTo>
                    <a:pt x="4505" y="8853"/>
                    <a:pt x="4159" y="9326"/>
                    <a:pt x="4159" y="9861"/>
                  </a:cubicBezTo>
                  <a:lnTo>
                    <a:pt x="4159" y="10302"/>
                  </a:lnTo>
                  <a:lnTo>
                    <a:pt x="3749" y="10302"/>
                  </a:lnTo>
                  <a:cubicBezTo>
                    <a:pt x="3088" y="10302"/>
                    <a:pt x="2521" y="10869"/>
                    <a:pt x="2521" y="11531"/>
                  </a:cubicBezTo>
                  <a:lnTo>
                    <a:pt x="2521" y="12350"/>
                  </a:lnTo>
                  <a:cubicBezTo>
                    <a:pt x="2521" y="12571"/>
                    <a:pt x="2741" y="12791"/>
                    <a:pt x="2930" y="12791"/>
                  </a:cubicBezTo>
                  <a:lnTo>
                    <a:pt x="9546" y="12791"/>
                  </a:lnTo>
                  <a:cubicBezTo>
                    <a:pt x="9767" y="12791"/>
                    <a:pt x="9924" y="12571"/>
                    <a:pt x="9924" y="12350"/>
                  </a:cubicBezTo>
                  <a:lnTo>
                    <a:pt x="9924" y="11499"/>
                  </a:lnTo>
                  <a:cubicBezTo>
                    <a:pt x="9924" y="10806"/>
                    <a:pt x="9389" y="10271"/>
                    <a:pt x="8727" y="10271"/>
                  </a:cubicBezTo>
                  <a:lnTo>
                    <a:pt x="8286" y="10271"/>
                  </a:lnTo>
                  <a:lnTo>
                    <a:pt x="8286" y="9830"/>
                  </a:lnTo>
                  <a:cubicBezTo>
                    <a:pt x="8286" y="9294"/>
                    <a:pt x="7939" y="8853"/>
                    <a:pt x="7467" y="8664"/>
                  </a:cubicBezTo>
                  <a:lnTo>
                    <a:pt x="7467" y="7278"/>
                  </a:lnTo>
                  <a:cubicBezTo>
                    <a:pt x="8191" y="6994"/>
                    <a:pt x="8885" y="6490"/>
                    <a:pt x="9294" y="5828"/>
                  </a:cubicBezTo>
                  <a:lnTo>
                    <a:pt x="9515" y="5828"/>
                  </a:lnTo>
                  <a:cubicBezTo>
                    <a:pt x="11121" y="5828"/>
                    <a:pt x="12382" y="4505"/>
                    <a:pt x="12382" y="2899"/>
                  </a:cubicBezTo>
                  <a:lnTo>
                    <a:pt x="12382" y="1260"/>
                  </a:lnTo>
                  <a:cubicBezTo>
                    <a:pt x="12382" y="1008"/>
                    <a:pt x="12193" y="819"/>
                    <a:pt x="11972" y="819"/>
                  </a:cubicBezTo>
                  <a:lnTo>
                    <a:pt x="9893" y="819"/>
                  </a:lnTo>
                  <a:lnTo>
                    <a:pt x="9893" y="410"/>
                  </a:lnTo>
                  <a:cubicBezTo>
                    <a:pt x="9893" y="189"/>
                    <a:pt x="9704" y="0"/>
                    <a:pt x="95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3" name="Google Shape;10123;p68"/>
            <p:cNvSpPr/>
            <p:nvPr/>
          </p:nvSpPr>
          <p:spPr>
            <a:xfrm>
              <a:off x="-62044825" y="1972200"/>
              <a:ext cx="107125" cy="97700"/>
            </a:xfrm>
            <a:custGeom>
              <a:avLst/>
              <a:gdLst/>
              <a:ahLst/>
              <a:cxnLst/>
              <a:rect l="l" t="t" r="r" b="b"/>
              <a:pathLst>
                <a:path w="4285" h="3908" extrusionOk="0">
                  <a:moveTo>
                    <a:pt x="2111" y="1308"/>
                  </a:moveTo>
                  <a:lnTo>
                    <a:pt x="2237" y="1560"/>
                  </a:lnTo>
                  <a:cubicBezTo>
                    <a:pt x="2300" y="1686"/>
                    <a:pt x="2395" y="1781"/>
                    <a:pt x="2552" y="1812"/>
                  </a:cubicBezTo>
                  <a:lnTo>
                    <a:pt x="2867" y="1844"/>
                  </a:lnTo>
                  <a:lnTo>
                    <a:pt x="2615" y="2033"/>
                  </a:lnTo>
                  <a:cubicBezTo>
                    <a:pt x="2552" y="2127"/>
                    <a:pt x="2458" y="2285"/>
                    <a:pt x="2521" y="2411"/>
                  </a:cubicBezTo>
                  <a:lnTo>
                    <a:pt x="2552" y="2726"/>
                  </a:lnTo>
                  <a:lnTo>
                    <a:pt x="2269" y="2568"/>
                  </a:lnTo>
                  <a:cubicBezTo>
                    <a:pt x="2206" y="2505"/>
                    <a:pt x="2143" y="2505"/>
                    <a:pt x="2080" y="2505"/>
                  </a:cubicBezTo>
                  <a:cubicBezTo>
                    <a:pt x="1985" y="2505"/>
                    <a:pt x="1954" y="2505"/>
                    <a:pt x="1891" y="2568"/>
                  </a:cubicBezTo>
                  <a:lnTo>
                    <a:pt x="1607" y="2726"/>
                  </a:lnTo>
                  <a:lnTo>
                    <a:pt x="1639" y="2411"/>
                  </a:lnTo>
                  <a:cubicBezTo>
                    <a:pt x="1670" y="2285"/>
                    <a:pt x="1607" y="2127"/>
                    <a:pt x="1513" y="2033"/>
                  </a:cubicBezTo>
                  <a:lnTo>
                    <a:pt x="1292" y="1844"/>
                  </a:lnTo>
                  <a:lnTo>
                    <a:pt x="1670" y="1812"/>
                  </a:lnTo>
                  <a:cubicBezTo>
                    <a:pt x="1796" y="1812"/>
                    <a:pt x="1922" y="1686"/>
                    <a:pt x="1985" y="1560"/>
                  </a:cubicBezTo>
                  <a:lnTo>
                    <a:pt x="2111" y="1308"/>
                  </a:lnTo>
                  <a:close/>
                  <a:moveTo>
                    <a:pt x="2143" y="1"/>
                  </a:moveTo>
                  <a:cubicBezTo>
                    <a:pt x="1993" y="1"/>
                    <a:pt x="1843" y="79"/>
                    <a:pt x="1765" y="237"/>
                  </a:cubicBezTo>
                  <a:lnTo>
                    <a:pt x="1355" y="1056"/>
                  </a:lnTo>
                  <a:lnTo>
                    <a:pt x="473" y="1182"/>
                  </a:lnTo>
                  <a:cubicBezTo>
                    <a:pt x="95" y="1214"/>
                    <a:pt x="0" y="1655"/>
                    <a:pt x="221" y="1875"/>
                  </a:cubicBezTo>
                  <a:lnTo>
                    <a:pt x="851" y="2505"/>
                  </a:lnTo>
                  <a:lnTo>
                    <a:pt x="693" y="3419"/>
                  </a:lnTo>
                  <a:cubicBezTo>
                    <a:pt x="668" y="3693"/>
                    <a:pt x="880" y="3908"/>
                    <a:pt x="1110" y="3908"/>
                  </a:cubicBezTo>
                  <a:cubicBezTo>
                    <a:pt x="1171" y="3908"/>
                    <a:pt x="1233" y="3893"/>
                    <a:pt x="1292" y="3860"/>
                  </a:cubicBezTo>
                  <a:lnTo>
                    <a:pt x="2111" y="3419"/>
                  </a:lnTo>
                  <a:lnTo>
                    <a:pt x="2930" y="3860"/>
                  </a:lnTo>
                  <a:cubicBezTo>
                    <a:pt x="2992" y="3891"/>
                    <a:pt x="3056" y="3905"/>
                    <a:pt x="3119" y="3905"/>
                  </a:cubicBezTo>
                  <a:cubicBezTo>
                    <a:pt x="3376" y="3905"/>
                    <a:pt x="3605" y="3672"/>
                    <a:pt x="3529" y="3419"/>
                  </a:cubicBezTo>
                  <a:lnTo>
                    <a:pt x="3371" y="2505"/>
                  </a:lnTo>
                  <a:lnTo>
                    <a:pt x="4033" y="1875"/>
                  </a:lnTo>
                  <a:cubicBezTo>
                    <a:pt x="4285" y="1655"/>
                    <a:pt x="4159" y="1214"/>
                    <a:pt x="3812" y="1182"/>
                  </a:cubicBezTo>
                  <a:lnTo>
                    <a:pt x="2899" y="1056"/>
                  </a:lnTo>
                  <a:lnTo>
                    <a:pt x="2521" y="237"/>
                  </a:lnTo>
                  <a:cubicBezTo>
                    <a:pt x="2442" y="79"/>
                    <a:pt x="2292" y="1"/>
                    <a:pt x="21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24" name="Google Shape;10124;p68"/>
          <p:cNvGrpSpPr/>
          <p:nvPr/>
        </p:nvGrpSpPr>
        <p:grpSpPr>
          <a:xfrm>
            <a:off x="849695" y="3396913"/>
            <a:ext cx="363522" cy="365373"/>
            <a:chOff x="-62150375" y="2297875"/>
            <a:chExt cx="314275" cy="31587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0125" name="Google Shape;10125;p68"/>
            <p:cNvSpPr/>
            <p:nvPr/>
          </p:nvSpPr>
          <p:spPr>
            <a:xfrm>
              <a:off x="-61994425" y="2297875"/>
              <a:ext cx="64600" cy="69925"/>
            </a:xfrm>
            <a:custGeom>
              <a:avLst/>
              <a:gdLst/>
              <a:ahLst/>
              <a:cxnLst/>
              <a:rect l="l" t="t" r="r" b="b"/>
              <a:pathLst>
                <a:path w="2584" h="2797" extrusionOk="0">
                  <a:moveTo>
                    <a:pt x="1324" y="1"/>
                  </a:moveTo>
                  <a:cubicBezTo>
                    <a:pt x="1072" y="1"/>
                    <a:pt x="883" y="190"/>
                    <a:pt x="883" y="442"/>
                  </a:cubicBezTo>
                  <a:lnTo>
                    <a:pt x="883" y="1387"/>
                  </a:lnTo>
                  <a:lnTo>
                    <a:pt x="757" y="1261"/>
                  </a:lnTo>
                  <a:cubicBezTo>
                    <a:pt x="678" y="1182"/>
                    <a:pt x="568" y="1143"/>
                    <a:pt x="457" y="1143"/>
                  </a:cubicBezTo>
                  <a:cubicBezTo>
                    <a:pt x="347" y="1143"/>
                    <a:pt x="237" y="1182"/>
                    <a:pt x="158" y="1261"/>
                  </a:cubicBezTo>
                  <a:cubicBezTo>
                    <a:pt x="1" y="1419"/>
                    <a:pt x="1" y="1702"/>
                    <a:pt x="158" y="1860"/>
                  </a:cubicBezTo>
                  <a:lnTo>
                    <a:pt x="1009" y="2679"/>
                  </a:lnTo>
                  <a:cubicBezTo>
                    <a:pt x="1088" y="2758"/>
                    <a:pt x="1190" y="2797"/>
                    <a:pt x="1292" y="2797"/>
                  </a:cubicBezTo>
                  <a:cubicBezTo>
                    <a:pt x="1395" y="2797"/>
                    <a:pt x="1497" y="2758"/>
                    <a:pt x="1576" y="2679"/>
                  </a:cubicBezTo>
                  <a:lnTo>
                    <a:pt x="2426" y="1860"/>
                  </a:lnTo>
                  <a:cubicBezTo>
                    <a:pt x="2584" y="1702"/>
                    <a:pt x="2584" y="1419"/>
                    <a:pt x="2426" y="1261"/>
                  </a:cubicBezTo>
                  <a:cubicBezTo>
                    <a:pt x="2348" y="1182"/>
                    <a:pt x="2237" y="1143"/>
                    <a:pt x="2127" y="1143"/>
                  </a:cubicBezTo>
                  <a:cubicBezTo>
                    <a:pt x="2017" y="1143"/>
                    <a:pt x="1907" y="1182"/>
                    <a:pt x="1828" y="1261"/>
                  </a:cubicBezTo>
                  <a:lnTo>
                    <a:pt x="1702" y="1387"/>
                  </a:lnTo>
                  <a:lnTo>
                    <a:pt x="1702" y="442"/>
                  </a:lnTo>
                  <a:cubicBezTo>
                    <a:pt x="1733" y="190"/>
                    <a:pt x="1544" y="1"/>
                    <a:pt x="13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6" name="Google Shape;10126;p68"/>
            <p:cNvSpPr/>
            <p:nvPr/>
          </p:nvSpPr>
          <p:spPr>
            <a:xfrm>
              <a:off x="-62150375" y="2338050"/>
              <a:ext cx="314275" cy="275700"/>
            </a:xfrm>
            <a:custGeom>
              <a:avLst/>
              <a:gdLst/>
              <a:ahLst/>
              <a:cxnLst/>
              <a:rect l="l" t="t" r="r" b="b"/>
              <a:pathLst>
                <a:path w="12571" h="11028" extrusionOk="0">
                  <a:moveTo>
                    <a:pt x="11752" y="2805"/>
                  </a:moveTo>
                  <a:lnTo>
                    <a:pt x="11059" y="6932"/>
                  </a:lnTo>
                  <a:lnTo>
                    <a:pt x="3970" y="6932"/>
                  </a:lnTo>
                  <a:lnTo>
                    <a:pt x="3183" y="2805"/>
                  </a:lnTo>
                  <a:close/>
                  <a:moveTo>
                    <a:pt x="5199" y="9421"/>
                  </a:moveTo>
                  <a:cubicBezTo>
                    <a:pt x="5388" y="9452"/>
                    <a:pt x="5514" y="9610"/>
                    <a:pt x="5514" y="9830"/>
                  </a:cubicBezTo>
                  <a:cubicBezTo>
                    <a:pt x="5514" y="10051"/>
                    <a:pt x="5293" y="10240"/>
                    <a:pt x="5073" y="10240"/>
                  </a:cubicBezTo>
                  <a:cubicBezTo>
                    <a:pt x="4821" y="10240"/>
                    <a:pt x="4663" y="10051"/>
                    <a:pt x="4663" y="9830"/>
                  </a:cubicBezTo>
                  <a:cubicBezTo>
                    <a:pt x="4663" y="9610"/>
                    <a:pt x="4789" y="9452"/>
                    <a:pt x="4978" y="9421"/>
                  </a:cubicBezTo>
                  <a:close/>
                  <a:moveTo>
                    <a:pt x="9830" y="9421"/>
                  </a:moveTo>
                  <a:cubicBezTo>
                    <a:pt x="10019" y="9452"/>
                    <a:pt x="10145" y="9610"/>
                    <a:pt x="10145" y="9830"/>
                  </a:cubicBezTo>
                  <a:cubicBezTo>
                    <a:pt x="10145" y="10051"/>
                    <a:pt x="9956" y="10240"/>
                    <a:pt x="9704" y="10240"/>
                  </a:cubicBezTo>
                  <a:cubicBezTo>
                    <a:pt x="9484" y="10240"/>
                    <a:pt x="9326" y="10051"/>
                    <a:pt x="9326" y="9830"/>
                  </a:cubicBezTo>
                  <a:cubicBezTo>
                    <a:pt x="9358" y="9610"/>
                    <a:pt x="9484" y="9452"/>
                    <a:pt x="9673" y="9421"/>
                  </a:cubicBezTo>
                  <a:close/>
                  <a:moveTo>
                    <a:pt x="284" y="1"/>
                  </a:moveTo>
                  <a:cubicBezTo>
                    <a:pt x="190" y="64"/>
                    <a:pt x="1" y="253"/>
                    <a:pt x="1" y="473"/>
                  </a:cubicBezTo>
                  <a:cubicBezTo>
                    <a:pt x="1" y="725"/>
                    <a:pt x="190" y="883"/>
                    <a:pt x="379" y="883"/>
                  </a:cubicBezTo>
                  <a:lnTo>
                    <a:pt x="1954" y="883"/>
                  </a:lnTo>
                  <a:lnTo>
                    <a:pt x="3151" y="7058"/>
                  </a:lnTo>
                  <a:cubicBezTo>
                    <a:pt x="2710" y="7247"/>
                    <a:pt x="2427" y="7688"/>
                    <a:pt x="2427" y="8192"/>
                  </a:cubicBezTo>
                  <a:cubicBezTo>
                    <a:pt x="2427" y="8885"/>
                    <a:pt x="2994" y="9421"/>
                    <a:pt x="3655" y="9421"/>
                  </a:cubicBezTo>
                  <a:lnTo>
                    <a:pt x="3844" y="9421"/>
                  </a:lnTo>
                  <a:cubicBezTo>
                    <a:pt x="3813" y="9547"/>
                    <a:pt x="3781" y="9704"/>
                    <a:pt x="3781" y="9830"/>
                  </a:cubicBezTo>
                  <a:cubicBezTo>
                    <a:pt x="3781" y="10492"/>
                    <a:pt x="4317" y="11027"/>
                    <a:pt x="5010" y="11027"/>
                  </a:cubicBezTo>
                  <a:cubicBezTo>
                    <a:pt x="5672" y="11027"/>
                    <a:pt x="6207" y="10492"/>
                    <a:pt x="6207" y="9830"/>
                  </a:cubicBezTo>
                  <a:cubicBezTo>
                    <a:pt x="6207" y="9673"/>
                    <a:pt x="6176" y="9547"/>
                    <a:pt x="6144" y="9421"/>
                  </a:cubicBezTo>
                  <a:lnTo>
                    <a:pt x="8475" y="9421"/>
                  </a:lnTo>
                  <a:cubicBezTo>
                    <a:pt x="8412" y="9547"/>
                    <a:pt x="8381" y="9704"/>
                    <a:pt x="8381" y="9830"/>
                  </a:cubicBezTo>
                  <a:cubicBezTo>
                    <a:pt x="8381" y="10492"/>
                    <a:pt x="8948" y="11027"/>
                    <a:pt x="9610" y="11027"/>
                  </a:cubicBezTo>
                  <a:cubicBezTo>
                    <a:pt x="10271" y="11027"/>
                    <a:pt x="10870" y="10492"/>
                    <a:pt x="10870" y="9830"/>
                  </a:cubicBezTo>
                  <a:cubicBezTo>
                    <a:pt x="10870" y="9673"/>
                    <a:pt x="10838" y="9547"/>
                    <a:pt x="10775" y="9421"/>
                  </a:cubicBezTo>
                  <a:lnTo>
                    <a:pt x="11405" y="9421"/>
                  </a:lnTo>
                  <a:cubicBezTo>
                    <a:pt x="11657" y="9421"/>
                    <a:pt x="11815" y="9231"/>
                    <a:pt x="11815" y="9042"/>
                  </a:cubicBezTo>
                  <a:cubicBezTo>
                    <a:pt x="11815" y="8822"/>
                    <a:pt x="11626" y="8601"/>
                    <a:pt x="11405" y="8601"/>
                  </a:cubicBezTo>
                  <a:lnTo>
                    <a:pt x="3529" y="8601"/>
                  </a:lnTo>
                  <a:cubicBezTo>
                    <a:pt x="3309" y="8601"/>
                    <a:pt x="3151" y="8412"/>
                    <a:pt x="3151" y="8160"/>
                  </a:cubicBezTo>
                  <a:cubicBezTo>
                    <a:pt x="3151" y="7940"/>
                    <a:pt x="3340" y="7719"/>
                    <a:pt x="3529" y="7719"/>
                  </a:cubicBezTo>
                  <a:lnTo>
                    <a:pt x="11311" y="7719"/>
                  </a:lnTo>
                  <a:cubicBezTo>
                    <a:pt x="11500" y="7719"/>
                    <a:pt x="11689" y="7562"/>
                    <a:pt x="11689" y="7373"/>
                  </a:cubicBezTo>
                  <a:lnTo>
                    <a:pt x="12508" y="2426"/>
                  </a:lnTo>
                  <a:cubicBezTo>
                    <a:pt x="12571" y="2174"/>
                    <a:pt x="12351" y="1954"/>
                    <a:pt x="12130" y="1954"/>
                  </a:cubicBezTo>
                  <a:lnTo>
                    <a:pt x="2899" y="1954"/>
                  </a:lnTo>
                  <a:lnTo>
                    <a:pt x="2584" y="379"/>
                  </a:lnTo>
                  <a:cubicBezTo>
                    <a:pt x="2553" y="158"/>
                    <a:pt x="2395" y="1"/>
                    <a:pt x="22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7" name="Google Shape;10127;p68"/>
            <p:cNvSpPr/>
            <p:nvPr/>
          </p:nvSpPr>
          <p:spPr>
            <a:xfrm>
              <a:off x="-61972375" y="2430200"/>
              <a:ext cx="20500" cy="60675"/>
            </a:xfrm>
            <a:custGeom>
              <a:avLst/>
              <a:gdLst/>
              <a:ahLst/>
              <a:cxnLst/>
              <a:rect l="l" t="t" r="r" b="b"/>
              <a:pathLst>
                <a:path w="820" h="2427" extrusionOk="0">
                  <a:moveTo>
                    <a:pt x="442" y="1"/>
                  </a:moveTo>
                  <a:cubicBezTo>
                    <a:pt x="190" y="1"/>
                    <a:pt x="1" y="190"/>
                    <a:pt x="1" y="379"/>
                  </a:cubicBezTo>
                  <a:lnTo>
                    <a:pt x="1" y="2048"/>
                  </a:lnTo>
                  <a:cubicBezTo>
                    <a:pt x="32" y="2269"/>
                    <a:pt x="221" y="2427"/>
                    <a:pt x="442" y="2427"/>
                  </a:cubicBezTo>
                  <a:cubicBezTo>
                    <a:pt x="662" y="2427"/>
                    <a:pt x="820" y="2237"/>
                    <a:pt x="820" y="2048"/>
                  </a:cubicBezTo>
                  <a:lnTo>
                    <a:pt x="820" y="379"/>
                  </a:lnTo>
                  <a:cubicBezTo>
                    <a:pt x="820" y="158"/>
                    <a:pt x="631" y="1"/>
                    <a:pt x="4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8" name="Google Shape;10128;p68"/>
            <p:cNvSpPr/>
            <p:nvPr/>
          </p:nvSpPr>
          <p:spPr>
            <a:xfrm>
              <a:off x="-61909350" y="2430200"/>
              <a:ext cx="19700" cy="60675"/>
            </a:xfrm>
            <a:custGeom>
              <a:avLst/>
              <a:gdLst/>
              <a:ahLst/>
              <a:cxnLst/>
              <a:rect l="l" t="t" r="r" b="b"/>
              <a:pathLst>
                <a:path w="788" h="2427" extrusionOk="0">
                  <a:moveTo>
                    <a:pt x="378" y="1"/>
                  </a:moveTo>
                  <a:cubicBezTo>
                    <a:pt x="189" y="1"/>
                    <a:pt x="0" y="190"/>
                    <a:pt x="0" y="379"/>
                  </a:cubicBezTo>
                  <a:lnTo>
                    <a:pt x="0" y="2048"/>
                  </a:lnTo>
                  <a:cubicBezTo>
                    <a:pt x="0" y="2269"/>
                    <a:pt x="189" y="2427"/>
                    <a:pt x="378" y="2427"/>
                  </a:cubicBezTo>
                  <a:cubicBezTo>
                    <a:pt x="630" y="2427"/>
                    <a:pt x="788" y="2237"/>
                    <a:pt x="788" y="2048"/>
                  </a:cubicBezTo>
                  <a:lnTo>
                    <a:pt x="788" y="379"/>
                  </a:lnTo>
                  <a:cubicBezTo>
                    <a:pt x="788" y="158"/>
                    <a:pt x="599" y="1"/>
                    <a:pt x="3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9" name="Google Shape;10129;p68"/>
            <p:cNvSpPr/>
            <p:nvPr/>
          </p:nvSpPr>
          <p:spPr>
            <a:xfrm>
              <a:off x="-62033800" y="2430200"/>
              <a:ext cx="21275" cy="60675"/>
            </a:xfrm>
            <a:custGeom>
              <a:avLst/>
              <a:gdLst/>
              <a:ahLst/>
              <a:cxnLst/>
              <a:rect l="l" t="t" r="r" b="b"/>
              <a:pathLst>
                <a:path w="851" h="2427" extrusionOk="0">
                  <a:moveTo>
                    <a:pt x="410" y="1"/>
                  </a:moveTo>
                  <a:cubicBezTo>
                    <a:pt x="158" y="1"/>
                    <a:pt x="0" y="190"/>
                    <a:pt x="0" y="379"/>
                  </a:cubicBezTo>
                  <a:lnTo>
                    <a:pt x="0" y="2048"/>
                  </a:lnTo>
                  <a:cubicBezTo>
                    <a:pt x="0" y="2269"/>
                    <a:pt x="221" y="2427"/>
                    <a:pt x="410" y="2427"/>
                  </a:cubicBezTo>
                  <a:cubicBezTo>
                    <a:pt x="630" y="2427"/>
                    <a:pt x="851" y="2237"/>
                    <a:pt x="851" y="2048"/>
                  </a:cubicBezTo>
                  <a:lnTo>
                    <a:pt x="851" y="379"/>
                  </a:lnTo>
                  <a:cubicBezTo>
                    <a:pt x="851" y="158"/>
                    <a:pt x="630" y="1"/>
                    <a:pt x="4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30" name="Google Shape;10130;p68"/>
          <p:cNvGrpSpPr/>
          <p:nvPr/>
        </p:nvGrpSpPr>
        <p:grpSpPr>
          <a:xfrm>
            <a:off x="848322" y="3838156"/>
            <a:ext cx="366269" cy="368091"/>
            <a:chOff x="-62150375" y="2664925"/>
            <a:chExt cx="316650" cy="31822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0131" name="Google Shape;10131;p68"/>
            <p:cNvSpPr/>
            <p:nvPr/>
          </p:nvSpPr>
          <p:spPr>
            <a:xfrm>
              <a:off x="-62150375" y="2961850"/>
              <a:ext cx="316650" cy="21300"/>
            </a:xfrm>
            <a:custGeom>
              <a:avLst/>
              <a:gdLst/>
              <a:ahLst/>
              <a:cxnLst/>
              <a:rect l="l" t="t" r="r" b="b"/>
              <a:pathLst>
                <a:path w="12666" h="852" extrusionOk="0">
                  <a:moveTo>
                    <a:pt x="379" y="0"/>
                  </a:moveTo>
                  <a:cubicBezTo>
                    <a:pt x="158" y="0"/>
                    <a:pt x="1" y="189"/>
                    <a:pt x="1" y="410"/>
                  </a:cubicBezTo>
                  <a:cubicBezTo>
                    <a:pt x="1" y="662"/>
                    <a:pt x="190" y="851"/>
                    <a:pt x="379" y="851"/>
                  </a:cubicBezTo>
                  <a:lnTo>
                    <a:pt x="12225" y="851"/>
                  </a:lnTo>
                  <a:cubicBezTo>
                    <a:pt x="12477" y="851"/>
                    <a:pt x="12634" y="662"/>
                    <a:pt x="12634" y="410"/>
                  </a:cubicBezTo>
                  <a:cubicBezTo>
                    <a:pt x="12666" y="158"/>
                    <a:pt x="12477" y="0"/>
                    <a:pt x="122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2" name="Google Shape;10132;p68"/>
            <p:cNvSpPr/>
            <p:nvPr/>
          </p:nvSpPr>
          <p:spPr>
            <a:xfrm>
              <a:off x="-62150375" y="2838200"/>
              <a:ext cx="82725" cy="102400"/>
            </a:xfrm>
            <a:custGeom>
              <a:avLst/>
              <a:gdLst/>
              <a:ahLst/>
              <a:cxnLst/>
              <a:rect l="l" t="t" r="r" b="b"/>
              <a:pathLst>
                <a:path w="3309" h="4096" extrusionOk="0">
                  <a:moveTo>
                    <a:pt x="2363" y="756"/>
                  </a:moveTo>
                  <a:cubicBezTo>
                    <a:pt x="2427" y="756"/>
                    <a:pt x="2521" y="851"/>
                    <a:pt x="2521" y="914"/>
                  </a:cubicBezTo>
                  <a:lnTo>
                    <a:pt x="2521" y="3119"/>
                  </a:lnTo>
                  <a:cubicBezTo>
                    <a:pt x="2521" y="3214"/>
                    <a:pt x="2427" y="3245"/>
                    <a:pt x="2363" y="3245"/>
                  </a:cubicBezTo>
                  <a:lnTo>
                    <a:pt x="977" y="3245"/>
                  </a:lnTo>
                  <a:cubicBezTo>
                    <a:pt x="883" y="3245"/>
                    <a:pt x="820" y="3151"/>
                    <a:pt x="820" y="3119"/>
                  </a:cubicBezTo>
                  <a:lnTo>
                    <a:pt x="820" y="914"/>
                  </a:lnTo>
                  <a:cubicBezTo>
                    <a:pt x="820" y="851"/>
                    <a:pt x="883" y="756"/>
                    <a:pt x="977" y="756"/>
                  </a:cubicBezTo>
                  <a:close/>
                  <a:moveTo>
                    <a:pt x="946" y="0"/>
                  </a:moveTo>
                  <a:cubicBezTo>
                    <a:pt x="379" y="0"/>
                    <a:pt x="1" y="441"/>
                    <a:pt x="1" y="945"/>
                  </a:cubicBezTo>
                  <a:lnTo>
                    <a:pt x="1" y="3151"/>
                  </a:lnTo>
                  <a:cubicBezTo>
                    <a:pt x="1" y="3686"/>
                    <a:pt x="410" y="4096"/>
                    <a:pt x="946" y="4096"/>
                  </a:cubicBezTo>
                  <a:lnTo>
                    <a:pt x="2300" y="4096"/>
                  </a:lnTo>
                  <a:cubicBezTo>
                    <a:pt x="2868" y="4096"/>
                    <a:pt x="3309" y="3686"/>
                    <a:pt x="3309" y="3151"/>
                  </a:cubicBezTo>
                  <a:lnTo>
                    <a:pt x="3309" y="945"/>
                  </a:lnTo>
                  <a:cubicBezTo>
                    <a:pt x="3309" y="410"/>
                    <a:pt x="2868" y="0"/>
                    <a:pt x="23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3" name="Google Shape;10133;p68"/>
            <p:cNvSpPr/>
            <p:nvPr/>
          </p:nvSpPr>
          <p:spPr>
            <a:xfrm>
              <a:off x="-62033800" y="2664925"/>
              <a:ext cx="82725" cy="274900"/>
            </a:xfrm>
            <a:custGeom>
              <a:avLst/>
              <a:gdLst/>
              <a:ahLst/>
              <a:cxnLst/>
              <a:rect l="l" t="t" r="r" b="b"/>
              <a:pathLst>
                <a:path w="3309" h="10996" extrusionOk="0">
                  <a:moveTo>
                    <a:pt x="2332" y="788"/>
                  </a:moveTo>
                  <a:cubicBezTo>
                    <a:pt x="2426" y="851"/>
                    <a:pt x="2489" y="882"/>
                    <a:pt x="2489" y="945"/>
                  </a:cubicBezTo>
                  <a:lnTo>
                    <a:pt x="2489" y="10050"/>
                  </a:lnTo>
                  <a:cubicBezTo>
                    <a:pt x="2489" y="10145"/>
                    <a:pt x="2426" y="10176"/>
                    <a:pt x="2332" y="10176"/>
                  </a:cubicBezTo>
                  <a:lnTo>
                    <a:pt x="946" y="10176"/>
                  </a:lnTo>
                  <a:cubicBezTo>
                    <a:pt x="882" y="10176"/>
                    <a:pt x="851" y="10082"/>
                    <a:pt x="851" y="10050"/>
                  </a:cubicBezTo>
                  <a:lnTo>
                    <a:pt x="851" y="945"/>
                  </a:lnTo>
                  <a:cubicBezTo>
                    <a:pt x="851" y="882"/>
                    <a:pt x="914" y="788"/>
                    <a:pt x="946" y="788"/>
                  </a:cubicBezTo>
                  <a:close/>
                  <a:moveTo>
                    <a:pt x="946" y="0"/>
                  </a:moveTo>
                  <a:cubicBezTo>
                    <a:pt x="410" y="0"/>
                    <a:pt x="0" y="441"/>
                    <a:pt x="0" y="945"/>
                  </a:cubicBezTo>
                  <a:lnTo>
                    <a:pt x="0" y="10050"/>
                  </a:lnTo>
                  <a:cubicBezTo>
                    <a:pt x="0" y="10617"/>
                    <a:pt x="441" y="10995"/>
                    <a:pt x="946" y="10995"/>
                  </a:cubicBezTo>
                  <a:lnTo>
                    <a:pt x="2332" y="10995"/>
                  </a:lnTo>
                  <a:cubicBezTo>
                    <a:pt x="2899" y="10995"/>
                    <a:pt x="3308" y="10554"/>
                    <a:pt x="3308" y="10050"/>
                  </a:cubicBezTo>
                  <a:lnTo>
                    <a:pt x="3308" y="945"/>
                  </a:lnTo>
                  <a:cubicBezTo>
                    <a:pt x="3308" y="410"/>
                    <a:pt x="2899" y="0"/>
                    <a:pt x="23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4" name="Google Shape;10134;p68"/>
            <p:cNvSpPr/>
            <p:nvPr/>
          </p:nvSpPr>
          <p:spPr>
            <a:xfrm>
              <a:off x="-61917225" y="2754700"/>
              <a:ext cx="83500" cy="185900"/>
            </a:xfrm>
            <a:custGeom>
              <a:avLst/>
              <a:gdLst/>
              <a:ahLst/>
              <a:cxnLst/>
              <a:rect l="l" t="t" r="r" b="b"/>
              <a:pathLst>
                <a:path w="3340" h="7436" extrusionOk="0">
                  <a:moveTo>
                    <a:pt x="2394" y="788"/>
                  </a:moveTo>
                  <a:cubicBezTo>
                    <a:pt x="2489" y="788"/>
                    <a:pt x="2520" y="883"/>
                    <a:pt x="2520" y="946"/>
                  </a:cubicBezTo>
                  <a:lnTo>
                    <a:pt x="2520" y="6459"/>
                  </a:lnTo>
                  <a:cubicBezTo>
                    <a:pt x="2520" y="6554"/>
                    <a:pt x="2426" y="6585"/>
                    <a:pt x="2394" y="6585"/>
                  </a:cubicBezTo>
                  <a:lnTo>
                    <a:pt x="1008" y="6585"/>
                  </a:lnTo>
                  <a:cubicBezTo>
                    <a:pt x="945" y="6585"/>
                    <a:pt x="851" y="6491"/>
                    <a:pt x="851" y="6459"/>
                  </a:cubicBezTo>
                  <a:lnTo>
                    <a:pt x="851" y="946"/>
                  </a:lnTo>
                  <a:cubicBezTo>
                    <a:pt x="851" y="883"/>
                    <a:pt x="945" y="788"/>
                    <a:pt x="1008" y="788"/>
                  </a:cubicBezTo>
                  <a:close/>
                  <a:moveTo>
                    <a:pt x="977" y="1"/>
                  </a:moveTo>
                  <a:cubicBezTo>
                    <a:pt x="441" y="1"/>
                    <a:pt x="0" y="442"/>
                    <a:pt x="0" y="977"/>
                  </a:cubicBezTo>
                  <a:lnTo>
                    <a:pt x="0" y="6491"/>
                  </a:lnTo>
                  <a:cubicBezTo>
                    <a:pt x="0" y="7058"/>
                    <a:pt x="441" y="7436"/>
                    <a:pt x="977" y="7436"/>
                  </a:cubicBezTo>
                  <a:lnTo>
                    <a:pt x="2363" y="7436"/>
                  </a:lnTo>
                  <a:cubicBezTo>
                    <a:pt x="2899" y="7436"/>
                    <a:pt x="3308" y="7026"/>
                    <a:pt x="3308" y="6491"/>
                  </a:cubicBezTo>
                  <a:lnTo>
                    <a:pt x="3308" y="977"/>
                  </a:lnTo>
                  <a:cubicBezTo>
                    <a:pt x="3340" y="442"/>
                    <a:pt x="2899" y="1"/>
                    <a:pt x="23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35" name="Google Shape;10135;p68"/>
          <p:cNvGrpSpPr/>
          <p:nvPr/>
        </p:nvGrpSpPr>
        <p:grpSpPr>
          <a:xfrm>
            <a:off x="3065911" y="2959133"/>
            <a:ext cx="367165" cy="368901"/>
            <a:chOff x="-60254550" y="1938025"/>
            <a:chExt cx="317425" cy="31892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0136" name="Google Shape;10136;p68"/>
            <p:cNvSpPr/>
            <p:nvPr/>
          </p:nvSpPr>
          <p:spPr>
            <a:xfrm>
              <a:off x="-60254550" y="2049000"/>
              <a:ext cx="317425" cy="207950"/>
            </a:xfrm>
            <a:custGeom>
              <a:avLst/>
              <a:gdLst/>
              <a:ahLst/>
              <a:cxnLst/>
              <a:rect l="l" t="t" r="r" b="b"/>
              <a:pathLst>
                <a:path w="12697" h="8318" extrusionOk="0">
                  <a:moveTo>
                    <a:pt x="10428" y="1639"/>
                  </a:moveTo>
                  <a:cubicBezTo>
                    <a:pt x="11184" y="1639"/>
                    <a:pt x="11814" y="2269"/>
                    <a:pt x="11814" y="3025"/>
                  </a:cubicBezTo>
                  <a:cubicBezTo>
                    <a:pt x="11814" y="3781"/>
                    <a:pt x="11184" y="4411"/>
                    <a:pt x="10428" y="4411"/>
                  </a:cubicBezTo>
                  <a:lnTo>
                    <a:pt x="9767" y="4411"/>
                  </a:lnTo>
                  <a:cubicBezTo>
                    <a:pt x="9861" y="4033"/>
                    <a:pt x="9893" y="3686"/>
                    <a:pt x="9893" y="3308"/>
                  </a:cubicBezTo>
                  <a:lnTo>
                    <a:pt x="9893" y="1639"/>
                  </a:lnTo>
                  <a:close/>
                  <a:moveTo>
                    <a:pt x="9073" y="819"/>
                  </a:moveTo>
                  <a:lnTo>
                    <a:pt x="9073" y="3308"/>
                  </a:lnTo>
                  <a:cubicBezTo>
                    <a:pt x="9073" y="5577"/>
                    <a:pt x="7215" y="7435"/>
                    <a:pt x="4915" y="7435"/>
                  </a:cubicBezTo>
                  <a:cubicBezTo>
                    <a:pt x="2646" y="7435"/>
                    <a:pt x="788" y="5577"/>
                    <a:pt x="788" y="3308"/>
                  </a:cubicBezTo>
                  <a:lnTo>
                    <a:pt x="788" y="819"/>
                  </a:lnTo>
                  <a:close/>
                  <a:moveTo>
                    <a:pt x="410" y="0"/>
                  </a:moveTo>
                  <a:cubicBezTo>
                    <a:pt x="158" y="0"/>
                    <a:pt x="0" y="189"/>
                    <a:pt x="0" y="441"/>
                  </a:cubicBezTo>
                  <a:lnTo>
                    <a:pt x="0" y="3308"/>
                  </a:lnTo>
                  <a:cubicBezTo>
                    <a:pt x="0" y="5041"/>
                    <a:pt x="882" y="6522"/>
                    <a:pt x="2205" y="7435"/>
                  </a:cubicBezTo>
                  <a:lnTo>
                    <a:pt x="410" y="7435"/>
                  </a:lnTo>
                  <a:cubicBezTo>
                    <a:pt x="158" y="7435"/>
                    <a:pt x="0" y="7624"/>
                    <a:pt x="0" y="7877"/>
                  </a:cubicBezTo>
                  <a:cubicBezTo>
                    <a:pt x="0" y="8097"/>
                    <a:pt x="189" y="8318"/>
                    <a:pt x="410" y="8318"/>
                  </a:cubicBezTo>
                  <a:lnTo>
                    <a:pt x="9483" y="8318"/>
                  </a:lnTo>
                  <a:cubicBezTo>
                    <a:pt x="9735" y="8318"/>
                    <a:pt x="9893" y="8097"/>
                    <a:pt x="9893" y="7877"/>
                  </a:cubicBezTo>
                  <a:cubicBezTo>
                    <a:pt x="9893" y="7624"/>
                    <a:pt x="9704" y="7435"/>
                    <a:pt x="9483" y="7435"/>
                  </a:cubicBezTo>
                  <a:lnTo>
                    <a:pt x="7687" y="7435"/>
                  </a:lnTo>
                  <a:cubicBezTo>
                    <a:pt x="8506" y="6900"/>
                    <a:pt x="9137" y="6144"/>
                    <a:pt x="9546" y="5230"/>
                  </a:cubicBezTo>
                  <a:lnTo>
                    <a:pt x="10491" y="5230"/>
                  </a:lnTo>
                  <a:cubicBezTo>
                    <a:pt x="11688" y="5230"/>
                    <a:pt x="12697" y="4253"/>
                    <a:pt x="12697" y="3025"/>
                  </a:cubicBezTo>
                  <a:cubicBezTo>
                    <a:pt x="12697" y="1796"/>
                    <a:pt x="11657" y="819"/>
                    <a:pt x="10428" y="819"/>
                  </a:cubicBezTo>
                  <a:lnTo>
                    <a:pt x="9893" y="819"/>
                  </a:lnTo>
                  <a:lnTo>
                    <a:pt x="9893" y="441"/>
                  </a:lnTo>
                  <a:cubicBezTo>
                    <a:pt x="9893" y="189"/>
                    <a:pt x="9704" y="0"/>
                    <a:pt x="94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7" name="Google Shape;10137;p68"/>
            <p:cNvSpPr/>
            <p:nvPr/>
          </p:nvSpPr>
          <p:spPr>
            <a:xfrm>
              <a:off x="-60219125" y="1938025"/>
              <a:ext cx="51225" cy="103625"/>
            </a:xfrm>
            <a:custGeom>
              <a:avLst/>
              <a:gdLst/>
              <a:ahLst/>
              <a:cxnLst/>
              <a:rect l="l" t="t" r="r" b="b"/>
              <a:pathLst>
                <a:path w="2049" h="4145" extrusionOk="0">
                  <a:moveTo>
                    <a:pt x="1068" y="0"/>
                  </a:moveTo>
                  <a:cubicBezTo>
                    <a:pt x="947" y="0"/>
                    <a:pt x="819" y="61"/>
                    <a:pt x="725" y="155"/>
                  </a:cubicBezTo>
                  <a:cubicBezTo>
                    <a:pt x="568" y="312"/>
                    <a:pt x="568" y="564"/>
                    <a:pt x="757" y="722"/>
                  </a:cubicBezTo>
                  <a:cubicBezTo>
                    <a:pt x="1103" y="1100"/>
                    <a:pt x="1103" y="1446"/>
                    <a:pt x="757" y="1761"/>
                  </a:cubicBezTo>
                  <a:cubicBezTo>
                    <a:pt x="32" y="2392"/>
                    <a:pt x="1" y="3368"/>
                    <a:pt x="757" y="4030"/>
                  </a:cubicBezTo>
                  <a:cubicBezTo>
                    <a:pt x="832" y="4105"/>
                    <a:pt x="936" y="4144"/>
                    <a:pt x="1041" y="4144"/>
                  </a:cubicBezTo>
                  <a:cubicBezTo>
                    <a:pt x="1156" y="4144"/>
                    <a:pt x="1273" y="4097"/>
                    <a:pt x="1356" y="3998"/>
                  </a:cubicBezTo>
                  <a:cubicBezTo>
                    <a:pt x="1513" y="3841"/>
                    <a:pt x="1513" y="3557"/>
                    <a:pt x="1292" y="3400"/>
                  </a:cubicBezTo>
                  <a:cubicBezTo>
                    <a:pt x="946" y="3085"/>
                    <a:pt x="946" y="2707"/>
                    <a:pt x="1292" y="2392"/>
                  </a:cubicBezTo>
                  <a:cubicBezTo>
                    <a:pt x="2017" y="1761"/>
                    <a:pt x="2049" y="785"/>
                    <a:pt x="1292" y="92"/>
                  </a:cubicBezTo>
                  <a:cubicBezTo>
                    <a:pt x="1229" y="28"/>
                    <a:pt x="1150" y="0"/>
                    <a:pt x="10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8" name="Google Shape;10138;p68"/>
            <p:cNvSpPr/>
            <p:nvPr/>
          </p:nvSpPr>
          <p:spPr>
            <a:xfrm>
              <a:off x="-60156900" y="1938025"/>
              <a:ext cx="51225" cy="103625"/>
            </a:xfrm>
            <a:custGeom>
              <a:avLst/>
              <a:gdLst/>
              <a:ahLst/>
              <a:cxnLst/>
              <a:rect l="l" t="t" r="r" b="b"/>
              <a:pathLst>
                <a:path w="2049" h="4145" extrusionOk="0">
                  <a:moveTo>
                    <a:pt x="1057" y="0"/>
                  </a:moveTo>
                  <a:cubicBezTo>
                    <a:pt x="926" y="0"/>
                    <a:pt x="788" y="61"/>
                    <a:pt x="694" y="155"/>
                  </a:cubicBezTo>
                  <a:cubicBezTo>
                    <a:pt x="536" y="312"/>
                    <a:pt x="536" y="564"/>
                    <a:pt x="757" y="722"/>
                  </a:cubicBezTo>
                  <a:cubicBezTo>
                    <a:pt x="1103" y="1100"/>
                    <a:pt x="1103" y="1446"/>
                    <a:pt x="757" y="1761"/>
                  </a:cubicBezTo>
                  <a:cubicBezTo>
                    <a:pt x="32" y="2392"/>
                    <a:pt x="1" y="3368"/>
                    <a:pt x="757" y="4030"/>
                  </a:cubicBezTo>
                  <a:cubicBezTo>
                    <a:pt x="832" y="4105"/>
                    <a:pt x="929" y="4144"/>
                    <a:pt x="1026" y="4144"/>
                  </a:cubicBezTo>
                  <a:cubicBezTo>
                    <a:pt x="1133" y="4144"/>
                    <a:pt x="1242" y="4097"/>
                    <a:pt x="1324" y="3998"/>
                  </a:cubicBezTo>
                  <a:cubicBezTo>
                    <a:pt x="1859" y="3463"/>
                    <a:pt x="473" y="3179"/>
                    <a:pt x="1292" y="2392"/>
                  </a:cubicBezTo>
                  <a:cubicBezTo>
                    <a:pt x="2017" y="1761"/>
                    <a:pt x="2049" y="785"/>
                    <a:pt x="1292" y="92"/>
                  </a:cubicBezTo>
                  <a:cubicBezTo>
                    <a:pt x="1229" y="28"/>
                    <a:pt x="1145" y="0"/>
                    <a:pt x="10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9" name="Google Shape;10139;p68"/>
            <p:cNvSpPr/>
            <p:nvPr/>
          </p:nvSpPr>
          <p:spPr>
            <a:xfrm>
              <a:off x="-60094675" y="1938025"/>
              <a:ext cx="51225" cy="103625"/>
            </a:xfrm>
            <a:custGeom>
              <a:avLst/>
              <a:gdLst/>
              <a:ahLst/>
              <a:cxnLst/>
              <a:rect l="l" t="t" r="r" b="b"/>
              <a:pathLst>
                <a:path w="2049" h="4145" extrusionOk="0">
                  <a:moveTo>
                    <a:pt x="1056" y="0"/>
                  </a:moveTo>
                  <a:cubicBezTo>
                    <a:pt x="926" y="0"/>
                    <a:pt x="788" y="61"/>
                    <a:pt x="694" y="155"/>
                  </a:cubicBezTo>
                  <a:cubicBezTo>
                    <a:pt x="536" y="312"/>
                    <a:pt x="536" y="564"/>
                    <a:pt x="725" y="722"/>
                  </a:cubicBezTo>
                  <a:cubicBezTo>
                    <a:pt x="1103" y="1100"/>
                    <a:pt x="1103" y="1446"/>
                    <a:pt x="725" y="1761"/>
                  </a:cubicBezTo>
                  <a:cubicBezTo>
                    <a:pt x="32" y="2392"/>
                    <a:pt x="1" y="3368"/>
                    <a:pt x="725" y="4030"/>
                  </a:cubicBezTo>
                  <a:cubicBezTo>
                    <a:pt x="800" y="4105"/>
                    <a:pt x="904" y="4144"/>
                    <a:pt x="1009" y="4144"/>
                  </a:cubicBezTo>
                  <a:cubicBezTo>
                    <a:pt x="1125" y="4144"/>
                    <a:pt x="1241" y="4097"/>
                    <a:pt x="1324" y="3998"/>
                  </a:cubicBezTo>
                  <a:cubicBezTo>
                    <a:pt x="1481" y="3841"/>
                    <a:pt x="1481" y="3557"/>
                    <a:pt x="1292" y="3400"/>
                  </a:cubicBezTo>
                  <a:cubicBezTo>
                    <a:pt x="946" y="3085"/>
                    <a:pt x="946" y="2707"/>
                    <a:pt x="1292" y="2392"/>
                  </a:cubicBezTo>
                  <a:cubicBezTo>
                    <a:pt x="1985" y="1761"/>
                    <a:pt x="2048" y="785"/>
                    <a:pt x="1292" y="92"/>
                  </a:cubicBezTo>
                  <a:cubicBezTo>
                    <a:pt x="1229" y="28"/>
                    <a:pt x="1145" y="0"/>
                    <a:pt x="10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40" name="Google Shape;10140;p68"/>
          <p:cNvGrpSpPr/>
          <p:nvPr/>
        </p:nvGrpSpPr>
        <p:grpSpPr>
          <a:xfrm>
            <a:off x="3040249" y="3396389"/>
            <a:ext cx="366648" cy="366420"/>
            <a:chOff x="6479471" y="2079003"/>
            <a:chExt cx="348923" cy="348706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0141" name="Google Shape;10141;p68"/>
            <p:cNvSpPr/>
            <p:nvPr/>
          </p:nvSpPr>
          <p:spPr>
            <a:xfrm>
              <a:off x="6479471" y="2200291"/>
              <a:ext cx="38170" cy="22566"/>
            </a:xfrm>
            <a:custGeom>
              <a:avLst/>
              <a:gdLst/>
              <a:ahLst/>
              <a:cxnLst/>
              <a:rect l="l" t="t" r="r" b="b"/>
              <a:pathLst>
                <a:path w="1387" h="820" extrusionOk="0">
                  <a:moveTo>
                    <a:pt x="379" y="0"/>
                  </a:moveTo>
                  <a:cubicBezTo>
                    <a:pt x="158" y="0"/>
                    <a:pt x="1" y="189"/>
                    <a:pt x="1" y="378"/>
                  </a:cubicBezTo>
                  <a:cubicBezTo>
                    <a:pt x="1" y="630"/>
                    <a:pt x="190" y="819"/>
                    <a:pt x="379" y="819"/>
                  </a:cubicBezTo>
                  <a:lnTo>
                    <a:pt x="946" y="819"/>
                  </a:lnTo>
                  <a:cubicBezTo>
                    <a:pt x="1166" y="819"/>
                    <a:pt x="1387" y="630"/>
                    <a:pt x="1387" y="378"/>
                  </a:cubicBezTo>
                  <a:cubicBezTo>
                    <a:pt x="1387" y="189"/>
                    <a:pt x="1166" y="0"/>
                    <a:pt x="9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142" name="Google Shape;10142;p68"/>
            <p:cNvGrpSpPr/>
            <p:nvPr/>
          </p:nvGrpSpPr>
          <p:grpSpPr>
            <a:xfrm>
              <a:off x="6520582" y="2079003"/>
              <a:ext cx="307811" cy="348706"/>
              <a:chOff x="-60218325" y="2304850"/>
              <a:chExt cx="279625" cy="316775"/>
            </a:xfrm>
            <a:grpFill/>
          </p:grpSpPr>
          <p:sp>
            <p:nvSpPr>
              <p:cNvPr id="10143" name="Google Shape;10143;p68"/>
              <p:cNvSpPr/>
              <p:nvPr/>
            </p:nvSpPr>
            <p:spPr>
              <a:xfrm>
                <a:off x="-60218325" y="2304850"/>
                <a:ext cx="235525" cy="316775"/>
              </a:xfrm>
              <a:custGeom>
                <a:avLst/>
                <a:gdLst/>
                <a:ahLst/>
                <a:cxnLst/>
                <a:rect l="l" t="t" r="r" b="b"/>
                <a:pathLst>
                  <a:path w="9421" h="12671" extrusionOk="0">
                    <a:moveTo>
                      <a:pt x="4884" y="825"/>
                    </a:moveTo>
                    <a:cubicBezTo>
                      <a:pt x="6994" y="825"/>
                      <a:pt x="8633" y="2463"/>
                      <a:pt x="8633" y="4542"/>
                    </a:cubicBezTo>
                    <a:cubicBezTo>
                      <a:pt x="8570" y="6023"/>
                      <a:pt x="7688" y="7378"/>
                      <a:pt x="6364" y="7945"/>
                    </a:cubicBezTo>
                    <a:cubicBezTo>
                      <a:pt x="6207" y="8039"/>
                      <a:pt x="6112" y="8165"/>
                      <a:pt x="6112" y="8354"/>
                    </a:cubicBezTo>
                    <a:lnTo>
                      <a:pt x="6112" y="8543"/>
                    </a:lnTo>
                    <a:lnTo>
                      <a:pt x="3623" y="8543"/>
                    </a:lnTo>
                    <a:lnTo>
                      <a:pt x="3623" y="8354"/>
                    </a:lnTo>
                    <a:cubicBezTo>
                      <a:pt x="3623" y="8197"/>
                      <a:pt x="3560" y="8039"/>
                      <a:pt x="3403" y="7945"/>
                    </a:cubicBezTo>
                    <a:cubicBezTo>
                      <a:pt x="1828" y="7251"/>
                      <a:pt x="914" y="5582"/>
                      <a:pt x="1229" y="3880"/>
                    </a:cubicBezTo>
                    <a:cubicBezTo>
                      <a:pt x="1481" y="2431"/>
                      <a:pt x="2647" y="1203"/>
                      <a:pt x="4096" y="888"/>
                    </a:cubicBezTo>
                    <a:cubicBezTo>
                      <a:pt x="4379" y="856"/>
                      <a:pt x="4663" y="825"/>
                      <a:pt x="4884" y="825"/>
                    </a:cubicBezTo>
                    <a:close/>
                    <a:moveTo>
                      <a:pt x="6081" y="9362"/>
                    </a:moveTo>
                    <a:lnTo>
                      <a:pt x="6081" y="10213"/>
                    </a:lnTo>
                    <a:lnTo>
                      <a:pt x="3592" y="10213"/>
                    </a:lnTo>
                    <a:lnTo>
                      <a:pt x="3592" y="9362"/>
                    </a:lnTo>
                    <a:close/>
                    <a:moveTo>
                      <a:pt x="5986" y="11032"/>
                    </a:moveTo>
                    <a:cubicBezTo>
                      <a:pt x="5829" y="11505"/>
                      <a:pt x="5419" y="11851"/>
                      <a:pt x="4852" y="11851"/>
                    </a:cubicBezTo>
                    <a:cubicBezTo>
                      <a:pt x="4316" y="11851"/>
                      <a:pt x="3875" y="11505"/>
                      <a:pt x="3686" y="11032"/>
                    </a:cubicBezTo>
                    <a:close/>
                    <a:moveTo>
                      <a:pt x="4842" y="0"/>
                    </a:moveTo>
                    <a:cubicBezTo>
                      <a:pt x="4526" y="0"/>
                      <a:pt x="4202" y="32"/>
                      <a:pt x="3875" y="100"/>
                    </a:cubicBezTo>
                    <a:cubicBezTo>
                      <a:pt x="2111" y="509"/>
                      <a:pt x="693" y="1959"/>
                      <a:pt x="378" y="3723"/>
                    </a:cubicBezTo>
                    <a:cubicBezTo>
                      <a:pt x="0" y="5834"/>
                      <a:pt x="1071" y="7724"/>
                      <a:pt x="2773" y="8575"/>
                    </a:cubicBezTo>
                    <a:lnTo>
                      <a:pt x="2773" y="10591"/>
                    </a:lnTo>
                    <a:cubicBezTo>
                      <a:pt x="2773" y="11725"/>
                      <a:pt x="3718" y="12670"/>
                      <a:pt x="4852" y="12670"/>
                    </a:cubicBezTo>
                    <a:cubicBezTo>
                      <a:pt x="5986" y="12670"/>
                      <a:pt x="6963" y="11725"/>
                      <a:pt x="6963" y="10591"/>
                    </a:cubicBezTo>
                    <a:lnTo>
                      <a:pt x="6963" y="8575"/>
                    </a:lnTo>
                    <a:cubicBezTo>
                      <a:pt x="8444" y="7787"/>
                      <a:pt x="9420" y="6243"/>
                      <a:pt x="9420" y="4511"/>
                    </a:cubicBezTo>
                    <a:cubicBezTo>
                      <a:pt x="9392" y="1995"/>
                      <a:pt x="7331" y="0"/>
                      <a:pt x="484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4" name="Google Shape;10144;p68"/>
              <p:cNvSpPr/>
              <p:nvPr/>
            </p:nvSpPr>
            <p:spPr>
              <a:xfrm>
                <a:off x="-60127750" y="2347500"/>
                <a:ext cx="62250" cy="145750"/>
              </a:xfrm>
              <a:custGeom>
                <a:avLst/>
                <a:gdLst/>
                <a:ahLst/>
                <a:cxnLst/>
                <a:rect l="l" t="t" r="r" b="b"/>
                <a:pathLst>
                  <a:path w="2490" h="5830" extrusionOk="0">
                    <a:moveTo>
                      <a:pt x="1229" y="1"/>
                    </a:moveTo>
                    <a:cubicBezTo>
                      <a:pt x="1009" y="1"/>
                      <a:pt x="851" y="190"/>
                      <a:pt x="851" y="379"/>
                    </a:cubicBezTo>
                    <a:lnTo>
                      <a:pt x="851" y="662"/>
                    </a:lnTo>
                    <a:cubicBezTo>
                      <a:pt x="378" y="820"/>
                      <a:pt x="0" y="1292"/>
                      <a:pt x="0" y="1828"/>
                    </a:cubicBezTo>
                    <a:cubicBezTo>
                      <a:pt x="0" y="2521"/>
                      <a:pt x="567" y="2899"/>
                      <a:pt x="1009" y="3214"/>
                    </a:cubicBezTo>
                    <a:cubicBezTo>
                      <a:pt x="1324" y="3466"/>
                      <a:pt x="1670" y="3687"/>
                      <a:pt x="1670" y="3939"/>
                    </a:cubicBezTo>
                    <a:cubicBezTo>
                      <a:pt x="1670" y="4159"/>
                      <a:pt x="1481" y="4348"/>
                      <a:pt x="1229" y="4348"/>
                    </a:cubicBezTo>
                    <a:cubicBezTo>
                      <a:pt x="1009" y="4348"/>
                      <a:pt x="851" y="4159"/>
                      <a:pt x="851" y="3939"/>
                    </a:cubicBezTo>
                    <a:cubicBezTo>
                      <a:pt x="851" y="3687"/>
                      <a:pt x="630" y="3498"/>
                      <a:pt x="441" y="3498"/>
                    </a:cubicBezTo>
                    <a:cubicBezTo>
                      <a:pt x="221" y="3498"/>
                      <a:pt x="0" y="3687"/>
                      <a:pt x="0" y="3939"/>
                    </a:cubicBezTo>
                    <a:cubicBezTo>
                      <a:pt x="0" y="4474"/>
                      <a:pt x="378" y="4915"/>
                      <a:pt x="851" y="5104"/>
                    </a:cubicBezTo>
                    <a:lnTo>
                      <a:pt x="851" y="5388"/>
                    </a:lnTo>
                    <a:cubicBezTo>
                      <a:pt x="851" y="5608"/>
                      <a:pt x="1040" y="5829"/>
                      <a:pt x="1229" y="5829"/>
                    </a:cubicBezTo>
                    <a:cubicBezTo>
                      <a:pt x="1481" y="5829"/>
                      <a:pt x="1670" y="5608"/>
                      <a:pt x="1670" y="5388"/>
                    </a:cubicBezTo>
                    <a:lnTo>
                      <a:pt x="1670" y="5104"/>
                    </a:lnTo>
                    <a:cubicBezTo>
                      <a:pt x="2143" y="4947"/>
                      <a:pt x="2489" y="4474"/>
                      <a:pt x="2489" y="3939"/>
                    </a:cubicBezTo>
                    <a:cubicBezTo>
                      <a:pt x="2489" y="3246"/>
                      <a:pt x="1954" y="2868"/>
                      <a:pt x="1513" y="2553"/>
                    </a:cubicBezTo>
                    <a:cubicBezTo>
                      <a:pt x="1198" y="2300"/>
                      <a:pt x="851" y="2080"/>
                      <a:pt x="851" y="1828"/>
                    </a:cubicBezTo>
                    <a:cubicBezTo>
                      <a:pt x="788" y="1607"/>
                      <a:pt x="1009" y="1418"/>
                      <a:pt x="1229" y="1418"/>
                    </a:cubicBezTo>
                    <a:cubicBezTo>
                      <a:pt x="1481" y="1418"/>
                      <a:pt x="1670" y="1607"/>
                      <a:pt x="1670" y="1828"/>
                    </a:cubicBezTo>
                    <a:cubicBezTo>
                      <a:pt x="1670" y="2080"/>
                      <a:pt x="1859" y="2269"/>
                      <a:pt x="2048" y="2269"/>
                    </a:cubicBezTo>
                    <a:cubicBezTo>
                      <a:pt x="2300" y="2269"/>
                      <a:pt x="2489" y="2080"/>
                      <a:pt x="2489" y="1828"/>
                    </a:cubicBezTo>
                    <a:cubicBezTo>
                      <a:pt x="2489" y="1292"/>
                      <a:pt x="2143" y="851"/>
                      <a:pt x="1670" y="662"/>
                    </a:cubicBezTo>
                    <a:lnTo>
                      <a:pt x="1670" y="379"/>
                    </a:lnTo>
                    <a:cubicBezTo>
                      <a:pt x="1670" y="158"/>
                      <a:pt x="1481" y="1"/>
                      <a:pt x="122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5" name="Google Shape;10145;p68"/>
              <p:cNvSpPr/>
              <p:nvPr/>
            </p:nvSpPr>
            <p:spPr>
              <a:xfrm>
                <a:off x="-60212825" y="2510750"/>
                <a:ext cx="32325" cy="30325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13" extrusionOk="0">
                    <a:moveTo>
                      <a:pt x="836" y="0"/>
                    </a:moveTo>
                    <a:cubicBezTo>
                      <a:pt x="725" y="0"/>
                      <a:pt x="615" y="39"/>
                      <a:pt x="536" y="118"/>
                    </a:cubicBezTo>
                    <a:lnTo>
                      <a:pt x="158" y="496"/>
                    </a:lnTo>
                    <a:cubicBezTo>
                      <a:pt x="1" y="654"/>
                      <a:pt x="1" y="906"/>
                      <a:pt x="158" y="1095"/>
                    </a:cubicBezTo>
                    <a:cubicBezTo>
                      <a:pt x="237" y="1174"/>
                      <a:pt x="340" y="1213"/>
                      <a:pt x="442" y="1213"/>
                    </a:cubicBezTo>
                    <a:cubicBezTo>
                      <a:pt x="544" y="1213"/>
                      <a:pt x="647" y="1174"/>
                      <a:pt x="725" y="1095"/>
                    </a:cubicBezTo>
                    <a:lnTo>
                      <a:pt x="1135" y="717"/>
                    </a:lnTo>
                    <a:cubicBezTo>
                      <a:pt x="1293" y="559"/>
                      <a:pt x="1293" y="276"/>
                      <a:pt x="1135" y="118"/>
                    </a:cubicBezTo>
                    <a:cubicBezTo>
                      <a:pt x="1056" y="39"/>
                      <a:pt x="946" y="0"/>
                      <a:pt x="83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6" name="Google Shape;10146;p68"/>
              <p:cNvSpPr/>
              <p:nvPr/>
            </p:nvSpPr>
            <p:spPr>
              <a:xfrm>
                <a:off x="-60012750" y="2310675"/>
                <a:ext cx="32300" cy="30350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1214" extrusionOk="0">
                    <a:moveTo>
                      <a:pt x="835" y="1"/>
                    </a:moveTo>
                    <a:cubicBezTo>
                      <a:pt x="725" y="1"/>
                      <a:pt x="614" y="40"/>
                      <a:pt x="536" y="119"/>
                    </a:cubicBezTo>
                    <a:lnTo>
                      <a:pt x="126" y="528"/>
                    </a:lnTo>
                    <a:cubicBezTo>
                      <a:pt x="0" y="686"/>
                      <a:pt x="0" y="938"/>
                      <a:pt x="126" y="1096"/>
                    </a:cubicBezTo>
                    <a:cubicBezTo>
                      <a:pt x="205" y="1174"/>
                      <a:pt x="315" y="1214"/>
                      <a:pt x="425" y="1214"/>
                    </a:cubicBezTo>
                    <a:cubicBezTo>
                      <a:pt x="536" y="1214"/>
                      <a:pt x="646" y="1174"/>
                      <a:pt x="725" y="1096"/>
                    </a:cubicBezTo>
                    <a:lnTo>
                      <a:pt x="1134" y="718"/>
                    </a:lnTo>
                    <a:cubicBezTo>
                      <a:pt x="1292" y="560"/>
                      <a:pt x="1292" y="276"/>
                      <a:pt x="1134" y="119"/>
                    </a:cubicBezTo>
                    <a:cubicBezTo>
                      <a:pt x="1056" y="40"/>
                      <a:pt x="945" y="1"/>
                      <a:pt x="83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7" name="Google Shape;10147;p68"/>
              <p:cNvSpPr/>
              <p:nvPr/>
            </p:nvSpPr>
            <p:spPr>
              <a:xfrm>
                <a:off x="-60012750" y="2510750"/>
                <a:ext cx="32300" cy="30325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1213" extrusionOk="0">
                    <a:moveTo>
                      <a:pt x="425" y="0"/>
                    </a:moveTo>
                    <a:cubicBezTo>
                      <a:pt x="315" y="0"/>
                      <a:pt x="205" y="39"/>
                      <a:pt x="126" y="118"/>
                    </a:cubicBezTo>
                    <a:cubicBezTo>
                      <a:pt x="0" y="276"/>
                      <a:pt x="0" y="559"/>
                      <a:pt x="126" y="717"/>
                    </a:cubicBezTo>
                    <a:lnTo>
                      <a:pt x="536" y="1095"/>
                    </a:lnTo>
                    <a:cubicBezTo>
                      <a:pt x="614" y="1174"/>
                      <a:pt x="725" y="1213"/>
                      <a:pt x="835" y="1213"/>
                    </a:cubicBezTo>
                    <a:cubicBezTo>
                      <a:pt x="945" y="1213"/>
                      <a:pt x="1056" y="1174"/>
                      <a:pt x="1134" y="1095"/>
                    </a:cubicBezTo>
                    <a:cubicBezTo>
                      <a:pt x="1292" y="937"/>
                      <a:pt x="1292" y="654"/>
                      <a:pt x="1134" y="496"/>
                    </a:cubicBezTo>
                    <a:lnTo>
                      <a:pt x="725" y="118"/>
                    </a:lnTo>
                    <a:cubicBezTo>
                      <a:pt x="646" y="39"/>
                      <a:pt x="536" y="0"/>
                      <a:pt x="42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8" name="Google Shape;10148;p68"/>
              <p:cNvSpPr/>
              <p:nvPr/>
            </p:nvSpPr>
            <p:spPr>
              <a:xfrm>
                <a:off x="-60212825" y="2310675"/>
                <a:ext cx="32325" cy="30350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14" extrusionOk="0">
                    <a:moveTo>
                      <a:pt x="442" y="1"/>
                    </a:moveTo>
                    <a:cubicBezTo>
                      <a:pt x="340" y="1"/>
                      <a:pt x="237" y="40"/>
                      <a:pt x="158" y="119"/>
                    </a:cubicBezTo>
                    <a:cubicBezTo>
                      <a:pt x="1" y="276"/>
                      <a:pt x="1" y="560"/>
                      <a:pt x="158" y="718"/>
                    </a:cubicBezTo>
                    <a:lnTo>
                      <a:pt x="536" y="1096"/>
                    </a:lnTo>
                    <a:cubicBezTo>
                      <a:pt x="615" y="1174"/>
                      <a:pt x="725" y="1214"/>
                      <a:pt x="836" y="1214"/>
                    </a:cubicBezTo>
                    <a:cubicBezTo>
                      <a:pt x="946" y="1214"/>
                      <a:pt x="1056" y="1174"/>
                      <a:pt x="1135" y="1096"/>
                    </a:cubicBezTo>
                    <a:cubicBezTo>
                      <a:pt x="1293" y="938"/>
                      <a:pt x="1293" y="686"/>
                      <a:pt x="1135" y="528"/>
                    </a:cubicBezTo>
                    <a:lnTo>
                      <a:pt x="725" y="119"/>
                    </a:lnTo>
                    <a:cubicBezTo>
                      <a:pt x="647" y="40"/>
                      <a:pt x="544" y="1"/>
                      <a:pt x="44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9" name="Google Shape;10149;p68"/>
              <p:cNvSpPr/>
              <p:nvPr/>
            </p:nvSpPr>
            <p:spPr>
              <a:xfrm>
                <a:off x="-59974175" y="2415250"/>
                <a:ext cx="35475" cy="20500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820" extrusionOk="0">
                    <a:moveTo>
                      <a:pt x="442" y="0"/>
                    </a:moveTo>
                    <a:cubicBezTo>
                      <a:pt x="221" y="0"/>
                      <a:pt x="1" y="189"/>
                      <a:pt x="1" y="378"/>
                    </a:cubicBezTo>
                    <a:cubicBezTo>
                      <a:pt x="1" y="630"/>
                      <a:pt x="221" y="819"/>
                      <a:pt x="442" y="819"/>
                    </a:cubicBezTo>
                    <a:lnTo>
                      <a:pt x="1009" y="819"/>
                    </a:lnTo>
                    <a:cubicBezTo>
                      <a:pt x="1230" y="819"/>
                      <a:pt x="1387" y="630"/>
                      <a:pt x="1387" y="378"/>
                    </a:cubicBezTo>
                    <a:cubicBezTo>
                      <a:pt x="1419" y="189"/>
                      <a:pt x="1230" y="0"/>
                      <a:pt x="100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150" name="Google Shape;10150;p68"/>
          <p:cNvGrpSpPr/>
          <p:nvPr/>
        </p:nvGrpSpPr>
        <p:grpSpPr>
          <a:xfrm>
            <a:off x="3094149" y="3837707"/>
            <a:ext cx="310690" cy="368987"/>
            <a:chOff x="-60232500" y="2671225"/>
            <a:chExt cx="268600" cy="31900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0151" name="Google Shape;10151;p68"/>
            <p:cNvSpPr/>
            <p:nvPr/>
          </p:nvSpPr>
          <p:spPr>
            <a:xfrm>
              <a:off x="-60222275" y="2843700"/>
              <a:ext cx="63025" cy="146525"/>
            </a:xfrm>
            <a:custGeom>
              <a:avLst/>
              <a:gdLst/>
              <a:ahLst/>
              <a:cxnLst/>
              <a:rect l="l" t="t" r="r" b="b"/>
              <a:pathLst>
                <a:path w="2521" h="5861" extrusionOk="0">
                  <a:moveTo>
                    <a:pt x="1261" y="1"/>
                  </a:moveTo>
                  <a:cubicBezTo>
                    <a:pt x="1040" y="1"/>
                    <a:pt x="851" y="190"/>
                    <a:pt x="851" y="410"/>
                  </a:cubicBezTo>
                  <a:lnTo>
                    <a:pt x="851" y="694"/>
                  </a:lnTo>
                  <a:cubicBezTo>
                    <a:pt x="379" y="851"/>
                    <a:pt x="1" y="1324"/>
                    <a:pt x="1" y="1891"/>
                  </a:cubicBezTo>
                  <a:cubicBezTo>
                    <a:pt x="1" y="2553"/>
                    <a:pt x="568" y="2931"/>
                    <a:pt x="1009" y="3246"/>
                  </a:cubicBezTo>
                  <a:cubicBezTo>
                    <a:pt x="1324" y="3498"/>
                    <a:pt x="1671" y="3718"/>
                    <a:pt x="1671" y="3970"/>
                  </a:cubicBezTo>
                  <a:cubicBezTo>
                    <a:pt x="1671" y="4191"/>
                    <a:pt x="1482" y="4348"/>
                    <a:pt x="1261" y="4348"/>
                  </a:cubicBezTo>
                  <a:cubicBezTo>
                    <a:pt x="1072" y="4348"/>
                    <a:pt x="851" y="4159"/>
                    <a:pt x="851" y="3970"/>
                  </a:cubicBezTo>
                  <a:cubicBezTo>
                    <a:pt x="851" y="3718"/>
                    <a:pt x="631" y="3529"/>
                    <a:pt x="442" y="3529"/>
                  </a:cubicBezTo>
                  <a:cubicBezTo>
                    <a:pt x="253" y="3529"/>
                    <a:pt x="64" y="3718"/>
                    <a:pt x="64" y="3970"/>
                  </a:cubicBezTo>
                  <a:cubicBezTo>
                    <a:pt x="64" y="4506"/>
                    <a:pt x="410" y="4947"/>
                    <a:pt x="883" y="5136"/>
                  </a:cubicBezTo>
                  <a:lnTo>
                    <a:pt x="883" y="5419"/>
                  </a:lnTo>
                  <a:cubicBezTo>
                    <a:pt x="883" y="5672"/>
                    <a:pt x="1072" y="5861"/>
                    <a:pt x="1324" y="5861"/>
                  </a:cubicBezTo>
                  <a:cubicBezTo>
                    <a:pt x="1545" y="5861"/>
                    <a:pt x="1702" y="5672"/>
                    <a:pt x="1702" y="5419"/>
                  </a:cubicBezTo>
                  <a:lnTo>
                    <a:pt x="1702" y="5136"/>
                  </a:lnTo>
                  <a:cubicBezTo>
                    <a:pt x="2175" y="4978"/>
                    <a:pt x="2521" y="4506"/>
                    <a:pt x="2521" y="3970"/>
                  </a:cubicBezTo>
                  <a:cubicBezTo>
                    <a:pt x="2521" y="3309"/>
                    <a:pt x="1986" y="2899"/>
                    <a:pt x="1545" y="2584"/>
                  </a:cubicBezTo>
                  <a:cubicBezTo>
                    <a:pt x="1229" y="2364"/>
                    <a:pt x="883" y="2111"/>
                    <a:pt x="883" y="1891"/>
                  </a:cubicBezTo>
                  <a:cubicBezTo>
                    <a:pt x="883" y="1639"/>
                    <a:pt x="1072" y="1450"/>
                    <a:pt x="1261" y="1450"/>
                  </a:cubicBezTo>
                  <a:cubicBezTo>
                    <a:pt x="1513" y="1450"/>
                    <a:pt x="1671" y="1639"/>
                    <a:pt x="1671" y="1891"/>
                  </a:cubicBezTo>
                  <a:cubicBezTo>
                    <a:pt x="1671" y="2111"/>
                    <a:pt x="1860" y="2269"/>
                    <a:pt x="2112" y="2269"/>
                  </a:cubicBezTo>
                  <a:cubicBezTo>
                    <a:pt x="2332" y="2269"/>
                    <a:pt x="2490" y="2080"/>
                    <a:pt x="2490" y="1891"/>
                  </a:cubicBezTo>
                  <a:cubicBezTo>
                    <a:pt x="2490" y="1324"/>
                    <a:pt x="2143" y="883"/>
                    <a:pt x="1671" y="694"/>
                  </a:cubicBezTo>
                  <a:lnTo>
                    <a:pt x="1671" y="410"/>
                  </a:lnTo>
                  <a:cubicBezTo>
                    <a:pt x="1671" y="190"/>
                    <a:pt x="1482" y="1"/>
                    <a:pt x="12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2" name="Google Shape;10152;p68"/>
            <p:cNvSpPr/>
            <p:nvPr/>
          </p:nvSpPr>
          <p:spPr>
            <a:xfrm>
              <a:off x="-60232500" y="2671225"/>
              <a:ext cx="268600" cy="318225"/>
            </a:xfrm>
            <a:custGeom>
              <a:avLst/>
              <a:gdLst/>
              <a:ahLst/>
              <a:cxnLst/>
              <a:rect l="l" t="t" r="r" b="b"/>
              <a:pathLst>
                <a:path w="10744" h="12729" extrusionOk="0">
                  <a:moveTo>
                    <a:pt x="5419" y="1701"/>
                  </a:moveTo>
                  <a:cubicBezTo>
                    <a:pt x="7561" y="1701"/>
                    <a:pt x="9357" y="3151"/>
                    <a:pt x="9830" y="5167"/>
                  </a:cubicBezTo>
                  <a:cubicBezTo>
                    <a:pt x="9641" y="5041"/>
                    <a:pt x="9389" y="5009"/>
                    <a:pt x="9137" y="5009"/>
                  </a:cubicBezTo>
                  <a:cubicBezTo>
                    <a:pt x="8601" y="5009"/>
                    <a:pt x="8191" y="5230"/>
                    <a:pt x="7908" y="5545"/>
                  </a:cubicBezTo>
                  <a:cubicBezTo>
                    <a:pt x="7593" y="5198"/>
                    <a:pt x="7152" y="5009"/>
                    <a:pt x="6679" y="5009"/>
                  </a:cubicBezTo>
                  <a:cubicBezTo>
                    <a:pt x="6175" y="5009"/>
                    <a:pt x="5734" y="5230"/>
                    <a:pt x="5419" y="5545"/>
                  </a:cubicBezTo>
                  <a:cubicBezTo>
                    <a:pt x="5104" y="5198"/>
                    <a:pt x="4663" y="5009"/>
                    <a:pt x="4190" y="5009"/>
                  </a:cubicBezTo>
                  <a:cubicBezTo>
                    <a:pt x="3686" y="5009"/>
                    <a:pt x="3245" y="5230"/>
                    <a:pt x="2993" y="5545"/>
                  </a:cubicBezTo>
                  <a:cubicBezTo>
                    <a:pt x="2678" y="5198"/>
                    <a:pt x="2237" y="5009"/>
                    <a:pt x="1764" y="5009"/>
                  </a:cubicBezTo>
                  <a:cubicBezTo>
                    <a:pt x="1512" y="5009"/>
                    <a:pt x="1292" y="5041"/>
                    <a:pt x="1040" y="5167"/>
                  </a:cubicBezTo>
                  <a:cubicBezTo>
                    <a:pt x="1481" y="3151"/>
                    <a:pt x="3308" y="1701"/>
                    <a:pt x="5419" y="1701"/>
                  </a:cubicBezTo>
                  <a:close/>
                  <a:moveTo>
                    <a:pt x="5356" y="0"/>
                  </a:moveTo>
                  <a:cubicBezTo>
                    <a:pt x="5104" y="0"/>
                    <a:pt x="4946" y="189"/>
                    <a:pt x="4946" y="441"/>
                  </a:cubicBezTo>
                  <a:lnTo>
                    <a:pt x="4946" y="851"/>
                  </a:lnTo>
                  <a:cubicBezTo>
                    <a:pt x="2206" y="1071"/>
                    <a:pt x="0" y="3371"/>
                    <a:pt x="0" y="6207"/>
                  </a:cubicBezTo>
                  <a:lnTo>
                    <a:pt x="0" y="6648"/>
                  </a:lnTo>
                  <a:lnTo>
                    <a:pt x="32" y="6648"/>
                  </a:lnTo>
                  <a:cubicBezTo>
                    <a:pt x="32" y="6900"/>
                    <a:pt x="221" y="7089"/>
                    <a:pt x="473" y="7089"/>
                  </a:cubicBezTo>
                  <a:cubicBezTo>
                    <a:pt x="693" y="7089"/>
                    <a:pt x="851" y="6900"/>
                    <a:pt x="851" y="6648"/>
                  </a:cubicBezTo>
                  <a:cubicBezTo>
                    <a:pt x="851" y="6175"/>
                    <a:pt x="1197" y="5829"/>
                    <a:pt x="1701" y="5829"/>
                  </a:cubicBezTo>
                  <a:cubicBezTo>
                    <a:pt x="2143" y="5829"/>
                    <a:pt x="2521" y="6175"/>
                    <a:pt x="2521" y="6648"/>
                  </a:cubicBezTo>
                  <a:cubicBezTo>
                    <a:pt x="2521" y="6900"/>
                    <a:pt x="2710" y="7089"/>
                    <a:pt x="2899" y="7089"/>
                  </a:cubicBezTo>
                  <a:cubicBezTo>
                    <a:pt x="3119" y="7089"/>
                    <a:pt x="3308" y="6900"/>
                    <a:pt x="3308" y="6648"/>
                  </a:cubicBezTo>
                  <a:cubicBezTo>
                    <a:pt x="3308" y="6175"/>
                    <a:pt x="3655" y="5829"/>
                    <a:pt x="4127" y="5829"/>
                  </a:cubicBezTo>
                  <a:cubicBezTo>
                    <a:pt x="4600" y="5829"/>
                    <a:pt x="4946" y="6175"/>
                    <a:pt x="4946" y="6648"/>
                  </a:cubicBezTo>
                  <a:lnTo>
                    <a:pt x="4946" y="11499"/>
                  </a:lnTo>
                  <a:cubicBezTo>
                    <a:pt x="4946" y="12161"/>
                    <a:pt x="5514" y="12728"/>
                    <a:pt x="6175" y="12728"/>
                  </a:cubicBezTo>
                  <a:cubicBezTo>
                    <a:pt x="6837" y="12728"/>
                    <a:pt x="7404" y="12161"/>
                    <a:pt x="7404" y="11499"/>
                  </a:cubicBezTo>
                  <a:lnTo>
                    <a:pt x="7404" y="10680"/>
                  </a:lnTo>
                  <a:cubicBezTo>
                    <a:pt x="7404" y="10428"/>
                    <a:pt x="7215" y="10239"/>
                    <a:pt x="6994" y="10239"/>
                  </a:cubicBezTo>
                  <a:cubicBezTo>
                    <a:pt x="6805" y="10239"/>
                    <a:pt x="6616" y="10428"/>
                    <a:pt x="6616" y="10680"/>
                  </a:cubicBezTo>
                  <a:lnTo>
                    <a:pt x="6616" y="11499"/>
                  </a:lnTo>
                  <a:cubicBezTo>
                    <a:pt x="6616" y="11720"/>
                    <a:pt x="6427" y="11940"/>
                    <a:pt x="6175" y="11940"/>
                  </a:cubicBezTo>
                  <a:cubicBezTo>
                    <a:pt x="5955" y="11940"/>
                    <a:pt x="5797" y="11720"/>
                    <a:pt x="5797" y="11499"/>
                  </a:cubicBezTo>
                  <a:lnTo>
                    <a:pt x="5797" y="6648"/>
                  </a:lnTo>
                  <a:cubicBezTo>
                    <a:pt x="5797" y="6175"/>
                    <a:pt x="6144" y="5829"/>
                    <a:pt x="6616" y="5829"/>
                  </a:cubicBezTo>
                  <a:cubicBezTo>
                    <a:pt x="7089" y="5829"/>
                    <a:pt x="7435" y="6175"/>
                    <a:pt x="7435" y="6648"/>
                  </a:cubicBezTo>
                  <a:cubicBezTo>
                    <a:pt x="7435" y="6900"/>
                    <a:pt x="7624" y="7089"/>
                    <a:pt x="7876" y="7089"/>
                  </a:cubicBezTo>
                  <a:cubicBezTo>
                    <a:pt x="8097" y="7089"/>
                    <a:pt x="8255" y="6900"/>
                    <a:pt x="8255" y="6648"/>
                  </a:cubicBezTo>
                  <a:cubicBezTo>
                    <a:pt x="8255" y="6175"/>
                    <a:pt x="8633" y="5829"/>
                    <a:pt x="9105" y="5829"/>
                  </a:cubicBezTo>
                  <a:cubicBezTo>
                    <a:pt x="9578" y="5829"/>
                    <a:pt x="9924" y="6175"/>
                    <a:pt x="9924" y="6648"/>
                  </a:cubicBezTo>
                  <a:cubicBezTo>
                    <a:pt x="9924" y="6900"/>
                    <a:pt x="10113" y="7089"/>
                    <a:pt x="10302" y="7089"/>
                  </a:cubicBezTo>
                  <a:cubicBezTo>
                    <a:pt x="10554" y="7089"/>
                    <a:pt x="10743" y="6900"/>
                    <a:pt x="10743" y="6648"/>
                  </a:cubicBezTo>
                  <a:lnTo>
                    <a:pt x="10743" y="6207"/>
                  </a:lnTo>
                  <a:cubicBezTo>
                    <a:pt x="10743" y="3371"/>
                    <a:pt x="8538" y="1071"/>
                    <a:pt x="5797" y="851"/>
                  </a:cubicBezTo>
                  <a:lnTo>
                    <a:pt x="5797" y="441"/>
                  </a:lnTo>
                  <a:cubicBezTo>
                    <a:pt x="5797" y="189"/>
                    <a:pt x="5577" y="0"/>
                    <a:pt x="53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53" name="Google Shape;10153;p68"/>
          <p:cNvGrpSpPr/>
          <p:nvPr/>
        </p:nvGrpSpPr>
        <p:grpSpPr>
          <a:xfrm>
            <a:off x="2179643" y="4286341"/>
            <a:ext cx="365373" cy="368987"/>
            <a:chOff x="-59100700" y="1911950"/>
            <a:chExt cx="315875" cy="31900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0154" name="Google Shape;10154;p68"/>
            <p:cNvSpPr/>
            <p:nvPr/>
          </p:nvSpPr>
          <p:spPr>
            <a:xfrm>
              <a:off x="-59015625" y="1993850"/>
              <a:ext cx="20500" cy="20525"/>
            </a:xfrm>
            <a:custGeom>
              <a:avLst/>
              <a:gdLst/>
              <a:ahLst/>
              <a:cxnLst/>
              <a:rect l="l" t="t" r="r" b="b"/>
              <a:pathLst>
                <a:path w="820" h="821" extrusionOk="0">
                  <a:moveTo>
                    <a:pt x="189" y="1"/>
                  </a:moveTo>
                  <a:cubicBezTo>
                    <a:pt x="63" y="1"/>
                    <a:pt x="0" y="64"/>
                    <a:pt x="0" y="190"/>
                  </a:cubicBezTo>
                  <a:lnTo>
                    <a:pt x="0" y="631"/>
                  </a:lnTo>
                  <a:cubicBezTo>
                    <a:pt x="0" y="757"/>
                    <a:pt x="95" y="820"/>
                    <a:pt x="189" y="820"/>
                  </a:cubicBezTo>
                  <a:lnTo>
                    <a:pt x="630" y="820"/>
                  </a:lnTo>
                  <a:cubicBezTo>
                    <a:pt x="725" y="820"/>
                    <a:pt x="820" y="757"/>
                    <a:pt x="820" y="631"/>
                  </a:cubicBezTo>
                  <a:lnTo>
                    <a:pt x="820" y="190"/>
                  </a:lnTo>
                  <a:cubicBezTo>
                    <a:pt x="820" y="64"/>
                    <a:pt x="725" y="1"/>
                    <a:pt x="6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5" name="Google Shape;10155;p68"/>
            <p:cNvSpPr/>
            <p:nvPr/>
          </p:nvSpPr>
          <p:spPr>
            <a:xfrm>
              <a:off x="-58954200" y="1993850"/>
              <a:ext cx="21300" cy="20525"/>
            </a:xfrm>
            <a:custGeom>
              <a:avLst/>
              <a:gdLst/>
              <a:ahLst/>
              <a:cxnLst/>
              <a:rect l="l" t="t" r="r" b="b"/>
              <a:pathLst>
                <a:path w="852" h="821" extrusionOk="0">
                  <a:moveTo>
                    <a:pt x="221" y="1"/>
                  </a:moveTo>
                  <a:cubicBezTo>
                    <a:pt x="95" y="1"/>
                    <a:pt x="1" y="64"/>
                    <a:pt x="1" y="190"/>
                  </a:cubicBezTo>
                  <a:lnTo>
                    <a:pt x="1" y="631"/>
                  </a:lnTo>
                  <a:cubicBezTo>
                    <a:pt x="1" y="757"/>
                    <a:pt x="127" y="820"/>
                    <a:pt x="221" y="820"/>
                  </a:cubicBezTo>
                  <a:lnTo>
                    <a:pt x="631" y="820"/>
                  </a:lnTo>
                  <a:cubicBezTo>
                    <a:pt x="757" y="820"/>
                    <a:pt x="851" y="757"/>
                    <a:pt x="851" y="631"/>
                  </a:cubicBezTo>
                  <a:lnTo>
                    <a:pt x="851" y="190"/>
                  </a:lnTo>
                  <a:cubicBezTo>
                    <a:pt x="851" y="64"/>
                    <a:pt x="757" y="1"/>
                    <a:pt x="6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6" name="Google Shape;10156;p68"/>
            <p:cNvSpPr/>
            <p:nvPr/>
          </p:nvSpPr>
          <p:spPr>
            <a:xfrm>
              <a:off x="-58891975" y="1993850"/>
              <a:ext cx="21300" cy="20525"/>
            </a:xfrm>
            <a:custGeom>
              <a:avLst/>
              <a:gdLst/>
              <a:ahLst/>
              <a:cxnLst/>
              <a:rect l="l" t="t" r="r" b="b"/>
              <a:pathLst>
                <a:path w="852" h="821" extrusionOk="0">
                  <a:moveTo>
                    <a:pt x="190" y="1"/>
                  </a:moveTo>
                  <a:cubicBezTo>
                    <a:pt x="95" y="1"/>
                    <a:pt x="1" y="64"/>
                    <a:pt x="1" y="190"/>
                  </a:cubicBezTo>
                  <a:lnTo>
                    <a:pt x="1" y="631"/>
                  </a:lnTo>
                  <a:cubicBezTo>
                    <a:pt x="1" y="757"/>
                    <a:pt x="127" y="820"/>
                    <a:pt x="190" y="820"/>
                  </a:cubicBezTo>
                  <a:lnTo>
                    <a:pt x="631" y="820"/>
                  </a:lnTo>
                  <a:cubicBezTo>
                    <a:pt x="757" y="820"/>
                    <a:pt x="851" y="757"/>
                    <a:pt x="851" y="631"/>
                  </a:cubicBezTo>
                  <a:lnTo>
                    <a:pt x="851" y="190"/>
                  </a:lnTo>
                  <a:cubicBezTo>
                    <a:pt x="851" y="64"/>
                    <a:pt x="757" y="1"/>
                    <a:pt x="6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7" name="Google Shape;10157;p68"/>
            <p:cNvSpPr/>
            <p:nvPr/>
          </p:nvSpPr>
          <p:spPr>
            <a:xfrm>
              <a:off x="-59015625" y="2034825"/>
              <a:ext cx="20500" cy="21275"/>
            </a:xfrm>
            <a:custGeom>
              <a:avLst/>
              <a:gdLst/>
              <a:ahLst/>
              <a:cxnLst/>
              <a:rect l="l" t="t" r="r" b="b"/>
              <a:pathLst>
                <a:path w="820" h="851" extrusionOk="0">
                  <a:moveTo>
                    <a:pt x="189" y="0"/>
                  </a:moveTo>
                  <a:cubicBezTo>
                    <a:pt x="63" y="0"/>
                    <a:pt x="0" y="95"/>
                    <a:pt x="0" y="221"/>
                  </a:cubicBezTo>
                  <a:lnTo>
                    <a:pt x="0" y="630"/>
                  </a:lnTo>
                  <a:cubicBezTo>
                    <a:pt x="0" y="756"/>
                    <a:pt x="95" y="851"/>
                    <a:pt x="189" y="851"/>
                  </a:cubicBezTo>
                  <a:lnTo>
                    <a:pt x="630" y="851"/>
                  </a:lnTo>
                  <a:cubicBezTo>
                    <a:pt x="725" y="851"/>
                    <a:pt x="820" y="756"/>
                    <a:pt x="820" y="630"/>
                  </a:cubicBezTo>
                  <a:lnTo>
                    <a:pt x="820" y="221"/>
                  </a:lnTo>
                  <a:cubicBezTo>
                    <a:pt x="820" y="95"/>
                    <a:pt x="725" y="0"/>
                    <a:pt x="6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8" name="Google Shape;10158;p68"/>
            <p:cNvSpPr/>
            <p:nvPr/>
          </p:nvSpPr>
          <p:spPr>
            <a:xfrm>
              <a:off x="-58954200" y="2034825"/>
              <a:ext cx="21300" cy="21275"/>
            </a:xfrm>
            <a:custGeom>
              <a:avLst/>
              <a:gdLst/>
              <a:ahLst/>
              <a:cxnLst/>
              <a:rect l="l" t="t" r="r" b="b"/>
              <a:pathLst>
                <a:path w="852" h="851" extrusionOk="0">
                  <a:moveTo>
                    <a:pt x="221" y="0"/>
                  </a:moveTo>
                  <a:cubicBezTo>
                    <a:pt x="95" y="0"/>
                    <a:pt x="1" y="95"/>
                    <a:pt x="1" y="221"/>
                  </a:cubicBezTo>
                  <a:lnTo>
                    <a:pt x="1" y="630"/>
                  </a:lnTo>
                  <a:cubicBezTo>
                    <a:pt x="1" y="756"/>
                    <a:pt x="127" y="851"/>
                    <a:pt x="221" y="851"/>
                  </a:cubicBezTo>
                  <a:lnTo>
                    <a:pt x="631" y="851"/>
                  </a:lnTo>
                  <a:cubicBezTo>
                    <a:pt x="757" y="851"/>
                    <a:pt x="851" y="756"/>
                    <a:pt x="851" y="630"/>
                  </a:cubicBezTo>
                  <a:lnTo>
                    <a:pt x="851" y="221"/>
                  </a:lnTo>
                  <a:cubicBezTo>
                    <a:pt x="851" y="95"/>
                    <a:pt x="757" y="0"/>
                    <a:pt x="6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9" name="Google Shape;10159;p68"/>
            <p:cNvSpPr/>
            <p:nvPr/>
          </p:nvSpPr>
          <p:spPr>
            <a:xfrm>
              <a:off x="-58891975" y="2034825"/>
              <a:ext cx="21300" cy="21275"/>
            </a:xfrm>
            <a:custGeom>
              <a:avLst/>
              <a:gdLst/>
              <a:ahLst/>
              <a:cxnLst/>
              <a:rect l="l" t="t" r="r" b="b"/>
              <a:pathLst>
                <a:path w="852" h="851" extrusionOk="0">
                  <a:moveTo>
                    <a:pt x="190" y="0"/>
                  </a:moveTo>
                  <a:cubicBezTo>
                    <a:pt x="95" y="0"/>
                    <a:pt x="1" y="95"/>
                    <a:pt x="1" y="221"/>
                  </a:cubicBezTo>
                  <a:lnTo>
                    <a:pt x="1" y="630"/>
                  </a:lnTo>
                  <a:cubicBezTo>
                    <a:pt x="1" y="756"/>
                    <a:pt x="127" y="851"/>
                    <a:pt x="190" y="851"/>
                  </a:cubicBezTo>
                  <a:lnTo>
                    <a:pt x="631" y="851"/>
                  </a:lnTo>
                  <a:cubicBezTo>
                    <a:pt x="757" y="851"/>
                    <a:pt x="851" y="756"/>
                    <a:pt x="851" y="630"/>
                  </a:cubicBezTo>
                  <a:lnTo>
                    <a:pt x="851" y="221"/>
                  </a:lnTo>
                  <a:cubicBezTo>
                    <a:pt x="851" y="95"/>
                    <a:pt x="757" y="0"/>
                    <a:pt x="6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0" name="Google Shape;10160;p68"/>
            <p:cNvSpPr/>
            <p:nvPr/>
          </p:nvSpPr>
          <p:spPr>
            <a:xfrm>
              <a:off x="-59015625" y="2076550"/>
              <a:ext cx="20500" cy="20525"/>
            </a:xfrm>
            <a:custGeom>
              <a:avLst/>
              <a:gdLst/>
              <a:ahLst/>
              <a:cxnLst/>
              <a:rect l="l" t="t" r="r" b="b"/>
              <a:pathLst>
                <a:path w="820" h="821" extrusionOk="0">
                  <a:moveTo>
                    <a:pt x="189" y="1"/>
                  </a:moveTo>
                  <a:cubicBezTo>
                    <a:pt x="63" y="1"/>
                    <a:pt x="0" y="64"/>
                    <a:pt x="0" y="190"/>
                  </a:cubicBezTo>
                  <a:lnTo>
                    <a:pt x="0" y="631"/>
                  </a:lnTo>
                  <a:cubicBezTo>
                    <a:pt x="0" y="757"/>
                    <a:pt x="95" y="820"/>
                    <a:pt x="189" y="820"/>
                  </a:cubicBezTo>
                  <a:lnTo>
                    <a:pt x="630" y="820"/>
                  </a:lnTo>
                  <a:cubicBezTo>
                    <a:pt x="725" y="820"/>
                    <a:pt x="820" y="757"/>
                    <a:pt x="820" y="631"/>
                  </a:cubicBezTo>
                  <a:lnTo>
                    <a:pt x="820" y="190"/>
                  </a:lnTo>
                  <a:cubicBezTo>
                    <a:pt x="820" y="64"/>
                    <a:pt x="725" y="1"/>
                    <a:pt x="6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1" name="Google Shape;10161;p68"/>
            <p:cNvSpPr/>
            <p:nvPr/>
          </p:nvSpPr>
          <p:spPr>
            <a:xfrm>
              <a:off x="-58954200" y="2076550"/>
              <a:ext cx="21300" cy="20525"/>
            </a:xfrm>
            <a:custGeom>
              <a:avLst/>
              <a:gdLst/>
              <a:ahLst/>
              <a:cxnLst/>
              <a:rect l="l" t="t" r="r" b="b"/>
              <a:pathLst>
                <a:path w="852" h="821" extrusionOk="0">
                  <a:moveTo>
                    <a:pt x="221" y="1"/>
                  </a:moveTo>
                  <a:cubicBezTo>
                    <a:pt x="95" y="1"/>
                    <a:pt x="1" y="64"/>
                    <a:pt x="1" y="190"/>
                  </a:cubicBezTo>
                  <a:lnTo>
                    <a:pt x="1" y="631"/>
                  </a:lnTo>
                  <a:cubicBezTo>
                    <a:pt x="1" y="757"/>
                    <a:pt x="127" y="820"/>
                    <a:pt x="221" y="820"/>
                  </a:cubicBezTo>
                  <a:lnTo>
                    <a:pt x="631" y="820"/>
                  </a:lnTo>
                  <a:cubicBezTo>
                    <a:pt x="757" y="820"/>
                    <a:pt x="851" y="757"/>
                    <a:pt x="851" y="631"/>
                  </a:cubicBezTo>
                  <a:lnTo>
                    <a:pt x="851" y="190"/>
                  </a:lnTo>
                  <a:cubicBezTo>
                    <a:pt x="851" y="64"/>
                    <a:pt x="757" y="1"/>
                    <a:pt x="6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2" name="Google Shape;10162;p68"/>
            <p:cNvSpPr/>
            <p:nvPr/>
          </p:nvSpPr>
          <p:spPr>
            <a:xfrm>
              <a:off x="-58891975" y="2076550"/>
              <a:ext cx="21300" cy="20525"/>
            </a:xfrm>
            <a:custGeom>
              <a:avLst/>
              <a:gdLst/>
              <a:ahLst/>
              <a:cxnLst/>
              <a:rect l="l" t="t" r="r" b="b"/>
              <a:pathLst>
                <a:path w="852" h="821" extrusionOk="0">
                  <a:moveTo>
                    <a:pt x="190" y="1"/>
                  </a:moveTo>
                  <a:cubicBezTo>
                    <a:pt x="95" y="1"/>
                    <a:pt x="1" y="64"/>
                    <a:pt x="1" y="190"/>
                  </a:cubicBezTo>
                  <a:lnTo>
                    <a:pt x="1" y="631"/>
                  </a:lnTo>
                  <a:cubicBezTo>
                    <a:pt x="1" y="757"/>
                    <a:pt x="127" y="820"/>
                    <a:pt x="190" y="820"/>
                  </a:cubicBezTo>
                  <a:lnTo>
                    <a:pt x="631" y="820"/>
                  </a:lnTo>
                  <a:cubicBezTo>
                    <a:pt x="757" y="820"/>
                    <a:pt x="851" y="757"/>
                    <a:pt x="851" y="631"/>
                  </a:cubicBezTo>
                  <a:lnTo>
                    <a:pt x="851" y="190"/>
                  </a:lnTo>
                  <a:cubicBezTo>
                    <a:pt x="851" y="64"/>
                    <a:pt x="757" y="1"/>
                    <a:pt x="6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3" name="Google Shape;10163;p68"/>
            <p:cNvSpPr/>
            <p:nvPr/>
          </p:nvSpPr>
          <p:spPr>
            <a:xfrm>
              <a:off x="-59100700" y="1911950"/>
              <a:ext cx="315875" cy="319000"/>
            </a:xfrm>
            <a:custGeom>
              <a:avLst/>
              <a:gdLst/>
              <a:ahLst/>
              <a:cxnLst/>
              <a:rect l="l" t="t" r="r" b="b"/>
              <a:pathLst>
                <a:path w="12635" h="12760" extrusionOk="0">
                  <a:moveTo>
                    <a:pt x="9169" y="788"/>
                  </a:moveTo>
                  <a:lnTo>
                    <a:pt x="9169" y="1607"/>
                  </a:lnTo>
                  <a:lnTo>
                    <a:pt x="3403" y="1607"/>
                  </a:lnTo>
                  <a:lnTo>
                    <a:pt x="3403" y="788"/>
                  </a:lnTo>
                  <a:close/>
                  <a:moveTo>
                    <a:pt x="1734" y="9074"/>
                  </a:moveTo>
                  <a:lnTo>
                    <a:pt x="1734" y="11815"/>
                  </a:lnTo>
                  <a:lnTo>
                    <a:pt x="788" y="11815"/>
                  </a:lnTo>
                  <a:lnTo>
                    <a:pt x="788" y="9074"/>
                  </a:lnTo>
                  <a:close/>
                  <a:moveTo>
                    <a:pt x="5861" y="9074"/>
                  </a:moveTo>
                  <a:lnTo>
                    <a:pt x="5861" y="11815"/>
                  </a:lnTo>
                  <a:lnTo>
                    <a:pt x="4223" y="11815"/>
                  </a:lnTo>
                  <a:lnTo>
                    <a:pt x="4223" y="9074"/>
                  </a:lnTo>
                  <a:close/>
                  <a:moveTo>
                    <a:pt x="8350" y="9074"/>
                  </a:moveTo>
                  <a:lnTo>
                    <a:pt x="8350" y="11815"/>
                  </a:lnTo>
                  <a:lnTo>
                    <a:pt x="6711" y="11815"/>
                  </a:lnTo>
                  <a:lnTo>
                    <a:pt x="6711" y="9074"/>
                  </a:lnTo>
                  <a:close/>
                  <a:moveTo>
                    <a:pt x="10051" y="2458"/>
                  </a:moveTo>
                  <a:lnTo>
                    <a:pt x="10051" y="11815"/>
                  </a:lnTo>
                  <a:lnTo>
                    <a:pt x="9169" y="11815"/>
                  </a:lnTo>
                  <a:lnTo>
                    <a:pt x="9169" y="8664"/>
                  </a:lnTo>
                  <a:cubicBezTo>
                    <a:pt x="9169" y="8444"/>
                    <a:pt x="8980" y="8223"/>
                    <a:pt x="8791" y="8223"/>
                  </a:cubicBezTo>
                  <a:lnTo>
                    <a:pt x="3813" y="8223"/>
                  </a:lnTo>
                  <a:cubicBezTo>
                    <a:pt x="3592" y="8223"/>
                    <a:pt x="3435" y="8444"/>
                    <a:pt x="3435" y="8664"/>
                  </a:cubicBezTo>
                  <a:lnTo>
                    <a:pt x="3435" y="11815"/>
                  </a:lnTo>
                  <a:lnTo>
                    <a:pt x="2616" y="11815"/>
                  </a:lnTo>
                  <a:lnTo>
                    <a:pt x="2616" y="2458"/>
                  </a:lnTo>
                  <a:close/>
                  <a:moveTo>
                    <a:pt x="11815" y="9074"/>
                  </a:moveTo>
                  <a:lnTo>
                    <a:pt x="11815" y="11815"/>
                  </a:lnTo>
                  <a:lnTo>
                    <a:pt x="10839" y="11815"/>
                  </a:lnTo>
                  <a:lnTo>
                    <a:pt x="10839" y="9074"/>
                  </a:lnTo>
                  <a:close/>
                  <a:moveTo>
                    <a:pt x="2994" y="0"/>
                  </a:moveTo>
                  <a:cubicBezTo>
                    <a:pt x="2773" y="0"/>
                    <a:pt x="2616" y="190"/>
                    <a:pt x="2616" y="410"/>
                  </a:cubicBezTo>
                  <a:lnTo>
                    <a:pt x="2616" y="1670"/>
                  </a:lnTo>
                  <a:lnTo>
                    <a:pt x="2206" y="1670"/>
                  </a:lnTo>
                  <a:cubicBezTo>
                    <a:pt x="1986" y="1670"/>
                    <a:pt x="1765" y="1859"/>
                    <a:pt x="1765" y="2080"/>
                  </a:cubicBezTo>
                  <a:lnTo>
                    <a:pt x="1765" y="8318"/>
                  </a:lnTo>
                  <a:lnTo>
                    <a:pt x="410" y="8318"/>
                  </a:lnTo>
                  <a:cubicBezTo>
                    <a:pt x="158" y="8318"/>
                    <a:pt x="1" y="8507"/>
                    <a:pt x="1" y="8727"/>
                  </a:cubicBezTo>
                  <a:lnTo>
                    <a:pt x="1" y="12319"/>
                  </a:lnTo>
                  <a:cubicBezTo>
                    <a:pt x="1" y="12571"/>
                    <a:pt x="190" y="12760"/>
                    <a:pt x="410" y="12760"/>
                  </a:cubicBezTo>
                  <a:lnTo>
                    <a:pt x="12256" y="12760"/>
                  </a:lnTo>
                  <a:cubicBezTo>
                    <a:pt x="12477" y="12760"/>
                    <a:pt x="12634" y="12571"/>
                    <a:pt x="12634" y="12319"/>
                  </a:cubicBezTo>
                  <a:lnTo>
                    <a:pt x="12634" y="8664"/>
                  </a:lnTo>
                  <a:cubicBezTo>
                    <a:pt x="12634" y="8444"/>
                    <a:pt x="12445" y="8223"/>
                    <a:pt x="12225" y="8223"/>
                  </a:cubicBezTo>
                  <a:lnTo>
                    <a:pt x="10839" y="8223"/>
                  </a:lnTo>
                  <a:lnTo>
                    <a:pt x="10839" y="2017"/>
                  </a:lnTo>
                  <a:cubicBezTo>
                    <a:pt x="10839" y="1765"/>
                    <a:pt x="10650" y="1576"/>
                    <a:pt x="10429" y="1576"/>
                  </a:cubicBezTo>
                  <a:lnTo>
                    <a:pt x="10019" y="1576"/>
                  </a:lnTo>
                  <a:lnTo>
                    <a:pt x="10019" y="410"/>
                  </a:lnTo>
                  <a:cubicBezTo>
                    <a:pt x="10019" y="158"/>
                    <a:pt x="9799" y="0"/>
                    <a:pt x="96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64" name="Google Shape;10164;p68"/>
          <p:cNvGrpSpPr/>
          <p:nvPr/>
        </p:nvGrpSpPr>
        <p:grpSpPr>
          <a:xfrm>
            <a:off x="2621810" y="1541821"/>
            <a:ext cx="379918" cy="366038"/>
            <a:chOff x="-63665750" y="1914325"/>
            <a:chExt cx="328450" cy="31645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0165" name="Google Shape;10165;p68"/>
            <p:cNvSpPr/>
            <p:nvPr/>
          </p:nvSpPr>
          <p:spPr>
            <a:xfrm>
              <a:off x="-63665750" y="1914325"/>
              <a:ext cx="328450" cy="316450"/>
            </a:xfrm>
            <a:custGeom>
              <a:avLst/>
              <a:gdLst/>
              <a:ahLst/>
              <a:cxnLst/>
              <a:rect l="l" t="t" r="r" b="b"/>
              <a:pathLst>
                <a:path w="13138" h="12658" extrusionOk="0">
                  <a:moveTo>
                    <a:pt x="8144" y="835"/>
                  </a:moveTo>
                  <a:cubicBezTo>
                    <a:pt x="9097" y="835"/>
                    <a:pt x="10050" y="1197"/>
                    <a:pt x="10775" y="1922"/>
                  </a:cubicBezTo>
                  <a:cubicBezTo>
                    <a:pt x="12256" y="3371"/>
                    <a:pt x="12256" y="5734"/>
                    <a:pt x="10775" y="7183"/>
                  </a:cubicBezTo>
                  <a:cubicBezTo>
                    <a:pt x="10050" y="7908"/>
                    <a:pt x="9097" y="8270"/>
                    <a:pt x="8144" y="8270"/>
                  </a:cubicBezTo>
                  <a:cubicBezTo>
                    <a:pt x="7191" y="8270"/>
                    <a:pt x="6238" y="7908"/>
                    <a:pt x="5513" y="7183"/>
                  </a:cubicBezTo>
                  <a:cubicBezTo>
                    <a:pt x="4064" y="5734"/>
                    <a:pt x="4064" y="3371"/>
                    <a:pt x="5513" y="1922"/>
                  </a:cubicBezTo>
                  <a:cubicBezTo>
                    <a:pt x="6238" y="1197"/>
                    <a:pt x="7191" y="835"/>
                    <a:pt x="8144" y="835"/>
                  </a:cubicBezTo>
                  <a:close/>
                  <a:moveTo>
                    <a:pt x="3466" y="8632"/>
                  </a:moveTo>
                  <a:lnTo>
                    <a:pt x="4064" y="9231"/>
                  </a:lnTo>
                  <a:lnTo>
                    <a:pt x="1607" y="11688"/>
                  </a:lnTo>
                  <a:lnTo>
                    <a:pt x="1008" y="11090"/>
                  </a:lnTo>
                  <a:lnTo>
                    <a:pt x="3466" y="8632"/>
                  </a:lnTo>
                  <a:close/>
                  <a:moveTo>
                    <a:pt x="8172" y="0"/>
                  </a:moveTo>
                  <a:cubicBezTo>
                    <a:pt x="7010" y="0"/>
                    <a:pt x="5844" y="441"/>
                    <a:pt x="4946" y="1323"/>
                  </a:cubicBezTo>
                  <a:cubicBezTo>
                    <a:pt x="3277" y="3024"/>
                    <a:pt x="3182" y="5671"/>
                    <a:pt x="4694" y="7467"/>
                  </a:cubicBezTo>
                  <a:lnTo>
                    <a:pt x="4096" y="8065"/>
                  </a:lnTo>
                  <a:lnTo>
                    <a:pt x="3214" y="7183"/>
                  </a:lnTo>
                  <a:cubicBezTo>
                    <a:pt x="3151" y="7104"/>
                    <a:pt x="3048" y="7065"/>
                    <a:pt x="2942" y="7065"/>
                  </a:cubicBezTo>
                  <a:cubicBezTo>
                    <a:pt x="2836" y="7065"/>
                    <a:pt x="2725" y="7104"/>
                    <a:pt x="2646" y="7183"/>
                  </a:cubicBezTo>
                  <a:cubicBezTo>
                    <a:pt x="2489" y="7341"/>
                    <a:pt x="2489" y="7624"/>
                    <a:pt x="2646" y="7782"/>
                  </a:cubicBezTo>
                  <a:lnTo>
                    <a:pt x="2899" y="8065"/>
                  </a:lnTo>
                  <a:lnTo>
                    <a:pt x="158" y="10806"/>
                  </a:lnTo>
                  <a:cubicBezTo>
                    <a:pt x="0" y="10964"/>
                    <a:pt x="0" y="11247"/>
                    <a:pt x="158" y="11405"/>
                  </a:cubicBezTo>
                  <a:lnTo>
                    <a:pt x="1292" y="12539"/>
                  </a:lnTo>
                  <a:cubicBezTo>
                    <a:pt x="1371" y="12618"/>
                    <a:pt x="1481" y="12657"/>
                    <a:pt x="1591" y="12657"/>
                  </a:cubicBezTo>
                  <a:cubicBezTo>
                    <a:pt x="1701" y="12657"/>
                    <a:pt x="1812" y="12618"/>
                    <a:pt x="1890" y="12539"/>
                  </a:cubicBezTo>
                  <a:lnTo>
                    <a:pt x="4631" y="9798"/>
                  </a:lnTo>
                  <a:lnTo>
                    <a:pt x="4915" y="10050"/>
                  </a:lnTo>
                  <a:cubicBezTo>
                    <a:pt x="4994" y="10129"/>
                    <a:pt x="5104" y="10168"/>
                    <a:pt x="5214" y="10168"/>
                  </a:cubicBezTo>
                  <a:cubicBezTo>
                    <a:pt x="5324" y="10168"/>
                    <a:pt x="5435" y="10129"/>
                    <a:pt x="5513" y="10050"/>
                  </a:cubicBezTo>
                  <a:cubicBezTo>
                    <a:pt x="5671" y="9893"/>
                    <a:pt x="5671" y="9640"/>
                    <a:pt x="5513" y="9483"/>
                  </a:cubicBezTo>
                  <a:lnTo>
                    <a:pt x="4631" y="8601"/>
                  </a:lnTo>
                  <a:lnTo>
                    <a:pt x="5230" y="8034"/>
                  </a:lnTo>
                  <a:cubicBezTo>
                    <a:pt x="6059" y="8730"/>
                    <a:pt x="7090" y="9078"/>
                    <a:pt x="8127" y="9078"/>
                  </a:cubicBezTo>
                  <a:cubicBezTo>
                    <a:pt x="9296" y="9078"/>
                    <a:pt x="10472" y="8635"/>
                    <a:pt x="11373" y="7750"/>
                  </a:cubicBezTo>
                  <a:cubicBezTo>
                    <a:pt x="13138" y="5986"/>
                    <a:pt x="13138" y="3087"/>
                    <a:pt x="11373" y="1323"/>
                  </a:cubicBezTo>
                  <a:cubicBezTo>
                    <a:pt x="10491" y="441"/>
                    <a:pt x="9333" y="0"/>
                    <a:pt x="81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6" name="Google Shape;10166;p68"/>
            <p:cNvSpPr/>
            <p:nvPr/>
          </p:nvSpPr>
          <p:spPr>
            <a:xfrm>
              <a:off x="-63524775" y="1955275"/>
              <a:ext cx="123675" cy="134700"/>
            </a:xfrm>
            <a:custGeom>
              <a:avLst/>
              <a:gdLst/>
              <a:ahLst/>
              <a:cxnLst/>
              <a:rect l="l" t="t" r="r" b="b"/>
              <a:pathLst>
                <a:path w="4947" h="5388" extrusionOk="0">
                  <a:moveTo>
                    <a:pt x="2458" y="882"/>
                  </a:moveTo>
                  <a:cubicBezTo>
                    <a:pt x="2930" y="882"/>
                    <a:pt x="3308" y="1229"/>
                    <a:pt x="3308" y="1702"/>
                  </a:cubicBezTo>
                  <a:cubicBezTo>
                    <a:pt x="3308" y="2174"/>
                    <a:pt x="2962" y="2521"/>
                    <a:pt x="2458" y="2521"/>
                  </a:cubicBezTo>
                  <a:cubicBezTo>
                    <a:pt x="1985" y="2521"/>
                    <a:pt x="1639" y="2174"/>
                    <a:pt x="1639" y="1702"/>
                  </a:cubicBezTo>
                  <a:cubicBezTo>
                    <a:pt x="1639" y="1229"/>
                    <a:pt x="2048" y="882"/>
                    <a:pt x="2458" y="882"/>
                  </a:cubicBezTo>
                  <a:close/>
                  <a:moveTo>
                    <a:pt x="2458" y="3340"/>
                  </a:moveTo>
                  <a:cubicBezTo>
                    <a:pt x="3245" y="3340"/>
                    <a:pt x="3876" y="3875"/>
                    <a:pt x="4096" y="4600"/>
                  </a:cubicBezTo>
                  <a:lnTo>
                    <a:pt x="883" y="4600"/>
                  </a:lnTo>
                  <a:cubicBezTo>
                    <a:pt x="1040" y="3875"/>
                    <a:pt x="1733" y="3340"/>
                    <a:pt x="2458" y="3340"/>
                  </a:cubicBezTo>
                  <a:close/>
                  <a:moveTo>
                    <a:pt x="2458" y="0"/>
                  </a:moveTo>
                  <a:cubicBezTo>
                    <a:pt x="1576" y="0"/>
                    <a:pt x="820" y="756"/>
                    <a:pt x="820" y="1670"/>
                  </a:cubicBezTo>
                  <a:cubicBezTo>
                    <a:pt x="820" y="2080"/>
                    <a:pt x="977" y="2489"/>
                    <a:pt x="1292" y="2804"/>
                  </a:cubicBezTo>
                  <a:cubicBezTo>
                    <a:pt x="536" y="3245"/>
                    <a:pt x="0" y="4033"/>
                    <a:pt x="0" y="4978"/>
                  </a:cubicBezTo>
                  <a:cubicBezTo>
                    <a:pt x="0" y="5230"/>
                    <a:pt x="189" y="5388"/>
                    <a:pt x="410" y="5388"/>
                  </a:cubicBezTo>
                  <a:lnTo>
                    <a:pt x="4569" y="5388"/>
                  </a:lnTo>
                  <a:cubicBezTo>
                    <a:pt x="4789" y="5388"/>
                    <a:pt x="4947" y="5199"/>
                    <a:pt x="4947" y="4978"/>
                  </a:cubicBezTo>
                  <a:cubicBezTo>
                    <a:pt x="4947" y="4033"/>
                    <a:pt x="4443" y="3245"/>
                    <a:pt x="3655" y="2804"/>
                  </a:cubicBezTo>
                  <a:cubicBezTo>
                    <a:pt x="3939" y="2489"/>
                    <a:pt x="4128" y="2080"/>
                    <a:pt x="4128" y="1670"/>
                  </a:cubicBezTo>
                  <a:cubicBezTo>
                    <a:pt x="4128" y="756"/>
                    <a:pt x="3371" y="0"/>
                    <a:pt x="24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67" name="Google Shape;10167;p68"/>
          <p:cNvGrpSpPr/>
          <p:nvPr/>
        </p:nvGrpSpPr>
        <p:grpSpPr>
          <a:xfrm>
            <a:off x="2626814" y="2020865"/>
            <a:ext cx="369913" cy="368554"/>
            <a:chOff x="-63666550" y="2278975"/>
            <a:chExt cx="319800" cy="31862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0168" name="Google Shape;10168;p68"/>
            <p:cNvSpPr/>
            <p:nvPr/>
          </p:nvSpPr>
          <p:spPr>
            <a:xfrm>
              <a:off x="-63481450" y="2309700"/>
              <a:ext cx="62225" cy="146525"/>
            </a:xfrm>
            <a:custGeom>
              <a:avLst/>
              <a:gdLst/>
              <a:ahLst/>
              <a:cxnLst/>
              <a:rect l="l" t="t" r="r" b="b"/>
              <a:pathLst>
                <a:path w="2489" h="5861" extrusionOk="0">
                  <a:moveTo>
                    <a:pt x="1229" y="0"/>
                  </a:moveTo>
                  <a:cubicBezTo>
                    <a:pt x="977" y="0"/>
                    <a:pt x="819" y="189"/>
                    <a:pt x="819" y="441"/>
                  </a:cubicBezTo>
                  <a:lnTo>
                    <a:pt x="819" y="694"/>
                  </a:lnTo>
                  <a:cubicBezTo>
                    <a:pt x="347" y="883"/>
                    <a:pt x="0" y="1324"/>
                    <a:pt x="0" y="1891"/>
                  </a:cubicBezTo>
                  <a:cubicBezTo>
                    <a:pt x="0" y="2552"/>
                    <a:pt x="536" y="2962"/>
                    <a:pt x="977" y="3277"/>
                  </a:cubicBezTo>
                  <a:cubicBezTo>
                    <a:pt x="1292" y="3497"/>
                    <a:pt x="1638" y="3749"/>
                    <a:pt x="1638" y="3970"/>
                  </a:cubicBezTo>
                  <a:cubicBezTo>
                    <a:pt x="1607" y="4254"/>
                    <a:pt x="1418" y="4411"/>
                    <a:pt x="1197" y="4411"/>
                  </a:cubicBezTo>
                  <a:cubicBezTo>
                    <a:pt x="977" y="4411"/>
                    <a:pt x="819" y="4222"/>
                    <a:pt x="819" y="3970"/>
                  </a:cubicBezTo>
                  <a:cubicBezTo>
                    <a:pt x="819" y="3749"/>
                    <a:pt x="630" y="3560"/>
                    <a:pt x="410" y="3560"/>
                  </a:cubicBezTo>
                  <a:cubicBezTo>
                    <a:pt x="189" y="3560"/>
                    <a:pt x="0" y="3749"/>
                    <a:pt x="0" y="3970"/>
                  </a:cubicBezTo>
                  <a:cubicBezTo>
                    <a:pt x="0" y="4537"/>
                    <a:pt x="347" y="4978"/>
                    <a:pt x="819" y="5167"/>
                  </a:cubicBezTo>
                  <a:lnTo>
                    <a:pt x="819" y="5419"/>
                  </a:lnTo>
                  <a:cubicBezTo>
                    <a:pt x="819" y="5671"/>
                    <a:pt x="1008" y="5860"/>
                    <a:pt x="1197" y="5860"/>
                  </a:cubicBezTo>
                  <a:cubicBezTo>
                    <a:pt x="1449" y="5860"/>
                    <a:pt x="1638" y="5671"/>
                    <a:pt x="1638" y="5419"/>
                  </a:cubicBezTo>
                  <a:lnTo>
                    <a:pt x="1638" y="5167"/>
                  </a:lnTo>
                  <a:cubicBezTo>
                    <a:pt x="2111" y="5010"/>
                    <a:pt x="2489" y="4537"/>
                    <a:pt x="2489" y="3970"/>
                  </a:cubicBezTo>
                  <a:cubicBezTo>
                    <a:pt x="2489" y="3308"/>
                    <a:pt x="1922" y="2930"/>
                    <a:pt x="1481" y="2615"/>
                  </a:cubicBezTo>
                  <a:cubicBezTo>
                    <a:pt x="1166" y="2363"/>
                    <a:pt x="819" y="2143"/>
                    <a:pt x="819" y="1891"/>
                  </a:cubicBezTo>
                  <a:cubicBezTo>
                    <a:pt x="819" y="1670"/>
                    <a:pt x="1008" y="1450"/>
                    <a:pt x="1229" y="1450"/>
                  </a:cubicBezTo>
                  <a:cubicBezTo>
                    <a:pt x="1449" y="1450"/>
                    <a:pt x="1638" y="1670"/>
                    <a:pt x="1638" y="1891"/>
                  </a:cubicBezTo>
                  <a:cubicBezTo>
                    <a:pt x="1638" y="2111"/>
                    <a:pt x="1859" y="2332"/>
                    <a:pt x="2048" y="2332"/>
                  </a:cubicBezTo>
                  <a:cubicBezTo>
                    <a:pt x="2269" y="2332"/>
                    <a:pt x="2489" y="2111"/>
                    <a:pt x="2489" y="1891"/>
                  </a:cubicBezTo>
                  <a:cubicBezTo>
                    <a:pt x="2489" y="1324"/>
                    <a:pt x="2111" y="914"/>
                    <a:pt x="1638" y="694"/>
                  </a:cubicBezTo>
                  <a:lnTo>
                    <a:pt x="1638" y="441"/>
                  </a:lnTo>
                  <a:cubicBezTo>
                    <a:pt x="1638" y="189"/>
                    <a:pt x="1449" y="0"/>
                    <a:pt x="12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9" name="Google Shape;10169;p68"/>
            <p:cNvSpPr/>
            <p:nvPr/>
          </p:nvSpPr>
          <p:spPr>
            <a:xfrm>
              <a:off x="-63666550" y="2278975"/>
              <a:ext cx="319800" cy="318625"/>
            </a:xfrm>
            <a:custGeom>
              <a:avLst/>
              <a:gdLst/>
              <a:ahLst/>
              <a:cxnLst/>
              <a:rect l="l" t="t" r="r" b="b"/>
              <a:pathLst>
                <a:path w="12792" h="12745" extrusionOk="0">
                  <a:moveTo>
                    <a:pt x="8601" y="914"/>
                  </a:moveTo>
                  <a:cubicBezTo>
                    <a:pt x="10429" y="914"/>
                    <a:pt x="11909" y="2427"/>
                    <a:pt x="11909" y="4222"/>
                  </a:cubicBezTo>
                  <a:cubicBezTo>
                    <a:pt x="11909" y="6050"/>
                    <a:pt x="10429" y="7530"/>
                    <a:pt x="8601" y="7530"/>
                  </a:cubicBezTo>
                  <a:cubicBezTo>
                    <a:pt x="7971" y="7530"/>
                    <a:pt x="7404" y="7373"/>
                    <a:pt x="6869" y="7026"/>
                  </a:cubicBezTo>
                  <a:lnTo>
                    <a:pt x="7089" y="6270"/>
                  </a:lnTo>
                  <a:cubicBezTo>
                    <a:pt x="7144" y="5997"/>
                    <a:pt x="6938" y="5748"/>
                    <a:pt x="6677" y="5748"/>
                  </a:cubicBezTo>
                  <a:cubicBezTo>
                    <a:pt x="6637" y="5748"/>
                    <a:pt x="6596" y="5754"/>
                    <a:pt x="6554" y="5766"/>
                  </a:cubicBezTo>
                  <a:lnTo>
                    <a:pt x="5829" y="5955"/>
                  </a:lnTo>
                  <a:cubicBezTo>
                    <a:pt x="5514" y="5451"/>
                    <a:pt x="5293" y="4852"/>
                    <a:pt x="5293" y="4222"/>
                  </a:cubicBezTo>
                  <a:cubicBezTo>
                    <a:pt x="5293" y="2364"/>
                    <a:pt x="6774" y="914"/>
                    <a:pt x="8601" y="914"/>
                  </a:cubicBezTo>
                  <a:close/>
                  <a:moveTo>
                    <a:pt x="6050" y="6711"/>
                  </a:moveTo>
                  <a:lnTo>
                    <a:pt x="5041" y="10303"/>
                  </a:lnTo>
                  <a:lnTo>
                    <a:pt x="4789" y="9421"/>
                  </a:lnTo>
                  <a:cubicBezTo>
                    <a:pt x="4749" y="9221"/>
                    <a:pt x="4571" y="9098"/>
                    <a:pt x="4389" y="9098"/>
                  </a:cubicBezTo>
                  <a:cubicBezTo>
                    <a:pt x="4284" y="9098"/>
                    <a:pt x="4177" y="9139"/>
                    <a:pt x="4096" y="9232"/>
                  </a:cubicBezTo>
                  <a:lnTo>
                    <a:pt x="1418" y="11910"/>
                  </a:lnTo>
                  <a:lnTo>
                    <a:pt x="820" y="11311"/>
                  </a:lnTo>
                  <a:lnTo>
                    <a:pt x="3529" y="8665"/>
                  </a:lnTo>
                  <a:cubicBezTo>
                    <a:pt x="3781" y="8444"/>
                    <a:pt x="3655" y="8034"/>
                    <a:pt x="3340" y="7971"/>
                  </a:cubicBezTo>
                  <a:lnTo>
                    <a:pt x="2458" y="7719"/>
                  </a:lnTo>
                  <a:lnTo>
                    <a:pt x="6050" y="6711"/>
                  </a:lnTo>
                  <a:close/>
                  <a:moveTo>
                    <a:pt x="8664" y="1"/>
                  </a:moveTo>
                  <a:cubicBezTo>
                    <a:pt x="6365" y="1"/>
                    <a:pt x="4506" y="1860"/>
                    <a:pt x="4506" y="4159"/>
                  </a:cubicBezTo>
                  <a:cubicBezTo>
                    <a:pt x="4506" y="4852"/>
                    <a:pt x="4663" y="5514"/>
                    <a:pt x="5041" y="6113"/>
                  </a:cubicBezTo>
                  <a:lnTo>
                    <a:pt x="820" y="7341"/>
                  </a:lnTo>
                  <a:cubicBezTo>
                    <a:pt x="631" y="7373"/>
                    <a:pt x="505" y="7562"/>
                    <a:pt x="505" y="7719"/>
                  </a:cubicBezTo>
                  <a:cubicBezTo>
                    <a:pt x="505" y="7940"/>
                    <a:pt x="631" y="8097"/>
                    <a:pt x="820" y="8129"/>
                  </a:cubicBezTo>
                  <a:lnTo>
                    <a:pt x="2458" y="8570"/>
                  </a:lnTo>
                  <a:lnTo>
                    <a:pt x="316" y="10712"/>
                  </a:lnTo>
                  <a:cubicBezTo>
                    <a:pt x="1" y="11027"/>
                    <a:pt x="1" y="11563"/>
                    <a:pt x="316" y="11910"/>
                  </a:cubicBezTo>
                  <a:lnTo>
                    <a:pt x="883" y="12508"/>
                  </a:lnTo>
                  <a:cubicBezTo>
                    <a:pt x="1040" y="12666"/>
                    <a:pt x="1253" y="12744"/>
                    <a:pt x="1469" y="12744"/>
                  </a:cubicBezTo>
                  <a:cubicBezTo>
                    <a:pt x="1686" y="12744"/>
                    <a:pt x="1907" y="12666"/>
                    <a:pt x="2080" y="12508"/>
                  </a:cubicBezTo>
                  <a:lnTo>
                    <a:pt x="4254" y="10334"/>
                  </a:lnTo>
                  <a:lnTo>
                    <a:pt x="4663" y="11973"/>
                  </a:lnTo>
                  <a:cubicBezTo>
                    <a:pt x="4727" y="12181"/>
                    <a:pt x="4906" y="12292"/>
                    <a:pt x="5078" y="12292"/>
                  </a:cubicBezTo>
                  <a:cubicBezTo>
                    <a:pt x="5244" y="12292"/>
                    <a:pt x="5405" y="12189"/>
                    <a:pt x="5451" y="11973"/>
                  </a:cubicBezTo>
                  <a:lnTo>
                    <a:pt x="6680" y="7782"/>
                  </a:lnTo>
                  <a:cubicBezTo>
                    <a:pt x="7278" y="8097"/>
                    <a:pt x="7940" y="8286"/>
                    <a:pt x="8664" y="8286"/>
                  </a:cubicBezTo>
                  <a:cubicBezTo>
                    <a:pt x="10933" y="8286"/>
                    <a:pt x="12792" y="6428"/>
                    <a:pt x="12792" y="4159"/>
                  </a:cubicBezTo>
                  <a:cubicBezTo>
                    <a:pt x="12792" y="1860"/>
                    <a:pt x="10933" y="1"/>
                    <a:pt x="86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70" name="Google Shape;10170;p68"/>
          <p:cNvGrpSpPr/>
          <p:nvPr/>
        </p:nvGrpSpPr>
        <p:grpSpPr>
          <a:xfrm>
            <a:off x="2624081" y="2486890"/>
            <a:ext cx="375378" cy="367397"/>
            <a:chOff x="-63669700" y="2646600"/>
            <a:chExt cx="324525" cy="31762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0171" name="Google Shape;10171;p68"/>
            <p:cNvSpPr/>
            <p:nvPr/>
          </p:nvSpPr>
          <p:spPr>
            <a:xfrm>
              <a:off x="-63669700" y="2646600"/>
              <a:ext cx="324525" cy="317550"/>
            </a:xfrm>
            <a:custGeom>
              <a:avLst/>
              <a:gdLst/>
              <a:ahLst/>
              <a:cxnLst/>
              <a:rect l="l" t="t" r="r" b="b"/>
              <a:pathLst>
                <a:path w="12981" h="12702" extrusionOk="0">
                  <a:moveTo>
                    <a:pt x="6947" y="867"/>
                  </a:moveTo>
                  <a:cubicBezTo>
                    <a:pt x="7058" y="867"/>
                    <a:pt x="7168" y="906"/>
                    <a:pt x="7247" y="985"/>
                  </a:cubicBezTo>
                  <a:cubicBezTo>
                    <a:pt x="7404" y="1143"/>
                    <a:pt x="7404" y="1426"/>
                    <a:pt x="7247" y="1584"/>
                  </a:cubicBezTo>
                  <a:lnTo>
                    <a:pt x="5199" y="3632"/>
                  </a:lnTo>
                  <a:cubicBezTo>
                    <a:pt x="5120" y="3710"/>
                    <a:pt x="5010" y="3750"/>
                    <a:pt x="4900" y="3750"/>
                  </a:cubicBezTo>
                  <a:cubicBezTo>
                    <a:pt x="4789" y="3750"/>
                    <a:pt x="4679" y="3710"/>
                    <a:pt x="4600" y="3632"/>
                  </a:cubicBezTo>
                  <a:cubicBezTo>
                    <a:pt x="4443" y="3474"/>
                    <a:pt x="4443" y="3190"/>
                    <a:pt x="4600" y="3033"/>
                  </a:cubicBezTo>
                  <a:lnTo>
                    <a:pt x="6648" y="985"/>
                  </a:lnTo>
                  <a:cubicBezTo>
                    <a:pt x="6727" y="906"/>
                    <a:pt x="6837" y="867"/>
                    <a:pt x="6947" y="867"/>
                  </a:cubicBezTo>
                  <a:close/>
                  <a:moveTo>
                    <a:pt x="7530" y="2434"/>
                  </a:moveTo>
                  <a:lnTo>
                    <a:pt x="10429" y="5364"/>
                  </a:lnTo>
                  <a:lnTo>
                    <a:pt x="8979" y="6814"/>
                  </a:lnTo>
                  <a:lnTo>
                    <a:pt x="6050" y="3884"/>
                  </a:lnTo>
                  <a:lnTo>
                    <a:pt x="7530" y="2434"/>
                  </a:lnTo>
                  <a:close/>
                  <a:moveTo>
                    <a:pt x="6648" y="5679"/>
                  </a:moveTo>
                  <a:lnTo>
                    <a:pt x="7247" y="6246"/>
                  </a:lnTo>
                  <a:lnTo>
                    <a:pt x="5482" y="8042"/>
                  </a:lnTo>
                  <a:lnTo>
                    <a:pt x="4884" y="7444"/>
                  </a:lnTo>
                  <a:lnTo>
                    <a:pt x="6648" y="5679"/>
                  </a:lnTo>
                  <a:close/>
                  <a:moveTo>
                    <a:pt x="11642" y="5561"/>
                  </a:moveTo>
                  <a:cubicBezTo>
                    <a:pt x="11752" y="5561"/>
                    <a:pt x="11862" y="5601"/>
                    <a:pt x="11941" y="5679"/>
                  </a:cubicBezTo>
                  <a:cubicBezTo>
                    <a:pt x="12098" y="5837"/>
                    <a:pt x="12098" y="6089"/>
                    <a:pt x="11941" y="6246"/>
                  </a:cubicBezTo>
                  <a:lnTo>
                    <a:pt x="9893" y="8294"/>
                  </a:lnTo>
                  <a:cubicBezTo>
                    <a:pt x="9814" y="8373"/>
                    <a:pt x="9704" y="8412"/>
                    <a:pt x="9594" y="8412"/>
                  </a:cubicBezTo>
                  <a:cubicBezTo>
                    <a:pt x="9484" y="8412"/>
                    <a:pt x="9373" y="8373"/>
                    <a:pt x="9295" y="8294"/>
                  </a:cubicBezTo>
                  <a:cubicBezTo>
                    <a:pt x="9137" y="8137"/>
                    <a:pt x="9137" y="7885"/>
                    <a:pt x="9295" y="7727"/>
                  </a:cubicBezTo>
                  <a:lnTo>
                    <a:pt x="11342" y="5679"/>
                  </a:lnTo>
                  <a:cubicBezTo>
                    <a:pt x="11421" y="5601"/>
                    <a:pt x="11531" y="5561"/>
                    <a:pt x="11642" y="5561"/>
                  </a:cubicBezTo>
                  <a:close/>
                  <a:moveTo>
                    <a:pt x="4065" y="7664"/>
                  </a:moveTo>
                  <a:lnTo>
                    <a:pt x="5230" y="8861"/>
                  </a:lnTo>
                  <a:lnTo>
                    <a:pt x="2426" y="11665"/>
                  </a:lnTo>
                  <a:cubicBezTo>
                    <a:pt x="2269" y="11823"/>
                    <a:pt x="2064" y="11902"/>
                    <a:pt x="1855" y="11902"/>
                  </a:cubicBezTo>
                  <a:cubicBezTo>
                    <a:pt x="1647" y="11902"/>
                    <a:pt x="1434" y="11823"/>
                    <a:pt x="1261" y="11665"/>
                  </a:cubicBezTo>
                  <a:cubicBezTo>
                    <a:pt x="914" y="11350"/>
                    <a:pt x="914" y="10783"/>
                    <a:pt x="1261" y="10468"/>
                  </a:cubicBezTo>
                  <a:lnTo>
                    <a:pt x="4065" y="7664"/>
                  </a:lnTo>
                  <a:close/>
                  <a:moveTo>
                    <a:pt x="6971" y="1"/>
                  </a:moveTo>
                  <a:cubicBezTo>
                    <a:pt x="6648" y="1"/>
                    <a:pt x="6317" y="119"/>
                    <a:pt x="6050" y="355"/>
                  </a:cubicBezTo>
                  <a:lnTo>
                    <a:pt x="4002" y="2403"/>
                  </a:lnTo>
                  <a:cubicBezTo>
                    <a:pt x="3529" y="2875"/>
                    <a:pt x="3529" y="3663"/>
                    <a:pt x="4002" y="4167"/>
                  </a:cubicBezTo>
                  <a:cubicBezTo>
                    <a:pt x="4258" y="4424"/>
                    <a:pt x="4564" y="4544"/>
                    <a:pt x="4874" y="4544"/>
                  </a:cubicBezTo>
                  <a:cubicBezTo>
                    <a:pt x="5058" y="4544"/>
                    <a:pt x="5243" y="4501"/>
                    <a:pt x="5419" y="4419"/>
                  </a:cubicBezTo>
                  <a:lnTo>
                    <a:pt x="6081" y="5018"/>
                  </a:lnTo>
                  <a:lnTo>
                    <a:pt x="4285" y="6814"/>
                  </a:lnTo>
                  <a:cubicBezTo>
                    <a:pt x="4206" y="6735"/>
                    <a:pt x="4096" y="6695"/>
                    <a:pt x="3990" y="6695"/>
                  </a:cubicBezTo>
                  <a:cubicBezTo>
                    <a:pt x="3884" y="6695"/>
                    <a:pt x="3781" y="6735"/>
                    <a:pt x="3718" y="6814"/>
                  </a:cubicBezTo>
                  <a:lnTo>
                    <a:pt x="631" y="9869"/>
                  </a:lnTo>
                  <a:cubicBezTo>
                    <a:pt x="1" y="10500"/>
                    <a:pt x="1" y="11571"/>
                    <a:pt x="631" y="12201"/>
                  </a:cubicBezTo>
                  <a:cubicBezTo>
                    <a:pt x="965" y="12536"/>
                    <a:pt x="1405" y="12701"/>
                    <a:pt x="1840" y="12701"/>
                  </a:cubicBezTo>
                  <a:cubicBezTo>
                    <a:pt x="2264" y="12701"/>
                    <a:pt x="2682" y="12544"/>
                    <a:pt x="2994" y="12232"/>
                  </a:cubicBezTo>
                  <a:lnTo>
                    <a:pt x="6050" y="9176"/>
                  </a:lnTo>
                  <a:cubicBezTo>
                    <a:pt x="6207" y="9019"/>
                    <a:pt x="6207" y="8735"/>
                    <a:pt x="6050" y="8578"/>
                  </a:cubicBezTo>
                  <a:lnTo>
                    <a:pt x="7845" y="6814"/>
                  </a:lnTo>
                  <a:lnTo>
                    <a:pt x="8475" y="7444"/>
                  </a:lnTo>
                  <a:cubicBezTo>
                    <a:pt x="8255" y="7853"/>
                    <a:pt x="8318" y="8452"/>
                    <a:pt x="8696" y="8861"/>
                  </a:cubicBezTo>
                  <a:cubicBezTo>
                    <a:pt x="8932" y="9098"/>
                    <a:pt x="9247" y="9216"/>
                    <a:pt x="9566" y="9216"/>
                  </a:cubicBezTo>
                  <a:cubicBezTo>
                    <a:pt x="9885" y="9216"/>
                    <a:pt x="10208" y="9098"/>
                    <a:pt x="10460" y="8861"/>
                  </a:cubicBezTo>
                  <a:lnTo>
                    <a:pt x="12508" y="6814"/>
                  </a:lnTo>
                  <a:cubicBezTo>
                    <a:pt x="12981" y="6341"/>
                    <a:pt x="12981" y="5553"/>
                    <a:pt x="12508" y="5018"/>
                  </a:cubicBezTo>
                  <a:cubicBezTo>
                    <a:pt x="12274" y="4784"/>
                    <a:pt x="11979" y="4670"/>
                    <a:pt x="11669" y="4670"/>
                  </a:cubicBezTo>
                  <a:cubicBezTo>
                    <a:pt x="11479" y="4670"/>
                    <a:pt x="11282" y="4713"/>
                    <a:pt x="11090" y="4797"/>
                  </a:cubicBezTo>
                  <a:lnTo>
                    <a:pt x="8066" y="1773"/>
                  </a:lnTo>
                  <a:cubicBezTo>
                    <a:pt x="8255" y="1332"/>
                    <a:pt x="8223" y="733"/>
                    <a:pt x="7845" y="355"/>
                  </a:cubicBezTo>
                  <a:cubicBezTo>
                    <a:pt x="7609" y="119"/>
                    <a:pt x="7294" y="1"/>
                    <a:pt x="69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2" name="Google Shape;10172;p68"/>
            <p:cNvSpPr/>
            <p:nvPr/>
          </p:nvSpPr>
          <p:spPr>
            <a:xfrm>
              <a:off x="-63532650" y="2901200"/>
              <a:ext cx="185900" cy="63025"/>
            </a:xfrm>
            <a:custGeom>
              <a:avLst/>
              <a:gdLst/>
              <a:ahLst/>
              <a:cxnLst/>
              <a:rect l="l" t="t" r="r" b="b"/>
              <a:pathLst>
                <a:path w="7436" h="2521" extrusionOk="0">
                  <a:moveTo>
                    <a:pt x="5356" y="851"/>
                  </a:moveTo>
                  <a:cubicBezTo>
                    <a:pt x="5577" y="851"/>
                    <a:pt x="5734" y="1040"/>
                    <a:pt x="5734" y="1261"/>
                  </a:cubicBezTo>
                  <a:lnTo>
                    <a:pt x="5734" y="1702"/>
                  </a:lnTo>
                  <a:lnTo>
                    <a:pt x="1607" y="1702"/>
                  </a:lnTo>
                  <a:lnTo>
                    <a:pt x="1607" y="1261"/>
                  </a:lnTo>
                  <a:cubicBezTo>
                    <a:pt x="1607" y="1040"/>
                    <a:pt x="1796" y="851"/>
                    <a:pt x="2048" y="851"/>
                  </a:cubicBezTo>
                  <a:close/>
                  <a:moveTo>
                    <a:pt x="2048" y="1"/>
                  </a:moveTo>
                  <a:cubicBezTo>
                    <a:pt x="1355" y="1"/>
                    <a:pt x="788" y="568"/>
                    <a:pt x="788" y="1261"/>
                  </a:cubicBezTo>
                  <a:lnTo>
                    <a:pt x="788" y="1702"/>
                  </a:lnTo>
                  <a:lnTo>
                    <a:pt x="378" y="1702"/>
                  </a:lnTo>
                  <a:cubicBezTo>
                    <a:pt x="158" y="1702"/>
                    <a:pt x="0" y="1891"/>
                    <a:pt x="0" y="2111"/>
                  </a:cubicBezTo>
                  <a:cubicBezTo>
                    <a:pt x="0" y="2332"/>
                    <a:pt x="189" y="2521"/>
                    <a:pt x="378" y="2521"/>
                  </a:cubicBezTo>
                  <a:lnTo>
                    <a:pt x="6995" y="2521"/>
                  </a:lnTo>
                  <a:cubicBezTo>
                    <a:pt x="7247" y="2521"/>
                    <a:pt x="7436" y="2332"/>
                    <a:pt x="7436" y="2111"/>
                  </a:cubicBezTo>
                  <a:cubicBezTo>
                    <a:pt x="7404" y="1891"/>
                    <a:pt x="7184" y="1702"/>
                    <a:pt x="6963" y="1702"/>
                  </a:cubicBezTo>
                  <a:lnTo>
                    <a:pt x="6553" y="1702"/>
                  </a:lnTo>
                  <a:lnTo>
                    <a:pt x="6553" y="1261"/>
                  </a:lnTo>
                  <a:cubicBezTo>
                    <a:pt x="6553" y="599"/>
                    <a:pt x="6018" y="1"/>
                    <a:pt x="53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73" name="Google Shape;10173;p68"/>
          <p:cNvGrpSpPr/>
          <p:nvPr/>
        </p:nvGrpSpPr>
        <p:grpSpPr>
          <a:xfrm>
            <a:off x="1286361" y="2960218"/>
            <a:ext cx="366269" cy="366732"/>
            <a:chOff x="-61784125" y="1931250"/>
            <a:chExt cx="316650" cy="31705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0174" name="Google Shape;10174;p68"/>
            <p:cNvSpPr/>
            <p:nvPr/>
          </p:nvSpPr>
          <p:spPr>
            <a:xfrm>
              <a:off x="-61688025" y="1931250"/>
              <a:ext cx="124450" cy="134300"/>
            </a:xfrm>
            <a:custGeom>
              <a:avLst/>
              <a:gdLst/>
              <a:ahLst/>
              <a:cxnLst/>
              <a:rect l="l" t="t" r="r" b="b"/>
              <a:pathLst>
                <a:path w="4978" h="5372" extrusionOk="0">
                  <a:moveTo>
                    <a:pt x="2497" y="845"/>
                  </a:moveTo>
                  <a:cubicBezTo>
                    <a:pt x="2709" y="845"/>
                    <a:pt x="2922" y="922"/>
                    <a:pt x="3088" y="1087"/>
                  </a:cubicBezTo>
                  <a:cubicBezTo>
                    <a:pt x="3277" y="1276"/>
                    <a:pt x="3340" y="1591"/>
                    <a:pt x="3277" y="1906"/>
                  </a:cubicBezTo>
                  <a:cubicBezTo>
                    <a:pt x="3182" y="2190"/>
                    <a:pt x="2993" y="2410"/>
                    <a:pt x="2709" y="2442"/>
                  </a:cubicBezTo>
                  <a:cubicBezTo>
                    <a:pt x="2625" y="2467"/>
                    <a:pt x="2545" y="2479"/>
                    <a:pt x="2469" y="2479"/>
                  </a:cubicBezTo>
                  <a:cubicBezTo>
                    <a:pt x="2259" y="2479"/>
                    <a:pt x="2075" y="2391"/>
                    <a:pt x="1890" y="2253"/>
                  </a:cubicBezTo>
                  <a:cubicBezTo>
                    <a:pt x="1701" y="2032"/>
                    <a:pt x="1607" y="1717"/>
                    <a:pt x="1701" y="1434"/>
                  </a:cubicBezTo>
                  <a:cubicBezTo>
                    <a:pt x="1800" y="1059"/>
                    <a:pt x="2145" y="845"/>
                    <a:pt x="2497" y="845"/>
                  </a:cubicBezTo>
                  <a:close/>
                  <a:moveTo>
                    <a:pt x="2520" y="3324"/>
                  </a:moveTo>
                  <a:cubicBezTo>
                    <a:pt x="3277" y="3324"/>
                    <a:pt x="3907" y="3828"/>
                    <a:pt x="4096" y="4553"/>
                  </a:cubicBezTo>
                  <a:lnTo>
                    <a:pt x="914" y="4553"/>
                  </a:lnTo>
                  <a:cubicBezTo>
                    <a:pt x="1103" y="3828"/>
                    <a:pt x="1733" y="3324"/>
                    <a:pt x="2520" y="3324"/>
                  </a:cubicBezTo>
                  <a:close/>
                  <a:moveTo>
                    <a:pt x="2510" y="1"/>
                  </a:moveTo>
                  <a:cubicBezTo>
                    <a:pt x="1805" y="1"/>
                    <a:pt x="1113" y="455"/>
                    <a:pt x="914" y="1213"/>
                  </a:cubicBezTo>
                  <a:cubicBezTo>
                    <a:pt x="756" y="1780"/>
                    <a:pt x="914" y="2347"/>
                    <a:pt x="1292" y="2789"/>
                  </a:cubicBezTo>
                  <a:cubicBezTo>
                    <a:pt x="567" y="3198"/>
                    <a:pt x="0" y="3986"/>
                    <a:pt x="0" y="4931"/>
                  </a:cubicBezTo>
                  <a:cubicBezTo>
                    <a:pt x="0" y="5183"/>
                    <a:pt x="189" y="5372"/>
                    <a:pt x="441" y="5372"/>
                  </a:cubicBezTo>
                  <a:lnTo>
                    <a:pt x="4568" y="5372"/>
                  </a:lnTo>
                  <a:cubicBezTo>
                    <a:pt x="4820" y="5372"/>
                    <a:pt x="4978" y="5183"/>
                    <a:pt x="4978" y="4931"/>
                  </a:cubicBezTo>
                  <a:cubicBezTo>
                    <a:pt x="4978" y="3986"/>
                    <a:pt x="4442" y="3198"/>
                    <a:pt x="3718" y="2789"/>
                  </a:cubicBezTo>
                  <a:cubicBezTo>
                    <a:pt x="3907" y="2568"/>
                    <a:pt x="4033" y="2347"/>
                    <a:pt x="4096" y="2064"/>
                  </a:cubicBezTo>
                  <a:cubicBezTo>
                    <a:pt x="4253" y="1528"/>
                    <a:pt x="4096" y="930"/>
                    <a:pt x="3655" y="489"/>
                  </a:cubicBezTo>
                  <a:cubicBezTo>
                    <a:pt x="3331" y="153"/>
                    <a:pt x="2918" y="1"/>
                    <a:pt x="25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5" name="Google Shape;10175;p68"/>
            <p:cNvSpPr/>
            <p:nvPr/>
          </p:nvSpPr>
          <p:spPr>
            <a:xfrm>
              <a:off x="-61784125" y="2113325"/>
              <a:ext cx="124450" cy="134975"/>
            </a:xfrm>
            <a:custGeom>
              <a:avLst/>
              <a:gdLst/>
              <a:ahLst/>
              <a:cxnLst/>
              <a:rect l="l" t="t" r="r" b="b"/>
              <a:pathLst>
                <a:path w="4978" h="5399" extrusionOk="0">
                  <a:moveTo>
                    <a:pt x="2482" y="848"/>
                  </a:moveTo>
                  <a:cubicBezTo>
                    <a:pt x="2688" y="848"/>
                    <a:pt x="2895" y="921"/>
                    <a:pt x="3056" y="1082"/>
                  </a:cubicBezTo>
                  <a:cubicBezTo>
                    <a:pt x="3245" y="1271"/>
                    <a:pt x="3340" y="1586"/>
                    <a:pt x="3245" y="1901"/>
                  </a:cubicBezTo>
                  <a:cubicBezTo>
                    <a:pt x="3182" y="2185"/>
                    <a:pt x="2993" y="2437"/>
                    <a:pt x="2710" y="2468"/>
                  </a:cubicBezTo>
                  <a:cubicBezTo>
                    <a:pt x="2633" y="2483"/>
                    <a:pt x="2559" y="2491"/>
                    <a:pt x="2487" y="2491"/>
                  </a:cubicBezTo>
                  <a:cubicBezTo>
                    <a:pt x="2261" y="2491"/>
                    <a:pt x="2058" y="2415"/>
                    <a:pt x="1891" y="2248"/>
                  </a:cubicBezTo>
                  <a:cubicBezTo>
                    <a:pt x="1670" y="2059"/>
                    <a:pt x="1607" y="1743"/>
                    <a:pt x="1670" y="1428"/>
                  </a:cubicBezTo>
                  <a:cubicBezTo>
                    <a:pt x="1770" y="1068"/>
                    <a:pt x="2124" y="848"/>
                    <a:pt x="2482" y="848"/>
                  </a:cubicBezTo>
                  <a:close/>
                  <a:moveTo>
                    <a:pt x="2458" y="3319"/>
                  </a:moveTo>
                  <a:cubicBezTo>
                    <a:pt x="3245" y="3319"/>
                    <a:pt x="3907" y="3854"/>
                    <a:pt x="4096" y="4547"/>
                  </a:cubicBezTo>
                  <a:lnTo>
                    <a:pt x="883" y="4547"/>
                  </a:lnTo>
                  <a:cubicBezTo>
                    <a:pt x="1040" y="3886"/>
                    <a:pt x="1733" y="3319"/>
                    <a:pt x="2458" y="3319"/>
                  </a:cubicBezTo>
                  <a:close/>
                  <a:moveTo>
                    <a:pt x="2509" y="1"/>
                  </a:moveTo>
                  <a:cubicBezTo>
                    <a:pt x="1812" y="1"/>
                    <a:pt x="1143" y="437"/>
                    <a:pt x="946" y="1208"/>
                  </a:cubicBezTo>
                  <a:cubicBezTo>
                    <a:pt x="788" y="1806"/>
                    <a:pt x="946" y="2342"/>
                    <a:pt x="1324" y="2783"/>
                  </a:cubicBezTo>
                  <a:cubicBezTo>
                    <a:pt x="568" y="3224"/>
                    <a:pt x="32" y="4012"/>
                    <a:pt x="32" y="4957"/>
                  </a:cubicBezTo>
                  <a:cubicBezTo>
                    <a:pt x="0" y="5209"/>
                    <a:pt x="189" y="5398"/>
                    <a:pt x="410" y="5398"/>
                  </a:cubicBezTo>
                  <a:lnTo>
                    <a:pt x="4569" y="5398"/>
                  </a:lnTo>
                  <a:cubicBezTo>
                    <a:pt x="4789" y="5398"/>
                    <a:pt x="4978" y="5209"/>
                    <a:pt x="4978" y="4988"/>
                  </a:cubicBezTo>
                  <a:cubicBezTo>
                    <a:pt x="4978" y="4043"/>
                    <a:pt x="4474" y="3256"/>
                    <a:pt x="3718" y="2815"/>
                  </a:cubicBezTo>
                  <a:cubicBezTo>
                    <a:pt x="3939" y="2626"/>
                    <a:pt x="4033" y="2374"/>
                    <a:pt x="4128" y="2090"/>
                  </a:cubicBezTo>
                  <a:cubicBezTo>
                    <a:pt x="4285" y="1523"/>
                    <a:pt x="4128" y="924"/>
                    <a:pt x="3687" y="483"/>
                  </a:cubicBezTo>
                  <a:cubicBezTo>
                    <a:pt x="3346" y="155"/>
                    <a:pt x="2923" y="1"/>
                    <a:pt x="25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6" name="Google Shape;10176;p68"/>
            <p:cNvSpPr/>
            <p:nvPr/>
          </p:nvSpPr>
          <p:spPr>
            <a:xfrm>
              <a:off x="-61591150" y="2113325"/>
              <a:ext cx="123675" cy="134175"/>
            </a:xfrm>
            <a:custGeom>
              <a:avLst/>
              <a:gdLst/>
              <a:ahLst/>
              <a:cxnLst/>
              <a:rect l="l" t="t" r="r" b="b"/>
              <a:pathLst>
                <a:path w="4947" h="5367" extrusionOk="0">
                  <a:moveTo>
                    <a:pt x="2482" y="848"/>
                  </a:moveTo>
                  <a:cubicBezTo>
                    <a:pt x="2688" y="848"/>
                    <a:pt x="2895" y="921"/>
                    <a:pt x="3056" y="1082"/>
                  </a:cubicBezTo>
                  <a:cubicBezTo>
                    <a:pt x="3245" y="1271"/>
                    <a:pt x="3340" y="1586"/>
                    <a:pt x="3245" y="1901"/>
                  </a:cubicBezTo>
                  <a:cubicBezTo>
                    <a:pt x="3182" y="2185"/>
                    <a:pt x="2993" y="2437"/>
                    <a:pt x="2710" y="2468"/>
                  </a:cubicBezTo>
                  <a:cubicBezTo>
                    <a:pt x="2633" y="2483"/>
                    <a:pt x="2559" y="2491"/>
                    <a:pt x="2486" y="2491"/>
                  </a:cubicBezTo>
                  <a:cubicBezTo>
                    <a:pt x="2261" y="2491"/>
                    <a:pt x="2057" y="2415"/>
                    <a:pt x="1890" y="2248"/>
                  </a:cubicBezTo>
                  <a:cubicBezTo>
                    <a:pt x="1670" y="2059"/>
                    <a:pt x="1607" y="1743"/>
                    <a:pt x="1670" y="1428"/>
                  </a:cubicBezTo>
                  <a:cubicBezTo>
                    <a:pt x="1770" y="1068"/>
                    <a:pt x="2124" y="848"/>
                    <a:pt x="2482" y="848"/>
                  </a:cubicBezTo>
                  <a:close/>
                  <a:moveTo>
                    <a:pt x="2521" y="3382"/>
                  </a:moveTo>
                  <a:cubicBezTo>
                    <a:pt x="3308" y="3382"/>
                    <a:pt x="3938" y="3886"/>
                    <a:pt x="4127" y="4579"/>
                  </a:cubicBezTo>
                  <a:lnTo>
                    <a:pt x="882" y="4579"/>
                  </a:lnTo>
                  <a:cubicBezTo>
                    <a:pt x="1103" y="3886"/>
                    <a:pt x="1733" y="3382"/>
                    <a:pt x="2521" y="3382"/>
                  </a:cubicBezTo>
                  <a:close/>
                  <a:moveTo>
                    <a:pt x="2467" y="1"/>
                  </a:moveTo>
                  <a:cubicBezTo>
                    <a:pt x="1761" y="1"/>
                    <a:pt x="1080" y="437"/>
                    <a:pt x="882" y="1208"/>
                  </a:cubicBezTo>
                  <a:cubicBezTo>
                    <a:pt x="725" y="1806"/>
                    <a:pt x="882" y="2342"/>
                    <a:pt x="1292" y="2783"/>
                  </a:cubicBezTo>
                  <a:cubicBezTo>
                    <a:pt x="536" y="3224"/>
                    <a:pt x="0" y="4012"/>
                    <a:pt x="0" y="4957"/>
                  </a:cubicBezTo>
                  <a:cubicBezTo>
                    <a:pt x="0" y="5178"/>
                    <a:pt x="189" y="5367"/>
                    <a:pt x="378" y="5367"/>
                  </a:cubicBezTo>
                  <a:lnTo>
                    <a:pt x="4505" y="5367"/>
                  </a:lnTo>
                  <a:cubicBezTo>
                    <a:pt x="4757" y="5367"/>
                    <a:pt x="4946" y="5178"/>
                    <a:pt x="4946" y="4957"/>
                  </a:cubicBezTo>
                  <a:cubicBezTo>
                    <a:pt x="4946" y="4075"/>
                    <a:pt x="4442" y="3256"/>
                    <a:pt x="3686" y="2815"/>
                  </a:cubicBezTo>
                  <a:cubicBezTo>
                    <a:pt x="3875" y="2626"/>
                    <a:pt x="4001" y="2374"/>
                    <a:pt x="4096" y="2090"/>
                  </a:cubicBezTo>
                  <a:cubicBezTo>
                    <a:pt x="4253" y="1523"/>
                    <a:pt x="4096" y="924"/>
                    <a:pt x="3655" y="483"/>
                  </a:cubicBezTo>
                  <a:cubicBezTo>
                    <a:pt x="3314" y="155"/>
                    <a:pt x="2887" y="1"/>
                    <a:pt x="24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7" name="Google Shape;10177;p68"/>
            <p:cNvSpPr/>
            <p:nvPr/>
          </p:nvSpPr>
          <p:spPr>
            <a:xfrm>
              <a:off x="-61677800" y="2072225"/>
              <a:ext cx="106350" cy="62450"/>
            </a:xfrm>
            <a:custGeom>
              <a:avLst/>
              <a:gdLst/>
              <a:ahLst/>
              <a:cxnLst/>
              <a:rect l="l" t="t" r="r" b="b"/>
              <a:pathLst>
                <a:path w="4254" h="2498" extrusionOk="0">
                  <a:moveTo>
                    <a:pt x="2096" y="1"/>
                  </a:moveTo>
                  <a:cubicBezTo>
                    <a:pt x="1985" y="1"/>
                    <a:pt x="1875" y="48"/>
                    <a:pt x="1796" y="142"/>
                  </a:cubicBezTo>
                  <a:lnTo>
                    <a:pt x="158" y="1781"/>
                  </a:lnTo>
                  <a:cubicBezTo>
                    <a:pt x="1" y="1938"/>
                    <a:pt x="1" y="2222"/>
                    <a:pt x="158" y="2379"/>
                  </a:cubicBezTo>
                  <a:cubicBezTo>
                    <a:pt x="237" y="2458"/>
                    <a:pt x="339" y="2497"/>
                    <a:pt x="442" y="2497"/>
                  </a:cubicBezTo>
                  <a:cubicBezTo>
                    <a:pt x="544" y="2497"/>
                    <a:pt x="646" y="2458"/>
                    <a:pt x="725" y="2379"/>
                  </a:cubicBezTo>
                  <a:lnTo>
                    <a:pt x="2111" y="993"/>
                  </a:lnTo>
                  <a:lnTo>
                    <a:pt x="3498" y="2379"/>
                  </a:lnTo>
                  <a:cubicBezTo>
                    <a:pt x="3576" y="2458"/>
                    <a:pt x="3687" y="2497"/>
                    <a:pt x="3797" y="2497"/>
                  </a:cubicBezTo>
                  <a:cubicBezTo>
                    <a:pt x="3907" y="2497"/>
                    <a:pt x="4017" y="2458"/>
                    <a:pt x="4096" y="2379"/>
                  </a:cubicBezTo>
                  <a:cubicBezTo>
                    <a:pt x="4254" y="2222"/>
                    <a:pt x="4254" y="1938"/>
                    <a:pt x="4096" y="1781"/>
                  </a:cubicBezTo>
                  <a:lnTo>
                    <a:pt x="2395" y="142"/>
                  </a:lnTo>
                  <a:cubicBezTo>
                    <a:pt x="2316" y="48"/>
                    <a:pt x="2206" y="1"/>
                    <a:pt x="20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78" name="Google Shape;10178;p68"/>
          <p:cNvGrpSpPr/>
          <p:nvPr/>
        </p:nvGrpSpPr>
        <p:grpSpPr>
          <a:xfrm>
            <a:off x="1286360" y="3396465"/>
            <a:ext cx="366269" cy="366269"/>
            <a:chOff x="-61783350" y="2297100"/>
            <a:chExt cx="316650" cy="31665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0179" name="Google Shape;10179;p68"/>
            <p:cNvSpPr/>
            <p:nvPr/>
          </p:nvSpPr>
          <p:spPr>
            <a:xfrm>
              <a:off x="-61783350" y="2297100"/>
              <a:ext cx="316650" cy="316650"/>
            </a:xfrm>
            <a:custGeom>
              <a:avLst/>
              <a:gdLst/>
              <a:ahLst/>
              <a:cxnLst/>
              <a:rect l="l" t="t" r="r" b="b"/>
              <a:pathLst>
                <a:path w="12666" h="12666" extrusionOk="0">
                  <a:moveTo>
                    <a:pt x="379" y="0"/>
                  </a:moveTo>
                  <a:cubicBezTo>
                    <a:pt x="158" y="0"/>
                    <a:pt x="1" y="189"/>
                    <a:pt x="1" y="441"/>
                  </a:cubicBezTo>
                  <a:lnTo>
                    <a:pt x="1" y="12287"/>
                  </a:lnTo>
                  <a:cubicBezTo>
                    <a:pt x="1" y="12508"/>
                    <a:pt x="190" y="12665"/>
                    <a:pt x="379" y="12665"/>
                  </a:cubicBezTo>
                  <a:lnTo>
                    <a:pt x="12256" y="12665"/>
                  </a:lnTo>
                  <a:cubicBezTo>
                    <a:pt x="12477" y="12665"/>
                    <a:pt x="12666" y="12476"/>
                    <a:pt x="12666" y="12287"/>
                  </a:cubicBezTo>
                  <a:cubicBezTo>
                    <a:pt x="12634" y="12098"/>
                    <a:pt x="12477" y="11878"/>
                    <a:pt x="12256" y="11878"/>
                  </a:cubicBezTo>
                  <a:lnTo>
                    <a:pt x="820" y="11878"/>
                  </a:lnTo>
                  <a:lnTo>
                    <a:pt x="820" y="441"/>
                  </a:lnTo>
                  <a:cubicBezTo>
                    <a:pt x="820" y="189"/>
                    <a:pt x="631" y="0"/>
                    <a:pt x="3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0" name="Google Shape;10180;p68"/>
            <p:cNvSpPr/>
            <p:nvPr/>
          </p:nvSpPr>
          <p:spPr>
            <a:xfrm>
              <a:off x="-61742375" y="2387675"/>
              <a:ext cx="275675" cy="151250"/>
            </a:xfrm>
            <a:custGeom>
              <a:avLst/>
              <a:gdLst/>
              <a:ahLst/>
              <a:cxnLst/>
              <a:rect l="l" t="t" r="r" b="b"/>
              <a:pathLst>
                <a:path w="11027" h="6050" extrusionOk="0">
                  <a:moveTo>
                    <a:pt x="9767" y="788"/>
                  </a:moveTo>
                  <a:cubicBezTo>
                    <a:pt x="10019" y="788"/>
                    <a:pt x="10208" y="977"/>
                    <a:pt x="10208" y="1229"/>
                  </a:cubicBezTo>
                  <a:cubicBezTo>
                    <a:pt x="10176" y="1450"/>
                    <a:pt x="10019" y="1639"/>
                    <a:pt x="9767" y="1639"/>
                  </a:cubicBezTo>
                  <a:cubicBezTo>
                    <a:pt x="9546" y="1639"/>
                    <a:pt x="9389" y="1450"/>
                    <a:pt x="9389" y="1229"/>
                  </a:cubicBezTo>
                  <a:cubicBezTo>
                    <a:pt x="9389" y="977"/>
                    <a:pt x="9578" y="788"/>
                    <a:pt x="9767" y="788"/>
                  </a:cubicBezTo>
                  <a:close/>
                  <a:moveTo>
                    <a:pt x="4001" y="1607"/>
                  </a:moveTo>
                  <a:cubicBezTo>
                    <a:pt x="4222" y="1607"/>
                    <a:pt x="4379" y="1796"/>
                    <a:pt x="4379" y="2048"/>
                  </a:cubicBezTo>
                  <a:cubicBezTo>
                    <a:pt x="4379" y="2269"/>
                    <a:pt x="4222" y="2489"/>
                    <a:pt x="4001" y="2489"/>
                  </a:cubicBezTo>
                  <a:cubicBezTo>
                    <a:pt x="3749" y="2489"/>
                    <a:pt x="3560" y="2269"/>
                    <a:pt x="3560" y="2048"/>
                  </a:cubicBezTo>
                  <a:cubicBezTo>
                    <a:pt x="3560" y="1796"/>
                    <a:pt x="3749" y="1607"/>
                    <a:pt x="4001" y="1607"/>
                  </a:cubicBezTo>
                  <a:close/>
                  <a:moveTo>
                    <a:pt x="6459" y="4128"/>
                  </a:moveTo>
                  <a:cubicBezTo>
                    <a:pt x="6679" y="4128"/>
                    <a:pt x="6900" y="4317"/>
                    <a:pt x="6900" y="4569"/>
                  </a:cubicBezTo>
                  <a:cubicBezTo>
                    <a:pt x="6868" y="4758"/>
                    <a:pt x="6711" y="4947"/>
                    <a:pt x="6459" y="4947"/>
                  </a:cubicBezTo>
                  <a:cubicBezTo>
                    <a:pt x="6238" y="4947"/>
                    <a:pt x="6081" y="4758"/>
                    <a:pt x="6081" y="4569"/>
                  </a:cubicBezTo>
                  <a:cubicBezTo>
                    <a:pt x="6081" y="4317"/>
                    <a:pt x="6270" y="4128"/>
                    <a:pt x="6459" y="4128"/>
                  </a:cubicBezTo>
                  <a:close/>
                  <a:moveTo>
                    <a:pt x="1229" y="4380"/>
                  </a:moveTo>
                  <a:cubicBezTo>
                    <a:pt x="1481" y="4380"/>
                    <a:pt x="1638" y="4569"/>
                    <a:pt x="1638" y="4789"/>
                  </a:cubicBezTo>
                  <a:cubicBezTo>
                    <a:pt x="1638" y="5041"/>
                    <a:pt x="1481" y="5230"/>
                    <a:pt x="1229" y="5230"/>
                  </a:cubicBezTo>
                  <a:cubicBezTo>
                    <a:pt x="1008" y="5230"/>
                    <a:pt x="788" y="5041"/>
                    <a:pt x="788" y="4789"/>
                  </a:cubicBezTo>
                  <a:cubicBezTo>
                    <a:pt x="788" y="4569"/>
                    <a:pt x="1008" y="4380"/>
                    <a:pt x="1229" y="4380"/>
                  </a:cubicBezTo>
                  <a:close/>
                  <a:moveTo>
                    <a:pt x="9767" y="0"/>
                  </a:moveTo>
                  <a:cubicBezTo>
                    <a:pt x="9105" y="0"/>
                    <a:pt x="8570" y="536"/>
                    <a:pt x="8570" y="1229"/>
                  </a:cubicBezTo>
                  <a:cubicBezTo>
                    <a:pt x="8570" y="1418"/>
                    <a:pt x="8601" y="1576"/>
                    <a:pt x="8664" y="1765"/>
                  </a:cubicBezTo>
                  <a:lnTo>
                    <a:pt x="7026" y="3434"/>
                  </a:lnTo>
                  <a:cubicBezTo>
                    <a:pt x="6868" y="3340"/>
                    <a:pt x="6679" y="3308"/>
                    <a:pt x="6459" y="3308"/>
                  </a:cubicBezTo>
                  <a:cubicBezTo>
                    <a:pt x="6270" y="3308"/>
                    <a:pt x="6112" y="3340"/>
                    <a:pt x="5923" y="3434"/>
                  </a:cubicBezTo>
                  <a:lnTo>
                    <a:pt x="5104" y="2584"/>
                  </a:lnTo>
                  <a:cubicBezTo>
                    <a:pt x="5167" y="2426"/>
                    <a:pt x="5199" y="2237"/>
                    <a:pt x="5199" y="2048"/>
                  </a:cubicBezTo>
                  <a:cubicBezTo>
                    <a:pt x="5199" y="1387"/>
                    <a:pt x="4663" y="788"/>
                    <a:pt x="4001" y="788"/>
                  </a:cubicBezTo>
                  <a:cubicBezTo>
                    <a:pt x="3308" y="788"/>
                    <a:pt x="2773" y="1324"/>
                    <a:pt x="2773" y="2048"/>
                  </a:cubicBezTo>
                  <a:cubicBezTo>
                    <a:pt x="2773" y="2237"/>
                    <a:pt x="2804" y="2395"/>
                    <a:pt x="2899" y="2584"/>
                  </a:cubicBezTo>
                  <a:lnTo>
                    <a:pt x="1796" y="3686"/>
                  </a:lnTo>
                  <a:cubicBezTo>
                    <a:pt x="1638" y="3623"/>
                    <a:pt x="1418" y="3592"/>
                    <a:pt x="1229" y="3592"/>
                  </a:cubicBezTo>
                  <a:cubicBezTo>
                    <a:pt x="567" y="3592"/>
                    <a:pt x="0" y="4128"/>
                    <a:pt x="0" y="4852"/>
                  </a:cubicBezTo>
                  <a:cubicBezTo>
                    <a:pt x="0" y="5514"/>
                    <a:pt x="567" y="6049"/>
                    <a:pt x="1229" y="6049"/>
                  </a:cubicBezTo>
                  <a:cubicBezTo>
                    <a:pt x="1890" y="6049"/>
                    <a:pt x="2458" y="5514"/>
                    <a:pt x="2458" y="4852"/>
                  </a:cubicBezTo>
                  <a:cubicBezTo>
                    <a:pt x="2458" y="4632"/>
                    <a:pt x="2426" y="4474"/>
                    <a:pt x="2332" y="4285"/>
                  </a:cubicBezTo>
                  <a:lnTo>
                    <a:pt x="3434" y="3182"/>
                  </a:lnTo>
                  <a:cubicBezTo>
                    <a:pt x="3592" y="3245"/>
                    <a:pt x="3781" y="3308"/>
                    <a:pt x="4001" y="3308"/>
                  </a:cubicBezTo>
                  <a:cubicBezTo>
                    <a:pt x="4190" y="3308"/>
                    <a:pt x="4348" y="3277"/>
                    <a:pt x="4537" y="3182"/>
                  </a:cubicBezTo>
                  <a:lnTo>
                    <a:pt x="5356" y="4001"/>
                  </a:lnTo>
                  <a:cubicBezTo>
                    <a:pt x="5293" y="4159"/>
                    <a:pt x="5262" y="4348"/>
                    <a:pt x="5262" y="4569"/>
                  </a:cubicBezTo>
                  <a:cubicBezTo>
                    <a:pt x="5262" y="5230"/>
                    <a:pt x="5797" y="5766"/>
                    <a:pt x="6459" y="5766"/>
                  </a:cubicBezTo>
                  <a:cubicBezTo>
                    <a:pt x="7152" y="5766"/>
                    <a:pt x="7687" y="5230"/>
                    <a:pt x="7687" y="4569"/>
                  </a:cubicBezTo>
                  <a:cubicBezTo>
                    <a:pt x="7687" y="4348"/>
                    <a:pt x="7656" y="4191"/>
                    <a:pt x="7561" y="4001"/>
                  </a:cubicBezTo>
                  <a:lnTo>
                    <a:pt x="9231" y="2363"/>
                  </a:lnTo>
                  <a:cubicBezTo>
                    <a:pt x="9389" y="2426"/>
                    <a:pt x="9578" y="2489"/>
                    <a:pt x="9767" y="2489"/>
                  </a:cubicBezTo>
                  <a:cubicBezTo>
                    <a:pt x="10460" y="2489"/>
                    <a:pt x="11027" y="1922"/>
                    <a:pt x="11027" y="1229"/>
                  </a:cubicBezTo>
                  <a:cubicBezTo>
                    <a:pt x="10995" y="536"/>
                    <a:pt x="10460" y="0"/>
                    <a:pt x="97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81" name="Google Shape;10181;p68"/>
          <p:cNvGrpSpPr/>
          <p:nvPr/>
        </p:nvGrpSpPr>
        <p:grpSpPr>
          <a:xfrm>
            <a:off x="1286360" y="3837548"/>
            <a:ext cx="366269" cy="369305"/>
            <a:chOff x="-61782550" y="2664925"/>
            <a:chExt cx="316650" cy="31927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0182" name="Google Shape;10182;p68"/>
            <p:cNvSpPr/>
            <p:nvPr/>
          </p:nvSpPr>
          <p:spPr>
            <a:xfrm>
              <a:off x="-61782550" y="2664925"/>
              <a:ext cx="316650" cy="319275"/>
            </a:xfrm>
            <a:custGeom>
              <a:avLst/>
              <a:gdLst/>
              <a:ahLst/>
              <a:cxnLst/>
              <a:rect l="l" t="t" r="r" b="b"/>
              <a:pathLst>
                <a:path w="12666" h="12771" extrusionOk="0">
                  <a:moveTo>
                    <a:pt x="10208" y="851"/>
                  </a:moveTo>
                  <a:cubicBezTo>
                    <a:pt x="10366" y="1670"/>
                    <a:pt x="10996" y="2300"/>
                    <a:pt x="11815" y="2457"/>
                  </a:cubicBezTo>
                  <a:lnTo>
                    <a:pt x="11815" y="6679"/>
                  </a:lnTo>
                  <a:lnTo>
                    <a:pt x="11783" y="6679"/>
                  </a:lnTo>
                  <a:cubicBezTo>
                    <a:pt x="10964" y="6837"/>
                    <a:pt x="10334" y="7467"/>
                    <a:pt x="10177" y="8286"/>
                  </a:cubicBezTo>
                  <a:lnTo>
                    <a:pt x="9011" y="8286"/>
                  </a:lnTo>
                  <a:cubicBezTo>
                    <a:pt x="9105" y="8002"/>
                    <a:pt x="9168" y="7719"/>
                    <a:pt x="9168" y="7467"/>
                  </a:cubicBezTo>
                  <a:cubicBezTo>
                    <a:pt x="9168" y="6081"/>
                    <a:pt x="8066" y="4978"/>
                    <a:pt x="6711" y="4978"/>
                  </a:cubicBezTo>
                  <a:cubicBezTo>
                    <a:pt x="5325" y="4978"/>
                    <a:pt x="4222" y="6081"/>
                    <a:pt x="4222" y="7467"/>
                  </a:cubicBezTo>
                  <a:cubicBezTo>
                    <a:pt x="4222" y="7719"/>
                    <a:pt x="4254" y="8002"/>
                    <a:pt x="4380" y="8286"/>
                  </a:cubicBezTo>
                  <a:lnTo>
                    <a:pt x="2395" y="8286"/>
                  </a:lnTo>
                  <a:cubicBezTo>
                    <a:pt x="2237" y="7467"/>
                    <a:pt x="1607" y="6837"/>
                    <a:pt x="788" y="6679"/>
                  </a:cubicBezTo>
                  <a:lnTo>
                    <a:pt x="788" y="2457"/>
                  </a:lnTo>
                  <a:cubicBezTo>
                    <a:pt x="1607" y="2300"/>
                    <a:pt x="2237" y="1670"/>
                    <a:pt x="2395" y="851"/>
                  </a:cubicBezTo>
                  <a:close/>
                  <a:moveTo>
                    <a:pt x="6711" y="5797"/>
                  </a:moveTo>
                  <a:cubicBezTo>
                    <a:pt x="7593" y="5797"/>
                    <a:pt x="8349" y="6553"/>
                    <a:pt x="8349" y="7467"/>
                  </a:cubicBezTo>
                  <a:cubicBezTo>
                    <a:pt x="8349" y="8349"/>
                    <a:pt x="7593" y="9105"/>
                    <a:pt x="6711" y="9105"/>
                  </a:cubicBezTo>
                  <a:cubicBezTo>
                    <a:pt x="5797" y="9105"/>
                    <a:pt x="5041" y="8349"/>
                    <a:pt x="5041" y="7467"/>
                  </a:cubicBezTo>
                  <a:cubicBezTo>
                    <a:pt x="5041" y="6553"/>
                    <a:pt x="5797" y="5797"/>
                    <a:pt x="6711" y="5797"/>
                  </a:cubicBezTo>
                  <a:close/>
                  <a:moveTo>
                    <a:pt x="7530" y="9767"/>
                  </a:moveTo>
                  <a:lnTo>
                    <a:pt x="7530" y="11468"/>
                  </a:lnTo>
                  <a:lnTo>
                    <a:pt x="6932" y="11090"/>
                  </a:lnTo>
                  <a:cubicBezTo>
                    <a:pt x="6853" y="11043"/>
                    <a:pt x="6774" y="11019"/>
                    <a:pt x="6695" y="11019"/>
                  </a:cubicBezTo>
                  <a:cubicBezTo>
                    <a:pt x="6616" y="11019"/>
                    <a:pt x="6538" y="11043"/>
                    <a:pt x="6459" y="11090"/>
                  </a:cubicBezTo>
                  <a:lnTo>
                    <a:pt x="5860" y="11468"/>
                  </a:lnTo>
                  <a:lnTo>
                    <a:pt x="5860" y="9767"/>
                  </a:lnTo>
                  <a:cubicBezTo>
                    <a:pt x="6144" y="9861"/>
                    <a:pt x="6427" y="9924"/>
                    <a:pt x="6711" y="9924"/>
                  </a:cubicBezTo>
                  <a:cubicBezTo>
                    <a:pt x="6995" y="9924"/>
                    <a:pt x="7247" y="9893"/>
                    <a:pt x="7530" y="9767"/>
                  </a:cubicBezTo>
                  <a:close/>
                  <a:moveTo>
                    <a:pt x="2048" y="0"/>
                  </a:moveTo>
                  <a:cubicBezTo>
                    <a:pt x="1828" y="0"/>
                    <a:pt x="1670" y="221"/>
                    <a:pt x="1670" y="441"/>
                  </a:cubicBezTo>
                  <a:cubicBezTo>
                    <a:pt x="1670" y="1103"/>
                    <a:pt x="1103" y="1670"/>
                    <a:pt x="410" y="1670"/>
                  </a:cubicBezTo>
                  <a:cubicBezTo>
                    <a:pt x="158" y="1670"/>
                    <a:pt x="0" y="1859"/>
                    <a:pt x="0" y="2111"/>
                  </a:cubicBezTo>
                  <a:lnTo>
                    <a:pt x="0" y="7057"/>
                  </a:lnTo>
                  <a:cubicBezTo>
                    <a:pt x="0" y="7278"/>
                    <a:pt x="189" y="7498"/>
                    <a:pt x="410" y="7498"/>
                  </a:cubicBezTo>
                  <a:cubicBezTo>
                    <a:pt x="1072" y="7498"/>
                    <a:pt x="1670" y="8034"/>
                    <a:pt x="1670" y="8758"/>
                  </a:cubicBezTo>
                  <a:cubicBezTo>
                    <a:pt x="1670" y="8979"/>
                    <a:pt x="1859" y="9136"/>
                    <a:pt x="2048" y="9136"/>
                  </a:cubicBezTo>
                  <a:lnTo>
                    <a:pt x="4884" y="9136"/>
                  </a:lnTo>
                  <a:lnTo>
                    <a:pt x="5073" y="9326"/>
                  </a:lnTo>
                  <a:lnTo>
                    <a:pt x="5073" y="12318"/>
                  </a:lnTo>
                  <a:cubicBezTo>
                    <a:pt x="5073" y="12562"/>
                    <a:pt x="5298" y="12749"/>
                    <a:pt x="5517" y="12749"/>
                  </a:cubicBezTo>
                  <a:cubicBezTo>
                    <a:pt x="5581" y="12749"/>
                    <a:pt x="5645" y="12732"/>
                    <a:pt x="5703" y="12697"/>
                  </a:cubicBezTo>
                  <a:lnTo>
                    <a:pt x="6743" y="12003"/>
                  </a:lnTo>
                  <a:lnTo>
                    <a:pt x="7782" y="12697"/>
                  </a:lnTo>
                  <a:cubicBezTo>
                    <a:pt x="7850" y="12747"/>
                    <a:pt x="7926" y="12771"/>
                    <a:pt x="8002" y="12771"/>
                  </a:cubicBezTo>
                  <a:cubicBezTo>
                    <a:pt x="8210" y="12771"/>
                    <a:pt x="8412" y="12595"/>
                    <a:pt x="8412" y="12318"/>
                  </a:cubicBezTo>
                  <a:lnTo>
                    <a:pt x="8412" y="9262"/>
                  </a:lnTo>
                  <a:lnTo>
                    <a:pt x="8601" y="9073"/>
                  </a:lnTo>
                  <a:lnTo>
                    <a:pt x="10618" y="9073"/>
                  </a:lnTo>
                  <a:cubicBezTo>
                    <a:pt x="10838" y="9073"/>
                    <a:pt x="10996" y="8884"/>
                    <a:pt x="10996" y="8664"/>
                  </a:cubicBezTo>
                  <a:cubicBezTo>
                    <a:pt x="10996" y="8002"/>
                    <a:pt x="11563" y="7404"/>
                    <a:pt x="12224" y="7404"/>
                  </a:cubicBezTo>
                  <a:cubicBezTo>
                    <a:pt x="12445" y="7404"/>
                    <a:pt x="12665" y="7215"/>
                    <a:pt x="12665" y="6994"/>
                  </a:cubicBezTo>
                  <a:lnTo>
                    <a:pt x="12665" y="2016"/>
                  </a:lnTo>
                  <a:cubicBezTo>
                    <a:pt x="12602" y="1827"/>
                    <a:pt x="12445" y="1670"/>
                    <a:pt x="12224" y="1670"/>
                  </a:cubicBezTo>
                  <a:cubicBezTo>
                    <a:pt x="11531" y="1670"/>
                    <a:pt x="10996" y="1103"/>
                    <a:pt x="10996" y="441"/>
                  </a:cubicBezTo>
                  <a:cubicBezTo>
                    <a:pt x="10996" y="221"/>
                    <a:pt x="10807" y="0"/>
                    <a:pt x="105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3" name="Google Shape;10183;p68"/>
            <p:cNvSpPr/>
            <p:nvPr/>
          </p:nvSpPr>
          <p:spPr>
            <a:xfrm>
              <a:off x="-61701425" y="2705875"/>
              <a:ext cx="151250" cy="21275"/>
            </a:xfrm>
            <a:custGeom>
              <a:avLst/>
              <a:gdLst/>
              <a:ahLst/>
              <a:cxnLst/>
              <a:rect l="l" t="t" r="r" b="b"/>
              <a:pathLst>
                <a:path w="6050" h="851" extrusionOk="0">
                  <a:moveTo>
                    <a:pt x="410" y="0"/>
                  </a:moveTo>
                  <a:cubicBezTo>
                    <a:pt x="189" y="0"/>
                    <a:pt x="0" y="189"/>
                    <a:pt x="0" y="410"/>
                  </a:cubicBezTo>
                  <a:cubicBezTo>
                    <a:pt x="0" y="662"/>
                    <a:pt x="189" y="851"/>
                    <a:pt x="410" y="851"/>
                  </a:cubicBezTo>
                  <a:lnTo>
                    <a:pt x="5671" y="851"/>
                  </a:lnTo>
                  <a:cubicBezTo>
                    <a:pt x="5892" y="851"/>
                    <a:pt x="6049" y="662"/>
                    <a:pt x="6049" y="410"/>
                  </a:cubicBezTo>
                  <a:cubicBezTo>
                    <a:pt x="6049" y="189"/>
                    <a:pt x="5860" y="0"/>
                    <a:pt x="56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4" name="Google Shape;10184;p68"/>
            <p:cNvSpPr/>
            <p:nvPr/>
          </p:nvSpPr>
          <p:spPr>
            <a:xfrm>
              <a:off x="-61742375" y="2747625"/>
              <a:ext cx="233925" cy="22075"/>
            </a:xfrm>
            <a:custGeom>
              <a:avLst/>
              <a:gdLst/>
              <a:ahLst/>
              <a:cxnLst/>
              <a:rect l="l" t="t" r="r" b="b"/>
              <a:pathLst>
                <a:path w="9357" h="883" extrusionOk="0">
                  <a:moveTo>
                    <a:pt x="410" y="0"/>
                  </a:moveTo>
                  <a:cubicBezTo>
                    <a:pt x="158" y="0"/>
                    <a:pt x="0" y="221"/>
                    <a:pt x="0" y="441"/>
                  </a:cubicBezTo>
                  <a:cubicBezTo>
                    <a:pt x="0" y="693"/>
                    <a:pt x="221" y="882"/>
                    <a:pt x="410" y="882"/>
                  </a:cubicBezTo>
                  <a:lnTo>
                    <a:pt x="8948" y="882"/>
                  </a:lnTo>
                  <a:cubicBezTo>
                    <a:pt x="9200" y="882"/>
                    <a:pt x="9357" y="693"/>
                    <a:pt x="9357" y="441"/>
                  </a:cubicBezTo>
                  <a:cubicBezTo>
                    <a:pt x="9357" y="221"/>
                    <a:pt x="9137" y="0"/>
                    <a:pt x="89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85" name="Google Shape;10185;p68"/>
          <p:cNvGrpSpPr/>
          <p:nvPr/>
        </p:nvGrpSpPr>
        <p:grpSpPr>
          <a:xfrm>
            <a:off x="3508137" y="2968936"/>
            <a:ext cx="367165" cy="349294"/>
            <a:chOff x="-59889100" y="1945025"/>
            <a:chExt cx="317425" cy="30197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0186" name="Google Shape;10186;p68"/>
            <p:cNvSpPr/>
            <p:nvPr/>
          </p:nvSpPr>
          <p:spPr>
            <a:xfrm>
              <a:off x="-59845000" y="2074200"/>
              <a:ext cx="63025" cy="61450"/>
            </a:xfrm>
            <a:custGeom>
              <a:avLst/>
              <a:gdLst/>
              <a:ahLst/>
              <a:cxnLst/>
              <a:rect l="l" t="t" r="r" b="b"/>
              <a:pathLst>
                <a:path w="2521" h="2458" extrusionOk="0">
                  <a:moveTo>
                    <a:pt x="1702" y="788"/>
                  </a:moveTo>
                  <a:lnTo>
                    <a:pt x="1702" y="1639"/>
                  </a:lnTo>
                  <a:lnTo>
                    <a:pt x="883" y="1639"/>
                  </a:lnTo>
                  <a:lnTo>
                    <a:pt x="883" y="788"/>
                  </a:lnTo>
                  <a:close/>
                  <a:moveTo>
                    <a:pt x="442" y="0"/>
                  </a:moveTo>
                  <a:cubicBezTo>
                    <a:pt x="190" y="0"/>
                    <a:pt x="1" y="190"/>
                    <a:pt x="1" y="410"/>
                  </a:cubicBezTo>
                  <a:lnTo>
                    <a:pt x="1" y="2048"/>
                  </a:lnTo>
                  <a:cubicBezTo>
                    <a:pt x="1" y="2300"/>
                    <a:pt x="190" y="2458"/>
                    <a:pt x="442" y="2458"/>
                  </a:cubicBezTo>
                  <a:lnTo>
                    <a:pt x="2080" y="2458"/>
                  </a:lnTo>
                  <a:cubicBezTo>
                    <a:pt x="2332" y="2458"/>
                    <a:pt x="2521" y="2237"/>
                    <a:pt x="2521" y="2048"/>
                  </a:cubicBezTo>
                  <a:lnTo>
                    <a:pt x="2521" y="410"/>
                  </a:lnTo>
                  <a:cubicBezTo>
                    <a:pt x="2521" y="158"/>
                    <a:pt x="2332" y="0"/>
                    <a:pt x="20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7" name="Google Shape;10187;p68"/>
            <p:cNvSpPr/>
            <p:nvPr/>
          </p:nvSpPr>
          <p:spPr>
            <a:xfrm>
              <a:off x="-59761500" y="1990700"/>
              <a:ext cx="61450" cy="144950"/>
            </a:xfrm>
            <a:custGeom>
              <a:avLst/>
              <a:gdLst/>
              <a:ahLst/>
              <a:cxnLst/>
              <a:rect l="l" t="t" r="r" b="b"/>
              <a:pathLst>
                <a:path w="2458" h="5798" extrusionOk="0">
                  <a:moveTo>
                    <a:pt x="1670" y="820"/>
                  </a:moveTo>
                  <a:lnTo>
                    <a:pt x="1670" y="4979"/>
                  </a:lnTo>
                  <a:lnTo>
                    <a:pt x="851" y="4979"/>
                  </a:lnTo>
                  <a:lnTo>
                    <a:pt x="851" y="820"/>
                  </a:lnTo>
                  <a:close/>
                  <a:moveTo>
                    <a:pt x="410" y="1"/>
                  </a:moveTo>
                  <a:cubicBezTo>
                    <a:pt x="158" y="1"/>
                    <a:pt x="0" y="190"/>
                    <a:pt x="0" y="411"/>
                  </a:cubicBezTo>
                  <a:lnTo>
                    <a:pt x="0" y="5357"/>
                  </a:lnTo>
                  <a:cubicBezTo>
                    <a:pt x="0" y="5577"/>
                    <a:pt x="158" y="5798"/>
                    <a:pt x="410" y="5798"/>
                  </a:cubicBezTo>
                  <a:lnTo>
                    <a:pt x="2048" y="5798"/>
                  </a:lnTo>
                  <a:cubicBezTo>
                    <a:pt x="2300" y="5798"/>
                    <a:pt x="2458" y="5577"/>
                    <a:pt x="2458" y="5388"/>
                  </a:cubicBezTo>
                  <a:lnTo>
                    <a:pt x="2458" y="411"/>
                  </a:lnTo>
                  <a:cubicBezTo>
                    <a:pt x="2458" y="158"/>
                    <a:pt x="2269" y="1"/>
                    <a:pt x="20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8" name="Google Shape;10188;p68"/>
            <p:cNvSpPr/>
            <p:nvPr/>
          </p:nvSpPr>
          <p:spPr>
            <a:xfrm>
              <a:off x="-59678800" y="2053725"/>
              <a:ext cx="61450" cy="81925"/>
            </a:xfrm>
            <a:custGeom>
              <a:avLst/>
              <a:gdLst/>
              <a:ahLst/>
              <a:cxnLst/>
              <a:rect l="l" t="t" r="r" b="b"/>
              <a:pathLst>
                <a:path w="2458" h="3277" extrusionOk="0">
                  <a:moveTo>
                    <a:pt x="1670" y="788"/>
                  </a:moveTo>
                  <a:lnTo>
                    <a:pt x="1670" y="2458"/>
                  </a:lnTo>
                  <a:lnTo>
                    <a:pt x="851" y="2458"/>
                  </a:lnTo>
                  <a:lnTo>
                    <a:pt x="851" y="788"/>
                  </a:lnTo>
                  <a:close/>
                  <a:moveTo>
                    <a:pt x="410" y="0"/>
                  </a:moveTo>
                  <a:cubicBezTo>
                    <a:pt x="158" y="0"/>
                    <a:pt x="0" y="189"/>
                    <a:pt x="0" y="410"/>
                  </a:cubicBezTo>
                  <a:lnTo>
                    <a:pt x="0" y="2867"/>
                  </a:lnTo>
                  <a:cubicBezTo>
                    <a:pt x="0" y="3056"/>
                    <a:pt x="158" y="3277"/>
                    <a:pt x="410" y="3277"/>
                  </a:cubicBezTo>
                  <a:lnTo>
                    <a:pt x="2048" y="3277"/>
                  </a:lnTo>
                  <a:cubicBezTo>
                    <a:pt x="2300" y="3277"/>
                    <a:pt x="2458" y="3056"/>
                    <a:pt x="2458" y="2867"/>
                  </a:cubicBezTo>
                  <a:lnTo>
                    <a:pt x="2458" y="410"/>
                  </a:lnTo>
                  <a:cubicBezTo>
                    <a:pt x="2458" y="158"/>
                    <a:pt x="2269" y="0"/>
                    <a:pt x="20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9" name="Google Shape;10189;p68"/>
            <p:cNvSpPr/>
            <p:nvPr/>
          </p:nvSpPr>
          <p:spPr>
            <a:xfrm>
              <a:off x="-59889100" y="1945025"/>
              <a:ext cx="317425" cy="301975"/>
            </a:xfrm>
            <a:custGeom>
              <a:avLst/>
              <a:gdLst/>
              <a:ahLst/>
              <a:cxnLst/>
              <a:rect l="l" t="t" r="r" b="b"/>
              <a:pathLst>
                <a:path w="12697" h="12079" extrusionOk="0">
                  <a:moveTo>
                    <a:pt x="6333" y="851"/>
                  </a:moveTo>
                  <a:cubicBezTo>
                    <a:pt x="9357" y="851"/>
                    <a:pt x="11846" y="2931"/>
                    <a:pt x="11846" y="5546"/>
                  </a:cubicBezTo>
                  <a:cubicBezTo>
                    <a:pt x="11846" y="8129"/>
                    <a:pt x="9357" y="10208"/>
                    <a:pt x="6333" y="10208"/>
                  </a:cubicBezTo>
                  <a:cubicBezTo>
                    <a:pt x="5482" y="10208"/>
                    <a:pt x="4600" y="10019"/>
                    <a:pt x="3812" y="9704"/>
                  </a:cubicBezTo>
                  <a:cubicBezTo>
                    <a:pt x="3757" y="9682"/>
                    <a:pt x="3697" y="9671"/>
                    <a:pt x="3637" y="9671"/>
                  </a:cubicBezTo>
                  <a:cubicBezTo>
                    <a:pt x="3529" y="9671"/>
                    <a:pt x="3421" y="9706"/>
                    <a:pt x="3340" y="9767"/>
                  </a:cubicBezTo>
                  <a:lnTo>
                    <a:pt x="2489" y="10649"/>
                  </a:lnTo>
                  <a:lnTo>
                    <a:pt x="2489" y="9074"/>
                  </a:lnTo>
                  <a:cubicBezTo>
                    <a:pt x="2489" y="8948"/>
                    <a:pt x="2426" y="8822"/>
                    <a:pt x="2363" y="8759"/>
                  </a:cubicBezTo>
                  <a:cubicBezTo>
                    <a:pt x="1387" y="7877"/>
                    <a:pt x="819" y="6743"/>
                    <a:pt x="819" y="5514"/>
                  </a:cubicBezTo>
                  <a:cubicBezTo>
                    <a:pt x="819" y="2962"/>
                    <a:pt x="3308" y="851"/>
                    <a:pt x="6333" y="851"/>
                  </a:cubicBezTo>
                  <a:close/>
                  <a:moveTo>
                    <a:pt x="6333" y="1"/>
                  </a:moveTo>
                  <a:cubicBezTo>
                    <a:pt x="2836" y="1"/>
                    <a:pt x="0" y="2490"/>
                    <a:pt x="0" y="5514"/>
                  </a:cubicBezTo>
                  <a:cubicBezTo>
                    <a:pt x="0" y="6963"/>
                    <a:pt x="599" y="8255"/>
                    <a:pt x="1639" y="9263"/>
                  </a:cubicBezTo>
                  <a:lnTo>
                    <a:pt x="1639" y="11689"/>
                  </a:lnTo>
                  <a:cubicBezTo>
                    <a:pt x="1639" y="11918"/>
                    <a:pt x="1832" y="12079"/>
                    <a:pt x="2045" y="12079"/>
                  </a:cubicBezTo>
                  <a:cubicBezTo>
                    <a:pt x="2153" y="12079"/>
                    <a:pt x="2267" y="12037"/>
                    <a:pt x="2363" y="11941"/>
                  </a:cubicBezTo>
                  <a:lnTo>
                    <a:pt x="3749" y="10555"/>
                  </a:lnTo>
                  <a:cubicBezTo>
                    <a:pt x="4569" y="10901"/>
                    <a:pt x="5419" y="11027"/>
                    <a:pt x="6333" y="11027"/>
                  </a:cubicBezTo>
                  <a:cubicBezTo>
                    <a:pt x="9830" y="11027"/>
                    <a:pt x="12697" y="8570"/>
                    <a:pt x="12697" y="5514"/>
                  </a:cubicBezTo>
                  <a:cubicBezTo>
                    <a:pt x="12697" y="2490"/>
                    <a:pt x="9861" y="1"/>
                    <a:pt x="63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90" name="Google Shape;10190;p68"/>
          <p:cNvSpPr/>
          <p:nvPr/>
        </p:nvSpPr>
        <p:spPr>
          <a:xfrm>
            <a:off x="3501697" y="3436096"/>
            <a:ext cx="368091" cy="287006"/>
          </a:xfrm>
          <a:custGeom>
            <a:avLst/>
            <a:gdLst/>
            <a:ahLst/>
            <a:cxnLst/>
            <a:rect l="l" t="t" r="r" b="b"/>
            <a:pathLst>
              <a:path w="12729" h="9925" extrusionOk="0">
                <a:moveTo>
                  <a:pt x="925" y="3644"/>
                </a:moveTo>
                <a:cubicBezTo>
                  <a:pt x="944" y="3644"/>
                  <a:pt x="963" y="3648"/>
                  <a:pt x="978" y="3655"/>
                </a:cubicBezTo>
                <a:lnTo>
                  <a:pt x="1608" y="3970"/>
                </a:lnTo>
                <a:lnTo>
                  <a:pt x="1608" y="5923"/>
                </a:lnTo>
                <a:lnTo>
                  <a:pt x="978" y="6239"/>
                </a:lnTo>
                <a:cubicBezTo>
                  <a:pt x="963" y="6253"/>
                  <a:pt x="945" y="6259"/>
                  <a:pt x="926" y="6259"/>
                </a:cubicBezTo>
                <a:cubicBezTo>
                  <a:pt x="863" y="6259"/>
                  <a:pt x="788" y="6192"/>
                  <a:pt x="788" y="6144"/>
                </a:cubicBezTo>
                <a:lnTo>
                  <a:pt x="788" y="3781"/>
                </a:lnTo>
                <a:cubicBezTo>
                  <a:pt x="788" y="3685"/>
                  <a:pt x="862" y="3644"/>
                  <a:pt x="925" y="3644"/>
                </a:cubicBezTo>
                <a:close/>
                <a:moveTo>
                  <a:pt x="10177" y="1796"/>
                </a:moveTo>
                <a:lnTo>
                  <a:pt x="10177" y="8129"/>
                </a:lnTo>
                <a:lnTo>
                  <a:pt x="2458" y="5892"/>
                </a:lnTo>
                <a:lnTo>
                  <a:pt x="2458" y="4033"/>
                </a:lnTo>
                <a:lnTo>
                  <a:pt x="10177" y="1796"/>
                </a:lnTo>
                <a:close/>
                <a:moveTo>
                  <a:pt x="4128" y="7247"/>
                </a:moveTo>
                <a:lnTo>
                  <a:pt x="6963" y="8066"/>
                </a:lnTo>
                <a:cubicBezTo>
                  <a:pt x="6648" y="8507"/>
                  <a:pt x="6176" y="8822"/>
                  <a:pt x="5640" y="8822"/>
                </a:cubicBezTo>
                <a:cubicBezTo>
                  <a:pt x="4758" y="8822"/>
                  <a:pt x="4097" y="8097"/>
                  <a:pt x="4128" y="7247"/>
                </a:cubicBezTo>
                <a:close/>
                <a:moveTo>
                  <a:pt x="11374" y="820"/>
                </a:moveTo>
                <a:cubicBezTo>
                  <a:pt x="11626" y="820"/>
                  <a:pt x="11815" y="1009"/>
                  <a:pt x="11815" y="1261"/>
                </a:cubicBezTo>
                <a:lnTo>
                  <a:pt x="11815" y="8696"/>
                </a:lnTo>
                <a:cubicBezTo>
                  <a:pt x="11815" y="8916"/>
                  <a:pt x="11626" y="9137"/>
                  <a:pt x="11374" y="9137"/>
                </a:cubicBezTo>
                <a:cubicBezTo>
                  <a:pt x="11154" y="9137"/>
                  <a:pt x="10996" y="8916"/>
                  <a:pt x="10996" y="8696"/>
                </a:cubicBezTo>
                <a:lnTo>
                  <a:pt x="10996" y="1261"/>
                </a:lnTo>
                <a:cubicBezTo>
                  <a:pt x="10996" y="1009"/>
                  <a:pt x="11185" y="820"/>
                  <a:pt x="11374" y="820"/>
                </a:cubicBezTo>
                <a:close/>
                <a:moveTo>
                  <a:pt x="11437" y="1"/>
                </a:moveTo>
                <a:cubicBezTo>
                  <a:pt x="10839" y="1"/>
                  <a:pt x="10366" y="379"/>
                  <a:pt x="10240" y="883"/>
                </a:cubicBezTo>
                <a:lnTo>
                  <a:pt x="2080" y="3246"/>
                </a:lnTo>
                <a:lnTo>
                  <a:pt x="1387" y="2899"/>
                </a:lnTo>
                <a:cubicBezTo>
                  <a:pt x="1251" y="2831"/>
                  <a:pt x="1109" y="2800"/>
                  <a:pt x="970" y="2800"/>
                </a:cubicBezTo>
                <a:cubicBezTo>
                  <a:pt x="466" y="2800"/>
                  <a:pt x="1" y="3213"/>
                  <a:pt x="1" y="3781"/>
                </a:cubicBezTo>
                <a:lnTo>
                  <a:pt x="1" y="6144"/>
                </a:lnTo>
                <a:cubicBezTo>
                  <a:pt x="1" y="6687"/>
                  <a:pt x="465" y="7094"/>
                  <a:pt x="983" y="7094"/>
                </a:cubicBezTo>
                <a:cubicBezTo>
                  <a:pt x="1127" y="7094"/>
                  <a:pt x="1275" y="7063"/>
                  <a:pt x="1419" y="6995"/>
                </a:cubicBezTo>
                <a:lnTo>
                  <a:pt x="2143" y="6648"/>
                </a:lnTo>
                <a:lnTo>
                  <a:pt x="3340" y="6995"/>
                </a:lnTo>
                <a:cubicBezTo>
                  <a:pt x="3151" y="8412"/>
                  <a:pt x="4254" y="9641"/>
                  <a:pt x="5672" y="9641"/>
                </a:cubicBezTo>
                <a:cubicBezTo>
                  <a:pt x="6585" y="9641"/>
                  <a:pt x="7405" y="9074"/>
                  <a:pt x="7814" y="8286"/>
                </a:cubicBezTo>
                <a:lnTo>
                  <a:pt x="10271" y="9011"/>
                </a:lnTo>
                <a:cubicBezTo>
                  <a:pt x="10429" y="9515"/>
                  <a:pt x="10902" y="9925"/>
                  <a:pt x="11469" y="9925"/>
                </a:cubicBezTo>
                <a:cubicBezTo>
                  <a:pt x="12130" y="9925"/>
                  <a:pt x="12729" y="9358"/>
                  <a:pt x="12729" y="8664"/>
                </a:cubicBezTo>
                <a:lnTo>
                  <a:pt x="12729" y="1198"/>
                </a:lnTo>
                <a:cubicBezTo>
                  <a:pt x="12634" y="536"/>
                  <a:pt x="12099" y="1"/>
                  <a:pt x="11437" y="1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91" name="Google Shape;10191;p68"/>
          <p:cNvGrpSpPr/>
          <p:nvPr/>
        </p:nvGrpSpPr>
        <p:grpSpPr>
          <a:xfrm>
            <a:off x="3507226" y="3839471"/>
            <a:ext cx="368987" cy="365459"/>
            <a:chOff x="-59889100" y="2671925"/>
            <a:chExt cx="319000" cy="31595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0192" name="Google Shape;10192;p68"/>
            <p:cNvSpPr/>
            <p:nvPr/>
          </p:nvSpPr>
          <p:spPr>
            <a:xfrm>
              <a:off x="-59889100" y="2672000"/>
              <a:ext cx="149675" cy="256025"/>
            </a:xfrm>
            <a:custGeom>
              <a:avLst/>
              <a:gdLst/>
              <a:ahLst/>
              <a:cxnLst/>
              <a:rect l="l" t="t" r="r" b="b"/>
              <a:pathLst>
                <a:path w="5987" h="10241" extrusionOk="0">
                  <a:moveTo>
                    <a:pt x="5073" y="946"/>
                  </a:moveTo>
                  <a:lnTo>
                    <a:pt x="5073" y="2647"/>
                  </a:lnTo>
                  <a:lnTo>
                    <a:pt x="5104" y="2647"/>
                  </a:lnTo>
                  <a:cubicBezTo>
                    <a:pt x="3623" y="3151"/>
                    <a:pt x="2489" y="4569"/>
                    <a:pt x="2489" y="6302"/>
                  </a:cubicBezTo>
                  <a:cubicBezTo>
                    <a:pt x="2489" y="6900"/>
                    <a:pt x="2647" y="7499"/>
                    <a:pt x="2867" y="8034"/>
                  </a:cubicBezTo>
                  <a:lnTo>
                    <a:pt x="1639" y="9263"/>
                  </a:lnTo>
                  <a:cubicBezTo>
                    <a:pt x="1103" y="8381"/>
                    <a:pt x="788" y="7373"/>
                    <a:pt x="788" y="6302"/>
                  </a:cubicBezTo>
                  <a:cubicBezTo>
                    <a:pt x="788" y="3750"/>
                    <a:pt x="2584" y="1513"/>
                    <a:pt x="5073" y="946"/>
                  </a:cubicBezTo>
                  <a:close/>
                  <a:moveTo>
                    <a:pt x="5482" y="1"/>
                  </a:moveTo>
                  <a:cubicBezTo>
                    <a:pt x="2395" y="442"/>
                    <a:pt x="0" y="3088"/>
                    <a:pt x="0" y="6270"/>
                  </a:cubicBezTo>
                  <a:cubicBezTo>
                    <a:pt x="0" y="7688"/>
                    <a:pt x="441" y="8979"/>
                    <a:pt x="1292" y="10082"/>
                  </a:cubicBezTo>
                  <a:cubicBezTo>
                    <a:pt x="1377" y="10184"/>
                    <a:pt x="1500" y="10241"/>
                    <a:pt x="1624" y="10241"/>
                  </a:cubicBezTo>
                  <a:cubicBezTo>
                    <a:pt x="1729" y="10241"/>
                    <a:pt x="1835" y="10200"/>
                    <a:pt x="1922" y="10114"/>
                  </a:cubicBezTo>
                  <a:lnTo>
                    <a:pt x="3718" y="8349"/>
                  </a:lnTo>
                  <a:cubicBezTo>
                    <a:pt x="3812" y="8223"/>
                    <a:pt x="3844" y="8003"/>
                    <a:pt x="3781" y="7845"/>
                  </a:cubicBezTo>
                  <a:cubicBezTo>
                    <a:pt x="3497" y="7373"/>
                    <a:pt x="3340" y="6806"/>
                    <a:pt x="3340" y="6270"/>
                  </a:cubicBezTo>
                  <a:cubicBezTo>
                    <a:pt x="3340" y="4884"/>
                    <a:pt x="4285" y="3655"/>
                    <a:pt x="5671" y="3309"/>
                  </a:cubicBezTo>
                  <a:cubicBezTo>
                    <a:pt x="5860" y="3277"/>
                    <a:pt x="5986" y="3120"/>
                    <a:pt x="5986" y="2899"/>
                  </a:cubicBezTo>
                  <a:lnTo>
                    <a:pt x="5986" y="379"/>
                  </a:lnTo>
                  <a:cubicBezTo>
                    <a:pt x="5955" y="190"/>
                    <a:pt x="5703" y="1"/>
                    <a:pt x="54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3" name="Google Shape;10193;p68"/>
            <p:cNvSpPr/>
            <p:nvPr/>
          </p:nvSpPr>
          <p:spPr>
            <a:xfrm>
              <a:off x="-59830825" y="2892525"/>
              <a:ext cx="201650" cy="95350"/>
            </a:xfrm>
            <a:custGeom>
              <a:avLst/>
              <a:gdLst/>
              <a:ahLst/>
              <a:cxnLst/>
              <a:rect l="l" t="t" r="r" b="b"/>
              <a:pathLst>
                <a:path w="8066" h="3814" extrusionOk="0">
                  <a:moveTo>
                    <a:pt x="5735" y="946"/>
                  </a:moveTo>
                  <a:lnTo>
                    <a:pt x="6963" y="2175"/>
                  </a:lnTo>
                  <a:cubicBezTo>
                    <a:pt x="6113" y="2710"/>
                    <a:pt x="5073" y="2994"/>
                    <a:pt x="4065" y="2994"/>
                  </a:cubicBezTo>
                  <a:cubicBezTo>
                    <a:pt x="3025" y="2994"/>
                    <a:pt x="2017" y="2710"/>
                    <a:pt x="1135" y="2175"/>
                  </a:cubicBezTo>
                  <a:lnTo>
                    <a:pt x="2364" y="946"/>
                  </a:lnTo>
                  <a:cubicBezTo>
                    <a:pt x="2868" y="1198"/>
                    <a:pt x="3466" y="1356"/>
                    <a:pt x="4065" y="1356"/>
                  </a:cubicBezTo>
                  <a:cubicBezTo>
                    <a:pt x="4600" y="1356"/>
                    <a:pt x="5199" y="1198"/>
                    <a:pt x="5735" y="946"/>
                  </a:cubicBezTo>
                  <a:close/>
                  <a:moveTo>
                    <a:pt x="5758" y="1"/>
                  </a:moveTo>
                  <a:cubicBezTo>
                    <a:pt x="5693" y="1"/>
                    <a:pt x="5630" y="11"/>
                    <a:pt x="5577" y="32"/>
                  </a:cubicBezTo>
                  <a:cubicBezTo>
                    <a:pt x="5105" y="316"/>
                    <a:pt x="4569" y="474"/>
                    <a:pt x="4002" y="474"/>
                  </a:cubicBezTo>
                  <a:cubicBezTo>
                    <a:pt x="3956" y="476"/>
                    <a:pt x="3911" y="478"/>
                    <a:pt x="3865" y="478"/>
                  </a:cubicBezTo>
                  <a:cubicBezTo>
                    <a:pt x="3376" y="478"/>
                    <a:pt x="2890" y="326"/>
                    <a:pt x="2458" y="95"/>
                  </a:cubicBezTo>
                  <a:cubicBezTo>
                    <a:pt x="2389" y="54"/>
                    <a:pt x="2315" y="31"/>
                    <a:pt x="2239" y="31"/>
                  </a:cubicBezTo>
                  <a:cubicBezTo>
                    <a:pt x="2142" y="31"/>
                    <a:pt x="2043" y="70"/>
                    <a:pt x="1954" y="158"/>
                  </a:cubicBezTo>
                  <a:lnTo>
                    <a:pt x="190" y="1923"/>
                  </a:lnTo>
                  <a:cubicBezTo>
                    <a:pt x="1" y="2143"/>
                    <a:pt x="32" y="2395"/>
                    <a:pt x="221" y="2553"/>
                  </a:cubicBezTo>
                  <a:cubicBezTo>
                    <a:pt x="1324" y="3403"/>
                    <a:pt x="2616" y="3813"/>
                    <a:pt x="4002" y="3813"/>
                  </a:cubicBezTo>
                  <a:cubicBezTo>
                    <a:pt x="5388" y="3813"/>
                    <a:pt x="6711" y="3403"/>
                    <a:pt x="7814" y="2521"/>
                  </a:cubicBezTo>
                  <a:cubicBezTo>
                    <a:pt x="8035" y="2364"/>
                    <a:pt x="8066" y="2080"/>
                    <a:pt x="7877" y="1891"/>
                  </a:cubicBezTo>
                  <a:lnTo>
                    <a:pt x="6113" y="127"/>
                  </a:lnTo>
                  <a:cubicBezTo>
                    <a:pt x="6029" y="43"/>
                    <a:pt x="5889" y="1"/>
                    <a:pt x="57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4" name="Google Shape;10194;p68"/>
            <p:cNvSpPr/>
            <p:nvPr/>
          </p:nvSpPr>
          <p:spPr>
            <a:xfrm>
              <a:off x="-59719775" y="2671925"/>
              <a:ext cx="149675" cy="256425"/>
            </a:xfrm>
            <a:custGeom>
              <a:avLst/>
              <a:gdLst/>
              <a:ahLst/>
              <a:cxnLst/>
              <a:rect l="l" t="t" r="r" b="b"/>
              <a:pathLst>
                <a:path w="5987" h="10257" extrusionOk="0">
                  <a:moveTo>
                    <a:pt x="820" y="917"/>
                  </a:moveTo>
                  <a:cubicBezTo>
                    <a:pt x="3309" y="1453"/>
                    <a:pt x="5105" y="3690"/>
                    <a:pt x="5105" y="6273"/>
                  </a:cubicBezTo>
                  <a:cubicBezTo>
                    <a:pt x="5073" y="7344"/>
                    <a:pt x="4790" y="8352"/>
                    <a:pt x="4254" y="9235"/>
                  </a:cubicBezTo>
                  <a:lnTo>
                    <a:pt x="3025" y="8006"/>
                  </a:lnTo>
                  <a:cubicBezTo>
                    <a:pt x="3309" y="7502"/>
                    <a:pt x="3435" y="6903"/>
                    <a:pt x="3435" y="6305"/>
                  </a:cubicBezTo>
                  <a:cubicBezTo>
                    <a:pt x="3435" y="4572"/>
                    <a:pt x="2332" y="3154"/>
                    <a:pt x="820" y="2650"/>
                  </a:cubicBezTo>
                  <a:lnTo>
                    <a:pt x="820" y="917"/>
                  </a:lnTo>
                  <a:close/>
                  <a:moveTo>
                    <a:pt x="419" y="0"/>
                  </a:moveTo>
                  <a:cubicBezTo>
                    <a:pt x="190" y="0"/>
                    <a:pt x="1" y="180"/>
                    <a:pt x="1" y="413"/>
                  </a:cubicBezTo>
                  <a:lnTo>
                    <a:pt x="1" y="2934"/>
                  </a:lnTo>
                  <a:cubicBezTo>
                    <a:pt x="1" y="3123"/>
                    <a:pt x="127" y="3280"/>
                    <a:pt x="316" y="3312"/>
                  </a:cubicBezTo>
                  <a:cubicBezTo>
                    <a:pt x="1639" y="3658"/>
                    <a:pt x="2647" y="4855"/>
                    <a:pt x="2647" y="6273"/>
                  </a:cubicBezTo>
                  <a:cubicBezTo>
                    <a:pt x="2647" y="6809"/>
                    <a:pt x="2490" y="7376"/>
                    <a:pt x="2206" y="7848"/>
                  </a:cubicBezTo>
                  <a:cubicBezTo>
                    <a:pt x="2080" y="8006"/>
                    <a:pt x="2112" y="8195"/>
                    <a:pt x="2269" y="8352"/>
                  </a:cubicBezTo>
                  <a:lnTo>
                    <a:pt x="4065" y="10117"/>
                  </a:lnTo>
                  <a:cubicBezTo>
                    <a:pt x="4149" y="10214"/>
                    <a:pt x="4251" y="10257"/>
                    <a:pt x="4353" y="10257"/>
                  </a:cubicBezTo>
                  <a:cubicBezTo>
                    <a:pt x="4481" y="10257"/>
                    <a:pt x="4608" y="10190"/>
                    <a:pt x="4695" y="10085"/>
                  </a:cubicBezTo>
                  <a:cubicBezTo>
                    <a:pt x="5514" y="8982"/>
                    <a:pt x="5987" y="7659"/>
                    <a:pt x="5987" y="6273"/>
                  </a:cubicBezTo>
                  <a:cubicBezTo>
                    <a:pt x="5892" y="3123"/>
                    <a:pt x="3529" y="445"/>
                    <a:pt x="474" y="4"/>
                  </a:cubicBezTo>
                  <a:cubicBezTo>
                    <a:pt x="455" y="1"/>
                    <a:pt x="437" y="0"/>
                    <a:pt x="4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5" name="Google Shape;10195;p68"/>
            <p:cNvSpPr/>
            <p:nvPr/>
          </p:nvSpPr>
          <p:spPr>
            <a:xfrm>
              <a:off x="-59762300" y="2757075"/>
              <a:ext cx="63025" cy="145725"/>
            </a:xfrm>
            <a:custGeom>
              <a:avLst/>
              <a:gdLst/>
              <a:ahLst/>
              <a:cxnLst/>
              <a:rect l="l" t="t" r="r" b="b"/>
              <a:pathLst>
                <a:path w="2521" h="5829" extrusionOk="0">
                  <a:moveTo>
                    <a:pt x="1261" y="0"/>
                  </a:moveTo>
                  <a:cubicBezTo>
                    <a:pt x="1040" y="0"/>
                    <a:pt x="820" y="189"/>
                    <a:pt x="820" y="378"/>
                  </a:cubicBezTo>
                  <a:lnTo>
                    <a:pt x="820" y="662"/>
                  </a:lnTo>
                  <a:cubicBezTo>
                    <a:pt x="347" y="819"/>
                    <a:pt x="1" y="1292"/>
                    <a:pt x="1" y="1827"/>
                  </a:cubicBezTo>
                  <a:cubicBezTo>
                    <a:pt x="1" y="2521"/>
                    <a:pt x="568" y="2899"/>
                    <a:pt x="977" y="3214"/>
                  </a:cubicBezTo>
                  <a:cubicBezTo>
                    <a:pt x="1292" y="3466"/>
                    <a:pt x="1670" y="3686"/>
                    <a:pt x="1670" y="3938"/>
                  </a:cubicBezTo>
                  <a:cubicBezTo>
                    <a:pt x="1670" y="4159"/>
                    <a:pt x="1450" y="4348"/>
                    <a:pt x="1261" y="4348"/>
                  </a:cubicBezTo>
                  <a:cubicBezTo>
                    <a:pt x="1072" y="4348"/>
                    <a:pt x="820" y="4159"/>
                    <a:pt x="820" y="3938"/>
                  </a:cubicBezTo>
                  <a:cubicBezTo>
                    <a:pt x="820" y="3686"/>
                    <a:pt x="631" y="3497"/>
                    <a:pt x="442" y="3497"/>
                  </a:cubicBezTo>
                  <a:cubicBezTo>
                    <a:pt x="253" y="3497"/>
                    <a:pt x="32" y="3686"/>
                    <a:pt x="32" y="3938"/>
                  </a:cubicBezTo>
                  <a:cubicBezTo>
                    <a:pt x="32" y="4474"/>
                    <a:pt x="410" y="4915"/>
                    <a:pt x="883" y="5104"/>
                  </a:cubicBezTo>
                  <a:lnTo>
                    <a:pt x="883" y="5387"/>
                  </a:lnTo>
                  <a:cubicBezTo>
                    <a:pt x="883" y="5608"/>
                    <a:pt x="1072" y="5829"/>
                    <a:pt x="1292" y="5829"/>
                  </a:cubicBezTo>
                  <a:cubicBezTo>
                    <a:pt x="1544" y="5829"/>
                    <a:pt x="1702" y="5608"/>
                    <a:pt x="1702" y="5387"/>
                  </a:cubicBezTo>
                  <a:lnTo>
                    <a:pt x="1702" y="5104"/>
                  </a:lnTo>
                  <a:cubicBezTo>
                    <a:pt x="2175" y="4946"/>
                    <a:pt x="2521" y="4474"/>
                    <a:pt x="2521" y="3938"/>
                  </a:cubicBezTo>
                  <a:cubicBezTo>
                    <a:pt x="2521" y="3245"/>
                    <a:pt x="1985" y="2867"/>
                    <a:pt x="1544" y="2552"/>
                  </a:cubicBezTo>
                  <a:cubicBezTo>
                    <a:pt x="1229" y="2300"/>
                    <a:pt x="883" y="2079"/>
                    <a:pt x="883" y="1827"/>
                  </a:cubicBezTo>
                  <a:cubicBezTo>
                    <a:pt x="883" y="1607"/>
                    <a:pt x="1072" y="1418"/>
                    <a:pt x="1292" y="1418"/>
                  </a:cubicBezTo>
                  <a:cubicBezTo>
                    <a:pt x="1544" y="1418"/>
                    <a:pt x="1702" y="1607"/>
                    <a:pt x="1702" y="1827"/>
                  </a:cubicBezTo>
                  <a:cubicBezTo>
                    <a:pt x="1702" y="2079"/>
                    <a:pt x="1891" y="2268"/>
                    <a:pt x="2143" y="2268"/>
                  </a:cubicBezTo>
                  <a:cubicBezTo>
                    <a:pt x="2364" y="2268"/>
                    <a:pt x="2521" y="2079"/>
                    <a:pt x="2521" y="1827"/>
                  </a:cubicBezTo>
                  <a:cubicBezTo>
                    <a:pt x="2521" y="1292"/>
                    <a:pt x="2175" y="851"/>
                    <a:pt x="1702" y="662"/>
                  </a:cubicBezTo>
                  <a:lnTo>
                    <a:pt x="1702" y="378"/>
                  </a:lnTo>
                  <a:cubicBezTo>
                    <a:pt x="1702" y="189"/>
                    <a:pt x="1513" y="0"/>
                    <a:pt x="12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96" name="Google Shape;10196;p68"/>
          <p:cNvGrpSpPr/>
          <p:nvPr/>
        </p:nvGrpSpPr>
        <p:grpSpPr>
          <a:xfrm>
            <a:off x="2620204" y="4281976"/>
            <a:ext cx="367165" cy="366269"/>
            <a:chOff x="-59092025" y="2296300"/>
            <a:chExt cx="317425" cy="31665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0197" name="Google Shape;10197;p68"/>
            <p:cNvSpPr/>
            <p:nvPr/>
          </p:nvSpPr>
          <p:spPr>
            <a:xfrm>
              <a:off x="-58994350" y="2382950"/>
              <a:ext cx="122875" cy="133925"/>
            </a:xfrm>
            <a:custGeom>
              <a:avLst/>
              <a:gdLst/>
              <a:ahLst/>
              <a:cxnLst/>
              <a:rect l="l" t="t" r="r" b="b"/>
              <a:pathLst>
                <a:path w="4915" h="5357" extrusionOk="0">
                  <a:moveTo>
                    <a:pt x="2457" y="819"/>
                  </a:moveTo>
                  <a:cubicBezTo>
                    <a:pt x="2930" y="819"/>
                    <a:pt x="3277" y="1166"/>
                    <a:pt x="3277" y="1639"/>
                  </a:cubicBezTo>
                  <a:cubicBezTo>
                    <a:pt x="3277" y="2111"/>
                    <a:pt x="2930" y="2458"/>
                    <a:pt x="2457" y="2458"/>
                  </a:cubicBezTo>
                  <a:cubicBezTo>
                    <a:pt x="1985" y="2458"/>
                    <a:pt x="1607" y="2111"/>
                    <a:pt x="1607" y="1639"/>
                  </a:cubicBezTo>
                  <a:cubicBezTo>
                    <a:pt x="1607" y="1166"/>
                    <a:pt x="2016" y="819"/>
                    <a:pt x="2457" y="819"/>
                  </a:cubicBezTo>
                  <a:close/>
                  <a:moveTo>
                    <a:pt x="2489" y="3245"/>
                  </a:moveTo>
                  <a:cubicBezTo>
                    <a:pt x="3277" y="3245"/>
                    <a:pt x="3907" y="3781"/>
                    <a:pt x="4096" y="4506"/>
                  </a:cubicBezTo>
                  <a:lnTo>
                    <a:pt x="882" y="4506"/>
                  </a:lnTo>
                  <a:cubicBezTo>
                    <a:pt x="1071" y="3812"/>
                    <a:pt x="1701" y="3245"/>
                    <a:pt x="2489" y="3245"/>
                  </a:cubicBezTo>
                  <a:close/>
                  <a:moveTo>
                    <a:pt x="2489" y="0"/>
                  </a:moveTo>
                  <a:cubicBezTo>
                    <a:pt x="1575" y="0"/>
                    <a:pt x="819" y="725"/>
                    <a:pt x="819" y="1639"/>
                  </a:cubicBezTo>
                  <a:cubicBezTo>
                    <a:pt x="819" y="2080"/>
                    <a:pt x="977" y="2458"/>
                    <a:pt x="1292" y="2773"/>
                  </a:cubicBezTo>
                  <a:cubicBezTo>
                    <a:pt x="567" y="3214"/>
                    <a:pt x="0" y="4001"/>
                    <a:pt x="0" y="4947"/>
                  </a:cubicBezTo>
                  <a:cubicBezTo>
                    <a:pt x="0" y="5199"/>
                    <a:pt x="189" y="5356"/>
                    <a:pt x="410" y="5356"/>
                  </a:cubicBezTo>
                  <a:lnTo>
                    <a:pt x="4537" y="5356"/>
                  </a:lnTo>
                  <a:cubicBezTo>
                    <a:pt x="4757" y="5356"/>
                    <a:pt x="4915" y="5136"/>
                    <a:pt x="4915" y="4947"/>
                  </a:cubicBezTo>
                  <a:cubicBezTo>
                    <a:pt x="4915" y="4001"/>
                    <a:pt x="4411" y="3182"/>
                    <a:pt x="3655" y="2773"/>
                  </a:cubicBezTo>
                  <a:cubicBezTo>
                    <a:pt x="3938" y="2458"/>
                    <a:pt x="4127" y="2080"/>
                    <a:pt x="4127" y="1639"/>
                  </a:cubicBezTo>
                  <a:cubicBezTo>
                    <a:pt x="4127" y="725"/>
                    <a:pt x="3403" y="0"/>
                    <a:pt x="24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8" name="Google Shape;10198;p68"/>
            <p:cNvSpPr/>
            <p:nvPr/>
          </p:nvSpPr>
          <p:spPr>
            <a:xfrm>
              <a:off x="-59092025" y="2296300"/>
              <a:ext cx="317425" cy="316650"/>
            </a:xfrm>
            <a:custGeom>
              <a:avLst/>
              <a:gdLst/>
              <a:ahLst/>
              <a:cxnLst/>
              <a:rect l="l" t="t" r="r" b="b"/>
              <a:pathLst>
                <a:path w="12697" h="12666" extrusionOk="0">
                  <a:moveTo>
                    <a:pt x="1261" y="820"/>
                  </a:moveTo>
                  <a:cubicBezTo>
                    <a:pt x="1513" y="820"/>
                    <a:pt x="1702" y="1009"/>
                    <a:pt x="1702" y="1198"/>
                  </a:cubicBezTo>
                  <a:cubicBezTo>
                    <a:pt x="1670" y="1450"/>
                    <a:pt x="1513" y="1639"/>
                    <a:pt x="1261" y="1639"/>
                  </a:cubicBezTo>
                  <a:cubicBezTo>
                    <a:pt x="1040" y="1639"/>
                    <a:pt x="883" y="1450"/>
                    <a:pt x="883" y="1198"/>
                  </a:cubicBezTo>
                  <a:cubicBezTo>
                    <a:pt x="883" y="977"/>
                    <a:pt x="1072" y="820"/>
                    <a:pt x="1261" y="820"/>
                  </a:cubicBezTo>
                  <a:close/>
                  <a:moveTo>
                    <a:pt x="11468" y="820"/>
                  </a:moveTo>
                  <a:cubicBezTo>
                    <a:pt x="11720" y="820"/>
                    <a:pt x="11878" y="1009"/>
                    <a:pt x="11878" y="1198"/>
                  </a:cubicBezTo>
                  <a:cubicBezTo>
                    <a:pt x="11878" y="1450"/>
                    <a:pt x="11657" y="1639"/>
                    <a:pt x="11468" y="1639"/>
                  </a:cubicBezTo>
                  <a:cubicBezTo>
                    <a:pt x="11248" y="1639"/>
                    <a:pt x="11027" y="1450"/>
                    <a:pt x="11027" y="1198"/>
                  </a:cubicBezTo>
                  <a:cubicBezTo>
                    <a:pt x="11027" y="1009"/>
                    <a:pt x="11248" y="820"/>
                    <a:pt x="11468" y="820"/>
                  </a:cubicBezTo>
                  <a:close/>
                  <a:moveTo>
                    <a:pt x="6396" y="2616"/>
                  </a:moveTo>
                  <a:cubicBezTo>
                    <a:pt x="7341" y="2616"/>
                    <a:pt x="8286" y="2994"/>
                    <a:pt x="9042" y="3718"/>
                  </a:cubicBezTo>
                  <a:cubicBezTo>
                    <a:pt x="10492" y="5136"/>
                    <a:pt x="10492" y="7499"/>
                    <a:pt x="9042" y="8917"/>
                  </a:cubicBezTo>
                  <a:cubicBezTo>
                    <a:pt x="8318" y="9641"/>
                    <a:pt x="7373" y="10019"/>
                    <a:pt x="6396" y="10019"/>
                  </a:cubicBezTo>
                  <a:cubicBezTo>
                    <a:pt x="4348" y="10019"/>
                    <a:pt x="2647" y="8381"/>
                    <a:pt x="2647" y="6333"/>
                  </a:cubicBezTo>
                  <a:cubicBezTo>
                    <a:pt x="2647" y="4222"/>
                    <a:pt x="4348" y="2616"/>
                    <a:pt x="6396" y="2616"/>
                  </a:cubicBezTo>
                  <a:close/>
                  <a:moveTo>
                    <a:pt x="1261" y="10965"/>
                  </a:moveTo>
                  <a:cubicBezTo>
                    <a:pt x="1513" y="10965"/>
                    <a:pt x="1702" y="11185"/>
                    <a:pt x="1702" y="11406"/>
                  </a:cubicBezTo>
                  <a:cubicBezTo>
                    <a:pt x="1670" y="11658"/>
                    <a:pt x="1513" y="11847"/>
                    <a:pt x="1261" y="11847"/>
                  </a:cubicBezTo>
                  <a:cubicBezTo>
                    <a:pt x="1040" y="11847"/>
                    <a:pt x="883" y="11658"/>
                    <a:pt x="883" y="11406"/>
                  </a:cubicBezTo>
                  <a:cubicBezTo>
                    <a:pt x="883" y="11185"/>
                    <a:pt x="1072" y="10965"/>
                    <a:pt x="1261" y="10965"/>
                  </a:cubicBezTo>
                  <a:close/>
                  <a:moveTo>
                    <a:pt x="11468" y="11028"/>
                  </a:moveTo>
                  <a:cubicBezTo>
                    <a:pt x="11720" y="11028"/>
                    <a:pt x="11878" y="11217"/>
                    <a:pt x="11878" y="11437"/>
                  </a:cubicBezTo>
                  <a:cubicBezTo>
                    <a:pt x="11878" y="11689"/>
                    <a:pt x="11657" y="11878"/>
                    <a:pt x="11468" y="11878"/>
                  </a:cubicBezTo>
                  <a:cubicBezTo>
                    <a:pt x="11248" y="11878"/>
                    <a:pt x="11027" y="11689"/>
                    <a:pt x="11027" y="11437"/>
                  </a:cubicBezTo>
                  <a:cubicBezTo>
                    <a:pt x="11027" y="11217"/>
                    <a:pt x="11248" y="11028"/>
                    <a:pt x="11468" y="11028"/>
                  </a:cubicBezTo>
                  <a:close/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cubicBezTo>
                    <a:pt x="0" y="1891"/>
                    <a:pt x="567" y="2458"/>
                    <a:pt x="1229" y="2458"/>
                  </a:cubicBezTo>
                  <a:cubicBezTo>
                    <a:pt x="1418" y="2458"/>
                    <a:pt x="1576" y="2427"/>
                    <a:pt x="1796" y="2364"/>
                  </a:cubicBezTo>
                  <a:lnTo>
                    <a:pt x="2836" y="3403"/>
                  </a:lnTo>
                  <a:cubicBezTo>
                    <a:pt x="2174" y="4222"/>
                    <a:pt x="1828" y="5231"/>
                    <a:pt x="1828" y="6302"/>
                  </a:cubicBezTo>
                  <a:cubicBezTo>
                    <a:pt x="1828" y="7341"/>
                    <a:pt x="2174" y="8381"/>
                    <a:pt x="2899" y="9200"/>
                  </a:cubicBezTo>
                  <a:lnTo>
                    <a:pt x="1796" y="10303"/>
                  </a:lnTo>
                  <a:cubicBezTo>
                    <a:pt x="1639" y="10240"/>
                    <a:pt x="1418" y="10177"/>
                    <a:pt x="1229" y="10177"/>
                  </a:cubicBezTo>
                  <a:cubicBezTo>
                    <a:pt x="567" y="10177"/>
                    <a:pt x="0" y="10744"/>
                    <a:pt x="0" y="11437"/>
                  </a:cubicBezTo>
                  <a:cubicBezTo>
                    <a:pt x="0" y="12130"/>
                    <a:pt x="567" y="12666"/>
                    <a:pt x="1229" y="12666"/>
                  </a:cubicBezTo>
                  <a:cubicBezTo>
                    <a:pt x="1891" y="12666"/>
                    <a:pt x="2489" y="12130"/>
                    <a:pt x="2489" y="11437"/>
                  </a:cubicBezTo>
                  <a:cubicBezTo>
                    <a:pt x="2489" y="11248"/>
                    <a:pt x="2458" y="11091"/>
                    <a:pt x="2363" y="10901"/>
                  </a:cubicBezTo>
                  <a:lnTo>
                    <a:pt x="3466" y="9799"/>
                  </a:lnTo>
                  <a:cubicBezTo>
                    <a:pt x="4317" y="10460"/>
                    <a:pt x="5325" y="10838"/>
                    <a:pt x="6396" y="10838"/>
                  </a:cubicBezTo>
                  <a:cubicBezTo>
                    <a:pt x="7467" y="10838"/>
                    <a:pt x="8475" y="10492"/>
                    <a:pt x="9263" y="9830"/>
                  </a:cubicBezTo>
                  <a:lnTo>
                    <a:pt x="10334" y="10901"/>
                  </a:lnTo>
                  <a:cubicBezTo>
                    <a:pt x="10240" y="11059"/>
                    <a:pt x="10208" y="11248"/>
                    <a:pt x="10208" y="11437"/>
                  </a:cubicBezTo>
                  <a:cubicBezTo>
                    <a:pt x="10208" y="12099"/>
                    <a:pt x="10775" y="12666"/>
                    <a:pt x="11468" y="12666"/>
                  </a:cubicBezTo>
                  <a:cubicBezTo>
                    <a:pt x="12130" y="12666"/>
                    <a:pt x="12697" y="12099"/>
                    <a:pt x="12697" y="11437"/>
                  </a:cubicBezTo>
                  <a:cubicBezTo>
                    <a:pt x="12697" y="10775"/>
                    <a:pt x="12130" y="10177"/>
                    <a:pt x="11468" y="10177"/>
                  </a:cubicBezTo>
                  <a:cubicBezTo>
                    <a:pt x="11279" y="10177"/>
                    <a:pt x="11122" y="10208"/>
                    <a:pt x="10933" y="10303"/>
                  </a:cubicBezTo>
                  <a:lnTo>
                    <a:pt x="9861" y="9232"/>
                  </a:lnTo>
                  <a:cubicBezTo>
                    <a:pt x="11279" y="7562"/>
                    <a:pt x="11279" y="5073"/>
                    <a:pt x="9861" y="3403"/>
                  </a:cubicBezTo>
                  <a:lnTo>
                    <a:pt x="10933" y="2364"/>
                  </a:lnTo>
                  <a:cubicBezTo>
                    <a:pt x="11122" y="2427"/>
                    <a:pt x="11279" y="2458"/>
                    <a:pt x="11468" y="2458"/>
                  </a:cubicBezTo>
                  <a:cubicBezTo>
                    <a:pt x="12130" y="2458"/>
                    <a:pt x="12697" y="1923"/>
                    <a:pt x="12697" y="1198"/>
                  </a:cubicBezTo>
                  <a:cubicBezTo>
                    <a:pt x="12697" y="536"/>
                    <a:pt x="12130" y="1"/>
                    <a:pt x="11468" y="1"/>
                  </a:cubicBezTo>
                  <a:cubicBezTo>
                    <a:pt x="10807" y="1"/>
                    <a:pt x="10208" y="536"/>
                    <a:pt x="10208" y="1198"/>
                  </a:cubicBezTo>
                  <a:cubicBezTo>
                    <a:pt x="10208" y="1419"/>
                    <a:pt x="10240" y="1576"/>
                    <a:pt x="10334" y="1765"/>
                  </a:cubicBezTo>
                  <a:lnTo>
                    <a:pt x="9263" y="2836"/>
                  </a:lnTo>
                  <a:cubicBezTo>
                    <a:pt x="8412" y="2127"/>
                    <a:pt x="7373" y="1773"/>
                    <a:pt x="6337" y="1773"/>
                  </a:cubicBezTo>
                  <a:cubicBezTo>
                    <a:pt x="5301" y="1773"/>
                    <a:pt x="4269" y="2127"/>
                    <a:pt x="3434" y="2836"/>
                  </a:cubicBezTo>
                  <a:lnTo>
                    <a:pt x="2363" y="1765"/>
                  </a:lnTo>
                  <a:cubicBezTo>
                    <a:pt x="2458" y="1608"/>
                    <a:pt x="2489" y="1419"/>
                    <a:pt x="2489" y="1198"/>
                  </a:cubicBezTo>
                  <a:cubicBezTo>
                    <a:pt x="2489" y="536"/>
                    <a:pt x="1954" y="1"/>
                    <a:pt x="12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99" name="Google Shape;10199;p68"/>
          <p:cNvGrpSpPr/>
          <p:nvPr/>
        </p:nvGrpSpPr>
        <p:grpSpPr>
          <a:xfrm>
            <a:off x="4865611" y="1532895"/>
            <a:ext cx="353174" cy="347599"/>
            <a:chOff x="683125" y="1955275"/>
            <a:chExt cx="299325" cy="29460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0200" name="Google Shape;10200;p68"/>
            <p:cNvSpPr/>
            <p:nvPr/>
          </p:nvSpPr>
          <p:spPr>
            <a:xfrm>
              <a:off x="876875" y="1989925"/>
              <a:ext cx="52800" cy="63825"/>
            </a:xfrm>
            <a:custGeom>
              <a:avLst/>
              <a:gdLst/>
              <a:ahLst/>
              <a:cxnLst/>
              <a:rect l="l" t="t" r="r" b="b"/>
              <a:pathLst>
                <a:path w="2112" h="2553" extrusionOk="0">
                  <a:moveTo>
                    <a:pt x="1072" y="0"/>
                  </a:moveTo>
                  <a:cubicBezTo>
                    <a:pt x="473" y="0"/>
                    <a:pt x="64" y="473"/>
                    <a:pt x="64" y="1009"/>
                  </a:cubicBezTo>
                  <a:cubicBezTo>
                    <a:pt x="1" y="1229"/>
                    <a:pt x="158" y="1324"/>
                    <a:pt x="379" y="1324"/>
                  </a:cubicBezTo>
                  <a:cubicBezTo>
                    <a:pt x="568" y="1324"/>
                    <a:pt x="725" y="1166"/>
                    <a:pt x="725" y="977"/>
                  </a:cubicBezTo>
                  <a:cubicBezTo>
                    <a:pt x="725" y="788"/>
                    <a:pt x="883" y="631"/>
                    <a:pt x="1072" y="631"/>
                  </a:cubicBezTo>
                  <a:cubicBezTo>
                    <a:pt x="1261" y="631"/>
                    <a:pt x="1418" y="788"/>
                    <a:pt x="1418" y="977"/>
                  </a:cubicBezTo>
                  <a:cubicBezTo>
                    <a:pt x="1418" y="1103"/>
                    <a:pt x="1355" y="1198"/>
                    <a:pt x="1229" y="1292"/>
                  </a:cubicBezTo>
                  <a:cubicBezTo>
                    <a:pt x="914" y="1450"/>
                    <a:pt x="725" y="1796"/>
                    <a:pt x="725" y="2206"/>
                  </a:cubicBezTo>
                  <a:cubicBezTo>
                    <a:pt x="725" y="2395"/>
                    <a:pt x="883" y="2552"/>
                    <a:pt x="1072" y="2552"/>
                  </a:cubicBezTo>
                  <a:cubicBezTo>
                    <a:pt x="1261" y="2552"/>
                    <a:pt x="1418" y="2395"/>
                    <a:pt x="1418" y="2206"/>
                  </a:cubicBezTo>
                  <a:cubicBezTo>
                    <a:pt x="1418" y="2080"/>
                    <a:pt x="1481" y="1954"/>
                    <a:pt x="1544" y="1922"/>
                  </a:cubicBezTo>
                  <a:cubicBezTo>
                    <a:pt x="1891" y="1733"/>
                    <a:pt x="2111" y="1355"/>
                    <a:pt x="2111" y="1009"/>
                  </a:cubicBezTo>
                  <a:cubicBezTo>
                    <a:pt x="2111" y="410"/>
                    <a:pt x="1639" y="0"/>
                    <a:pt x="1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1" name="Google Shape;10201;p68"/>
            <p:cNvSpPr/>
            <p:nvPr/>
          </p:nvSpPr>
          <p:spPr>
            <a:xfrm>
              <a:off x="683125" y="2058450"/>
              <a:ext cx="159900" cy="191425"/>
            </a:xfrm>
            <a:custGeom>
              <a:avLst/>
              <a:gdLst/>
              <a:ahLst/>
              <a:cxnLst/>
              <a:rect l="l" t="t" r="r" b="b"/>
              <a:pathLst>
                <a:path w="6396" h="7657" extrusionOk="0">
                  <a:moveTo>
                    <a:pt x="3245" y="693"/>
                  </a:moveTo>
                  <a:cubicBezTo>
                    <a:pt x="3812" y="693"/>
                    <a:pt x="4285" y="1166"/>
                    <a:pt x="4285" y="1702"/>
                  </a:cubicBezTo>
                  <a:cubicBezTo>
                    <a:pt x="4285" y="2269"/>
                    <a:pt x="3812" y="2710"/>
                    <a:pt x="3245" y="2710"/>
                  </a:cubicBezTo>
                  <a:cubicBezTo>
                    <a:pt x="2647" y="2710"/>
                    <a:pt x="2174" y="2269"/>
                    <a:pt x="2174" y="1702"/>
                  </a:cubicBezTo>
                  <a:cubicBezTo>
                    <a:pt x="2174" y="1166"/>
                    <a:pt x="2678" y="693"/>
                    <a:pt x="3245" y="693"/>
                  </a:cubicBezTo>
                  <a:close/>
                  <a:moveTo>
                    <a:pt x="3245" y="3434"/>
                  </a:moveTo>
                  <a:cubicBezTo>
                    <a:pt x="4569" y="3434"/>
                    <a:pt x="5671" y="4537"/>
                    <a:pt x="5671" y="5892"/>
                  </a:cubicBezTo>
                  <a:lnTo>
                    <a:pt x="5671" y="6994"/>
                  </a:lnTo>
                  <a:lnTo>
                    <a:pt x="788" y="6994"/>
                  </a:lnTo>
                  <a:lnTo>
                    <a:pt x="788" y="5892"/>
                  </a:lnTo>
                  <a:cubicBezTo>
                    <a:pt x="788" y="4537"/>
                    <a:pt x="1891" y="3434"/>
                    <a:pt x="3245" y="3434"/>
                  </a:cubicBezTo>
                  <a:close/>
                  <a:moveTo>
                    <a:pt x="3182" y="0"/>
                  </a:moveTo>
                  <a:cubicBezTo>
                    <a:pt x="2237" y="0"/>
                    <a:pt x="1418" y="788"/>
                    <a:pt x="1418" y="1733"/>
                  </a:cubicBezTo>
                  <a:cubicBezTo>
                    <a:pt x="1418" y="2206"/>
                    <a:pt x="1607" y="2678"/>
                    <a:pt x="1985" y="2993"/>
                  </a:cubicBezTo>
                  <a:cubicBezTo>
                    <a:pt x="819" y="3466"/>
                    <a:pt x="0" y="4569"/>
                    <a:pt x="0" y="5892"/>
                  </a:cubicBezTo>
                  <a:lnTo>
                    <a:pt x="0" y="7309"/>
                  </a:lnTo>
                  <a:cubicBezTo>
                    <a:pt x="126" y="7499"/>
                    <a:pt x="284" y="7656"/>
                    <a:pt x="441" y="7656"/>
                  </a:cubicBezTo>
                  <a:lnTo>
                    <a:pt x="6018" y="7656"/>
                  </a:lnTo>
                  <a:cubicBezTo>
                    <a:pt x="6238" y="7656"/>
                    <a:pt x="6396" y="7499"/>
                    <a:pt x="6396" y="7309"/>
                  </a:cubicBezTo>
                  <a:lnTo>
                    <a:pt x="6396" y="5892"/>
                  </a:lnTo>
                  <a:cubicBezTo>
                    <a:pt x="6396" y="4569"/>
                    <a:pt x="5545" y="3466"/>
                    <a:pt x="4411" y="2993"/>
                  </a:cubicBezTo>
                  <a:cubicBezTo>
                    <a:pt x="4758" y="2647"/>
                    <a:pt x="4978" y="2206"/>
                    <a:pt x="4978" y="1733"/>
                  </a:cubicBezTo>
                  <a:cubicBezTo>
                    <a:pt x="4978" y="788"/>
                    <a:pt x="4190" y="0"/>
                    <a:pt x="31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2" name="Google Shape;10202;p68"/>
            <p:cNvSpPr/>
            <p:nvPr/>
          </p:nvSpPr>
          <p:spPr>
            <a:xfrm>
              <a:off x="824900" y="1955275"/>
              <a:ext cx="157550" cy="155975"/>
            </a:xfrm>
            <a:custGeom>
              <a:avLst/>
              <a:gdLst/>
              <a:ahLst/>
              <a:cxnLst/>
              <a:rect l="l" t="t" r="r" b="b"/>
              <a:pathLst>
                <a:path w="6302" h="6239" extrusionOk="0">
                  <a:moveTo>
                    <a:pt x="3151" y="662"/>
                  </a:moveTo>
                  <a:cubicBezTo>
                    <a:pt x="4505" y="662"/>
                    <a:pt x="5608" y="1765"/>
                    <a:pt x="5608" y="3119"/>
                  </a:cubicBezTo>
                  <a:cubicBezTo>
                    <a:pt x="5608" y="4442"/>
                    <a:pt x="4505" y="5545"/>
                    <a:pt x="3151" y="5545"/>
                  </a:cubicBezTo>
                  <a:cubicBezTo>
                    <a:pt x="2710" y="5545"/>
                    <a:pt x="2332" y="5451"/>
                    <a:pt x="1954" y="5230"/>
                  </a:cubicBezTo>
                  <a:cubicBezTo>
                    <a:pt x="1890" y="5199"/>
                    <a:pt x="1796" y="5199"/>
                    <a:pt x="1733" y="5199"/>
                  </a:cubicBezTo>
                  <a:lnTo>
                    <a:pt x="945" y="5388"/>
                  </a:lnTo>
                  <a:lnTo>
                    <a:pt x="1166" y="4694"/>
                  </a:lnTo>
                  <a:cubicBezTo>
                    <a:pt x="1229" y="4568"/>
                    <a:pt x="1166" y="4505"/>
                    <a:pt x="1134" y="4411"/>
                  </a:cubicBezTo>
                  <a:cubicBezTo>
                    <a:pt x="914" y="4033"/>
                    <a:pt x="756" y="3592"/>
                    <a:pt x="756" y="3119"/>
                  </a:cubicBezTo>
                  <a:cubicBezTo>
                    <a:pt x="725" y="1733"/>
                    <a:pt x="1827" y="662"/>
                    <a:pt x="3151" y="662"/>
                  </a:cubicBezTo>
                  <a:close/>
                  <a:moveTo>
                    <a:pt x="3182" y="0"/>
                  </a:moveTo>
                  <a:cubicBezTo>
                    <a:pt x="1449" y="0"/>
                    <a:pt x="95" y="1418"/>
                    <a:pt x="95" y="3119"/>
                  </a:cubicBezTo>
                  <a:cubicBezTo>
                    <a:pt x="95" y="3655"/>
                    <a:pt x="189" y="4190"/>
                    <a:pt x="473" y="4663"/>
                  </a:cubicBezTo>
                  <a:lnTo>
                    <a:pt x="32" y="5766"/>
                  </a:lnTo>
                  <a:cubicBezTo>
                    <a:pt x="0" y="5860"/>
                    <a:pt x="32" y="5986"/>
                    <a:pt x="126" y="6112"/>
                  </a:cubicBezTo>
                  <a:cubicBezTo>
                    <a:pt x="189" y="6175"/>
                    <a:pt x="315" y="6238"/>
                    <a:pt x="473" y="6238"/>
                  </a:cubicBezTo>
                  <a:lnTo>
                    <a:pt x="1764" y="5923"/>
                  </a:lnTo>
                  <a:cubicBezTo>
                    <a:pt x="2206" y="6144"/>
                    <a:pt x="2678" y="6238"/>
                    <a:pt x="3182" y="6238"/>
                  </a:cubicBezTo>
                  <a:cubicBezTo>
                    <a:pt x="4915" y="6238"/>
                    <a:pt x="6301" y="4820"/>
                    <a:pt x="6301" y="3119"/>
                  </a:cubicBezTo>
                  <a:cubicBezTo>
                    <a:pt x="6301" y="1386"/>
                    <a:pt x="4883" y="0"/>
                    <a:pt x="31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3" name="Google Shape;10203;p68"/>
            <p:cNvSpPr/>
            <p:nvPr/>
          </p:nvSpPr>
          <p:spPr>
            <a:xfrm>
              <a:off x="895000" y="2058450"/>
              <a:ext cx="17350" cy="18125"/>
            </a:xfrm>
            <a:custGeom>
              <a:avLst/>
              <a:gdLst/>
              <a:ahLst/>
              <a:cxnLst/>
              <a:rect l="l" t="t" r="r" b="b"/>
              <a:pathLst>
                <a:path w="694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47" y="725"/>
                  </a:cubicBezTo>
                  <a:cubicBezTo>
                    <a:pt x="536" y="725"/>
                    <a:pt x="693" y="567"/>
                    <a:pt x="693" y="378"/>
                  </a:cubicBez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04" name="Google Shape;10204;p68"/>
          <p:cNvGrpSpPr/>
          <p:nvPr/>
        </p:nvGrpSpPr>
        <p:grpSpPr>
          <a:xfrm>
            <a:off x="4866541" y="1983453"/>
            <a:ext cx="351315" cy="349486"/>
            <a:chOff x="685475" y="2318350"/>
            <a:chExt cx="297750" cy="29620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0205" name="Google Shape;10205;p68"/>
            <p:cNvSpPr/>
            <p:nvPr/>
          </p:nvSpPr>
          <p:spPr>
            <a:xfrm>
              <a:off x="685475" y="2371925"/>
              <a:ext cx="142600" cy="241975"/>
            </a:xfrm>
            <a:custGeom>
              <a:avLst/>
              <a:gdLst/>
              <a:ahLst/>
              <a:cxnLst/>
              <a:rect l="l" t="t" r="r" b="b"/>
              <a:pathLst>
                <a:path w="5704" h="9679" extrusionOk="0">
                  <a:moveTo>
                    <a:pt x="2080" y="662"/>
                  </a:moveTo>
                  <a:cubicBezTo>
                    <a:pt x="2458" y="662"/>
                    <a:pt x="2773" y="977"/>
                    <a:pt x="2773" y="1387"/>
                  </a:cubicBezTo>
                  <a:cubicBezTo>
                    <a:pt x="2773" y="1765"/>
                    <a:pt x="2458" y="2080"/>
                    <a:pt x="2080" y="2080"/>
                  </a:cubicBezTo>
                  <a:cubicBezTo>
                    <a:pt x="1671" y="2080"/>
                    <a:pt x="1356" y="1765"/>
                    <a:pt x="1356" y="1387"/>
                  </a:cubicBezTo>
                  <a:cubicBezTo>
                    <a:pt x="1356" y="977"/>
                    <a:pt x="1734" y="662"/>
                    <a:pt x="2080" y="662"/>
                  </a:cubicBezTo>
                  <a:close/>
                  <a:moveTo>
                    <a:pt x="2962" y="6900"/>
                  </a:moveTo>
                  <a:lnTo>
                    <a:pt x="3120" y="7593"/>
                  </a:lnTo>
                  <a:lnTo>
                    <a:pt x="1135" y="7593"/>
                  </a:lnTo>
                  <a:lnTo>
                    <a:pt x="1293" y="6900"/>
                  </a:lnTo>
                  <a:close/>
                  <a:moveTo>
                    <a:pt x="1742" y="2767"/>
                  </a:moveTo>
                  <a:cubicBezTo>
                    <a:pt x="1866" y="2767"/>
                    <a:pt x="1991" y="2831"/>
                    <a:pt x="2049" y="2962"/>
                  </a:cubicBezTo>
                  <a:lnTo>
                    <a:pt x="2553" y="3938"/>
                  </a:lnTo>
                  <a:cubicBezTo>
                    <a:pt x="2584" y="4064"/>
                    <a:pt x="2742" y="4127"/>
                    <a:pt x="2868" y="4127"/>
                  </a:cubicBezTo>
                  <a:lnTo>
                    <a:pt x="3813" y="4127"/>
                  </a:lnTo>
                  <a:cubicBezTo>
                    <a:pt x="4002" y="4127"/>
                    <a:pt x="4159" y="4285"/>
                    <a:pt x="4159" y="4474"/>
                  </a:cubicBezTo>
                  <a:cubicBezTo>
                    <a:pt x="4159" y="4695"/>
                    <a:pt x="4002" y="4852"/>
                    <a:pt x="3813" y="4852"/>
                  </a:cubicBezTo>
                  <a:lnTo>
                    <a:pt x="2427" y="4852"/>
                  </a:lnTo>
                  <a:cubicBezTo>
                    <a:pt x="2301" y="4852"/>
                    <a:pt x="2175" y="4758"/>
                    <a:pt x="2112" y="4631"/>
                  </a:cubicBezTo>
                  <a:cubicBezTo>
                    <a:pt x="2042" y="4515"/>
                    <a:pt x="1919" y="4450"/>
                    <a:pt x="1784" y="4450"/>
                  </a:cubicBezTo>
                  <a:cubicBezTo>
                    <a:pt x="1737" y="4450"/>
                    <a:pt x="1688" y="4458"/>
                    <a:pt x="1639" y="4474"/>
                  </a:cubicBezTo>
                  <a:cubicBezTo>
                    <a:pt x="1482" y="4568"/>
                    <a:pt x="1387" y="4758"/>
                    <a:pt x="1482" y="4947"/>
                  </a:cubicBezTo>
                  <a:cubicBezTo>
                    <a:pt x="1671" y="5325"/>
                    <a:pt x="2017" y="5545"/>
                    <a:pt x="2427" y="5545"/>
                  </a:cubicBezTo>
                  <a:lnTo>
                    <a:pt x="3813" y="5545"/>
                  </a:lnTo>
                  <a:cubicBezTo>
                    <a:pt x="3970" y="5545"/>
                    <a:pt x="4128" y="5671"/>
                    <a:pt x="4159" y="5829"/>
                  </a:cubicBezTo>
                  <a:lnTo>
                    <a:pt x="4853" y="8570"/>
                  </a:lnTo>
                  <a:cubicBezTo>
                    <a:pt x="4916" y="8790"/>
                    <a:pt x="4790" y="8979"/>
                    <a:pt x="4632" y="9011"/>
                  </a:cubicBezTo>
                  <a:cubicBezTo>
                    <a:pt x="4608" y="9015"/>
                    <a:pt x="4584" y="9017"/>
                    <a:pt x="4560" y="9017"/>
                  </a:cubicBezTo>
                  <a:cubicBezTo>
                    <a:pt x="4403" y="9017"/>
                    <a:pt x="4273" y="8927"/>
                    <a:pt x="4191" y="8790"/>
                  </a:cubicBezTo>
                  <a:lnTo>
                    <a:pt x="3655" y="6522"/>
                  </a:lnTo>
                  <a:cubicBezTo>
                    <a:pt x="3592" y="6364"/>
                    <a:pt x="3498" y="6270"/>
                    <a:pt x="3277" y="6270"/>
                  </a:cubicBezTo>
                  <a:lnTo>
                    <a:pt x="1040" y="6270"/>
                  </a:lnTo>
                  <a:cubicBezTo>
                    <a:pt x="914" y="6270"/>
                    <a:pt x="851" y="6207"/>
                    <a:pt x="757" y="6144"/>
                  </a:cubicBezTo>
                  <a:cubicBezTo>
                    <a:pt x="694" y="5986"/>
                    <a:pt x="694" y="5892"/>
                    <a:pt x="694" y="5797"/>
                  </a:cubicBezTo>
                  <a:lnTo>
                    <a:pt x="1419" y="3025"/>
                  </a:lnTo>
                  <a:cubicBezTo>
                    <a:pt x="1453" y="2855"/>
                    <a:pt x="1597" y="2767"/>
                    <a:pt x="1742" y="2767"/>
                  </a:cubicBezTo>
                  <a:close/>
                  <a:moveTo>
                    <a:pt x="2143" y="0"/>
                  </a:moveTo>
                  <a:cubicBezTo>
                    <a:pt x="1419" y="0"/>
                    <a:pt x="788" y="630"/>
                    <a:pt x="788" y="1387"/>
                  </a:cubicBezTo>
                  <a:cubicBezTo>
                    <a:pt x="788" y="1733"/>
                    <a:pt x="946" y="2080"/>
                    <a:pt x="1135" y="2332"/>
                  </a:cubicBezTo>
                  <a:cubicBezTo>
                    <a:pt x="977" y="2426"/>
                    <a:pt x="851" y="2647"/>
                    <a:pt x="788" y="2867"/>
                  </a:cubicBezTo>
                  <a:lnTo>
                    <a:pt x="64" y="5640"/>
                  </a:lnTo>
                  <a:cubicBezTo>
                    <a:pt x="1" y="5955"/>
                    <a:pt x="64" y="6270"/>
                    <a:pt x="253" y="6522"/>
                  </a:cubicBezTo>
                  <a:cubicBezTo>
                    <a:pt x="347" y="6648"/>
                    <a:pt x="473" y="6774"/>
                    <a:pt x="631" y="6805"/>
                  </a:cubicBezTo>
                  <a:lnTo>
                    <a:pt x="32" y="9263"/>
                  </a:lnTo>
                  <a:cubicBezTo>
                    <a:pt x="1" y="9452"/>
                    <a:pt x="95" y="9609"/>
                    <a:pt x="253" y="9672"/>
                  </a:cubicBezTo>
                  <a:cubicBezTo>
                    <a:pt x="281" y="9676"/>
                    <a:pt x="309" y="9678"/>
                    <a:pt x="335" y="9678"/>
                  </a:cubicBezTo>
                  <a:cubicBezTo>
                    <a:pt x="513" y="9678"/>
                    <a:pt x="639" y="9589"/>
                    <a:pt x="694" y="9452"/>
                  </a:cubicBezTo>
                  <a:lnTo>
                    <a:pt x="977" y="8318"/>
                  </a:lnTo>
                  <a:lnTo>
                    <a:pt x="3372" y="8318"/>
                  </a:lnTo>
                  <a:lnTo>
                    <a:pt x="3529" y="8885"/>
                  </a:lnTo>
                  <a:cubicBezTo>
                    <a:pt x="3661" y="9359"/>
                    <a:pt x="4079" y="9679"/>
                    <a:pt x="4526" y="9679"/>
                  </a:cubicBezTo>
                  <a:cubicBezTo>
                    <a:pt x="4613" y="9679"/>
                    <a:pt x="4702" y="9667"/>
                    <a:pt x="4790" y="9641"/>
                  </a:cubicBezTo>
                  <a:cubicBezTo>
                    <a:pt x="5357" y="9483"/>
                    <a:pt x="5703" y="8916"/>
                    <a:pt x="5546" y="8381"/>
                  </a:cubicBezTo>
                  <a:lnTo>
                    <a:pt x="4821" y="5640"/>
                  </a:lnTo>
                  <a:cubicBezTo>
                    <a:pt x="4790" y="5482"/>
                    <a:pt x="4727" y="5325"/>
                    <a:pt x="4601" y="5199"/>
                  </a:cubicBezTo>
                  <a:cubicBezTo>
                    <a:pt x="4758" y="5010"/>
                    <a:pt x="4884" y="4758"/>
                    <a:pt x="4884" y="4474"/>
                  </a:cubicBezTo>
                  <a:cubicBezTo>
                    <a:pt x="4884" y="3907"/>
                    <a:pt x="4412" y="3466"/>
                    <a:pt x="3844" y="3466"/>
                  </a:cubicBezTo>
                  <a:lnTo>
                    <a:pt x="3088" y="3466"/>
                  </a:lnTo>
                  <a:lnTo>
                    <a:pt x="2710" y="2647"/>
                  </a:lnTo>
                  <a:cubicBezTo>
                    <a:pt x="3183" y="2395"/>
                    <a:pt x="3529" y="1922"/>
                    <a:pt x="3529" y="1387"/>
                  </a:cubicBezTo>
                  <a:cubicBezTo>
                    <a:pt x="3529" y="630"/>
                    <a:pt x="2899" y="0"/>
                    <a:pt x="21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6" name="Google Shape;10206;p68"/>
            <p:cNvSpPr/>
            <p:nvPr/>
          </p:nvSpPr>
          <p:spPr>
            <a:xfrm>
              <a:off x="839850" y="2371925"/>
              <a:ext cx="143375" cy="242625"/>
            </a:xfrm>
            <a:custGeom>
              <a:avLst/>
              <a:gdLst/>
              <a:ahLst/>
              <a:cxnLst/>
              <a:rect l="l" t="t" r="r" b="b"/>
              <a:pathLst>
                <a:path w="5735" h="9705" extrusionOk="0">
                  <a:moveTo>
                    <a:pt x="3624" y="662"/>
                  </a:moveTo>
                  <a:cubicBezTo>
                    <a:pt x="4002" y="662"/>
                    <a:pt x="4317" y="977"/>
                    <a:pt x="4317" y="1355"/>
                  </a:cubicBezTo>
                  <a:cubicBezTo>
                    <a:pt x="4317" y="1765"/>
                    <a:pt x="4002" y="2080"/>
                    <a:pt x="3624" y="2080"/>
                  </a:cubicBezTo>
                  <a:cubicBezTo>
                    <a:pt x="3214" y="2080"/>
                    <a:pt x="2899" y="1765"/>
                    <a:pt x="2899" y="1355"/>
                  </a:cubicBezTo>
                  <a:cubicBezTo>
                    <a:pt x="2899" y="977"/>
                    <a:pt x="3214" y="662"/>
                    <a:pt x="3624" y="662"/>
                  </a:cubicBezTo>
                  <a:close/>
                  <a:moveTo>
                    <a:pt x="4317" y="6900"/>
                  </a:moveTo>
                  <a:lnTo>
                    <a:pt x="4474" y="7593"/>
                  </a:lnTo>
                  <a:lnTo>
                    <a:pt x="2490" y="7593"/>
                  </a:lnTo>
                  <a:lnTo>
                    <a:pt x="2647" y="6900"/>
                  </a:lnTo>
                  <a:close/>
                  <a:moveTo>
                    <a:pt x="3962" y="2731"/>
                  </a:moveTo>
                  <a:cubicBezTo>
                    <a:pt x="4108" y="2731"/>
                    <a:pt x="4250" y="2818"/>
                    <a:pt x="4285" y="2993"/>
                  </a:cubicBezTo>
                  <a:lnTo>
                    <a:pt x="4979" y="5734"/>
                  </a:lnTo>
                  <a:cubicBezTo>
                    <a:pt x="5010" y="6018"/>
                    <a:pt x="4853" y="6207"/>
                    <a:pt x="4632" y="6207"/>
                  </a:cubicBezTo>
                  <a:lnTo>
                    <a:pt x="2395" y="6207"/>
                  </a:lnTo>
                  <a:cubicBezTo>
                    <a:pt x="2238" y="6207"/>
                    <a:pt x="2080" y="6333"/>
                    <a:pt x="2049" y="6490"/>
                  </a:cubicBezTo>
                  <a:lnTo>
                    <a:pt x="1482" y="8727"/>
                  </a:lnTo>
                  <a:cubicBezTo>
                    <a:pt x="1456" y="8883"/>
                    <a:pt x="1323" y="8996"/>
                    <a:pt x="1154" y="8996"/>
                  </a:cubicBezTo>
                  <a:cubicBezTo>
                    <a:pt x="1118" y="8996"/>
                    <a:pt x="1080" y="8990"/>
                    <a:pt x="1040" y="8979"/>
                  </a:cubicBezTo>
                  <a:cubicBezTo>
                    <a:pt x="851" y="8916"/>
                    <a:pt x="725" y="8727"/>
                    <a:pt x="820" y="8538"/>
                  </a:cubicBezTo>
                  <a:lnTo>
                    <a:pt x="1513" y="5766"/>
                  </a:lnTo>
                  <a:cubicBezTo>
                    <a:pt x="1576" y="5608"/>
                    <a:pt x="1671" y="5514"/>
                    <a:pt x="1891" y="5514"/>
                  </a:cubicBezTo>
                  <a:lnTo>
                    <a:pt x="3246" y="5514"/>
                  </a:lnTo>
                  <a:cubicBezTo>
                    <a:pt x="3655" y="5514"/>
                    <a:pt x="4002" y="5262"/>
                    <a:pt x="4222" y="4915"/>
                  </a:cubicBezTo>
                  <a:cubicBezTo>
                    <a:pt x="4285" y="4758"/>
                    <a:pt x="4222" y="4537"/>
                    <a:pt x="4033" y="4442"/>
                  </a:cubicBezTo>
                  <a:cubicBezTo>
                    <a:pt x="3993" y="4426"/>
                    <a:pt x="3948" y="4418"/>
                    <a:pt x="3902" y="4418"/>
                  </a:cubicBezTo>
                  <a:cubicBezTo>
                    <a:pt x="3770" y="4418"/>
                    <a:pt x="3631" y="4483"/>
                    <a:pt x="3561" y="4600"/>
                  </a:cubicBezTo>
                  <a:cubicBezTo>
                    <a:pt x="3529" y="4726"/>
                    <a:pt x="3372" y="4789"/>
                    <a:pt x="3246" y="4789"/>
                  </a:cubicBezTo>
                  <a:lnTo>
                    <a:pt x="1891" y="4789"/>
                  </a:lnTo>
                  <a:cubicBezTo>
                    <a:pt x="1671" y="4789"/>
                    <a:pt x="1513" y="4631"/>
                    <a:pt x="1513" y="4442"/>
                  </a:cubicBezTo>
                  <a:cubicBezTo>
                    <a:pt x="1513" y="4253"/>
                    <a:pt x="1671" y="4096"/>
                    <a:pt x="1891" y="4096"/>
                  </a:cubicBezTo>
                  <a:lnTo>
                    <a:pt x="2836" y="4096"/>
                  </a:lnTo>
                  <a:cubicBezTo>
                    <a:pt x="2931" y="4096"/>
                    <a:pt x="3057" y="4001"/>
                    <a:pt x="3151" y="3907"/>
                  </a:cubicBezTo>
                  <a:cubicBezTo>
                    <a:pt x="3151" y="3844"/>
                    <a:pt x="3655" y="2899"/>
                    <a:pt x="3655" y="2899"/>
                  </a:cubicBezTo>
                  <a:cubicBezTo>
                    <a:pt x="3725" y="2787"/>
                    <a:pt x="3845" y="2731"/>
                    <a:pt x="3962" y="2731"/>
                  </a:cubicBezTo>
                  <a:close/>
                  <a:moveTo>
                    <a:pt x="3529" y="0"/>
                  </a:moveTo>
                  <a:cubicBezTo>
                    <a:pt x="2805" y="0"/>
                    <a:pt x="2175" y="630"/>
                    <a:pt x="2175" y="1355"/>
                  </a:cubicBezTo>
                  <a:cubicBezTo>
                    <a:pt x="2175" y="1922"/>
                    <a:pt x="2490" y="2395"/>
                    <a:pt x="2994" y="2615"/>
                  </a:cubicBezTo>
                  <a:lnTo>
                    <a:pt x="2584" y="3466"/>
                  </a:lnTo>
                  <a:lnTo>
                    <a:pt x="1860" y="3466"/>
                  </a:lnTo>
                  <a:cubicBezTo>
                    <a:pt x="1261" y="3466"/>
                    <a:pt x="820" y="3938"/>
                    <a:pt x="820" y="4474"/>
                  </a:cubicBezTo>
                  <a:cubicBezTo>
                    <a:pt x="820" y="4758"/>
                    <a:pt x="946" y="4978"/>
                    <a:pt x="1103" y="5199"/>
                  </a:cubicBezTo>
                  <a:cubicBezTo>
                    <a:pt x="977" y="5325"/>
                    <a:pt x="914" y="5451"/>
                    <a:pt x="851" y="5608"/>
                  </a:cubicBezTo>
                  <a:lnTo>
                    <a:pt x="158" y="8381"/>
                  </a:lnTo>
                  <a:cubicBezTo>
                    <a:pt x="1" y="8916"/>
                    <a:pt x="347" y="9483"/>
                    <a:pt x="914" y="9641"/>
                  </a:cubicBezTo>
                  <a:cubicBezTo>
                    <a:pt x="1002" y="9667"/>
                    <a:pt x="1091" y="9679"/>
                    <a:pt x="1178" y="9679"/>
                  </a:cubicBezTo>
                  <a:cubicBezTo>
                    <a:pt x="1624" y="9679"/>
                    <a:pt x="2038" y="9359"/>
                    <a:pt x="2143" y="8885"/>
                  </a:cubicBezTo>
                  <a:lnTo>
                    <a:pt x="2332" y="8286"/>
                  </a:lnTo>
                  <a:lnTo>
                    <a:pt x="4695" y="8286"/>
                  </a:lnTo>
                  <a:lnTo>
                    <a:pt x="4947" y="9452"/>
                  </a:lnTo>
                  <a:cubicBezTo>
                    <a:pt x="4995" y="9597"/>
                    <a:pt x="5118" y="9704"/>
                    <a:pt x="5257" y="9704"/>
                  </a:cubicBezTo>
                  <a:cubicBezTo>
                    <a:pt x="5300" y="9704"/>
                    <a:pt x="5344" y="9694"/>
                    <a:pt x="5388" y="9672"/>
                  </a:cubicBezTo>
                  <a:cubicBezTo>
                    <a:pt x="5577" y="9641"/>
                    <a:pt x="5703" y="9452"/>
                    <a:pt x="5609" y="9231"/>
                  </a:cubicBezTo>
                  <a:lnTo>
                    <a:pt x="5042" y="6805"/>
                  </a:lnTo>
                  <a:cubicBezTo>
                    <a:pt x="5514" y="6616"/>
                    <a:pt x="5735" y="6144"/>
                    <a:pt x="5640" y="5640"/>
                  </a:cubicBezTo>
                  <a:lnTo>
                    <a:pt x="4916" y="2867"/>
                  </a:lnTo>
                  <a:cubicBezTo>
                    <a:pt x="4884" y="2647"/>
                    <a:pt x="4758" y="2489"/>
                    <a:pt x="4569" y="2332"/>
                  </a:cubicBezTo>
                  <a:cubicBezTo>
                    <a:pt x="4790" y="2080"/>
                    <a:pt x="4916" y="1733"/>
                    <a:pt x="4916" y="1355"/>
                  </a:cubicBezTo>
                  <a:cubicBezTo>
                    <a:pt x="4916" y="630"/>
                    <a:pt x="4285" y="0"/>
                    <a:pt x="35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7" name="Google Shape;10207;p68"/>
            <p:cNvSpPr/>
            <p:nvPr/>
          </p:nvSpPr>
          <p:spPr>
            <a:xfrm>
              <a:off x="772900" y="2318350"/>
              <a:ext cx="122125" cy="105075"/>
            </a:xfrm>
            <a:custGeom>
              <a:avLst/>
              <a:gdLst/>
              <a:ahLst/>
              <a:cxnLst/>
              <a:rect l="l" t="t" r="r" b="b"/>
              <a:pathLst>
                <a:path w="4885" h="4203" extrusionOk="0">
                  <a:moveTo>
                    <a:pt x="3844" y="631"/>
                  </a:moveTo>
                  <a:cubicBezTo>
                    <a:pt x="4034" y="631"/>
                    <a:pt x="4223" y="789"/>
                    <a:pt x="4223" y="978"/>
                  </a:cubicBezTo>
                  <a:lnTo>
                    <a:pt x="4223" y="1734"/>
                  </a:lnTo>
                  <a:cubicBezTo>
                    <a:pt x="4223" y="1923"/>
                    <a:pt x="4034" y="2112"/>
                    <a:pt x="3844" y="2112"/>
                  </a:cubicBezTo>
                  <a:cubicBezTo>
                    <a:pt x="3655" y="2143"/>
                    <a:pt x="3498" y="2301"/>
                    <a:pt x="3498" y="2458"/>
                  </a:cubicBezTo>
                  <a:lnTo>
                    <a:pt x="3498" y="2994"/>
                  </a:lnTo>
                  <a:lnTo>
                    <a:pt x="2679" y="2206"/>
                  </a:lnTo>
                  <a:cubicBezTo>
                    <a:pt x="2584" y="2143"/>
                    <a:pt x="2521" y="2112"/>
                    <a:pt x="2427" y="2112"/>
                  </a:cubicBezTo>
                  <a:lnTo>
                    <a:pt x="1009" y="2112"/>
                  </a:lnTo>
                  <a:cubicBezTo>
                    <a:pt x="820" y="2112"/>
                    <a:pt x="662" y="1923"/>
                    <a:pt x="662" y="1734"/>
                  </a:cubicBezTo>
                  <a:lnTo>
                    <a:pt x="662" y="978"/>
                  </a:lnTo>
                  <a:cubicBezTo>
                    <a:pt x="662" y="789"/>
                    <a:pt x="820" y="631"/>
                    <a:pt x="1009" y="631"/>
                  </a:cubicBezTo>
                  <a:close/>
                  <a:moveTo>
                    <a:pt x="1009" y="1"/>
                  </a:moveTo>
                  <a:cubicBezTo>
                    <a:pt x="442" y="1"/>
                    <a:pt x="1" y="474"/>
                    <a:pt x="1" y="1041"/>
                  </a:cubicBezTo>
                  <a:lnTo>
                    <a:pt x="1" y="1765"/>
                  </a:lnTo>
                  <a:cubicBezTo>
                    <a:pt x="1" y="2364"/>
                    <a:pt x="473" y="2805"/>
                    <a:pt x="1009" y="2805"/>
                  </a:cubicBezTo>
                  <a:lnTo>
                    <a:pt x="2269" y="2805"/>
                  </a:lnTo>
                  <a:lnTo>
                    <a:pt x="3592" y="4097"/>
                  </a:lnTo>
                  <a:cubicBezTo>
                    <a:pt x="3663" y="4167"/>
                    <a:pt x="3770" y="4203"/>
                    <a:pt x="3872" y="4203"/>
                  </a:cubicBezTo>
                  <a:cubicBezTo>
                    <a:pt x="3906" y="4203"/>
                    <a:pt x="3939" y="4199"/>
                    <a:pt x="3970" y="4191"/>
                  </a:cubicBezTo>
                  <a:cubicBezTo>
                    <a:pt x="4097" y="4160"/>
                    <a:pt x="4160" y="4002"/>
                    <a:pt x="4160" y="3876"/>
                  </a:cubicBezTo>
                  <a:lnTo>
                    <a:pt x="4160" y="2773"/>
                  </a:lnTo>
                  <a:cubicBezTo>
                    <a:pt x="4569" y="2616"/>
                    <a:pt x="4884" y="2238"/>
                    <a:pt x="4884" y="1765"/>
                  </a:cubicBezTo>
                  <a:lnTo>
                    <a:pt x="4884" y="1041"/>
                  </a:lnTo>
                  <a:cubicBezTo>
                    <a:pt x="4884" y="442"/>
                    <a:pt x="4412" y="1"/>
                    <a:pt x="38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08" name="Google Shape;10208;p68"/>
          <p:cNvSpPr/>
          <p:nvPr/>
        </p:nvSpPr>
        <p:spPr>
          <a:xfrm>
            <a:off x="4867924" y="2425254"/>
            <a:ext cx="348513" cy="349427"/>
          </a:xfrm>
          <a:custGeom>
            <a:avLst/>
            <a:gdLst/>
            <a:ahLst/>
            <a:cxnLst/>
            <a:rect l="l" t="t" r="r" b="b"/>
            <a:pathLst>
              <a:path w="11815" h="11846" extrusionOk="0">
                <a:moveTo>
                  <a:pt x="5829" y="693"/>
                </a:moveTo>
                <a:cubicBezTo>
                  <a:pt x="6238" y="693"/>
                  <a:pt x="6553" y="1008"/>
                  <a:pt x="6553" y="1418"/>
                </a:cubicBezTo>
                <a:cubicBezTo>
                  <a:pt x="6553" y="1796"/>
                  <a:pt x="6238" y="2111"/>
                  <a:pt x="5829" y="2111"/>
                </a:cubicBezTo>
                <a:cubicBezTo>
                  <a:pt x="5451" y="2111"/>
                  <a:pt x="5136" y="1796"/>
                  <a:pt x="5136" y="1418"/>
                </a:cubicBezTo>
                <a:cubicBezTo>
                  <a:pt x="5136" y="1008"/>
                  <a:pt x="5482" y="693"/>
                  <a:pt x="5829" y="693"/>
                </a:cubicBezTo>
                <a:close/>
                <a:moveTo>
                  <a:pt x="5829" y="2773"/>
                </a:moveTo>
                <a:cubicBezTo>
                  <a:pt x="6774" y="2773"/>
                  <a:pt x="7562" y="3560"/>
                  <a:pt x="7562" y="4568"/>
                </a:cubicBezTo>
                <a:lnTo>
                  <a:pt x="7562" y="4915"/>
                </a:lnTo>
                <a:lnTo>
                  <a:pt x="4096" y="4915"/>
                </a:lnTo>
                <a:lnTo>
                  <a:pt x="4096" y="4568"/>
                </a:lnTo>
                <a:cubicBezTo>
                  <a:pt x="4096" y="3560"/>
                  <a:pt x="4884" y="2773"/>
                  <a:pt x="5829" y="2773"/>
                </a:cubicBezTo>
                <a:close/>
                <a:moveTo>
                  <a:pt x="2363" y="6963"/>
                </a:moveTo>
                <a:cubicBezTo>
                  <a:pt x="2773" y="6963"/>
                  <a:pt x="3088" y="7278"/>
                  <a:pt x="3088" y="7656"/>
                </a:cubicBezTo>
                <a:cubicBezTo>
                  <a:pt x="3088" y="8065"/>
                  <a:pt x="2773" y="8380"/>
                  <a:pt x="2363" y="8380"/>
                </a:cubicBezTo>
                <a:cubicBezTo>
                  <a:pt x="1985" y="8380"/>
                  <a:pt x="1670" y="8065"/>
                  <a:pt x="1670" y="7656"/>
                </a:cubicBezTo>
                <a:cubicBezTo>
                  <a:pt x="1670" y="7278"/>
                  <a:pt x="1985" y="6963"/>
                  <a:pt x="2363" y="6963"/>
                </a:cubicBezTo>
                <a:close/>
                <a:moveTo>
                  <a:pt x="9357" y="6963"/>
                </a:moveTo>
                <a:cubicBezTo>
                  <a:pt x="9735" y="6963"/>
                  <a:pt x="10050" y="7278"/>
                  <a:pt x="10050" y="7656"/>
                </a:cubicBezTo>
                <a:cubicBezTo>
                  <a:pt x="10050" y="8065"/>
                  <a:pt x="9735" y="8380"/>
                  <a:pt x="9357" y="8380"/>
                </a:cubicBezTo>
                <a:cubicBezTo>
                  <a:pt x="8948" y="8380"/>
                  <a:pt x="8633" y="8065"/>
                  <a:pt x="8633" y="7656"/>
                </a:cubicBezTo>
                <a:cubicBezTo>
                  <a:pt x="8633" y="7278"/>
                  <a:pt x="8948" y="6963"/>
                  <a:pt x="9357" y="6963"/>
                </a:cubicBezTo>
                <a:close/>
                <a:moveTo>
                  <a:pt x="2363" y="9042"/>
                </a:moveTo>
                <a:cubicBezTo>
                  <a:pt x="3308" y="9042"/>
                  <a:pt x="4096" y="9830"/>
                  <a:pt x="4096" y="10806"/>
                </a:cubicBezTo>
                <a:lnTo>
                  <a:pt x="4096" y="11184"/>
                </a:lnTo>
                <a:lnTo>
                  <a:pt x="630" y="11184"/>
                </a:lnTo>
                <a:lnTo>
                  <a:pt x="630" y="10806"/>
                </a:lnTo>
                <a:cubicBezTo>
                  <a:pt x="630" y="9830"/>
                  <a:pt x="1418" y="9042"/>
                  <a:pt x="2363" y="9042"/>
                </a:cubicBezTo>
                <a:close/>
                <a:moveTo>
                  <a:pt x="9357" y="9042"/>
                </a:moveTo>
                <a:cubicBezTo>
                  <a:pt x="10302" y="9042"/>
                  <a:pt x="11090" y="9830"/>
                  <a:pt x="11090" y="10806"/>
                </a:cubicBezTo>
                <a:lnTo>
                  <a:pt x="11090" y="11184"/>
                </a:lnTo>
                <a:lnTo>
                  <a:pt x="7625" y="11184"/>
                </a:lnTo>
                <a:lnTo>
                  <a:pt x="7625" y="10806"/>
                </a:lnTo>
                <a:cubicBezTo>
                  <a:pt x="7625" y="9830"/>
                  <a:pt x="8412" y="9042"/>
                  <a:pt x="9357" y="9042"/>
                </a:cubicBezTo>
                <a:close/>
                <a:moveTo>
                  <a:pt x="5892" y="0"/>
                </a:moveTo>
                <a:cubicBezTo>
                  <a:pt x="5136" y="0"/>
                  <a:pt x="4506" y="630"/>
                  <a:pt x="4506" y="1355"/>
                </a:cubicBezTo>
                <a:cubicBezTo>
                  <a:pt x="4506" y="1733"/>
                  <a:pt x="4632" y="2016"/>
                  <a:pt x="4852" y="2300"/>
                </a:cubicBezTo>
                <a:cubicBezTo>
                  <a:pt x="4033" y="2710"/>
                  <a:pt x="3466" y="3529"/>
                  <a:pt x="3466" y="4505"/>
                </a:cubicBezTo>
                <a:lnTo>
                  <a:pt x="3466" y="5230"/>
                </a:lnTo>
                <a:cubicBezTo>
                  <a:pt x="3466" y="5419"/>
                  <a:pt x="3623" y="5577"/>
                  <a:pt x="3844" y="5577"/>
                </a:cubicBezTo>
                <a:lnTo>
                  <a:pt x="5577" y="5577"/>
                </a:lnTo>
                <a:lnTo>
                  <a:pt x="5577" y="7152"/>
                </a:lnTo>
                <a:lnTo>
                  <a:pt x="3875" y="8822"/>
                </a:lnTo>
                <a:cubicBezTo>
                  <a:pt x="3749" y="8696"/>
                  <a:pt x="3592" y="8601"/>
                  <a:pt x="3434" y="8569"/>
                </a:cubicBezTo>
                <a:cubicBezTo>
                  <a:pt x="3686" y="8349"/>
                  <a:pt x="3781" y="8034"/>
                  <a:pt x="3781" y="7624"/>
                </a:cubicBezTo>
                <a:cubicBezTo>
                  <a:pt x="3781" y="6868"/>
                  <a:pt x="3151" y="6238"/>
                  <a:pt x="2426" y="6238"/>
                </a:cubicBezTo>
                <a:cubicBezTo>
                  <a:pt x="1670" y="6238"/>
                  <a:pt x="1040" y="6868"/>
                  <a:pt x="1040" y="7624"/>
                </a:cubicBezTo>
                <a:cubicBezTo>
                  <a:pt x="1040" y="7971"/>
                  <a:pt x="1166" y="8286"/>
                  <a:pt x="1387" y="8569"/>
                </a:cubicBezTo>
                <a:cubicBezTo>
                  <a:pt x="567" y="8979"/>
                  <a:pt x="0" y="9798"/>
                  <a:pt x="0" y="10775"/>
                </a:cubicBezTo>
                <a:lnTo>
                  <a:pt x="0" y="11499"/>
                </a:lnTo>
                <a:cubicBezTo>
                  <a:pt x="0" y="11688"/>
                  <a:pt x="158" y="11846"/>
                  <a:pt x="378" y="11846"/>
                </a:cubicBezTo>
                <a:lnTo>
                  <a:pt x="4474" y="11846"/>
                </a:lnTo>
                <a:cubicBezTo>
                  <a:pt x="4663" y="11846"/>
                  <a:pt x="4821" y="11688"/>
                  <a:pt x="4821" y="11499"/>
                </a:cubicBezTo>
                <a:lnTo>
                  <a:pt x="4821" y="10775"/>
                </a:lnTo>
                <a:cubicBezTo>
                  <a:pt x="4821" y="10239"/>
                  <a:pt x="4632" y="9704"/>
                  <a:pt x="4348" y="9326"/>
                </a:cubicBezTo>
                <a:lnTo>
                  <a:pt x="5860" y="7782"/>
                </a:lnTo>
                <a:lnTo>
                  <a:pt x="7404" y="9326"/>
                </a:lnTo>
                <a:cubicBezTo>
                  <a:pt x="7089" y="9704"/>
                  <a:pt x="6931" y="10239"/>
                  <a:pt x="6931" y="10775"/>
                </a:cubicBezTo>
                <a:lnTo>
                  <a:pt x="6931" y="11499"/>
                </a:lnTo>
                <a:cubicBezTo>
                  <a:pt x="6931" y="11688"/>
                  <a:pt x="7089" y="11846"/>
                  <a:pt x="7309" y="11846"/>
                </a:cubicBezTo>
                <a:lnTo>
                  <a:pt x="11468" y="11846"/>
                </a:lnTo>
                <a:cubicBezTo>
                  <a:pt x="11657" y="11846"/>
                  <a:pt x="11815" y="11688"/>
                  <a:pt x="11815" y="11499"/>
                </a:cubicBezTo>
                <a:lnTo>
                  <a:pt x="11815" y="10775"/>
                </a:lnTo>
                <a:cubicBezTo>
                  <a:pt x="11783" y="9830"/>
                  <a:pt x="11185" y="8979"/>
                  <a:pt x="10365" y="8569"/>
                </a:cubicBezTo>
                <a:cubicBezTo>
                  <a:pt x="10586" y="8349"/>
                  <a:pt x="10712" y="8034"/>
                  <a:pt x="10712" y="7624"/>
                </a:cubicBezTo>
                <a:cubicBezTo>
                  <a:pt x="10712" y="6868"/>
                  <a:pt x="10082" y="6238"/>
                  <a:pt x="9357" y="6238"/>
                </a:cubicBezTo>
                <a:cubicBezTo>
                  <a:pt x="8601" y="6238"/>
                  <a:pt x="7971" y="6868"/>
                  <a:pt x="7971" y="7624"/>
                </a:cubicBezTo>
                <a:cubicBezTo>
                  <a:pt x="7971" y="7971"/>
                  <a:pt x="8097" y="8286"/>
                  <a:pt x="8318" y="8569"/>
                </a:cubicBezTo>
                <a:cubicBezTo>
                  <a:pt x="8160" y="8664"/>
                  <a:pt x="8034" y="8727"/>
                  <a:pt x="7877" y="8822"/>
                </a:cubicBezTo>
                <a:lnTo>
                  <a:pt x="6207" y="7152"/>
                </a:lnTo>
                <a:lnTo>
                  <a:pt x="6207" y="5577"/>
                </a:lnTo>
                <a:lnTo>
                  <a:pt x="7940" y="5577"/>
                </a:lnTo>
                <a:cubicBezTo>
                  <a:pt x="8129" y="5577"/>
                  <a:pt x="8286" y="5419"/>
                  <a:pt x="8286" y="5230"/>
                </a:cubicBezTo>
                <a:lnTo>
                  <a:pt x="8286" y="4505"/>
                </a:lnTo>
                <a:cubicBezTo>
                  <a:pt x="8286" y="3529"/>
                  <a:pt x="7688" y="2710"/>
                  <a:pt x="6900" y="2300"/>
                </a:cubicBezTo>
                <a:cubicBezTo>
                  <a:pt x="7152" y="2080"/>
                  <a:pt x="7246" y="1764"/>
                  <a:pt x="7246" y="1355"/>
                </a:cubicBezTo>
                <a:cubicBezTo>
                  <a:pt x="7246" y="630"/>
                  <a:pt x="6616" y="0"/>
                  <a:pt x="5892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09" name="Google Shape;10209;p68"/>
          <p:cNvGrpSpPr/>
          <p:nvPr/>
        </p:nvGrpSpPr>
        <p:grpSpPr>
          <a:xfrm>
            <a:off x="7094699" y="1532659"/>
            <a:ext cx="309517" cy="348071"/>
            <a:chOff x="2523000" y="1954875"/>
            <a:chExt cx="262325" cy="29500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0210" name="Google Shape;10210;p68"/>
            <p:cNvSpPr/>
            <p:nvPr/>
          </p:nvSpPr>
          <p:spPr>
            <a:xfrm>
              <a:off x="2523000" y="1954875"/>
              <a:ext cx="262325" cy="295000"/>
            </a:xfrm>
            <a:custGeom>
              <a:avLst/>
              <a:gdLst/>
              <a:ahLst/>
              <a:cxnLst/>
              <a:rect l="l" t="t" r="r" b="b"/>
              <a:pathLst>
                <a:path w="10493" h="11800" extrusionOk="0">
                  <a:moveTo>
                    <a:pt x="5294" y="709"/>
                  </a:moveTo>
                  <a:cubicBezTo>
                    <a:pt x="6350" y="1316"/>
                    <a:pt x="7422" y="1602"/>
                    <a:pt x="8487" y="1602"/>
                  </a:cubicBezTo>
                  <a:cubicBezTo>
                    <a:pt x="8915" y="1602"/>
                    <a:pt x="9343" y="1556"/>
                    <a:pt x="9767" y="1465"/>
                  </a:cubicBezTo>
                  <a:lnTo>
                    <a:pt x="9767" y="5026"/>
                  </a:lnTo>
                  <a:cubicBezTo>
                    <a:pt x="9767" y="7798"/>
                    <a:pt x="7940" y="10287"/>
                    <a:pt x="5294" y="11137"/>
                  </a:cubicBezTo>
                  <a:cubicBezTo>
                    <a:pt x="2647" y="10350"/>
                    <a:pt x="789" y="7798"/>
                    <a:pt x="789" y="5026"/>
                  </a:cubicBezTo>
                  <a:lnTo>
                    <a:pt x="789" y="1465"/>
                  </a:lnTo>
                  <a:cubicBezTo>
                    <a:pt x="1222" y="1556"/>
                    <a:pt x="1654" y="1602"/>
                    <a:pt x="2084" y="1602"/>
                  </a:cubicBezTo>
                  <a:cubicBezTo>
                    <a:pt x="3153" y="1602"/>
                    <a:pt x="4215" y="1316"/>
                    <a:pt x="5294" y="709"/>
                  </a:cubicBezTo>
                  <a:close/>
                  <a:moveTo>
                    <a:pt x="5266" y="0"/>
                  </a:moveTo>
                  <a:cubicBezTo>
                    <a:pt x="5207" y="0"/>
                    <a:pt x="5152" y="16"/>
                    <a:pt x="5105" y="48"/>
                  </a:cubicBezTo>
                  <a:cubicBezTo>
                    <a:pt x="4065" y="646"/>
                    <a:pt x="3057" y="930"/>
                    <a:pt x="2017" y="930"/>
                  </a:cubicBezTo>
                  <a:cubicBezTo>
                    <a:pt x="1513" y="930"/>
                    <a:pt x="1009" y="835"/>
                    <a:pt x="473" y="678"/>
                  </a:cubicBezTo>
                  <a:cubicBezTo>
                    <a:pt x="440" y="669"/>
                    <a:pt x="408" y="665"/>
                    <a:pt x="378" y="665"/>
                  </a:cubicBezTo>
                  <a:cubicBezTo>
                    <a:pt x="297" y="665"/>
                    <a:pt x="228" y="695"/>
                    <a:pt x="158" y="741"/>
                  </a:cubicBezTo>
                  <a:cubicBezTo>
                    <a:pt x="95" y="804"/>
                    <a:pt x="1" y="898"/>
                    <a:pt x="1" y="993"/>
                  </a:cubicBezTo>
                  <a:lnTo>
                    <a:pt x="1" y="4994"/>
                  </a:lnTo>
                  <a:cubicBezTo>
                    <a:pt x="127" y="8176"/>
                    <a:pt x="2206" y="10917"/>
                    <a:pt x="5199" y="11799"/>
                  </a:cubicBezTo>
                  <a:lnTo>
                    <a:pt x="5357" y="11799"/>
                  </a:lnTo>
                  <a:cubicBezTo>
                    <a:pt x="8350" y="10917"/>
                    <a:pt x="10492" y="8176"/>
                    <a:pt x="10492" y="5026"/>
                  </a:cubicBezTo>
                  <a:lnTo>
                    <a:pt x="10492" y="1056"/>
                  </a:lnTo>
                  <a:cubicBezTo>
                    <a:pt x="10492" y="930"/>
                    <a:pt x="10429" y="835"/>
                    <a:pt x="10335" y="772"/>
                  </a:cubicBezTo>
                  <a:cubicBezTo>
                    <a:pt x="10282" y="720"/>
                    <a:pt x="10230" y="697"/>
                    <a:pt x="10173" y="697"/>
                  </a:cubicBezTo>
                  <a:cubicBezTo>
                    <a:pt x="10126" y="697"/>
                    <a:pt x="10076" y="713"/>
                    <a:pt x="10019" y="741"/>
                  </a:cubicBezTo>
                  <a:cubicBezTo>
                    <a:pt x="9509" y="876"/>
                    <a:pt x="9006" y="946"/>
                    <a:pt x="8504" y="946"/>
                  </a:cubicBezTo>
                  <a:cubicBezTo>
                    <a:pt x="7490" y="946"/>
                    <a:pt x="6485" y="659"/>
                    <a:pt x="5451" y="48"/>
                  </a:cubicBezTo>
                  <a:cubicBezTo>
                    <a:pt x="5388" y="16"/>
                    <a:pt x="5325" y="0"/>
                    <a:pt x="52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1" name="Google Shape;10211;p68"/>
            <p:cNvSpPr/>
            <p:nvPr/>
          </p:nvSpPr>
          <p:spPr>
            <a:xfrm>
              <a:off x="2595475" y="2024575"/>
              <a:ext cx="122100" cy="138650"/>
            </a:xfrm>
            <a:custGeom>
              <a:avLst/>
              <a:gdLst/>
              <a:ahLst/>
              <a:cxnLst/>
              <a:rect l="l" t="t" r="r" b="b"/>
              <a:pathLst>
                <a:path w="4884" h="5546" extrusionOk="0">
                  <a:moveTo>
                    <a:pt x="2426" y="694"/>
                  </a:moveTo>
                  <a:cubicBezTo>
                    <a:pt x="2836" y="694"/>
                    <a:pt x="3151" y="1009"/>
                    <a:pt x="3151" y="1418"/>
                  </a:cubicBezTo>
                  <a:cubicBezTo>
                    <a:pt x="3151" y="1796"/>
                    <a:pt x="2836" y="2111"/>
                    <a:pt x="2426" y="2111"/>
                  </a:cubicBezTo>
                  <a:cubicBezTo>
                    <a:pt x="2048" y="2111"/>
                    <a:pt x="1733" y="1796"/>
                    <a:pt x="1733" y="1418"/>
                  </a:cubicBezTo>
                  <a:cubicBezTo>
                    <a:pt x="1733" y="1009"/>
                    <a:pt x="2048" y="694"/>
                    <a:pt x="2426" y="694"/>
                  </a:cubicBezTo>
                  <a:close/>
                  <a:moveTo>
                    <a:pt x="2426" y="2742"/>
                  </a:moveTo>
                  <a:cubicBezTo>
                    <a:pt x="3371" y="2742"/>
                    <a:pt x="4159" y="3529"/>
                    <a:pt x="4159" y="4474"/>
                  </a:cubicBezTo>
                  <a:lnTo>
                    <a:pt x="4159" y="4821"/>
                  </a:lnTo>
                  <a:lnTo>
                    <a:pt x="693" y="4821"/>
                  </a:lnTo>
                  <a:lnTo>
                    <a:pt x="693" y="4474"/>
                  </a:lnTo>
                  <a:cubicBezTo>
                    <a:pt x="693" y="3529"/>
                    <a:pt x="1481" y="2742"/>
                    <a:pt x="2426" y="2742"/>
                  </a:cubicBezTo>
                  <a:close/>
                  <a:moveTo>
                    <a:pt x="2458" y="1"/>
                  </a:moveTo>
                  <a:cubicBezTo>
                    <a:pt x="1733" y="1"/>
                    <a:pt x="1103" y="599"/>
                    <a:pt x="1103" y="1355"/>
                  </a:cubicBezTo>
                  <a:cubicBezTo>
                    <a:pt x="1103" y="1733"/>
                    <a:pt x="1198" y="2048"/>
                    <a:pt x="1450" y="2269"/>
                  </a:cubicBezTo>
                  <a:cubicBezTo>
                    <a:pt x="630" y="2647"/>
                    <a:pt x="63" y="3498"/>
                    <a:pt x="63" y="4474"/>
                  </a:cubicBezTo>
                  <a:lnTo>
                    <a:pt x="63" y="5199"/>
                  </a:lnTo>
                  <a:cubicBezTo>
                    <a:pt x="0" y="5388"/>
                    <a:pt x="158" y="5546"/>
                    <a:pt x="347" y="5546"/>
                  </a:cubicBezTo>
                  <a:lnTo>
                    <a:pt x="4506" y="5546"/>
                  </a:lnTo>
                  <a:cubicBezTo>
                    <a:pt x="4726" y="5546"/>
                    <a:pt x="4884" y="5388"/>
                    <a:pt x="4884" y="5199"/>
                  </a:cubicBezTo>
                  <a:lnTo>
                    <a:pt x="4884" y="4474"/>
                  </a:lnTo>
                  <a:cubicBezTo>
                    <a:pt x="4884" y="3498"/>
                    <a:pt x="4317" y="2647"/>
                    <a:pt x="3497" y="2269"/>
                  </a:cubicBezTo>
                  <a:cubicBezTo>
                    <a:pt x="3718" y="2048"/>
                    <a:pt x="3844" y="1702"/>
                    <a:pt x="3844" y="1355"/>
                  </a:cubicBezTo>
                  <a:cubicBezTo>
                    <a:pt x="3844" y="599"/>
                    <a:pt x="3214" y="1"/>
                    <a:pt x="2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12" name="Google Shape;10212;p68"/>
          <p:cNvGrpSpPr/>
          <p:nvPr/>
        </p:nvGrpSpPr>
        <p:grpSpPr>
          <a:xfrm>
            <a:off x="7073800" y="1983925"/>
            <a:ext cx="351315" cy="348542"/>
            <a:chOff x="2508825" y="2318350"/>
            <a:chExt cx="297750" cy="29540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0213" name="Google Shape;10213;p68"/>
            <p:cNvSpPr/>
            <p:nvPr/>
          </p:nvSpPr>
          <p:spPr>
            <a:xfrm>
              <a:off x="2508825" y="2318350"/>
              <a:ext cx="297750" cy="295400"/>
            </a:xfrm>
            <a:custGeom>
              <a:avLst/>
              <a:gdLst/>
              <a:ahLst/>
              <a:cxnLst/>
              <a:rect l="l" t="t" r="r" b="b"/>
              <a:pathLst>
                <a:path w="11910" h="11816" extrusionOk="0">
                  <a:moveTo>
                    <a:pt x="5892" y="694"/>
                  </a:moveTo>
                  <a:cubicBezTo>
                    <a:pt x="7625" y="694"/>
                    <a:pt x="9043" y="2112"/>
                    <a:pt x="9043" y="3845"/>
                  </a:cubicBezTo>
                  <a:cubicBezTo>
                    <a:pt x="9043" y="5483"/>
                    <a:pt x="7751" y="6838"/>
                    <a:pt x="6081" y="6932"/>
                  </a:cubicBezTo>
                  <a:cubicBezTo>
                    <a:pt x="6018" y="6932"/>
                    <a:pt x="5987" y="6901"/>
                    <a:pt x="5924" y="6869"/>
                  </a:cubicBezTo>
                  <a:lnTo>
                    <a:pt x="5766" y="6711"/>
                  </a:lnTo>
                  <a:cubicBezTo>
                    <a:pt x="5297" y="6298"/>
                    <a:pt x="4683" y="6101"/>
                    <a:pt x="4072" y="6101"/>
                  </a:cubicBezTo>
                  <a:cubicBezTo>
                    <a:pt x="3985" y="6101"/>
                    <a:pt x="3899" y="6105"/>
                    <a:pt x="3813" y="6113"/>
                  </a:cubicBezTo>
                  <a:cubicBezTo>
                    <a:pt x="3151" y="5577"/>
                    <a:pt x="2773" y="4727"/>
                    <a:pt x="2773" y="3845"/>
                  </a:cubicBezTo>
                  <a:cubicBezTo>
                    <a:pt x="2773" y="2112"/>
                    <a:pt x="4191" y="694"/>
                    <a:pt x="5892" y="694"/>
                  </a:cubicBezTo>
                  <a:close/>
                  <a:moveTo>
                    <a:pt x="4171" y="6822"/>
                  </a:moveTo>
                  <a:cubicBezTo>
                    <a:pt x="4577" y="6822"/>
                    <a:pt x="4979" y="6964"/>
                    <a:pt x="5294" y="7247"/>
                  </a:cubicBezTo>
                  <a:cubicBezTo>
                    <a:pt x="5420" y="7373"/>
                    <a:pt x="5735" y="7657"/>
                    <a:pt x="5892" y="7657"/>
                  </a:cubicBezTo>
                  <a:lnTo>
                    <a:pt x="7972" y="7657"/>
                  </a:lnTo>
                  <a:cubicBezTo>
                    <a:pt x="8192" y="7657"/>
                    <a:pt x="8350" y="7814"/>
                    <a:pt x="8350" y="8003"/>
                  </a:cubicBezTo>
                  <a:cubicBezTo>
                    <a:pt x="8350" y="8192"/>
                    <a:pt x="8192" y="8350"/>
                    <a:pt x="7972" y="8350"/>
                  </a:cubicBezTo>
                  <a:lnTo>
                    <a:pt x="5514" y="8350"/>
                  </a:lnTo>
                  <a:cubicBezTo>
                    <a:pt x="5294" y="8350"/>
                    <a:pt x="5136" y="8507"/>
                    <a:pt x="5136" y="8728"/>
                  </a:cubicBezTo>
                  <a:cubicBezTo>
                    <a:pt x="5136" y="8917"/>
                    <a:pt x="5294" y="9074"/>
                    <a:pt x="5514" y="9074"/>
                  </a:cubicBezTo>
                  <a:lnTo>
                    <a:pt x="8224" y="9074"/>
                  </a:lnTo>
                  <a:cubicBezTo>
                    <a:pt x="8507" y="9074"/>
                    <a:pt x="8759" y="8948"/>
                    <a:pt x="8980" y="8759"/>
                  </a:cubicBezTo>
                  <a:lnTo>
                    <a:pt x="10492" y="7090"/>
                  </a:lnTo>
                  <a:cubicBezTo>
                    <a:pt x="10568" y="7033"/>
                    <a:pt x="10666" y="6987"/>
                    <a:pt x="10766" y="6987"/>
                  </a:cubicBezTo>
                  <a:cubicBezTo>
                    <a:pt x="10833" y="6987"/>
                    <a:pt x="10902" y="7008"/>
                    <a:pt x="10965" y="7058"/>
                  </a:cubicBezTo>
                  <a:cubicBezTo>
                    <a:pt x="11122" y="7184"/>
                    <a:pt x="11185" y="7373"/>
                    <a:pt x="11059" y="7531"/>
                  </a:cubicBezTo>
                  <a:lnTo>
                    <a:pt x="9389" y="9767"/>
                  </a:lnTo>
                  <a:cubicBezTo>
                    <a:pt x="9074" y="10209"/>
                    <a:pt x="8570" y="10492"/>
                    <a:pt x="8035" y="10492"/>
                  </a:cubicBezTo>
                  <a:lnTo>
                    <a:pt x="2773" y="10492"/>
                  </a:lnTo>
                  <a:lnTo>
                    <a:pt x="2773" y="7468"/>
                  </a:lnTo>
                  <a:lnTo>
                    <a:pt x="3025" y="7247"/>
                  </a:lnTo>
                  <a:cubicBezTo>
                    <a:pt x="3356" y="6964"/>
                    <a:pt x="3766" y="6822"/>
                    <a:pt x="4171" y="6822"/>
                  </a:cubicBezTo>
                  <a:close/>
                  <a:moveTo>
                    <a:pt x="1734" y="6932"/>
                  </a:moveTo>
                  <a:cubicBezTo>
                    <a:pt x="1923" y="6932"/>
                    <a:pt x="2080" y="7090"/>
                    <a:pt x="2080" y="7310"/>
                  </a:cubicBezTo>
                  <a:lnTo>
                    <a:pt x="2080" y="10807"/>
                  </a:lnTo>
                  <a:cubicBezTo>
                    <a:pt x="2080" y="10996"/>
                    <a:pt x="1923" y="11154"/>
                    <a:pt x="1734" y="11154"/>
                  </a:cubicBezTo>
                  <a:lnTo>
                    <a:pt x="662" y="11154"/>
                  </a:lnTo>
                  <a:lnTo>
                    <a:pt x="662" y="6932"/>
                  </a:lnTo>
                  <a:close/>
                  <a:moveTo>
                    <a:pt x="5924" y="1"/>
                  </a:moveTo>
                  <a:cubicBezTo>
                    <a:pt x="3844" y="1"/>
                    <a:pt x="2112" y="1734"/>
                    <a:pt x="2112" y="3845"/>
                  </a:cubicBezTo>
                  <a:cubicBezTo>
                    <a:pt x="2112" y="4790"/>
                    <a:pt x="2458" y="5672"/>
                    <a:pt x="3088" y="6396"/>
                  </a:cubicBezTo>
                  <a:cubicBezTo>
                    <a:pt x="2931" y="6459"/>
                    <a:pt x="2773" y="6585"/>
                    <a:pt x="2616" y="6711"/>
                  </a:cubicBezTo>
                  <a:cubicBezTo>
                    <a:pt x="2427" y="6428"/>
                    <a:pt x="2112" y="6270"/>
                    <a:pt x="1765" y="6270"/>
                  </a:cubicBezTo>
                  <a:lnTo>
                    <a:pt x="347" y="6270"/>
                  </a:lnTo>
                  <a:cubicBezTo>
                    <a:pt x="158" y="6270"/>
                    <a:pt x="1" y="6428"/>
                    <a:pt x="1" y="6585"/>
                  </a:cubicBezTo>
                  <a:lnTo>
                    <a:pt x="1" y="11469"/>
                  </a:lnTo>
                  <a:cubicBezTo>
                    <a:pt x="1" y="11658"/>
                    <a:pt x="158" y="11815"/>
                    <a:pt x="347" y="11815"/>
                  </a:cubicBezTo>
                  <a:lnTo>
                    <a:pt x="1765" y="11815"/>
                  </a:lnTo>
                  <a:cubicBezTo>
                    <a:pt x="2238" y="11815"/>
                    <a:pt x="2584" y="11563"/>
                    <a:pt x="2742" y="11122"/>
                  </a:cubicBezTo>
                  <a:lnTo>
                    <a:pt x="8035" y="11122"/>
                  </a:lnTo>
                  <a:cubicBezTo>
                    <a:pt x="8759" y="11122"/>
                    <a:pt x="9515" y="10776"/>
                    <a:pt x="9956" y="10146"/>
                  </a:cubicBezTo>
                  <a:lnTo>
                    <a:pt x="11595" y="7877"/>
                  </a:lnTo>
                  <a:cubicBezTo>
                    <a:pt x="11910" y="7468"/>
                    <a:pt x="11878" y="6838"/>
                    <a:pt x="11437" y="6459"/>
                  </a:cubicBezTo>
                  <a:cubicBezTo>
                    <a:pt x="11249" y="6301"/>
                    <a:pt x="11015" y="6221"/>
                    <a:pt x="10780" y="6221"/>
                  </a:cubicBezTo>
                  <a:cubicBezTo>
                    <a:pt x="10503" y="6221"/>
                    <a:pt x="10224" y="6332"/>
                    <a:pt x="10019" y="6554"/>
                  </a:cubicBezTo>
                  <a:lnTo>
                    <a:pt x="9011" y="7657"/>
                  </a:lnTo>
                  <a:cubicBezTo>
                    <a:pt x="8885" y="7247"/>
                    <a:pt x="8539" y="6932"/>
                    <a:pt x="8098" y="6932"/>
                  </a:cubicBezTo>
                  <a:cubicBezTo>
                    <a:pt x="8287" y="6838"/>
                    <a:pt x="8444" y="6680"/>
                    <a:pt x="8602" y="6522"/>
                  </a:cubicBezTo>
                  <a:cubicBezTo>
                    <a:pt x="9358" y="5798"/>
                    <a:pt x="9767" y="4821"/>
                    <a:pt x="9767" y="3845"/>
                  </a:cubicBezTo>
                  <a:cubicBezTo>
                    <a:pt x="9767" y="1734"/>
                    <a:pt x="8035" y="1"/>
                    <a:pt x="59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4" name="Google Shape;10214;p68"/>
            <p:cNvSpPr/>
            <p:nvPr/>
          </p:nvSpPr>
          <p:spPr>
            <a:xfrm>
              <a:off x="2629350" y="2353025"/>
              <a:ext cx="54350" cy="121300"/>
            </a:xfrm>
            <a:custGeom>
              <a:avLst/>
              <a:gdLst/>
              <a:ahLst/>
              <a:cxnLst/>
              <a:rect l="l" t="t" r="r" b="b"/>
              <a:pathLst>
                <a:path w="2174" h="4852" extrusionOk="0">
                  <a:moveTo>
                    <a:pt x="1071" y="0"/>
                  </a:moveTo>
                  <a:cubicBezTo>
                    <a:pt x="882" y="0"/>
                    <a:pt x="725" y="158"/>
                    <a:pt x="725" y="347"/>
                  </a:cubicBezTo>
                  <a:lnTo>
                    <a:pt x="725" y="756"/>
                  </a:lnTo>
                  <a:cubicBezTo>
                    <a:pt x="315" y="914"/>
                    <a:pt x="63" y="1292"/>
                    <a:pt x="63" y="1733"/>
                  </a:cubicBezTo>
                  <a:cubicBezTo>
                    <a:pt x="0" y="2332"/>
                    <a:pt x="473" y="2804"/>
                    <a:pt x="1071" y="2804"/>
                  </a:cubicBezTo>
                  <a:cubicBezTo>
                    <a:pt x="1260" y="2804"/>
                    <a:pt x="1418" y="2962"/>
                    <a:pt x="1418" y="3151"/>
                  </a:cubicBezTo>
                  <a:cubicBezTo>
                    <a:pt x="1418" y="3308"/>
                    <a:pt x="1355" y="3434"/>
                    <a:pt x="1229" y="3466"/>
                  </a:cubicBezTo>
                  <a:cubicBezTo>
                    <a:pt x="1185" y="3492"/>
                    <a:pt x="1140" y="3503"/>
                    <a:pt x="1093" y="3503"/>
                  </a:cubicBezTo>
                  <a:cubicBezTo>
                    <a:pt x="970" y="3503"/>
                    <a:pt x="839" y="3422"/>
                    <a:pt x="725" y="3308"/>
                  </a:cubicBezTo>
                  <a:cubicBezTo>
                    <a:pt x="662" y="3245"/>
                    <a:pt x="575" y="3214"/>
                    <a:pt x="488" y="3214"/>
                  </a:cubicBezTo>
                  <a:cubicBezTo>
                    <a:pt x="402" y="3214"/>
                    <a:pt x="315" y="3245"/>
                    <a:pt x="252" y="3308"/>
                  </a:cubicBezTo>
                  <a:cubicBezTo>
                    <a:pt x="126" y="3434"/>
                    <a:pt x="126" y="3655"/>
                    <a:pt x="252" y="3781"/>
                  </a:cubicBezTo>
                  <a:cubicBezTo>
                    <a:pt x="410" y="3938"/>
                    <a:pt x="567" y="4064"/>
                    <a:pt x="756" y="4096"/>
                  </a:cubicBezTo>
                  <a:lnTo>
                    <a:pt x="756" y="4505"/>
                  </a:lnTo>
                  <a:cubicBezTo>
                    <a:pt x="756" y="4694"/>
                    <a:pt x="914" y="4852"/>
                    <a:pt x="1103" y="4852"/>
                  </a:cubicBezTo>
                  <a:cubicBezTo>
                    <a:pt x="1323" y="4852"/>
                    <a:pt x="1481" y="4694"/>
                    <a:pt x="1481" y="4505"/>
                  </a:cubicBezTo>
                  <a:lnTo>
                    <a:pt x="1481" y="4096"/>
                  </a:lnTo>
                  <a:cubicBezTo>
                    <a:pt x="1481" y="4096"/>
                    <a:pt x="1512" y="4096"/>
                    <a:pt x="1512" y="4064"/>
                  </a:cubicBezTo>
                  <a:cubicBezTo>
                    <a:pt x="1890" y="3907"/>
                    <a:pt x="2142" y="3497"/>
                    <a:pt x="2142" y="3119"/>
                  </a:cubicBezTo>
                  <a:cubicBezTo>
                    <a:pt x="2142" y="2521"/>
                    <a:pt x="1670" y="2079"/>
                    <a:pt x="1103" y="2079"/>
                  </a:cubicBezTo>
                  <a:cubicBezTo>
                    <a:pt x="914" y="2079"/>
                    <a:pt x="756" y="1922"/>
                    <a:pt x="756" y="1733"/>
                  </a:cubicBezTo>
                  <a:cubicBezTo>
                    <a:pt x="756" y="1575"/>
                    <a:pt x="851" y="1449"/>
                    <a:pt x="1008" y="1418"/>
                  </a:cubicBezTo>
                  <a:cubicBezTo>
                    <a:pt x="1047" y="1405"/>
                    <a:pt x="1085" y="1399"/>
                    <a:pt x="1124" y="1399"/>
                  </a:cubicBezTo>
                  <a:cubicBezTo>
                    <a:pt x="1273" y="1399"/>
                    <a:pt x="1418" y="1494"/>
                    <a:pt x="1544" y="1670"/>
                  </a:cubicBezTo>
                  <a:cubicBezTo>
                    <a:pt x="1610" y="1753"/>
                    <a:pt x="1703" y="1792"/>
                    <a:pt x="1795" y="1792"/>
                  </a:cubicBezTo>
                  <a:cubicBezTo>
                    <a:pt x="1876" y="1792"/>
                    <a:pt x="1957" y="1761"/>
                    <a:pt x="2016" y="1701"/>
                  </a:cubicBezTo>
                  <a:cubicBezTo>
                    <a:pt x="2174" y="1575"/>
                    <a:pt x="2174" y="1323"/>
                    <a:pt x="2048" y="1229"/>
                  </a:cubicBezTo>
                  <a:cubicBezTo>
                    <a:pt x="1859" y="977"/>
                    <a:pt x="1670" y="819"/>
                    <a:pt x="1418" y="756"/>
                  </a:cubicBezTo>
                  <a:lnTo>
                    <a:pt x="1418" y="347"/>
                  </a:lnTo>
                  <a:cubicBezTo>
                    <a:pt x="1418" y="158"/>
                    <a:pt x="1260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15" name="Google Shape;10215;p68"/>
          <p:cNvSpPr/>
          <p:nvPr/>
        </p:nvSpPr>
        <p:spPr>
          <a:xfrm>
            <a:off x="7074663" y="2425254"/>
            <a:ext cx="349457" cy="349427"/>
          </a:xfrm>
          <a:custGeom>
            <a:avLst/>
            <a:gdLst/>
            <a:ahLst/>
            <a:cxnLst/>
            <a:rect l="l" t="t" r="r" b="b"/>
            <a:pathLst>
              <a:path w="11847" h="11846" extrusionOk="0">
                <a:moveTo>
                  <a:pt x="10744" y="3718"/>
                </a:moveTo>
                <a:lnTo>
                  <a:pt x="10428" y="4348"/>
                </a:lnTo>
                <a:cubicBezTo>
                  <a:pt x="10397" y="4442"/>
                  <a:pt x="10397" y="4568"/>
                  <a:pt x="10428" y="4663"/>
                </a:cubicBezTo>
                <a:lnTo>
                  <a:pt x="10744" y="5293"/>
                </a:lnTo>
                <a:lnTo>
                  <a:pt x="9483" y="4915"/>
                </a:lnTo>
                <a:lnTo>
                  <a:pt x="9105" y="4505"/>
                </a:lnTo>
                <a:lnTo>
                  <a:pt x="9483" y="4127"/>
                </a:lnTo>
                <a:lnTo>
                  <a:pt x="10744" y="3718"/>
                </a:lnTo>
                <a:close/>
                <a:moveTo>
                  <a:pt x="4443" y="3497"/>
                </a:moveTo>
                <a:cubicBezTo>
                  <a:pt x="4884" y="3497"/>
                  <a:pt x="5262" y="3781"/>
                  <a:pt x="5419" y="4190"/>
                </a:cubicBezTo>
                <a:lnTo>
                  <a:pt x="4443" y="4190"/>
                </a:lnTo>
                <a:cubicBezTo>
                  <a:pt x="4253" y="4190"/>
                  <a:pt x="4096" y="4348"/>
                  <a:pt x="4096" y="4568"/>
                </a:cubicBezTo>
                <a:cubicBezTo>
                  <a:pt x="4096" y="4663"/>
                  <a:pt x="4253" y="4820"/>
                  <a:pt x="4443" y="4820"/>
                </a:cubicBezTo>
                <a:lnTo>
                  <a:pt x="5419" y="4820"/>
                </a:lnTo>
                <a:cubicBezTo>
                  <a:pt x="5262" y="5230"/>
                  <a:pt x="4915" y="5545"/>
                  <a:pt x="4443" y="5545"/>
                </a:cubicBezTo>
                <a:cubicBezTo>
                  <a:pt x="3844" y="5545"/>
                  <a:pt x="3434" y="5072"/>
                  <a:pt x="3434" y="4505"/>
                </a:cubicBezTo>
                <a:cubicBezTo>
                  <a:pt x="3434" y="3970"/>
                  <a:pt x="3907" y="3497"/>
                  <a:pt x="4443" y="3497"/>
                </a:cubicBezTo>
                <a:close/>
                <a:moveTo>
                  <a:pt x="4443" y="2080"/>
                </a:moveTo>
                <a:cubicBezTo>
                  <a:pt x="5671" y="2080"/>
                  <a:pt x="6679" y="2993"/>
                  <a:pt x="6837" y="4159"/>
                </a:cubicBezTo>
                <a:lnTo>
                  <a:pt x="6144" y="4159"/>
                </a:lnTo>
                <a:cubicBezTo>
                  <a:pt x="5986" y="3371"/>
                  <a:pt x="5262" y="2773"/>
                  <a:pt x="4443" y="2773"/>
                </a:cubicBezTo>
                <a:cubicBezTo>
                  <a:pt x="3497" y="2773"/>
                  <a:pt x="2710" y="3560"/>
                  <a:pt x="2710" y="4505"/>
                </a:cubicBezTo>
                <a:cubicBezTo>
                  <a:pt x="2710" y="5451"/>
                  <a:pt x="3497" y="6238"/>
                  <a:pt x="4443" y="6238"/>
                </a:cubicBezTo>
                <a:cubicBezTo>
                  <a:pt x="5262" y="6238"/>
                  <a:pt x="5986" y="5671"/>
                  <a:pt x="6144" y="4883"/>
                </a:cubicBezTo>
                <a:lnTo>
                  <a:pt x="6837" y="4883"/>
                </a:lnTo>
                <a:cubicBezTo>
                  <a:pt x="6679" y="6049"/>
                  <a:pt x="5671" y="6963"/>
                  <a:pt x="4443" y="6963"/>
                </a:cubicBezTo>
                <a:cubicBezTo>
                  <a:pt x="3119" y="6963"/>
                  <a:pt x="2017" y="5860"/>
                  <a:pt x="2017" y="4505"/>
                </a:cubicBezTo>
                <a:cubicBezTo>
                  <a:pt x="2017" y="3182"/>
                  <a:pt x="3119" y="2080"/>
                  <a:pt x="4443" y="2080"/>
                </a:cubicBezTo>
                <a:close/>
                <a:moveTo>
                  <a:pt x="4474" y="662"/>
                </a:moveTo>
                <a:cubicBezTo>
                  <a:pt x="6459" y="662"/>
                  <a:pt x="8097" y="2206"/>
                  <a:pt x="8255" y="4127"/>
                </a:cubicBezTo>
                <a:lnTo>
                  <a:pt x="7562" y="4127"/>
                </a:lnTo>
                <a:cubicBezTo>
                  <a:pt x="7372" y="2584"/>
                  <a:pt x="6049" y="1355"/>
                  <a:pt x="4443" y="1355"/>
                </a:cubicBezTo>
                <a:cubicBezTo>
                  <a:pt x="2710" y="1355"/>
                  <a:pt x="1324" y="2773"/>
                  <a:pt x="1324" y="4474"/>
                </a:cubicBezTo>
                <a:cubicBezTo>
                  <a:pt x="1324" y="6175"/>
                  <a:pt x="2741" y="7593"/>
                  <a:pt x="4443" y="7593"/>
                </a:cubicBezTo>
                <a:cubicBezTo>
                  <a:pt x="6049" y="7593"/>
                  <a:pt x="7372" y="6364"/>
                  <a:pt x="7562" y="4820"/>
                </a:cubicBezTo>
                <a:lnTo>
                  <a:pt x="8255" y="4820"/>
                </a:lnTo>
                <a:cubicBezTo>
                  <a:pt x="8097" y="6774"/>
                  <a:pt x="6459" y="8286"/>
                  <a:pt x="4474" y="8286"/>
                </a:cubicBezTo>
                <a:cubicBezTo>
                  <a:pt x="2395" y="8286"/>
                  <a:pt x="662" y="6616"/>
                  <a:pt x="662" y="4474"/>
                </a:cubicBezTo>
                <a:cubicBezTo>
                  <a:pt x="662" y="2363"/>
                  <a:pt x="2363" y="662"/>
                  <a:pt x="4474" y="662"/>
                </a:cubicBezTo>
                <a:close/>
                <a:moveTo>
                  <a:pt x="5734" y="8822"/>
                </a:moveTo>
                <a:lnTo>
                  <a:pt x="6049" y="9767"/>
                </a:lnTo>
                <a:lnTo>
                  <a:pt x="2836" y="9767"/>
                </a:lnTo>
                <a:lnTo>
                  <a:pt x="3151" y="8822"/>
                </a:lnTo>
                <a:cubicBezTo>
                  <a:pt x="3529" y="8916"/>
                  <a:pt x="4001" y="9011"/>
                  <a:pt x="4443" y="9011"/>
                </a:cubicBezTo>
                <a:cubicBezTo>
                  <a:pt x="4884" y="9011"/>
                  <a:pt x="5356" y="8916"/>
                  <a:pt x="5734" y="8822"/>
                </a:cubicBezTo>
                <a:close/>
                <a:moveTo>
                  <a:pt x="6522" y="10428"/>
                </a:moveTo>
                <a:cubicBezTo>
                  <a:pt x="6963" y="10428"/>
                  <a:pt x="7372" y="10680"/>
                  <a:pt x="7530" y="11121"/>
                </a:cubicBezTo>
                <a:lnTo>
                  <a:pt x="1418" y="11121"/>
                </a:lnTo>
                <a:cubicBezTo>
                  <a:pt x="1576" y="10743"/>
                  <a:pt x="1922" y="10428"/>
                  <a:pt x="2395" y="10428"/>
                </a:cubicBezTo>
                <a:close/>
                <a:moveTo>
                  <a:pt x="4474" y="0"/>
                </a:moveTo>
                <a:cubicBezTo>
                  <a:pt x="1985" y="0"/>
                  <a:pt x="0" y="1985"/>
                  <a:pt x="0" y="4474"/>
                </a:cubicBezTo>
                <a:cubicBezTo>
                  <a:pt x="0" y="6238"/>
                  <a:pt x="1040" y="7813"/>
                  <a:pt x="2552" y="8538"/>
                </a:cubicBezTo>
                <a:lnTo>
                  <a:pt x="2143" y="9767"/>
                </a:lnTo>
                <a:cubicBezTo>
                  <a:pt x="1324" y="9861"/>
                  <a:pt x="693" y="10586"/>
                  <a:pt x="693" y="11499"/>
                </a:cubicBezTo>
                <a:cubicBezTo>
                  <a:pt x="693" y="11688"/>
                  <a:pt x="851" y="11846"/>
                  <a:pt x="1040" y="11846"/>
                </a:cubicBezTo>
                <a:lnTo>
                  <a:pt x="7971" y="11846"/>
                </a:lnTo>
                <a:cubicBezTo>
                  <a:pt x="8192" y="11846"/>
                  <a:pt x="8349" y="11688"/>
                  <a:pt x="8349" y="11499"/>
                </a:cubicBezTo>
                <a:cubicBezTo>
                  <a:pt x="8349" y="10617"/>
                  <a:pt x="7719" y="9924"/>
                  <a:pt x="6900" y="9767"/>
                </a:cubicBezTo>
                <a:lnTo>
                  <a:pt x="6490" y="8538"/>
                </a:lnTo>
                <a:cubicBezTo>
                  <a:pt x="7782" y="7908"/>
                  <a:pt x="8727" y="6679"/>
                  <a:pt x="8979" y="5230"/>
                </a:cubicBezTo>
                <a:lnTo>
                  <a:pt x="9137" y="5388"/>
                </a:lnTo>
                <a:cubicBezTo>
                  <a:pt x="9168" y="5419"/>
                  <a:pt x="9200" y="5451"/>
                  <a:pt x="9263" y="5451"/>
                </a:cubicBezTo>
                <a:lnTo>
                  <a:pt x="11374" y="6175"/>
                </a:lnTo>
                <a:cubicBezTo>
                  <a:pt x="11403" y="6183"/>
                  <a:pt x="11435" y="6186"/>
                  <a:pt x="11466" y="6186"/>
                </a:cubicBezTo>
                <a:cubicBezTo>
                  <a:pt x="11569" y="6186"/>
                  <a:pt x="11672" y="6145"/>
                  <a:pt x="11720" y="6049"/>
                </a:cubicBezTo>
                <a:cubicBezTo>
                  <a:pt x="11815" y="5923"/>
                  <a:pt x="11846" y="5766"/>
                  <a:pt x="11783" y="5671"/>
                </a:cubicBezTo>
                <a:lnTo>
                  <a:pt x="11153" y="4442"/>
                </a:lnTo>
                <a:lnTo>
                  <a:pt x="11783" y="3214"/>
                </a:lnTo>
                <a:cubicBezTo>
                  <a:pt x="11815" y="3151"/>
                  <a:pt x="11783" y="2993"/>
                  <a:pt x="11689" y="2899"/>
                </a:cubicBezTo>
                <a:cubicBezTo>
                  <a:pt x="11641" y="2802"/>
                  <a:pt x="11519" y="2761"/>
                  <a:pt x="11422" y="2761"/>
                </a:cubicBezTo>
                <a:cubicBezTo>
                  <a:pt x="11392" y="2761"/>
                  <a:pt x="11364" y="2765"/>
                  <a:pt x="11342" y="2773"/>
                </a:cubicBezTo>
                <a:lnTo>
                  <a:pt x="9200" y="3497"/>
                </a:lnTo>
                <a:cubicBezTo>
                  <a:pt x="9168" y="3497"/>
                  <a:pt x="9105" y="3529"/>
                  <a:pt x="9105" y="3560"/>
                </a:cubicBezTo>
                <a:lnTo>
                  <a:pt x="8916" y="3718"/>
                </a:lnTo>
                <a:cubicBezTo>
                  <a:pt x="8570" y="1607"/>
                  <a:pt x="6742" y="0"/>
                  <a:pt x="4474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16" name="Google Shape;10216;p68"/>
          <p:cNvGrpSpPr/>
          <p:nvPr/>
        </p:nvGrpSpPr>
        <p:grpSpPr>
          <a:xfrm>
            <a:off x="5747373" y="2897978"/>
            <a:ext cx="347599" cy="348513"/>
            <a:chOff x="4321150" y="1946600"/>
            <a:chExt cx="294600" cy="29537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0217" name="Google Shape;10217;p68"/>
            <p:cNvSpPr/>
            <p:nvPr/>
          </p:nvSpPr>
          <p:spPr>
            <a:xfrm>
              <a:off x="4321150" y="1946600"/>
              <a:ext cx="294600" cy="295375"/>
            </a:xfrm>
            <a:custGeom>
              <a:avLst/>
              <a:gdLst/>
              <a:ahLst/>
              <a:cxnLst/>
              <a:rect l="l" t="t" r="r" b="b"/>
              <a:pathLst>
                <a:path w="11784" h="11815" extrusionOk="0">
                  <a:moveTo>
                    <a:pt x="9043" y="662"/>
                  </a:moveTo>
                  <a:lnTo>
                    <a:pt x="9043" y="2080"/>
                  </a:lnTo>
                  <a:lnTo>
                    <a:pt x="2742" y="2080"/>
                  </a:lnTo>
                  <a:lnTo>
                    <a:pt x="2742" y="662"/>
                  </a:lnTo>
                  <a:close/>
                  <a:moveTo>
                    <a:pt x="10775" y="2742"/>
                  </a:moveTo>
                  <a:cubicBezTo>
                    <a:pt x="10996" y="2742"/>
                    <a:pt x="11153" y="2899"/>
                    <a:pt x="11153" y="3120"/>
                  </a:cubicBezTo>
                  <a:lnTo>
                    <a:pt x="11153" y="6554"/>
                  </a:lnTo>
                  <a:cubicBezTo>
                    <a:pt x="11153" y="6774"/>
                    <a:pt x="10996" y="6932"/>
                    <a:pt x="10775" y="6932"/>
                  </a:cubicBezTo>
                  <a:lnTo>
                    <a:pt x="9767" y="6932"/>
                  </a:lnTo>
                  <a:lnTo>
                    <a:pt x="9767" y="4474"/>
                  </a:lnTo>
                  <a:cubicBezTo>
                    <a:pt x="9767" y="4285"/>
                    <a:pt x="9610" y="4128"/>
                    <a:pt x="9421" y="4128"/>
                  </a:cubicBezTo>
                  <a:lnTo>
                    <a:pt x="2427" y="4128"/>
                  </a:lnTo>
                  <a:cubicBezTo>
                    <a:pt x="2238" y="4128"/>
                    <a:pt x="2080" y="4285"/>
                    <a:pt x="2080" y="4474"/>
                  </a:cubicBezTo>
                  <a:lnTo>
                    <a:pt x="2080" y="6932"/>
                  </a:lnTo>
                  <a:lnTo>
                    <a:pt x="1009" y="6932"/>
                  </a:lnTo>
                  <a:cubicBezTo>
                    <a:pt x="820" y="6932"/>
                    <a:pt x="662" y="6774"/>
                    <a:pt x="662" y="6554"/>
                  </a:cubicBezTo>
                  <a:lnTo>
                    <a:pt x="662" y="3120"/>
                  </a:lnTo>
                  <a:cubicBezTo>
                    <a:pt x="662" y="2899"/>
                    <a:pt x="820" y="2742"/>
                    <a:pt x="1009" y="2742"/>
                  </a:cubicBezTo>
                  <a:close/>
                  <a:moveTo>
                    <a:pt x="9011" y="4821"/>
                  </a:moveTo>
                  <a:lnTo>
                    <a:pt x="9011" y="11090"/>
                  </a:lnTo>
                  <a:lnTo>
                    <a:pt x="2710" y="11090"/>
                  </a:lnTo>
                  <a:lnTo>
                    <a:pt x="2710" y="4821"/>
                  </a:lnTo>
                  <a:close/>
                  <a:moveTo>
                    <a:pt x="2395" y="1"/>
                  </a:moveTo>
                  <a:cubicBezTo>
                    <a:pt x="2206" y="1"/>
                    <a:pt x="2049" y="158"/>
                    <a:pt x="2049" y="347"/>
                  </a:cubicBezTo>
                  <a:lnTo>
                    <a:pt x="2049" y="2112"/>
                  </a:lnTo>
                  <a:lnTo>
                    <a:pt x="1009" y="2112"/>
                  </a:lnTo>
                  <a:cubicBezTo>
                    <a:pt x="442" y="2112"/>
                    <a:pt x="1" y="2584"/>
                    <a:pt x="1" y="3151"/>
                  </a:cubicBezTo>
                  <a:lnTo>
                    <a:pt x="1" y="6617"/>
                  </a:lnTo>
                  <a:cubicBezTo>
                    <a:pt x="1" y="7215"/>
                    <a:pt x="473" y="7625"/>
                    <a:pt x="1009" y="7625"/>
                  </a:cubicBezTo>
                  <a:lnTo>
                    <a:pt x="2049" y="7625"/>
                  </a:lnTo>
                  <a:lnTo>
                    <a:pt x="2049" y="11468"/>
                  </a:lnTo>
                  <a:cubicBezTo>
                    <a:pt x="2049" y="11657"/>
                    <a:pt x="2206" y="11815"/>
                    <a:pt x="2395" y="11815"/>
                  </a:cubicBezTo>
                  <a:lnTo>
                    <a:pt x="9358" y="11815"/>
                  </a:lnTo>
                  <a:cubicBezTo>
                    <a:pt x="9578" y="11815"/>
                    <a:pt x="9736" y="11657"/>
                    <a:pt x="9736" y="11468"/>
                  </a:cubicBezTo>
                  <a:lnTo>
                    <a:pt x="9736" y="7625"/>
                  </a:lnTo>
                  <a:lnTo>
                    <a:pt x="10744" y="7625"/>
                  </a:lnTo>
                  <a:cubicBezTo>
                    <a:pt x="11343" y="7625"/>
                    <a:pt x="11784" y="7152"/>
                    <a:pt x="11784" y="6617"/>
                  </a:cubicBezTo>
                  <a:lnTo>
                    <a:pt x="11784" y="3151"/>
                  </a:lnTo>
                  <a:cubicBezTo>
                    <a:pt x="11784" y="2553"/>
                    <a:pt x="11311" y="2112"/>
                    <a:pt x="10744" y="2112"/>
                  </a:cubicBezTo>
                  <a:lnTo>
                    <a:pt x="9736" y="2112"/>
                  </a:lnTo>
                  <a:lnTo>
                    <a:pt x="9736" y="347"/>
                  </a:lnTo>
                  <a:cubicBezTo>
                    <a:pt x="9736" y="158"/>
                    <a:pt x="9578" y="1"/>
                    <a:pt x="93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8" name="Google Shape;10218;p68"/>
            <p:cNvSpPr/>
            <p:nvPr/>
          </p:nvSpPr>
          <p:spPr>
            <a:xfrm>
              <a:off x="4564525" y="2031675"/>
              <a:ext cx="17350" cy="18125"/>
            </a:xfrm>
            <a:custGeom>
              <a:avLst/>
              <a:gdLst/>
              <a:ahLst/>
              <a:cxnLst/>
              <a:rect l="l" t="t" r="r" b="b"/>
              <a:pathLst>
                <a:path w="694" h="725" extrusionOk="0">
                  <a:moveTo>
                    <a:pt x="347" y="0"/>
                  </a:moveTo>
                  <a:cubicBezTo>
                    <a:pt x="158" y="0"/>
                    <a:pt x="1" y="189"/>
                    <a:pt x="1" y="378"/>
                  </a:cubicBezTo>
                  <a:cubicBezTo>
                    <a:pt x="1" y="599"/>
                    <a:pt x="158" y="725"/>
                    <a:pt x="347" y="725"/>
                  </a:cubicBezTo>
                  <a:cubicBezTo>
                    <a:pt x="536" y="725"/>
                    <a:pt x="694" y="567"/>
                    <a:pt x="694" y="378"/>
                  </a:cubicBezTo>
                  <a:cubicBezTo>
                    <a:pt x="694" y="189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9" name="Google Shape;10219;p68"/>
            <p:cNvSpPr/>
            <p:nvPr/>
          </p:nvSpPr>
          <p:spPr>
            <a:xfrm>
              <a:off x="4414100" y="2084450"/>
              <a:ext cx="106350" cy="122100"/>
            </a:xfrm>
            <a:custGeom>
              <a:avLst/>
              <a:gdLst/>
              <a:ahLst/>
              <a:cxnLst/>
              <a:rect l="l" t="t" r="r" b="b"/>
              <a:pathLst>
                <a:path w="4254" h="4884" extrusionOk="0">
                  <a:moveTo>
                    <a:pt x="2174" y="693"/>
                  </a:moveTo>
                  <a:cubicBezTo>
                    <a:pt x="2584" y="693"/>
                    <a:pt x="2899" y="1008"/>
                    <a:pt x="2899" y="1418"/>
                  </a:cubicBezTo>
                  <a:cubicBezTo>
                    <a:pt x="2899" y="1796"/>
                    <a:pt x="2584" y="2111"/>
                    <a:pt x="2174" y="2111"/>
                  </a:cubicBezTo>
                  <a:cubicBezTo>
                    <a:pt x="1796" y="2111"/>
                    <a:pt x="1481" y="1796"/>
                    <a:pt x="1481" y="1418"/>
                  </a:cubicBezTo>
                  <a:cubicBezTo>
                    <a:pt x="1481" y="1008"/>
                    <a:pt x="1796" y="693"/>
                    <a:pt x="2174" y="693"/>
                  </a:cubicBezTo>
                  <a:close/>
                  <a:moveTo>
                    <a:pt x="2174" y="2804"/>
                  </a:moveTo>
                  <a:cubicBezTo>
                    <a:pt x="2930" y="2804"/>
                    <a:pt x="3592" y="3403"/>
                    <a:pt x="3592" y="4190"/>
                  </a:cubicBezTo>
                  <a:lnTo>
                    <a:pt x="756" y="4190"/>
                  </a:lnTo>
                  <a:cubicBezTo>
                    <a:pt x="756" y="3403"/>
                    <a:pt x="1387" y="2804"/>
                    <a:pt x="2174" y="2804"/>
                  </a:cubicBezTo>
                  <a:close/>
                  <a:moveTo>
                    <a:pt x="2143" y="0"/>
                  </a:moveTo>
                  <a:cubicBezTo>
                    <a:pt x="1387" y="0"/>
                    <a:pt x="725" y="630"/>
                    <a:pt x="725" y="1386"/>
                  </a:cubicBezTo>
                  <a:cubicBezTo>
                    <a:pt x="725" y="1733"/>
                    <a:pt x="882" y="2079"/>
                    <a:pt x="1103" y="2331"/>
                  </a:cubicBezTo>
                  <a:cubicBezTo>
                    <a:pt x="473" y="2678"/>
                    <a:pt x="0" y="3340"/>
                    <a:pt x="0" y="4159"/>
                  </a:cubicBezTo>
                  <a:lnTo>
                    <a:pt x="0" y="4537"/>
                  </a:lnTo>
                  <a:cubicBezTo>
                    <a:pt x="63" y="4726"/>
                    <a:pt x="221" y="4883"/>
                    <a:pt x="410" y="4883"/>
                  </a:cubicBezTo>
                  <a:lnTo>
                    <a:pt x="3907" y="4883"/>
                  </a:lnTo>
                  <a:cubicBezTo>
                    <a:pt x="4127" y="4883"/>
                    <a:pt x="4253" y="4726"/>
                    <a:pt x="4253" y="4537"/>
                  </a:cubicBezTo>
                  <a:lnTo>
                    <a:pt x="4253" y="4159"/>
                  </a:lnTo>
                  <a:cubicBezTo>
                    <a:pt x="4253" y="3371"/>
                    <a:pt x="3844" y="2709"/>
                    <a:pt x="3151" y="2331"/>
                  </a:cubicBezTo>
                  <a:cubicBezTo>
                    <a:pt x="3403" y="2048"/>
                    <a:pt x="3560" y="1733"/>
                    <a:pt x="3560" y="1386"/>
                  </a:cubicBezTo>
                  <a:cubicBezTo>
                    <a:pt x="3560" y="599"/>
                    <a:pt x="2930" y="0"/>
                    <a:pt x="21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20" name="Google Shape;10220;p68"/>
          <p:cNvSpPr/>
          <p:nvPr/>
        </p:nvSpPr>
        <p:spPr>
          <a:xfrm>
            <a:off x="5744000" y="3398060"/>
            <a:ext cx="354117" cy="326242"/>
          </a:xfrm>
          <a:custGeom>
            <a:avLst/>
            <a:gdLst/>
            <a:ahLst/>
            <a:cxnLst/>
            <a:rect l="l" t="t" r="r" b="b"/>
            <a:pathLst>
              <a:path w="12005" h="11060" extrusionOk="0">
                <a:moveTo>
                  <a:pt x="2049" y="2049"/>
                </a:moveTo>
                <a:cubicBezTo>
                  <a:pt x="2238" y="2049"/>
                  <a:pt x="2395" y="2206"/>
                  <a:pt x="2395" y="2395"/>
                </a:cubicBezTo>
                <a:cubicBezTo>
                  <a:pt x="2395" y="2584"/>
                  <a:pt x="2238" y="2742"/>
                  <a:pt x="2049" y="2742"/>
                </a:cubicBezTo>
                <a:cubicBezTo>
                  <a:pt x="1860" y="2742"/>
                  <a:pt x="1702" y="2584"/>
                  <a:pt x="1702" y="2395"/>
                </a:cubicBezTo>
                <a:cubicBezTo>
                  <a:pt x="1734" y="2206"/>
                  <a:pt x="1860" y="2049"/>
                  <a:pt x="2049" y="2049"/>
                </a:cubicBezTo>
                <a:close/>
                <a:moveTo>
                  <a:pt x="9736" y="2049"/>
                </a:moveTo>
                <a:cubicBezTo>
                  <a:pt x="9925" y="2049"/>
                  <a:pt x="10082" y="2206"/>
                  <a:pt x="10082" y="2395"/>
                </a:cubicBezTo>
                <a:cubicBezTo>
                  <a:pt x="10082" y="2584"/>
                  <a:pt x="9925" y="2742"/>
                  <a:pt x="9736" y="2742"/>
                </a:cubicBezTo>
                <a:cubicBezTo>
                  <a:pt x="9515" y="2742"/>
                  <a:pt x="9358" y="2584"/>
                  <a:pt x="9358" y="2395"/>
                </a:cubicBezTo>
                <a:cubicBezTo>
                  <a:pt x="9358" y="2206"/>
                  <a:pt x="9515" y="2049"/>
                  <a:pt x="9736" y="2049"/>
                </a:cubicBezTo>
                <a:close/>
                <a:moveTo>
                  <a:pt x="2049" y="3719"/>
                </a:moveTo>
                <a:lnTo>
                  <a:pt x="3151" y="5514"/>
                </a:lnTo>
                <a:lnTo>
                  <a:pt x="946" y="5514"/>
                </a:lnTo>
                <a:lnTo>
                  <a:pt x="2049" y="3719"/>
                </a:lnTo>
                <a:close/>
                <a:moveTo>
                  <a:pt x="9736" y="3719"/>
                </a:moveTo>
                <a:lnTo>
                  <a:pt x="10838" y="5514"/>
                </a:lnTo>
                <a:lnTo>
                  <a:pt x="8633" y="5514"/>
                </a:lnTo>
                <a:lnTo>
                  <a:pt x="9736" y="3719"/>
                </a:lnTo>
                <a:close/>
                <a:moveTo>
                  <a:pt x="3435" y="6207"/>
                </a:moveTo>
                <a:cubicBezTo>
                  <a:pt x="3466" y="6964"/>
                  <a:pt x="2836" y="7594"/>
                  <a:pt x="2049" y="7594"/>
                </a:cubicBezTo>
                <a:cubicBezTo>
                  <a:pt x="1292" y="7594"/>
                  <a:pt x="662" y="6964"/>
                  <a:pt x="662" y="6207"/>
                </a:cubicBezTo>
                <a:close/>
                <a:moveTo>
                  <a:pt x="11090" y="6207"/>
                </a:moveTo>
                <a:cubicBezTo>
                  <a:pt x="11090" y="6964"/>
                  <a:pt x="10460" y="7594"/>
                  <a:pt x="9736" y="7594"/>
                </a:cubicBezTo>
                <a:cubicBezTo>
                  <a:pt x="8980" y="7594"/>
                  <a:pt x="8350" y="6964"/>
                  <a:pt x="8350" y="6207"/>
                </a:cubicBezTo>
                <a:close/>
                <a:moveTo>
                  <a:pt x="5892" y="663"/>
                </a:moveTo>
                <a:cubicBezTo>
                  <a:pt x="6113" y="663"/>
                  <a:pt x="6270" y="820"/>
                  <a:pt x="6270" y="1009"/>
                </a:cubicBezTo>
                <a:lnTo>
                  <a:pt x="6270" y="8980"/>
                </a:lnTo>
                <a:lnTo>
                  <a:pt x="5546" y="8980"/>
                </a:lnTo>
                <a:lnTo>
                  <a:pt x="5546" y="1009"/>
                </a:lnTo>
                <a:cubicBezTo>
                  <a:pt x="5546" y="820"/>
                  <a:pt x="5703" y="663"/>
                  <a:pt x="5892" y="663"/>
                </a:cubicBezTo>
                <a:close/>
                <a:moveTo>
                  <a:pt x="8003" y="9673"/>
                </a:moveTo>
                <a:cubicBezTo>
                  <a:pt x="8192" y="9673"/>
                  <a:pt x="8350" y="9830"/>
                  <a:pt x="8350" y="10020"/>
                </a:cubicBezTo>
                <a:lnTo>
                  <a:pt x="8350" y="10398"/>
                </a:lnTo>
                <a:lnTo>
                  <a:pt x="3466" y="10398"/>
                </a:lnTo>
                <a:lnTo>
                  <a:pt x="3466" y="10020"/>
                </a:lnTo>
                <a:cubicBezTo>
                  <a:pt x="3466" y="9830"/>
                  <a:pt x="3624" y="9673"/>
                  <a:pt x="3813" y="9673"/>
                </a:cubicBezTo>
                <a:close/>
                <a:moveTo>
                  <a:pt x="5955" y="1"/>
                </a:moveTo>
                <a:cubicBezTo>
                  <a:pt x="5357" y="1"/>
                  <a:pt x="4916" y="474"/>
                  <a:pt x="4916" y="1009"/>
                </a:cubicBezTo>
                <a:lnTo>
                  <a:pt x="4916" y="1167"/>
                </a:lnTo>
                <a:cubicBezTo>
                  <a:pt x="3970" y="1671"/>
                  <a:pt x="3655" y="1891"/>
                  <a:pt x="3057" y="1954"/>
                </a:cubicBezTo>
                <a:cubicBezTo>
                  <a:pt x="2899" y="1608"/>
                  <a:pt x="2553" y="1324"/>
                  <a:pt x="2112" y="1324"/>
                </a:cubicBezTo>
                <a:cubicBezTo>
                  <a:pt x="1734" y="1324"/>
                  <a:pt x="1387" y="1576"/>
                  <a:pt x="1166" y="1923"/>
                </a:cubicBezTo>
                <a:cubicBezTo>
                  <a:pt x="946" y="1891"/>
                  <a:pt x="694" y="1797"/>
                  <a:pt x="505" y="1734"/>
                </a:cubicBezTo>
                <a:cubicBezTo>
                  <a:pt x="454" y="1708"/>
                  <a:pt x="404" y="1697"/>
                  <a:pt x="355" y="1697"/>
                </a:cubicBezTo>
                <a:cubicBezTo>
                  <a:pt x="224" y="1697"/>
                  <a:pt x="110" y="1784"/>
                  <a:pt x="64" y="1923"/>
                </a:cubicBezTo>
                <a:cubicBezTo>
                  <a:pt x="1" y="2112"/>
                  <a:pt x="64" y="2301"/>
                  <a:pt x="284" y="2364"/>
                </a:cubicBezTo>
                <a:cubicBezTo>
                  <a:pt x="536" y="2458"/>
                  <a:pt x="820" y="2553"/>
                  <a:pt x="1135" y="2616"/>
                </a:cubicBezTo>
                <a:cubicBezTo>
                  <a:pt x="1229" y="2899"/>
                  <a:pt x="1387" y="3151"/>
                  <a:pt x="1607" y="3277"/>
                </a:cubicBezTo>
                <a:lnTo>
                  <a:pt x="127" y="5703"/>
                </a:lnTo>
                <a:cubicBezTo>
                  <a:pt x="64" y="5735"/>
                  <a:pt x="64" y="5829"/>
                  <a:pt x="64" y="5892"/>
                </a:cubicBezTo>
                <a:lnTo>
                  <a:pt x="64" y="6239"/>
                </a:lnTo>
                <a:cubicBezTo>
                  <a:pt x="64" y="7405"/>
                  <a:pt x="1009" y="8350"/>
                  <a:pt x="2175" y="8350"/>
                </a:cubicBezTo>
                <a:cubicBezTo>
                  <a:pt x="3309" y="8350"/>
                  <a:pt x="4254" y="7405"/>
                  <a:pt x="4254" y="6239"/>
                </a:cubicBezTo>
                <a:lnTo>
                  <a:pt x="4254" y="5892"/>
                </a:lnTo>
                <a:cubicBezTo>
                  <a:pt x="4254" y="5829"/>
                  <a:pt x="4254" y="5766"/>
                  <a:pt x="4222" y="5703"/>
                </a:cubicBezTo>
                <a:lnTo>
                  <a:pt x="2710" y="3277"/>
                </a:lnTo>
                <a:cubicBezTo>
                  <a:pt x="2962" y="3183"/>
                  <a:pt x="3120" y="2931"/>
                  <a:pt x="3183" y="2647"/>
                </a:cubicBezTo>
                <a:cubicBezTo>
                  <a:pt x="3844" y="2553"/>
                  <a:pt x="4222" y="2332"/>
                  <a:pt x="4947" y="1954"/>
                </a:cubicBezTo>
                <a:lnTo>
                  <a:pt x="4947" y="8980"/>
                </a:lnTo>
                <a:lnTo>
                  <a:pt x="3939" y="8980"/>
                </a:lnTo>
                <a:cubicBezTo>
                  <a:pt x="3340" y="8980"/>
                  <a:pt x="2899" y="9421"/>
                  <a:pt x="2899" y="9988"/>
                </a:cubicBezTo>
                <a:lnTo>
                  <a:pt x="2899" y="10713"/>
                </a:lnTo>
                <a:cubicBezTo>
                  <a:pt x="2899" y="10902"/>
                  <a:pt x="3057" y="11059"/>
                  <a:pt x="3246" y="11059"/>
                </a:cubicBezTo>
                <a:lnTo>
                  <a:pt x="8822" y="11059"/>
                </a:lnTo>
                <a:cubicBezTo>
                  <a:pt x="9011" y="11059"/>
                  <a:pt x="9169" y="10902"/>
                  <a:pt x="9169" y="10713"/>
                </a:cubicBezTo>
                <a:lnTo>
                  <a:pt x="9169" y="9988"/>
                </a:lnTo>
                <a:cubicBezTo>
                  <a:pt x="9169" y="9389"/>
                  <a:pt x="8696" y="8980"/>
                  <a:pt x="8129" y="8980"/>
                </a:cubicBezTo>
                <a:lnTo>
                  <a:pt x="7089" y="8980"/>
                </a:lnTo>
                <a:lnTo>
                  <a:pt x="7089" y="1954"/>
                </a:lnTo>
                <a:cubicBezTo>
                  <a:pt x="7814" y="2332"/>
                  <a:pt x="8224" y="2553"/>
                  <a:pt x="8885" y="2647"/>
                </a:cubicBezTo>
                <a:cubicBezTo>
                  <a:pt x="8980" y="2931"/>
                  <a:pt x="9137" y="3120"/>
                  <a:pt x="9358" y="3277"/>
                </a:cubicBezTo>
                <a:lnTo>
                  <a:pt x="7877" y="5703"/>
                </a:lnTo>
                <a:cubicBezTo>
                  <a:pt x="7814" y="5735"/>
                  <a:pt x="7814" y="5829"/>
                  <a:pt x="7814" y="5892"/>
                </a:cubicBezTo>
                <a:lnTo>
                  <a:pt x="7814" y="6239"/>
                </a:lnTo>
                <a:cubicBezTo>
                  <a:pt x="7814" y="7405"/>
                  <a:pt x="8759" y="8350"/>
                  <a:pt x="9925" y="8350"/>
                </a:cubicBezTo>
                <a:cubicBezTo>
                  <a:pt x="11059" y="8350"/>
                  <a:pt x="12004" y="7405"/>
                  <a:pt x="12004" y="6239"/>
                </a:cubicBezTo>
                <a:lnTo>
                  <a:pt x="12004" y="5892"/>
                </a:lnTo>
                <a:cubicBezTo>
                  <a:pt x="12004" y="5829"/>
                  <a:pt x="12004" y="5766"/>
                  <a:pt x="11973" y="5703"/>
                </a:cubicBezTo>
                <a:lnTo>
                  <a:pt x="10460" y="3277"/>
                </a:lnTo>
                <a:cubicBezTo>
                  <a:pt x="10523" y="3151"/>
                  <a:pt x="10681" y="2899"/>
                  <a:pt x="10744" y="2616"/>
                </a:cubicBezTo>
                <a:cubicBezTo>
                  <a:pt x="11027" y="2553"/>
                  <a:pt x="11343" y="2458"/>
                  <a:pt x="11626" y="2364"/>
                </a:cubicBezTo>
                <a:cubicBezTo>
                  <a:pt x="11815" y="2269"/>
                  <a:pt x="11878" y="2080"/>
                  <a:pt x="11815" y="1923"/>
                </a:cubicBezTo>
                <a:cubicBezTo>
                  <a:pt x="11746" y="1784"/>
                  <a:pt x="11626" y="1697"/>
                  <a:pt x="11505" y="1697"/>
                </a:cubicBezTo>
                <a:cubicBezTo>
                  <a:pt x="11461" y="1697"/>
                  <a:pt x="11416" y="1708"/>
                  <a:pt x="11374" y="1734"/>
                </a:cubicBezTo>
                <a:cubicBezTo>
                  <a:pt x="11122" y="1797"/>
                  <a:pt x="10933" y="1891"/>
                  <a:pt x="10712" y="1923"/>
                </a:cubicBezTo>
                <a:cubicBezTo>
                  <a:pt x="10555" y="1576"/>
                  <a:pt x="10208" y="1324"/>
                  <a:pt x="9767" y="1324"/>
                </a:cubicBezTo>
                <a:cubicBezTo>
                  <a:pt x="9326" y="1324"/>
                  <a:pt x="8980" y="1576"/>
                  <a:pt x="8822" y="1954"/>
                </a:cubicBezTo>
                <a:cubicBezTo>
                  <a:pt x="8224" y="1828"/>
                  <a:pt x="7908" y="1639"/>
                  <a:pt x="6963" y="1167"/>
                </a:cubicBezTo>
                <a:lnTo>
                  <a:pt x="6963" y="1009"/>
                </a:lnTo>
                <a:cubicBezTo>
                  <a:pt x="6963" y="411"/>
                  <a:pt x="6491" y="1"/>
                  <a:pt x="5955" y="1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21" name="Google Shape;10221;p68"/>
          <p:cNvSpPr/>
          <p:nvPr/>
        </p:nvSpPr>
        <p:spPr>
          <a:xfrm>
            <a:off x="5744472" y="3836225"/>
            <a:ext cx="353174" cy="348513"/>
          </a:xfrm>
          <a:custGeom>
            <a:avLst/>
            <a:gdLst/>
            <a:ahLst/>
            <a:cxnLst/>
            <a:rect l="l" t="t" r="r" b="b"/>
            <a:pathLst>
              <a:path w="11973" h="11815" extrusionOk="0">
                <a:moveTo>
                  <a:pt x="5986" y="631"/>
                </a:moveTo>
                <a:cubicBezTo>
                  <a:pt x="6396" y="631"/>
                  <a:pt x="6711" y="946"/>
                  <a:pt x="6711" y="1324"/>
                </a:cubicBezTo>
                <a:cubicBezTo>
                  <a:pt x="6711" y="1733"/>
                  <a:pt x="6396" y="2048"/>
                  <a:pt x="5986" y="2048"/>
                </a:cubicBezTo>
                <a:cubicBezTo>
                  <a:pt x="5608" y="2048"/>
                  <a:pt x="5293" y="1733"/>
                  <a:pt x="5293" y="1324"/>
                </a:cubicBezTo>
                <a:cubicBezTo>
                  <a:pt x="5293" y="946"/>
                  <a:pt x="5608" y="631"/>
                  <a:pt x="5986" y="631"/>
                </a:cubicBezTo>
                <a:close/>
                <a:moveTo>
                  <a:pt x="5986" y="2710"/>
                </a:moveTo>
                <a:cubicBezTo>
                  <a:pt x="6931" y="2710"/>
                  <a:pt x="7719" y="3498"/>
                  <a:pt x="7719" y="4443"/>
                </a:cubicBezTo>
                <a:lnTo>
                  <a:pt x="7719" y="4789"/>
                </a:lnTo>
                <a:lnTo>
                  <a:pt x="4253" y="4789"/>
                </a:lnTo>
                <a:lnTo>
                  <a:pt x="4253" y="4443"/>
                </a:lnTo>
                <a:cubicBezTo>
                  <a:pt x="4253" y="3498"/>
                  <a:pt x="5041" y="2710"/>
                  <a:pt x="5986" y="2710"/>
                </a:cubicBezTo>
                <a:close/>
                <a:moveTo>
                  <a:pt x="3245" y="6900"/>
                </a:moveTo>
                <a:cubicBezTo>
                  <a:pt x="3623" y="6900"/>
                  <a:pt x="3938" y="7215"/>
                  <a:pt x="3938" y="7593"/>
                </a:cubicBezTo>
                <a:cubicBezTo>
                  <a:pt x="3938" y="8003"/>
                  <a:pt x="3623" y="8318"/>
                  <a:pt x="3245" y="8318"/>
                </a:cubicBezTo>
                <a:cubicBezTo>
                  <a:pt x="2836" y="8255"/>
                  <a:pt x="2521" y="7940"/>
                  <a:pt x="2521" y="7593"/>
                </a:cubicBezTo>
                <a:cubicBezTo>
                  <a:pt x="2521" y="7215"/>
                  <a:pt x="2836" y="6900"/>
                  <a:pt x="3245" y="6900"/>
                </a:cubicBezTo>
                <a:close/>
                <a:moveTo>
                  <a:pt x="8759" y="6900"/>
                </a:moveTo>
                <a:cubicBezTo>
                  <a:pt x="9137" y="6900"/>
                  <a:pt x="9452" y="7215"/>
                  <a:pt x="9452" y="7593"/>
                </a:cubicBezTo>
                <a:cubicBezTo>
                  <a:pt x="9452" y="8003"/>
                  <a:pt x="9137" y="8318"/>
                  <a:pt x="8759" y="8318"/>
                </a:cubicBezTo>
                <a:cubicBezTo>
                  <a:pt x="8349" y="8318"/>
                  <a:pt x="8034" y="7940"/>
                  <a:pt x="8034" y="7593"/>
                </a:cubicBezTo>
                <a:cubicBezTo>
                  <a:pt x="8034" y="7215"/>
                  <a:pt x="8349" y="6900"/>
                  <a:pt x="8759" y="6900"/>
                </a:cubicBezTo>
                <a:close/>
                <a:moveTo>
                  <a:pt x="10365" y="5545"/>
                </a:moveTo>
                <a:cubicBezTo>
                  <a:pt x="10523" y="5545"/>
                  <a:pt x="10680" y="5672"/>
                  <a:pt x="10712" y="5829"/>
                </a:cubicBezTo>
                <a:lnTo>
                  <a:pt x="11216" y="8570"/>
                </a:lnTo>
                <a:cubicBezTo>
                  <a:pt x="11247" y="8790"/>
                  <a:pt x="11027" y="8980"/>
                  <a:pt x="10838" y="8980"/>
                </a:cubicBezTo>
                <a:lnTo>
                  <a:pt x="10460" y="8980"/>
                </a:lnTo>
                <a:cubicBezTo>
                  <a:pt x="10239" y="8790"/>
                  <a:pt x="10019" y="8633"/>
                  <a:pt x="9767" y="8507"/>
                </a:cubicBezTo>
                <a:cubicBezTo>
                  <a:pt x="10019" y="8255"/>
                  <a:pt x="10145" y="7940"/>
                  <a:pt x="10145" y="7562"/>
                </a:cubicBezTo>
                <a:cubicBezTo>
                  <a:pt x="10145" y="6806"/>
                  <a:pt x="9515" y="6176"/>
                  <a:pt x="8759" y="6176"/>
                </a:cubicBezTo>
                <a:cubicBezTo>
                  <a:pt x="8002" y="6176"/>
                  <a:pt x="7372" y="6806"/>
                  <a:pt x="7372" y="7562"/>
                </a:cubicBezTo>
                <a:cubicBezTo>
                  <a:pt x="7372" y="7908"/>
                  <a:pt x="7498" y="8223"/>
                  <a:pt x="7719" y="8507"/>
                </a:cubicBezTo>
                <a:cubicBezTo>
                  <a:pt x="7498" y="8633"/>
                  <a:pt x="7246" y="8790"/>
                  <a:pt x="7057" y="8980"/>
                </a:cubicBezTo>
                <a:lnTo>
                  <a:pt x="4883" y="8980"/>
                </a:lnTo>
                <a:cubicBezTo>
                  <a:pt x="4694" y="8790"/>
                  <a:pt x="4442" y="8633"/>
                  <a:pt x="4222" y="8507"/>
                </a:cubicBezTo>
                <a:cubicBezTo>
                  <a:pt x="4474" y="8255"/>
                  <a:pt x="4568" y="7940"/>
                  <a:pt x="4568" y="7562"/>
                </a:cubicBezTo>
                <a:cubicBezTo>
                  <a:pt x="4568" y="6806"/>
                  <a:pt x="3938" y="6176"/>
                  <a:pt x="3214" y="6176"/>
                </a:cubicBezTo>
                <a:cubicBezTo>
                  <a:pt x="2458" y="6176"/>
                  <a:pt x="1828" y="6806"/>
                  <a:pt x="1828" y="7562"/>
                </a:cubicBezTo>
                <a:cubicBezTo>
                  <a:pt x="1828" y="7908"/>
                  <a:pt x="1954" y="8223"/>
                  <a:pt x="2174" y="8507"/>
                </a:cubicBezTo>
                <a:cubicBezTo>
                  <a:pt x="1922" y="8633"/>
                  <a:pt x="1701" y="8790"/>
                  <a:pt x="1512" y="8980"/>
                </a:cubicBezTo>
                <a:lnTo>
                  <a:pt x="1103" y="8980"/>
                </a:lnTo>
                <a:cubicBezTo>
                  <a:pt x="882" y="8980"/>
                  <a:pt x="725" y="8790"/>
                  <a:pt x="756" y="8570"/>
                </a:cubicBezTo>
                <a:lnTo>
                  <a:pt x="1260" y="5829"/>
                </a:lnTo>
                <a:cubicBezTo>
                  <a:pt x="1323" y="5672"/>
                  <a:pt x="1418" y="5545"/>
                  <a:pt x="1638" y="5545"/>
                </a:cubicBezTo>
                <a:close/>
                <a:moveTo>
                  <a:pt x="3214" y="8948"/>
                </a:moveTo>
                <a:cubicBezTo>
                  <a:pt x="4127" y="8948"/>
                  <a:pt x="4915" y="9736"/>
                  <a:pt x="4915" y="10712"/>
                </a:cubicBezTo>
                <a:lnTo>
                  <a:pt x="4915" y="11059"/>
                </a:lnTo>
                <a:lnTo>
                  <a:pt x="1481" y="11059"/>
                </a:lnTo>
                <a:lnTo>
                  <a:pt x="1481" y="10712"/>
                </a:lnTo>
                <a:cubicBezTo>
                  <a:pt x="1481" y="9736"/>
                  <a:pt x="2269" y="8948"/>
                  <a:pt x="3214" y="8948"/>
                </a:cubicBezTo>
                <a:close/>
                <a:moveTo>
                  <a:pt x="8759" y="8948"/>
                </a:moveTo>
                <a:cubicBezTo>
                  <a:pt x="9704" y="8948"/>
                  <a:pt x="10491" y="9736"/>
                  <a:pt x="10491" y="10712"/>
                </a:cubicBezTo>
                <a:lnTo>
                  <a:pt x="10491" y="11059"/>
                </a:lnTo>
                <a:lnTo>
                  <a:pt x="7026" y="11059"/>
                </a:lnTo>
                <a:lnTo>
                  <a:pt x="7026" y="10712"/>
                </a:lnTo>
                <a:cubicBezTo>
                  <a:pt x="7026" y="9736"/>
                  <a:pt x="7813" y="8948"/>
                  <a:pt x="8759" y="8948"/>
                </a:cubicBezTo>
                <a:close/>
                <a:moveTo>
                  <a:pt x="5986" y="1"/>
                </a:moveTo>
                <a:cubicBezTo>
                  <a:pt x="5262" y="1"/>
                  <a:pt x="4631" y="631"/>
                  <a:pt x="4631" y="1387"/>
                </a:cubicBezTo>
                <a:cubicBezTo>
                  <a:pt x="4631" y="1733"/>
                  <a:pt x="4726" y="2048"/>
                  <a:pt x="4978" y="2269"/>
                </a:cubicBezTo>
                <a:cubicBezTo>
                  <a:pt x="4127" y="2679"/>
                  <a:pt x="3592" y="3498"/>
                  <a:pt x="3592" y="4474"/>
                </a:cubicBezTo>
                <a:lnTo>
                  <a:pt x="3592" y="4852"/>
                </a:lnTo>
                <a:lnTo>
                  <a:pt x="1670" y="4852"/>
                </a:lnTo>
                <a:cubicBezTo>
                  <a:pt x="1166" y="4852"/>
                  <a:pt x="725" y="5199"/>
                  <a:pt x="630" y="5703"/>
                </a:cubicBezTo>
                <a:lnTo>
                  <a:pt x="126" y="8475"/>
                </a:lnTo>
                <a:cubicBezTo>
                  <a:pt x="0" y="9043"/>
                  <a:pt x="473" y="9610"/>
                  <a:pt x="1071" y="9673"/>
                </a:cubicBezTo>
                <a:cubicBezTo>
                  <a:pt x="914" y="9988"/>
                  <a:pt x="819" y="10366"/>
                  <a:pt x="819" y="10744"/>
                </a:cubicBezTo>
                <a:lnTo>
                  <a:pt x="819" y="11468"/>
                </a:lnTo>
                <a:cubicBezTo>
                  <a:pt x="819" y="11657"/>
                  <a:pt x="977" y="11815"/>
                  <a:pt x="1197" y="11815"/>
                </a:cubicBezTo>
                <a:lnTo>
                  <a:pt x="5356" y="11815"/>
                </a:lnTo>
                <a:cubicBezTo>
                  <a:pt x="5545" y="11815"/>
                  <a:pt x="5703" y="11657"/>
                  <a:pt x="5703" y="11468"/>
                </a:cubicBezTo>
                <a:lnTo>
                  <a:pt x="5703" y="10744"/>
                </a:lnTo>
                <a:cubicBezTo>
                  <a:pt x="5703" y="10366"/>
                  <a:pt x="5640" y="9988"/>
                  <a:pt x="5482" y="9673"/>
                </a:cubicBezTo>
                <a:lnTo>
                  <a:pt x="6648" y="9673"/>
                </a:lnTo>
                <a:cubicBezTo>
                  <a:pt x="6490" y="9988"/>
                  <a:pt x="6427" y="10366"/>
                  <a:pt x="6427" y="10744"/>
                </a:cubicBezTo>
                <a:lnTo>
                  <a:pt x="6427" y="11468"/>
                </a:lnTo>
                <a:cubicBezTo>
                  <a:pt x="6427" y="11657"/>
                  <a:pt x="6585" y="11815"/>
                  <a:pt x="6774" y="11815"/>
                </a:cubicBezTo>
                <a:lnTo>
                  <a:pt x="10838" y="11815"/>
                </a:lnTo>
                <a:cubicBezTo>
                  <a:pt x="11027" y="11815"/>
                  <a:pt x="11184" y="11657"/>
                  <a:pt x="11184" y="11468"/>
                </a:cubicBezTo>
                <a:lnTo>
                  <a:pt x="11184" y="10744"/>
                </a:lnTo>
                <a:cubicBezTo>
                  <a:pt x="11184" y="10366"/>
                  <a:pt x="11121" y="9988"/>
                  <a:pt x="10964" y="9673"/>
                </a:cubicBezTo>
                <a:cubicBezTo>
                  <a:pt x="11563" y="9610"/>
                  <a:pt x="11972" y="9043"/>
                  <a:pt x="11878" y="8475"/>
                </a:cubicBezTo>
                <a:lnTo>
                  <a:pt x="11342" y="5703"/>
                </a:lnTo>
                <a:cubicBezTo>
                  <a:pt x="11279" y="5199"/>
                  <a:pt x="10838" y="4852"/>
                  <a:pt x="10334" y="4852"/>
                </a:cubicBezTo>
                <a:lnTo>
                  <a:pt x="8412" y="4852"/>
                </a:lnTo>
                <a:lnTo>
                  <a:pt x="8412" y="4474"/>
                </a:lnTo>
                <a:cubicBezTo>
                  <a:pt x="8412" y="3498"/>
                  <a:pt x="7845" y="2679"/>
                  <a:pt x="7026" y="2269"/>
                </a:cubicBezTo>
                <a:cubicBezTo>
                  <a:pt x="7246" y="2048"/>
                  <a:pt x="7372" y="1733"/>
                  <a:pt x="7372" y="1387"/>
                </a:cubicBezTo>
                <a:cubicBezTo>
                  <a:pt x="7372" y="631"/>
                  <a:pt x="6742" y="1"/>
                  <a:pt x="5986" y="1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22" name="Google Shape;10222;p68"/>
          <p:cNvSpPr/>
          <p:nvPr/>
        </p:nvSpPr>
        <p:spPr>
          <a:xfrm>
            <a:off x="8020096" y="2898870"/>
            <a:ext cx="224004" cy="346655"/>
          </a:xfrm>
          <a:custGeom>
            <a:avLst/>
            <a:gdLst/>
            <a:ahLst/>
            <a:cxnLst/>
            <a:rect l="l" t="t" r="r" b="b"/>
            <a:pathLst>
              <a:path w="7594" h="11752" extrusionOk="0">
                <a:moveTo>
                  <a:pt x="6585" y="662"/>
                </a:moveTo>
                <a:cubicBezTo>
                  <a:pt x="6774" y="662"/>
                  <a:pt x="6932" y="819"/>
                  <a:pt x="6932" y="1008"/>
                </a:cubicBezTo>
                <a:cubicBezTo>
                  <a:pt x="6932" y="1197"/>
                  <a:pt x="6774" y="1355"/>
                  <a:pt x="6585" y="1355"/>
                </a:cubicBezTo>
                <a:lnTo>
                  <a:pt x="1040" y="1355"/>
                </a:lnTo>
                <a:cubicBezTo>
                  <a:pt x="820" y="1355"/>
                  <a:pt x="662" y="1197"/>
                  <a:pt x="662" y="1008"/>
                </a:cubicBezTo>
                <a:cubicBezTo>
                  <a:pt x="662" y="819"/>
                  <a:pt x="820" y="662"/>
                  <a:pt x="1040" y="662"/>
                </a:cubicBezTo>
                <a:close/>
                <a:moveTo>
                  <a:pt x="6175" y="2048"/>
                </a:moveTo>
                <a:lnTo>
                  <a:pt x="6175" y="2867"/>
                </a:lnTo>
                <a:cubicBezTo>
                  <a:pt x="5435" y="3277"/>
                  <a:pt x="4600" y="3481"/>
                  <a:pt x="3765" y="3481"/>
                </a:cubicBezTo>
                <a:cubicBezTo>
                  <a:pt x="2930" y="3481"/>
                  <a:pt x="2096" y="3277"/>
                  <a:pt x="1355" y="2867"/>
                </a:cubicBezTo>
                <a:lnTo>
                  <a:pt x="1355" y="2048"/>
                </a:lnTo>
                <a:close/>
                <a:moveTo>
                  <a:pt x="1418" y="3686"/>
                </a:moveTo>
                <a:lnTo>
                  <a:pt x="1418" y="3686"/>
                </a:lnTo>
                <a:cubicBezTo>
                  <a:pt x="2174" y="4001"/>
                  <a:pt x="2962" y="4190"/>
                  <a:pt x="3781" y="4190"/>
                </a:cubicBezTo>
                <a:cubicBezTo>
                  <a:pt x="4600" y="4190"/>
                  <a:pt x="5388" y="4033"/>
                  <a:pt x="6144" y="3686"/>
                </a:cubicBezTo>
                <a:lnTo>
                  <a:pt x="6144" y="3686"/>
                </a:lnTo>
                <a:cubicBezTo>
                  <a:pt x="5860" y="4757"/>
                  <a:pt x="4915" y="5545"/>
                  <a:pt x="3781" y="5545"/>
                </a:cubicBezTo>
                <a:cubicBezTo>
                  <a:pt x="2647" y="5545"/>
                  <a:pt x="1702" y="4757"/>
                  <a:pt x="1418" y="3686"/>
                </a:cubicBezTo>
                <a:close/>
                <a:moveTo>
                  <a:pt x="3435" y="6238"/>
                </a:moveTo>
                <a:lnTo>
                  <a:pt x="3435" y="7813"/>
                </a:lnTo>
                <a:lnTo>
                  <a:pt x="1544" y="9704"/>
                </a:lnTo>
                <a:lnTo>
                  <a:pt x="1355" y="9704"/>
                </a:lnTo>
                <a:lnTo>
                  <a:pt x="1355" y="8695"/>
                </a:lnTo>
                <a:cubicBezTo>
                  <a:pt x="1355" y="7467"/>
                  <a:pt x="2237" y="6427"/>
                  <a:pt x="3435" y="6238"/>
                </a:cubicBezTo>
                <a:close/>
                <a:moveTo>
                  <a:pt x="3781" y="8443"/>
                </a:moveTo>
                <a:lnTo>
                  <a:pt x="5041" y="9704"/>
                </a:lnTo>
                <a:lnTo>
                  <a:pt x="2552" y="9704"/>
                </a:lnTo>
                <a:lnTo>
                  <a:pt x="3781" y="8443"/>
                </a:lnTo>
                <a:close/>
                <a:moveTo>
                  <a:pt x="4128" y="6238"/>
                </a:moveTo>
                <a:cubicBezTo>
                  <a:pt x="5325" y="6396"/>
                  <a:pt x="6207" y="7435"/>
                  <a:pt x="6207" y="8695"/>
                </a:cubicBezTo>
                <a:lnTo>
                  <a:pt x="6207" y="9704"/>
                </a:lnTo>
                <a:lnTo>
                  <a:pt x="6018" y="9704"/>
                </a:lnTo>
                <a:lnTo>
                  <a:pt x="4128" y="7813"/>
                </a:lnTo>
                <a:lnTo>
                  <a:pt x="4128" y="6238"/>
                </a:lnTo>
                <a:close/>
                <a:moveTo>
                  <a:pt x="6553" y="10397"/>
                </a:moveTo>
                <a:cubicBezTo>
                  <a:pt x="6743" y="10428"/>
                  <a:pt x="6900" y="10586"/>
                  <a:pt x="6900" y="10743"/>
                </a:cubicBezTo>
                <a:cubicBezTo>
                  <a:pt x="6900" y="10932"/>
                  <a:pt x="6743" y="11090"/>
                  <a:pt x="6553" y="11090"/>
                </a:cubicBezTo>
                <a:lnTo>
                  <a:pt x="977" y="11090"/>
                </a:lnTo>
                <a:cubicBezTo>
                  <a:pt x="788" y="11090"/>
                  <a:pt x="631" y="10932"/>
                  <a:pt x="631" y="10743"/>
                </a:cubicBezTo>
                <a:cubicBezTo>
                  <a:pt x="631" y="10554"/>
                  <a:pt x="788" y="10397"/>
                  <a:pt x="977" y="10397"/>
                </a:cubicBezTo>
                <a:close/>
                <a:moveTo>
                  <a:pt x="1009" y="0"/>
                </a:moveTo>
                <a:cubicBezTo>
                  <a:pt x="442" y="0"/>
                  <a:pt x="0" y="473"/>
                  <a:pt x="0" y="1008"/>
                </a:cubicBezTo>
                <a:cubicBezTo>
                  <a:pt x="0" y="1449"/>
                  <a:pt x="284" y="1827"/>
                  <a:pt x="694" y="1985"/>
                </a:cubicBezTo>
                <a:lnTo>
                  <a:pt x="694" y="3088"/>
                </a:lnTo>
                <a:cubicBezTo>
                  <a:pt x="694" y="4316"/>
                  <a:pt x="1387" y="5356"/>
                  <a:pt x="2395" y="5860"/>
                </a:cubicBezTo>
                <a:cubicBezTo>
                  <a:pt x="1387" y="6364"/>
                  <a:pt x="694" y="7435"/>
                  <a:pt x="694" y="8664"/>
                </a:cubicBezTo>
                <a:lnTo>
                  <a:pt x="694" y="9767"/>
                </a:lnTo>
                <a:cubicBezTo>
                  <a:pt x="316" y="9924"/>
                  <a:pt x="0" y="10271"/>
                  <a:pt x="0" y="10743"/>
                </a:cubicBezTo>
                <a:cubicBezTo>
                  <a:pt x="0" y="11342"/>
                  <a:pt x="473" y="11751"/>
                  <a:pt x="1009" y="11751"/>
                </a:cubicBezTo>
                <a:lnTo>
                  <a:pt x="6585" y="11751"/>
                </a:lnTo>
                <a:cubicBezTo>
                  <a:pt x="7152" y="11751"/>
                  <a:pt x="7593" y="11279"/>
                  <a:pt x="7593" y="10743"/>
                </a:cubicBezTo>
                <a:cubicBezTo>
                  <a:pt x="7593" y="10302"/>
                  <a:pt x="7310" y="9924"/>
                  <a:pt x="6900" y="9767"/>
                </a:cubicBezTo>
                <a:lnTo>
                  <a:pt x="6900" y="8664"/>
                </a:lnTo>
                <a:cubicBezTo>
                  <a:pt x="6900" y="7435"/>
                  <a:pt x="6207" y="6364"/>
                  <a:pt x="5199" y="5860"/>
                </a:cubicBezTo>
                <a:cubicBezTo>
                  <a:pt x="6207" y="5387"/>
                  <a:pt x="6900" y="4316"/>
                  <a:pt x="6900" y="3088"/>
                </a:cubicBezTo>
                <a:lnTo>
                  <a:pt x="6900" y="1985"/>
                </a:lnTo>
                <a:cubicBezTo>
                  <a:pt x="7278" y="1827"/>
                  <a:pt x="7593" y="1481"/>
                  <a:pt x="7593" y="1008"/>
                </a:cubicBezTo>
                <a:cubicBezTo>
                  <a:pt x="7593" y="410"/>
                  <a:pt x="7121" y="0"/>
                  <a:pt x="6585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23" name="Google Shape;10223;p68"/>
          <p:cNvSpPr/>
          <p:nvPr/>
        </p:nvSpPr>
        <p:spPr>
          <a:xfrm>
            <a:off x="5310365" y="1531929"/>
            <a:ext cx="351286" cy="349457"/>
          </a:xfrm>
          <a:custGeom>
            <a:avLst/>
            <a:gdLst/>
            <a:ahLst/>
            <a:cxnLst/>
            <a:rect l="l" t="t" r="r" b="b"/>
            <a:pathLst>
              <a:path w="11909" h="11847" extrusionOk="0">
                <a:moveTo>
                  <a:pt x="3560" y="2647"/>
                </a:moveTo>
                <a:lnTo>
                  <a:pt x="3560" y="3561"/>
                </a:lnTo>
                <a:lnTo>
                  <a:pt x="2615" y="3561"/>
                </a:lnTo>
                <a:lnTo>
                  <a:pt x="3560" y="2647"/>
                </a:lnTo>
                <a:close/>
                <a:moveTo>
                  <a:pt x="6616" y="4222"/>
                </a:moveTo>
                <a:cubicBezTo>
                  <a:pt x="7971" y="4285"/>
                  <a:pt x="9074" y="5325"/>
                  <a:pt x="9074" y="6680"/>
                </a:cubicBezTo>
                <a:cubicBezTo>
                  <a:pt x="9074" y="8003"/>
                  <a:pt x="7971" y="9106"/>
                  <a:pt x="6616" y="9106"/>
                </a:cubicBezTo>
                <a:cubicBezTo>
                  <a:pt x="5293" y="9106"/>
                  <a:pt x="4190" y="8003"/>
                  <a:pt x="4190" y="6680"/>
                </a:cubicBezTo>
                <a:cubicBezTo>
                  <a:pt x="4190" y="5325"/>
                  <a:pt x="5293" y="4222"/>
                  <a:pt x="6616" y="4222"/>
                </a:cubicBezTo>
                <a:close/>
                <a:moveTo>
                  <a:pt x="7687" y="757"/>
                </a:moveTo>
                <a:lnTo>
                  <a:pt x="7687" y="1513"/>
                </a:lnTo>
                <a:lnTo>
                  <a:pt x="3875" y="1513"/>
                </a:lnTo>
                <a:cubicBezTo>
                  <a:pt x="3781" y="1513"/>
                  <a:pt x="3655" y="1544"/>
                  <a:pt x="3623" y="1639"/>
                </a:cubicBezTo>
                <a:lnTo>
                  <a:pt x="1512" y="3718"/>
                </a:lnTo>
                <a:cubicBezTo>
                  <a:pt x="1418" y="3813"/>
                  <a:pt x="1386" y="3876"/>
                  <a:pt x="1386" y="3939"/>
                </a:cubicBezTo>
                <a:lnTo>
                  <a:pt x="1386" y="9862"/>
                </a:lnTo>
                <a:lnTo>
                  <a:pt x="662" y="9862"/>
                </a:lnTo>
                <a:lnTo>
                  <a:pt x="662" y="757"/>
                </a:lnTo>
                <a:close/>
                <a:moveTo>
                  <a:pt x="8380" y="2175"/>
                </a:moveTo>
                <a:lnTo>
                  <a:pt x="8380" y="4128"/>
                </a:lnTo>
                <a:cubicBezTo>
                  <a:pt x="7876" y="3813"/>
                  <a:pt x="7278" y="3592"/>
                  <a:pt x="6648" y="3592"/>
                </a:cubicBezTo>
                <a:cubicBezTo>
                  <a:pt x="4915" y="3592"/>
                  <a:pt x="3560" y="5010"/>
                  <a:pt x="3560" y="6711"/>
                </a:cubicBezTo>
                <a:cubicBezTo>
                  <a:pt x="3560" y="8444"/>
                  <a:pt x="4946" y="9830"/>
                  <a:pt x="6648" y="9830"/>
                </a:cubicBezTo>
                <a:cubicBezTo>
                  <a:pt x="7120" y="9830"/>
                  <a:pt x="7593" y="9704"/>
                  <a:pt x="8002" y="9515"/>
                </a:cubicBezTo>
                <a:lnTo>
                  <a:pt x="8380" y="9893"/>
                </a:lnTo>
                <a:lnTo>
                  <a:pt x="8380" y="10492"/>
                </a:lnTo>
                <a:lnTo>
                  <a:pt x="2079" y="10492"/>
                </a:lnTo>
                <a:lnTo>
                  <a:pt x="2079" y="4285"/>
                </a:lnTo>
                <a:lnTo>
                  <a:pt x="3875" y="4285"/>
                </a:lnTo>
                <a:cubicBezTo>
                  <a:pt x="4064" y="4285"/>
                  <a:pt x="4222" y="4128"/>
                  <a:pt x="4222" y="3907"/>
                </a:cubicBezTo>
                <a:lnTo>
                  <a:pt x="4222" y="2175"/>
                </a:lnTo>
                <a:close/>
                <a:moveTo>
                  <a:pt x="9074" y="8633"/>
                </a:moveTo>
                <a:lnTo>
                  <a:pt x="11027" y="10618"/>
                </a:lnTo>
                <a:cubicBezTo>
                  <a:pt x="11153" y="10744"/>
                  <a:pt x="11153" y="10964"/>
                  <a:pt x="11027" y="11090"/>
                </a:cubicBezTo>
                <a:cubicBezTo>
                  <a:pt x="10964" y="11153"/>
                  <a:pt x="10877" y="11185"/>
                  <a:pt x="10791" y="11185"/>
                </a:cubicBezTo>
                <a:cubicBezTo>
                  <a:pt x="10704" y="11185"/>
                  <a:pt x="10617" y="11153"/>
                  <a:pt x="10554" y="11090"/>
                </a:cubicBezTo>
                <a:lnTo>
                  <a:pt x="8601" y="9106"/>
                </a:lnTo>
                <a:cubicBezTo>
                  <a:pt x="8790" y="9011"/>
                  <a:pt x="8948" y="8791"/>
                  <a:pt x="9074" y="8633"/>
                </a:cubicBezTo>
                <a:close/>
                <a:moveTo>
                  <a:pt x="347" y="1"/>
                </a:moveTo>
                <a:cubicBezTo>
                  <a:pt x="158" y="1"/>
                  <a:pt x="0" y="190"/>
                  <a:pt x="0" y="379"/>
                </a:cubicBezTo>
                <a:lnTo>
                  <a:pt x="0" y="10145"/>
                </a:lnTo>
                <a:cubicBezTo>
                  <a:pt x="0" y="10334"/>
                  <a:pt x="158" y="10492"/>
                  <a:pt x="347" y="10492"/>
                </a:cubicBezTo>
                <a:lnTo>
                  <a:pt x="1386" y="10492"/>
                </a:lnTo>
                <a:lnTo>
                  <a:pt x="1386" y="10838"/>
                </a:lnTo>
                <a:cubicBezTo>
                  <a:pt x="1386" y="11059"/>
                  <a:pt x="1544" y="11216"/>
                  <a:pt x="1733" y="11216"/>
                </a:cubicBezTo>
                <a:lnTo>
                  <a:pt x="8695" y="11216"/>
                </a:lnTo>
                <a:cubicBezTo>
                  <a:pt x="8916" y="11216"/>
                  <a:pt x="9074" y="11059"/>
                  <a:pt x="9074" y="10838"/>
                </a:cubicBezTo>
                <a:lnTo>
                  <a:pt x="9074" y="10586"/>
                </a:lnTo>
                <a:lnTo>
                  <a:pt x="10050" y="11563"/>
                </a:lnTo>
                <a:cubicBezTo>
                  <a:pt x="10239" y="11752"/>
                  <a:pt x="10507" y="11847"/>
                  <a:pt x="10775" y="11847"/>
                </a:cubicBezTo>
                <a:cubicBezTo>
                  <a:pt x="11043" y="11847"/>
                  <a:pt x="11310" y="11752"/>
                  <a:pt x="11499" y="11563"/>
                </a:cubicBezTo>
                <a:cubicBezTo>
                  <a:pt x="11909" y="11153"/>
                  <a:pt x="11909" y="10492"/>
                  <a:pt x="11499" y="10114"/>
                </a:cubicBezTo>
                <a:lnTo>
                  <a:pt x="9420" y="8003"/>
                </a:lnTo>
                <a:cubicBezTo>
                  <a:pt x="9609" y="7625"/>
                  <a:pt x="9735" y="7152"/>
                  <a:pt x="9735" y="6680"/>
                </a:cubicBezTo>
                <a:cubicBezTo>
                  <a:pt x="9735" y="5924"/>
                  <a:pt x="9452" y="5262"/>
                  <a:pt x="9011" y="4695"/>
                </a:cubicBezTo>
                <a:lnTo>
                  <a:pt x="9011" y="1828"/>
                </a:lnTo>
                <a:cubicBezTo>
                  <a:pt x="9011" y="1639"/>
                  <a:pt x="8853" y="1481"/>
                  <a:pt x="8664" y="1481"/>
                </a:cubicBezTo>
                <a:lnTo>
                  <a:pt x="8317" y="1481"/>
                </a:lnTo>
                <a:lnTo>
                  <a:pt x="8317" y="379"/>
                </a:lnTo>
                <a:cubicBezTo>
                  <a:pt x="8317" y="190"/>
                  <a:pt x="8160" y="1"/>
                  <a:pt x="7971" y="1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24" name="Google Shape;10224;p68"/>
          <p:cNvGrpSpPr/>
          <p:nvPr/>
        </p:nvGrpSpPr>
        <p:grpSpPr>
          <a:xfrm>
            <a:off x="5309921" y="1983925"/>
            <a:ext cx="352230" cy="348542"/>
            <a:chOff x="1049375" y="2318350"/>
            <a:chExt cx="298525" cy="29540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0225" name="Google Shape;10225;p68"/>
            <p:cNvSpPr/>
            <p:nvPr/>
          </p:nvSpPr>
          <p:spPr>
            <a:xfrm>
              <a:off x="1101350" y="2492325"/>
              <a:ext cx="70125" cy="50525"/>
            </a:xfrm>
            <a:custGeom>
              <a:avLst/>
              <a:gdLst/>
              <a:ahLst/>
              <a:cxnLst/>
              <a:rect l="l" t="t" r="r" b="b"/>
              <a:pathLst>
                <a:path w="2805" h="2021" extrusionOk="0">
                  <a:moveTo>
                    <a:pt x="2473" y="0"/>
                  </a:moveTo>
                  <a:cubicBezTo>
                    <a:pt x="2377" y="0"/>
                    <a:pt x="2273" y="32"/>
                    <a:pt x="2206" y="99"/>
                  </a:cubicBezTo>
                  <a:lnTo>
                    <a:pt x="1072" y="1233"/>
                  </a:lnTo>
                  <a:lnTo>
                    <a:pt x="599" y="761"/>
                  </a:lnTo>
                  <a:cubicBezTo>
                    <a:pt x="536" y="713"/>
                    <a:pt x="449" y="690"/>
                    <a:pt x="363" y="690"/>
                  </a:cubicBezTo>
                  <a:cubicBezTo>
                    <a:pt x="276" y="690"/>
                    <a:pt x="189" y="713"/>
                    <a:pt x="126" y="761"/>
                  </a:cubicBezTo>
                  <a:cubicBezTo>
                    <a:pt x="0" y="887"/>
                    <a:pt x="0" y="1139"/>
                    <a:pt x="126" y="1233"/>
                  </a:cubicBezTo>
                  <a:lnTo>
                    <a:pt x="820" y="1958"/>
                  </a:lnTo>
                  <a:cubicBezTo>
                    <a:pt x="914" y="2021"/>
                    <a:pt x="977" y="2021"/>
                    <a:pt x="1072" y="2021"/>
                  </a:cubicBezTo>
                  <a:cubicBezTo>
                    <a:pt x="1135" y="2021"/>
                    <a:pt x="1261" y="1989"/>
                    <a:pt x="1292" y="1926"/>
                  </a:cubicBezTo>
                  <a:lnTo>
                    <a:pt x="2678" y="540"/>
                  </a:lnTo>
                  <a:cubicBezTo>
                    <a:pt x="2804" y="414"/>
                    <a:pt x="2804" y="162"/>
                    <a:pt x="2678" y="68"/>
                  </a:cubicBezTo>
                  <a:cubicBezTo>
                    <a:pt x="2634" y="24"/>
                    <a:pt x="2557" y="0"/>
                    <a:pt x="24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6" name="Google Shape;10226;p68"/>
            <p:cNvSpPr/>
            <p:nvPr/>
          </p:nvSpPr>
          <p:spPr>
            <a:xfrm>
              <a:off x="1101350" y="2440525"/>
              <a:ext cx="70125" cy="51150"/>
            </a:xfrm>
            <a:custGeom>
              <a:avLst/>
              <a:gdLst/>
              <a:ahLst/>
              <a:cxnLst/>
              <a:rect l="l" t="t" r="r" b="b"/>
              <a:pathLst>
                <a:path w="2805" h="2046" extrusionOk="0">
                  <a:moveTo>
                    <a:pt x="2469" y="1"/>
                  </a:moveTo>
                  <a:cubicBezTo>
                    <a:pt x="2374" y="1"/>
                    <a:pt x="2272" y="40"/>
                    <a:pt x="2206" y="123"/>
                  </a:cubicBezTo>
                  <a:lnTo>
                    <a:pt x="1072" y="1257"/>
                  </a:lnTo>
                  <a:lnTo>
                    <a:pt x="599" y="785"/>
                  </a:lnTo>
                  <a:cubicBezTo>
                    <a:pt x="536" y="738"/>
                    <a:pt x="449" y="714"/>
                    <a:pt x="363" y="714"/>
                  </a:cubicBezTo>
                  <a:cubicBezTo>
                    <a:pt x="276" y="714"/>
                    <a:pt x="189" y="738"/>
                    <a:pt x="126" y="785"/>
                  </a:cubicBezTo>
                  <a:cubicBezTo>
                    <a:pt x="0" y="911"/>
                    <a:pt x="0" y="1163"/>
                    <a:pt x="126" y="1257"/>
                  </a:cubicBezTo>
                  <a:lnTo>
                    <a:pt x="820" y="1982"/>
                  </a:lnTo>
                  <a:cubicBezTo>
                    <a:pt x="914" y="2045"/>
                    <a:pt x="977" y="2045"/>
                    <a:pt x="1072" y="2045"/>
                  </a:cubicBezTo>
                  <a:cubicBezTo>
                    <a:pt x="1135" y="2045"/>
                    <a:pt x="1261" y="2014"/>
                    <a:pt x="1292" y="1951"/>
                  </a:cubicBezTo>
                  <a:lnTo>
                    <a:pt x="2678" y="564"/>
                  </a:lnTo>
                  <a:cubicBezTo>
                    <a:pt x="2804" y="438"/>
                    <a:pt x="2804" y="186"/>
                    <a:pt x="2678" y="92"/>
                  </a:cubicBezTo>
                  <a:cubicBezTo>
                    <a:pt x="2634" y="32"/>
                    <a:pt x="2554" y="1"/>
                    <a:pt x="246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7" name="Google Shape;10227;p68"/>
            <p:cNvSpPr/>
            <p:nvPr/>
          </p:nvSpPr>
          <p:spPr>
            <a:xfrm>
              <a:off x="1101350" y="2388550"/>
              <a:ext cx="70125" cy="51125"/>
            </a:xfrm>
            <a:custGeom>
              <a:avLst/>
              <a:gdLst/>
              <a:ahLst/>
              <a:cxnLst/>
              <a:rect l="l" t="t" r="r" b="b"/>
              <a:pathLst>
                <a:path w="2805" h="2045" extrusionOk="0">
                  <a:moveTo>
                    <a:pt x="2469" y="1"/>
                  </a:moveTo>
                  <a:cubicBezTo>
                    <a:pt x="2374" y="1"/>
                    <a:pt x="2272" y="40"/>
                    <a:pt x="2206" y="123"/>
                  </a:cubicBezTo>
                  <a:lnTo>
                    <a:pt x="1072" y="1257"/>
                  </a:lnTo>
                  <a:lnTo>
                    <a:pt x="599" y="785"/>
                  </a:lnTo>
                  <a:cubicBezTo>
                    <a:pt x="536" y="722"/>
                    <a:pt x="449" y="690"/>
                    <a:pt x="363" y="690"/>
                  </a:cubicBezTo>
                  <a:cubicBezTo>
                    <a:pt x="276" y="690"/>
                    <a:pt x="189" y="722"/>
                    <a:pt x="126" y="785"/>
                  </a:cubicBezTo>
                  <a:cubicBezTo>
                    <a:pt x="0" y="911"/>
                    <a:pt x="0" y="1131"/>
                    <a:pt x="126" y="1257"/>
                  </a:cubicBezTo>
                  <a:lnTo>
                    <a:pt x="820" y="1982"/>
                  </a:lnTo>
                  <a:cubicBezTo>
                    <a:pt x="914" y="2045"/>
                    <a:pt x="977" y="2045"/>
                    <a:pt x="1072" y="2045"/>
                  </a:cubicBezTo>
                  <a:cubicBezTo>
                    <a:pt x="1135" y="2045"/>
                    <a:pt x="1261" y="2013"/>
                    <a:pt x="1292" y="1919"/>
                  </a:cubicBezTo>
                  <a:lnTo>
                    <a:pt x="2678" y="532"/>
                  </a:lnTo>
                  <a:cubicBezTo>
                    <a:pt x="2804" y="438"/>
                    <a:pt x="2804" y="186"/>
                    <a:pt x="2678" y="91"/>
                  </a:cubicBezTo>
                  <a:cubicBezTo>
                    <a:pt x="2634" y="32"/>
                    <a:pt x="2554" y="1"/>
                    <a:pt x="246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8" name="Google Shape;10228;p68"/>
            <p:cNvSpPr/>
            <p:nvPr/>
          </p:nvSpPr>
          <p:spPr>
            <a:xfrm>
              <a:off x="1049375" y="2318350"/>
              <a:ext cx="298525" cy="295400"/>
            </a:xfrm>
            <a:custGeom>
              <a:avLst/>
              <a:gdLst/>
              <a:ahLst/>
              <a:cxnLst/>
              <a:rect l="l" t="t" r="r" b="b"/>
              <a:pathLst>
                <a:path w="11941" h="11816" extrusionOk="0">
                  <a:moveTo>
                    <a:pt x="6963" y="1198"/>
                  </a:moveTo>
                  <a:lnTo>
                    <a:pt x="7876" y="2143"/>
                  </a:lnTo>
                  <a:lnTo>
                    <a:pt x="6963" y="2143"/>
                  </a:lnTo>
                  <a:lnTo>
                    <a:pt x="6963" y="1198"/>
                  </a:lnTo>
                  <a:close/>
                  <a:moveTo>
                    <a:pt x="10286" y="3498"/>
                  </a:moveTo>
                  <a:cubicBezTo>
                    <a:pt x="10373" y="3498"/>
                    <a:pt x="10460" y="3530"/>
                    <a:pt x="10523" y="3593"/>
                  </a:cubicBezTo>
                  <a:lnTo>
                    <a:pt x="10995" y="4065"/>
                  </a:lnTo>
                  <a:cubicBezTo>
                    <a:pt x="11184" y="4223"/>
                    <a:pt x="11184" y="4475"/>
                    <a:pt x="11027" y="4569"/>
                  </a:cubicBezTo>
                  <a:lnTo>
                    <a:pt x="10806" y="4821"/>
                  </a:lnTo>
                  <a:lnTo>
                    <a:pt x="9798" y="3845"/>
                  </a:lnTo>
                  <a:lnTo>
                    <a:pt x="10050" y="3593"/>
                  </a:lnTo>
                  <a:cubicBezTo>
                    <a:pt x="10113" y="3530"/>
                    <a:pt x="10200" y="3498"/>
                    <a:pt x="10286" y="3498"/>
                  </a:cubicBezTo>
                  <a:close/>
                  <a:moveTo>
                    <a:pt x="9294" y="4349"/>
                  </a:moveTo>
                  <a:lnTo>
                    <a:pt x="10271" y="5325"/>
                  </a:lnTo>
                  <a:lnTo>
                    <a:pt x="7845" y="7783"/>
                  </a:lnTo>
                  <a:lnTo>
                    <a:pt x="6868" y="6774"/>
                  </a:lnTo>
                  <a:lnTo>
                    <a:pt x="9294" y="4349"/>
                  </a:lnTo>
                  <a:close/>
                  <a:moveTo>
                    <a:pt x="6585" y="7499"/>
                  </a:moveTo>
                  <a:lnTo>
                    <a:pt x="7183" y="8098"/>
                  </a:lnTo>
                  <a:lnTo>
                    <a:pt x="6427" y="8255"/>
                  </a:lnTo>
                  <a:lnTo>
                    <a:pt x="6585" y="7499"/>
                  </a:lnTo>
                  <a:close/>
                  <a:moveTo>
                    <a:pt x="6994" y="10398"/>
                  </a:moveTo>
                  <a:lnTo>
                    <a:pt x="6994" y="10776"/>
                  </a:lnTo>
                  <a:cubicBezTo>
                    <a:pt x="6994" y="10870"/>
                    <a:pt x="7057" y="10996"/>
                    <a:pt x="7089" y="11122"/>
                  </a:cubicBezTo>
                  <a:lnTo>
                    <a:pt x="1071" y="11122"/>
                  </a:lnTo>
                  <a:cubicBezTo>
                    <a:pt x="882" y="11122"/>
                    <a:pt x="693" y="10965"/>
                    <a:pt x="693" y="10776"/>
                  </a:cubicBezTo>
                  <a:lnTo>
                    <a:pt x="693" y="10398"/>
                  </a:lnTo>
                  <a:close/>
                  <a:moveTo>
                    <a:pt x="6270" y="663"/>
                  </a:moveTo>
                  <a:lnTo>
                    <a:pt x="6270" y="2458"/>
                  </a:lnTo>
                  <a:cubicBezTo>
                    <a:pt x="6270" y="2647"/>
                    <a:pt x="6427" y="2805"/>
                    <a:pt x="6616" y="2805"/>
                  </a:cubicBezTo>
                  <a:lnTo>
                    <a:pt x="8349" y="2805"/>
                  </a:lnTo>
                  <a:lnTo>
                    <a:pt x="8349" y="4286"/>
                  </a:lnTo>
                  <a:lnTo>
                    <a:pt x="6112" y="6554"/>
                  </a:lnTo>
                  <a:cubicBezTo>
                    <a:pt x="6081" y="6585"/>
                    <a:pt x="6018" y="6680"/>
                    <a:pt x="6018" y="6711"/>
                  </a:cubicBezTo>
                  <a:lnTo>
                    <a:pt x="5608" y="8633"/>
                  </a:lnTo>
                  <a:cubicBezTo>
                    <a:pt x="5545" y="8759"/>
                    <a:pt x="5608" y="8885"/>
                    <a:pt x="5671" y="8948"/>
                  </a:cubicBezTo>
                  <a:cubicBezTo>
                    <a:pt x="5742" y="9019"/>
                    <a:pt x="5813" y="9055"/>
                    <a:pt x="5897" y="9055"/>
                  </a:cubicBezTo>
                  <a:cubicBezTo>
                    <a:pt x="5925" y="9055"/>
                    <a:pt x="5955" y="9051"/>
                    <a:pt x="5986" y="9043"/>
                  </a:cubicBezTo>
                  <a:lnTo>
                    <a:pt x="7908" y="8602"/>
                  </a:lnTo>
                  <a:cubicBezTo>
                    <a:pt x="8002" y="8602"/>
                    <a:pt x="8034" y="8570"/>
                    <a:pt x="8065" y="8507"/>
                  </a:cubicBezTo>
                  <a:lnTo>
                    <a:pt x="8349" y="8255"/>
                  </a:lnTo>
                  <a:lnTo>
                    <a:pt x="8349" y="10807"/>
                  </a:lnTo>
                  <a:lnTo>
                    <a:pt x="8380" y="10807"/>
                  </a:lnTo>
                  <a:cubicBezTo>
                    <a:pt x="8380" y="10996"/>
                    <a:pt x="8223" y="11154"/>
                    <a:pt x="8034" y="11154"/>
                  </a:cubicBezTo>
                  <a:cubicBezTo>
                    <a:pt x="7845" y="11154"/>
                    <a:pt x="7687" y="10996"/>
                    <a:pt x="7687" y="10807"/>
                  </a:cubicBezTo>
                  <a:lnTo>
                    <a:pt x="7687" y="10083"/>
                  </a:lnTo>
                  <a:cubicBezTo>
                    <a:pt x="7687" y="9893"/>
                    <a:pt x="7530" y="9736"/>
                    <a:pt x="7309" y="9736"/>
                  </a:cubicBezTo>
                  <a:lnTo>
                    <a:pt x="1386" y="9736"/>
                  </a:lnTo>
                  <a:lnTo>
                    <a:pt x="1386" y="663"/>
                  </a:lnTo>
                  <a:close/>
                  <a:moveTo>
                    <a:pt x="1071" y="1"/>
                  </a:moveTo>
                  <a:cubicBezTo>
                    <a:pt x="882" y="1"/>
                    <a:pt x="693" y="158"/>
                    <a:pt x="693" y="379"/>
                  </a:cubicBezTo>
                  <a:lnTo>
                    <a:pt x="693" y="9736"/>
                  </a:lnTo>
                  <a:lnTo>
                    <a:pt x="347" y="9736"/>
                  </a:lnTo>
                  <a:cubicBezTo>
                    <a:pt x="158" y="9736"/>
                    <a:pt x="0" y="9893"/>
                    <a:pt x="0" y="10083"/>
                  </a:cubicBezTo>
                  <a:lnTo>
                    <a:pt x="0" y="10807"/>
                  </a:lnTo>
                  <a:cubicBezTo>
                    <a:pt x="0" y="11406"/>
                    <a:pt x="473" y="11815"/>
                    <a:pt x="1008" y="11815"/>
                  </a:cubicBezTo>
                  <a:lnTo>
                    <a:pt x="8002" y="11815"/>
                  </a:lnTo>
                  <a:cubicBezTo>
                    <a:pt x="8569" y="11815"/>
                    <a:pt x="9011" y="11343"/>
                    <a:pt x="9011" y="10807"/>
                  </a:cubicBezTo>
                  <a:lnTo>
                    <a:pt x="9011" y="7562"/>
                  </a:lnTo>
                  <a:lnTo>
                    <a:pt x="11499" y="5105"/>
                  </a:lnTo>
                  <a:cubicBezTo>
                    <a:pt x="11940" y="4664"/>
                    <a:pt x="11940" y="4034"/>
                    <a:pt x="11531" y="3593"/>
                  </a:cubicBezTo>
                  <a:lnTo>
                    <a:pt x="11058" y="3120"/>
                  </a:lnTo>
                  <a:cubicBezTo>
                    <a:pt x="10869" y="2931"/>
                    <a:pt x="10609" y="2836"/>
                    <a:pt x="10346" y="2836"/>
                  </a:cubicBezTo>
                  <a:cubicBezTo>
                    <a:pt x="10082" y="2836"/>
                    <a:pt x="9814" y="2931"/>
                    <a:pt x="9609" y="3120"/>
                  </a:cubicBezTo>
                  <a:lnTo>
                    <a:pt x="9105" y="3624"/>
                  </a:lnTo>
                  <a:lnTo>
                    <a:pt x="9105" y="2490"/>
                  </a:lnTo>
                  <a:cubicBezTo>
                    <a:pt x="9105" y="2427"/>
                    <a:pt x="9074" y="2332"/>
                    <a:pt x="8979" y="2269"/>
                  </a:cubicBezTo>
                  <a:lnTo>
                    <a:pt x="6900" y="127"/>
                  </a:lnTo>
                  <a:cubicBezTo>
                    <a:pt x="6805" y="64"/>
                    <a:pt x="6742" y="1"/>
                    <a:pt x="66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29" name="Google Shape;10229;p68"/>
          <p:cNvGrpSpPr/>
          <p:nvPr/>
        </p:nvGrpSpPr>
        <p:grpSpPr>
          <a:xfrm>
            <a:off x="5310393" y="2424376"/>
            <a:ext cx="351286" cy="351286"/>
            <a:chOff x="1049375" y="2680675"/>
            <a:chExt cx="297725" cy="29772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0230" name="Google Shape;10230;p68"/>
            <p:cNvSpPr/>
            <p:nvPr/>
          </p:nvSpPr>
          <p:spPr>
            <a:xfrm>
              <a:off x="1113175" y="2752350"/>
              <a:ext cx="161475" cy="155975"/>
            </a:xfrm>
            <a:custGeom>
              <a:avLst/>
              <a:gdLst/>
              <a:ahLst/>
              <a:cxnLst/>
              <a:rect l="l" t="t" r="r" b="b"/>
              <a:pathLst>
                <a:path w="6459" h="6239" extrusionOk="0">
                  <a:moveTo>
                    <a:pt x="3403" y="2079"/>
                  </a:moveTo>
                  <a:cubicBezTo>
                    <a:pt x="3781" y="2079"/>
                    <a:pt x="4096" y="2394"/>
                    <a:pt x="4096" y="2773"/>
                  </a:cubicBezTo>
                  <a:cubicBezTo>
                    <a:pt x="4096" y="3182"/>
                    <a:pt x="3781" y="3497"/>
                    <a:pt x="3403" y="3497"/>
                  </a:cubicBezTo>
                  <a:cubicBezTo>
                    <a:pt x="2993" y="3434"/>
                    <a:pt x="2678" y="3119"/>
                    <a:pt x="2678" y="2773"/>
                  </a:cubicBezTo>
                  <a:cubicBezTo>
                    <a:pt x="2678" y="2394"/>
                    <a:pt x="2993" y="2079"/>
                    <a:pt x="3403" y="2079"/>
                  </a:cubicBezTo>
                  <a:close/>
                  <a:moveTo>
                    <a:pt x="3371" y="693"/>
                  </a:moveTo>
                  <a:cubicBezTo>
                    <a:pt x="4694" y="693"/>
                    <a:pt x="5765" y="1796"/>
                    <a:pt x="5765" y="3119"/>
                  </a:cubicBezTo>
                  <a:cubicBezTo>
                    <a:pt x="5765" y="3686"/>
                    <a:pt x="5545" y="4222"/>
                    <a:pt x="5198" y="4663"/>
                  </a:cubicBezTo>
                  <a:cubicBezTo>
                    <a:pt x="5072" y="4442"/>
                    <a:pt x="4915" y="4190"/>
                    <a:pt x="4694" y="4001"/>
                  </a:cubicBezTo>
                  <a:cubicBezTo>
                    <a:pt x="4568" y="3907"/>
                    <a:pt x="4442" y="3812"/>
                    <a:pt x="4348" y="3749"/>
                  </a:cubicBezTo>
                  <a:cubicBezTo>
                    <a:pt x="4568" y="3529"/>
                    <a:pt x="4726" y="3182"/>
                    <a:pt x="4726" y="2804"/>
                  </a:cubicBezTo>
                  <a:cubicBezTo>
                    <a:pt x="4726" y="2079"/>
                    <a:pt x="4096" y="1449"/>
                    <a:pt x="3340" y="1449"/>
                  </a:cubicBezTo>
                  <a:cubicBezTo>
                    <a:pt x="2615" y="1449"/>
                    <a:pt x="1985" y="2079"/>
                    <a:pt x="1985" y="2804"/>
                  </a:cubicBezTo>
                  <a:cubicBezTo>
                    <a:pt x="1985" y="3182"/>
                    <a:pt x="2142" y="3529"/>
                    <a:pt x="2363" y="3749"/>
                  </a:cubicBezTo>
                  <a:lnTo>
                    <a:pt x="2016" y="4001"/>
                  </a:lnTo>
                  <a:cubicBezTo>
                    <a:pt x="1827" y="4190"/>
                    <a:pt x="1607" y="4442"/>
                    <a:pt x="1512" y="4663"/>
                  </a:cubicBezTo>
                  <a:cubicBezTo>
                    <a:pt x="1040" y="4064"/>
                    <a:pt x="882" y="3434"/>
                    <a:pt x="945" y="2773"/>
                  </a:cubicBezTo>
                  <a:cubicBezTo>
                    <a:pt x="1103" y="1670"/>
                    <a:pt x="2111" y="693"/>
                    <a:pt x="3371" y="693"/>
                  </a:cubicBezTo>
                  <a:close/>
                  <a:moveTo>
                    <a:pt x="3371" y="4159"/>
                  </a:moveTo>
                  <a:cubicBezTo>
                    <a:pt x="4001" y="4159"/>
                    <a:pt x="4505" y="4600"/>
                    <a:pt x="4694" y="5135"/>
                  </a:cubicBezTo>
                  <a:cubicBezTo>
                    <a:pt x="4316" y="5387"/>
                    <a:pt x="3875" y="5545"/>
                    <a:pt x="3371" y="5545"/>
                  </a:cubicBezTo>
                  <a:cubicBezTo>
                    <a:pt x="2898" y="5545"/>
                    <a:pt x="2426" y="5387"/>
                    <a:pt x="2016" y="5135"/>
                  </a:cubicBezTo>
                  <a:cubicBezTo>
                    <a:pt x="2174" y="4537"/>
                    <a:pt x="2741" y="4159"/>
                    <a:pt x="3371" y="4159"/>
                  </a:cubicBezTo>
                  <a:close/>
                  <a:moveTo>
                    <a:pt x="3308" y="0"/>
                  </a:moveTo>
                  <a:cubicBezTo>
                    <a:pt x="1701" y="0"/>
                    <a:pt x="441" y="1229"/>
                    <a:pt x="252" y="2710"/>
                  </a:cubicBezTo>
                  <a:cubicBezTo>
                    <a:pt x="0" y="4600"/>
                    <a:pt x="1512" y="6238"/>
                    <a:pt x="3371" y="6238"/>
                  </a:cubicBezTo>
                  <a:cubicBezTo>
                    <a:pt x="5104" y="6238"/>
                    <a:pt x="6459" y="4820"/>
                    <a:pt x="6459" y="3119"/>
                  </a:cubicBezTo>
                  <a:cubicBezTo>
                    <a:pt x="6459" y="1386"/>
                    <a:pt x="5041" y="0"/>
                    <a:pt x="33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1" name="Google Shape;10231;p68"/>
            <p:cNvSpPr/>
            <p:nvPr/>
          </p:nvSpPr>
          <p:spPr>
            <a:xfrm>
              <a:off x="1049375" y="2680675"/>
              <a:ext cx="297725" cy="297725"/>
            </a:xfrm>
            <a:custGeom>
              <a:avLst/>
              <a:gdLst/>
              <a:ahLst/>
              <a:cxnLst/>
              <a:rect l="l" t="t" r="r" b="b"/>
              <a:pathLst>
                <a:path w="11909" h="11909" extrusionOk="0">
                  <a:moveTo>
                    <a:pt x="6270" y="1512"/>
                  </a:moveTo>
                  <a:cubicBezTo>
                    <a:pt x="8475" y="1670"/>
                    <a:pt x="10239" y="3434"/>
                    <a:pt x="10397" y="5640"/>
                  </a:cubicBezTo>
                  <a:lnTo>
                    <a:pt x="10082" y="5640"/>
                  </a:lnTo>
                  <a:cubicBezTo>
                    <a:pt x="9893" y="5640"/>
                    <a:pt x="9735" y="5797"/>
                    <a:pt x="9735" y="5986"/>
                  </a:cubicBezTo>
                  <a:cubicBezTo>
                    <a:pt x="9735" y="6207"/>
                    <a:pt x="9893" y="6364"/>
                    <a:pt x="10082" y="6364"/>
                  </a:cubicBezTo>
                  <a:lnTo>
                    <a:pt x="10397" y="6364"/>
                  </a:lnTo>
                  <a:cubicBezTo>
                    <a:pt x="10239" y="8569"/>
                    <a:pt x="8475" y="10334"/>
                    <a:pt x="6270" y="10491"/>
                  </a:cubicBezTo>
                  <a:lnTo>
                    <a:pt x="6270" y="10176"/>
                  </a:lnTo>
                  <a:cubicBezTo>
                    <a:pt x="6270" y="9987"/>
                    <a:pt x="6112" y="9830"/>
                    <a:pt x="5923" y="9830"/>
                  </a:cubicBezTo>
                  <a:cubicBezTo>
                    <a:pt x="5703" y="9830"/>
                    <a:pt x="5545" y="9987"/>
                    <a:pt x="5545" y="10176"/>
                  </a:cubicBezTo>
                  <a:lnTo>
                    <a:pt x="5545" y="10491"/>
                  </a:lnTo>
                  <a:cubicBezTo>
                    <a:pt x="3340" y="10334"/>
                    <a:pt x="1575" y="8569"/>
                    <a:pt x="1418" y="6364"/>
                  </a:cubicBezTo>
                  <a:lnTo>
                    <a:pt x="1733" y="6364"/>
                  </a:lnTo>
                  <a:cubicBezTo>
                    <a:pt x="1922" y="6364"/>
                    <a:pt x="2079" y="6207"/>
                    <a:pt x="2079" y="5986"/>
                  </a:cubicBezTo>
                  <a:cubicBezTo>
                    <a:pt x="2142" y="5797"/>
                    <a:pt x="1985" y="5640"/>
                    <a:pt x="1764" y="5640"/>
                  </a:cubicBezTo>
                  <a:lnTo>
                    <a:pt x="1418" y="5640"/>
                  </a:lnTo>
                  <a:cubicBezTo>
                    <a:pt x="1575" y="3434"/>
                    <a:pt x="3340" y="1670"/>
                    <a:pt x="5545" y="1512"/>
                  </a:cubicBezTo>
                  <a:lnTo>
                    <a:pt x="5545" y="1827"/>
                  </a:lnTo>
                  <a:cubicBezTo>
                    <a:pt x="5545" y="2016"/>
                    <a:pt x="5703" y="2174"/>
                    <a:pt x="5923" y="2174"/>
                  </a:cubicBezTo>
                  <a:cubicBezTo>
                    <a:pt x="6112" y="2174"/>
                    <a:pt x="6270" y="2016"/>
                    <a:pt x="6270" y="1827"/>
                  </a:cubicBezTo>
                  <a:lnTo>
                    <a:pt x="6270" y="1512"/>
                  </a:lnTo>
                  <a:close/>
                  <a:moveTo>
                    <a:pt x="5955" y="0"/>
                  </a:moveTo>
                  <a:cubicBezTo>
                    <a:pt x="5766" y="0"/>
                    <a:pt x="5608" y="158"/>
                    <a:pt x="5608" y="347"/>
                  </a:cubicBezTo>
                  <a:lnTo>
                    <a:pt x="5608" y="756"/>
                  </a:lnTo>
                  <a:cubicBezTo>
                    <a:pt x="2993" y="914"/>
                    <a:pt x="914" y="2993"/>
                    <a:pt x="756" y="5608"/>
                  </a:cubicBezTo>
                  <a:lnTo>
                    <a:pt x="347" y="5608"/>
                  </a:lnTo>
                  <a:cubicBezTo>
                    <a:pt x="158" y="5608"/>
                    <a:pt x="0" y="5766"/>
                    <a:pt x="0" y="5955"/>
                  </a:cubicBezTo>
                  <a:cubicBezTo>
                    <a:pt x="0" y="6144"/>
                    <a:pt x="158" y="6301"/>
                    <a:pt x="347" y="6301"/>
                  </a:cubicBezTo>
                  <a:lnTo>
                    <a:pt x="756" y="6301"/>
                  </a:lnTo>
                  <a:cubicBezTo>
                    <a:pt x="914" y="8916"/>
                    <a:pt x="2993" y="10995"/>
                    <a:pt x="5608" y="11153"/>
                  </a:cubicBezTo>
                  <a:lnTo>
                    <a:pt x="5608" y="11562"/>
                  </a:lnTo>
                  <a:cubicBezTo>
                    <a:pt x="5608" y="11751"/>
                    <a:pt x="5766" y="11909"/>
                    <a:pt x="5955" y="11909"/>
                  </a:cubicBezTo>
                  <a:cubicBezTo>
                    <a:pt x="6144" y="11909"/>
                    <a:pt x="6301" y="11751"/>
                    <a:pt x="6301" y="11562"/>
                  </a:cubicBezTo>
                  <a:lnTo>
                    <a:pt x="6301" y="11153"/>
                  </a:lnTo>
                  <a:cubicBezTo>
                    <a:pt x="8916" y="10995"/>
                    <a:pt x="10995" y="8916"/>
                    <a:pt x="11153" y="6301"/>
                  </a:cubicBezTo>
                  <a:lnTo>
                    <a:pt x="11531" y="6301"/>
                  </a:lnTo>
                  <a:cubicBezTo>
                    <a:pt x="11751" y="6301"/>
                    <a:pt x="11909" y="6144"/>
                    <a:pt x="11909" y="5955"/>
                  </a:cubicBezTo>
                  <a:cubicBezTo>
                    <a:pt x="11909" y="5766"/>
                    <a:pt x="11751" y="5608"/>
                    <a:pt x="11531" y="5608"/>
                  </a:cubicBezTo>
                  <a:lnTo>
                    <a:pt x="11153" y="5608"/>
                  </a:lnTo>
                  <a:cubicBezTo>
                    <a:pt x="10995" y="2993"/>
                    <a:pt x="8916" y="914"/>
                    <a:pt x="6301" y="756"/>
                  </a:cubicBezTo>
                  <a:lnTo>
                    <a:pt x="6301" y="347"/>
                  </a:lnTo>
                  <a:cubicBezTo>
                    <a:pt x="6301" y="158"/>
                    <a:pt x="6144" y="0"/>
                    <a:pt x="59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32" name="Google Shape;10232;p68"/>
          <p:cNvGrpSpPr/>
          <p:nvPr/>
        </p:nvGrpSpPr>
        <p:grpSpPr>
          <a:xfrm>
            <a:off x="7523845" y="1532423"/>
            <a:ext cx="348513" cy="348542"/>
            <a:chOff x="2872725" y="1954475"/>
            <a:chExt cx="295375" cy="29540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0233" name="Google Shape;10233;p68"/>
            <p:cNvSpPr/>
            <p:nvPr/>
          </p:nvSpPr>
          <p:spPr>
            <a:xfrm>
              <a:off x="2959350" y="1954475"/>
              <a:ext cx="122100" cy="139450"/>
            </a:xfrm>
            <a:custGeom>
              <a:avLst/>
              <a:gdLst/>
              <a:ahLst/>
              <a:cxnLst/>
              <a:rect l="l" t="t" r="r" b="b"/>
              <a:pathLst>
                <a:path w="4884" h="5578" extrusionOk="0">
                  <a:moveTo>
                    <a:pt x="2395" y="694"/>
                  </a:moveTo>
                  <a:cubicBezTo>
                    <a:pt x="2805" y="694"/>
                    <a:pt x="3120" y="1009"/>
                    <a:pt x="3120" y="1418"/>
                  </a:cubicBezTo>
                  <a:cubicBezTo>
                    <a:pt x="3120" y="1797"/>
                    <a:pt x="2805" y="2112"/>
                    <a:pt x="2395" y="2112"/>
                  </a:cubicBezTo>
                  <a:cubicBezTo>
                    <a:pt x="2017" y="2112"/>
                    <a:pt x="1702" y="1797"/>
                    <a:pt x="1702" y="1418"/>
                  </a:cubicBezTo>
                  <a:cubicBezTo>
                    <a:pt x="1733" y="1009"/>
                    <a:pt x="2048" y="694"/>
                    <a:pt x="2395" y="694"/>
                  </a:cubicBezTo>
                  <a:close/>
                  <a:moveTo>
                    <a:pt x="2395" y="2742"/>
                  </a:moveTo>
                  <a:cubicBezTo>
                    <a:pt x="3340" y="2742"/>
                    <a:pt x="4128" y="3529"/>
                    <a:pt x="4128" y="4537"/>
                  </a:cubicBezTo>
                  <a:lnTo>
                    <a:pt x="4128" y="4884"/>
                  </a:lnTo>
                  <a:lnTo>
                    <a:pt x="662" y="4884"/>
                  </a:lnTo>
                  <a:lnTo>
                    <a:pt x="662" y="4537"/>
                  </a:lnTo>
                  <a:cubicBezTo>
                    <a:pt x="662" y="3529"/>
                    <a:pt x="1450" y="2742"/>
                    <a:pt x="2395" y="2742"/>
                  </a:cubicBezTo>
                  <a:close/>
                  <a:moveTo>
                    <a:pt x="2490" y="1"/>
                  </a:moveTo>
                  <a:cubicBezTo>
                    <a:pt x="1733" y="1"/>
                    <a:pt x="1103" y="631"/>
                    <a:pt x="1103" y="1387"/>
                  </a:cubicBezTo>
                  <a:cubicBezTo>
                    <a:pt x="1103" y="1734"/>
                    <a:pt x="1229" y="2049"/>
                    <a:pt x="1450" y="2332"/>
                  </a:cubicBezTo>
                  <a:cubicBezTo>
                    <a:pt x="568" y="2710"/>
                    <a:pt x="1" y="3529"/>
                    <a:pt x="1" y="4537"/>
                  </a:cubicBezTo>
                  <a:lnTo>
                    <a:pt x="1" y="5231"/>
                  </a:lnTo>
                  <a:cubicBezTo>
                    <a:pt x="1" y="5420"/>
                    <a:pt x="158" y="5577"/>
                    <a:pt x="347" y="5577"/>
                  </a:cubicBezTo>
                  <a:lnTo>
                    <a:pt x="4537" y="5577"/>
                  </a:lnTo>
                  <a:cubicBezTo>
                    <a:pt x="4726" y="5577"/>
                    <a:pt x="4884" y="5420"/>
                    <a:pt x="4884" y="5231"/>
                  </a:cubicBezTo>
                  <a:lnTo>
                    <a:pt x="4884" y="4537"/>
                  </a:lnTo>
                  <a:cubicBezTo>
                    <a:pt x="4884" y="3529"/>
                    <a:pt x="4317" y="2710"/>
                    <a:pt x="3498" y="2332"/>
                  </a:cubicBezTo>
                  <a:cubicBezTo>
                    <a:pt x="3750" y="2080"/>
                    <a:pt x="3844" y="1765"/>
                    <a:pt x="3844" y="1387"/>
                  </a:cubicBezTo>
                  <a:cubicBezTo>
                    <a:pt x="3844" y="631"/>
                    <a:pt x="3214" y="1"/>
                    <a:pt x="249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4" name="Google Shape;10234;p68"/>
            <p:cNvSpPr/>
            <p:nvPr/>
          </p:nvSpPr>
          <p:spPr>
            <a:xfrm>
              <a:off x="2906575" y="2146650"/>
              <a:ext cx="191425" cy="69350"/>
            </a:xfrm>
            <a:custGeom>
              <a:avLst/>
              <a:gdLst/>
              <a:ahLst/>
              <a:cxnLst/>
              <a:rect l="l" t="t" r="r" b="b"/>
              <a:pathLst>
                <a:path w="7657" h="2774" extrusionOk="0">
                  <a:moveTo>
                    <a:pt x="1419" y="694"/>
                  </a:moveTo>
                  <a:lnTo>
                    <a:pt x="1419" y="2080"/>
                  </a:lnTo>
                  <a:lnTo>
                    <a:pt x="694" y="2080"/>
                  </a:lnTo>
                  <a:lnTo>
                    <a:pt x="694" y="694"/>
                  </a:lnTo>
                  <a:close/>
                  <a:moveTo>
                    <a:pt x="2773" y="694"/>
                  </a:moveTo>
                  <a:lnTo>
                    <a:pt x="2773" y="2080"/>
                  </a:lnTo>
                  <a:lnTo>
                    <a:pt x="2080" y="2080"/>
                  </a:lnTo>
                  <a:lnTo>
                    <a:pt x="2080" y="694"/>
                  </a:lnTo>
                  <a:close/>
                  <a:moveTo>
                    <a:pt x="4159" y="694"/>
                  </a:moveTo>
                  <a:lnTo>
                    <a:pt x="4159" y="2080"/>
                  </a:lnTo>
                  <a:lnTo>
                    <a:pt x="3466" y="2080"/>
                  </a:lnTo>
                  <a:lnTo>
                    <a:pt x="3466" y="694"/>
                  </a:lnTo>
                  <a:close/>
                  <a:moveTo>
                    <a:pt x="6995" y="694"/>
                  </a:moveTo>
                  <a:lnTo>
                    <a:pt x="6995" y="2080"/>
                  </a:lnTo>
                  <a:lnTo>
                    <a:pt x="4884" y="2080"/>
                  </a:lnTo>
                  <a:lnTo>
                    <a:pt x="4884" y="694"/>
                  </a:lnTo>
                  <a:close/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2427"/>
                  </a:lnTo>
                  <a:cubicBezTo>
                    <a:pt x="1" y="2616"/>
                    <a:pt x="158" y="2773"/>
                    <a:pt x="347" y="2773"/>
                  </a:cubicBezTo>
                  <a:lnTo>
                    <a:pt x="7310" y="2773"/>
                  </a:lnTo>
                  <a:cubicBezTo>
                    <a:pt x="7499" y="2773"/>
                    <a:pt x="7657" y="2616"/>
                    <a:pt x="7657" y="2427"/>
                  </a:cubicBezTo>
                  <a:lnTo>
                    <a:pt x="7657" y="347"/>
                  </a:lnTo>
                  <a:cubicBezTo>
                    <a:pt x="7657" y="127"/>
                    <a:pt x="7499" y="1"/>
                    <a:pt x="73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5" name="Google Shape;10235;p68"/>
            <p:cNvSpPr/>
            <p:nvPr/>
          </p:nvSpPr>
          <p:spPr>
            <a:xfrm>
              <a:off x="2872725" y="2112000"/>
              <a:ext cx="295375" cy="137875"/>
            </a:xfrm>
            <a:custGeom>
              <a:avLst/>
              <a:gdLst/>
              <a:ahLst/>
              <a:cxnLst/>
              <a:rect l="l" t="t" r="r" b="b"/>
              <a:pathLst>
                <a:path w="11815" h="5515" extrusionOk="0">
                  <a:moveTo>
                    <a:pt x="11121" y="2080"/>
                  </a:moveTo>
                  <a:lnTo>
                    <a:pt x="11121" y="3466"/>
                  </a:lnTo>
                  <a:lnTo>
                    <a:pt x="10397" y="3466"/>
                  </a:lnTo>
                  <a:lnTo>
                    <a:pt x="10397" y="2080"/>
                  </a:lnTo>
                  <a:close/>
                  <a:moveTo>
                    <a:pt x="9389" y="662"/>
                  </a:moveTo>
                  <a:cubicBezTo>
                    <a:pt x="9578" y="662"/>
                    <a:pt x="9735" y="820"/>
                    <a:pt x="9735" y="1009"/>
                  </a:cubicBezTo>
                  <a:lnTo>
                    <a:pt x="9735" y="4474"/>
                  </a:lnTo>
                  <a:cubicBezTo>
                    <a:pt x="9735" y="4663"/>
                    <a:pt x="9578" y="4852"/>
                    <a:pt x="9389" y="4852"/>
                  </a:cubicBezTo>
                  <a:lnTo>
                    <a:pt x="1040" y="4852"/>
                  </a:lnTo>
                  <a:cubicBezTo>
                    <a:pt x="819" y="4852"/>
                    <a:pt x="662" y="4663"/>
                    <a:pt x="662" y="4474"/>
                  </a:cubicBezTo>
                  <a:lnTo>
                    <a:pt x="662" y="1009"/>
                  </a:lnTo>
                  <a:cubicBezTo>
                    <a:pt x="662" y="820"/>
                    <a:pt x="819" y="662"/>
                    <a:pt x="1040" y="662"/>
                  </a:cubicBezTo>
                  <a:close/>
                  <a:moveTo>
                    <a:pt x="1040" y="1"/>
                  </a:moveTo>
                  <a:cubicBezTo>
                    <a:pt x="441" y="1"/>
                    <a:pt x="0" y="473"/>
                    <a:pt x="0" y="1009"/>
                  </a:cubicBezTo>
                  <a:lnTo>
                    <a:pt x="0" y="4474"/>
                  </a:lnTo>
                  <a:cubicBezTo>
                    <a:pt x="0" y="5073"/>
                    <a:pt x="473" y="5514"/>
                    <a:pt x="1040" y="5514"/>
                  </a:cubicBezTo>
                  <a:lnTo>
                    <a:pt x="9357" y="5514"/>
                  </a:lnTo>
                  <a:cubicBezTo>
                    <a:pt x="9956" y="5514"/>
                    <a:pt x="10397" y="5041"/>
                    <a:pt x="10397" y="4474"/>
                  </a:cubicBezTo>
                  <a:lnTo>
                    <a:pt x="10397" y="4128"/>
                  </a:lnTo>
                  <a:lnTo>
                    <a:pt x="11436" y="4128"/>
                  </a:lnTo>
                  <a:cubicBezTo>
                    <a:pt x="11625" y="4128"/>
                    <a:pt x="11783" y="3970"/>
                    <a:pt x="11783" y="3781"/>
                  </a:cubicBezTo>
                  <a:lnTo>
                    <a:pt x="11783" y="1702"/>
                  </a:lnTo>
                  <a:cubicBezTo>
                    <a:pt x="11814" y="1513"/>
                    <a:pt x="11657" y="1387"/>
                    <a:pt x="11468" y="1387"/>
                  </a:cubicBezTo>
                  <a:lnTo>
                    <a:pt x="10397" y="1387"/>
                  </a:lnTo>
                  <a:lnTo>
                    <a:pt x="10397" y="1009"/>
                  </a:lnTo>
                  <a:cubicBezTo>
                    <a:pt x="10397" y="442"/>
                    <a:pt x="9924" y="1"/>
                    <a:pt x="93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36" name="Google Shape;10236;p68"/>
          <p:cNvGrpSpPr/>
          <p:nvPr/>
        </p:nvGrpSpPr>
        <p:grpSpPr>
          <a:xfrm>
            <a:off x="7545216" y="1982996"/>
            <a:ext cx="305771" cy="350401"/>
            <a:chOff x="2890050" y="2318350"/>
            <a:chExt cx="259150" cy="29697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0237" name="Google Shape;10237;p68"/>
            <p:cNvSpPr/>
            <p:nvPr/>
          </p:nvSpPr>
          <p:spPr>
            <a:xfrm>
              <a:off x="2936525" y="2353025"/>
              <a:ext cx="160700" cy="155975"/>
            </a:xfrm>
            <a:custGeom>
              <a:avLst/>
              <a:gdLst/>
              <a:ahLst/>
              <a:cxnLst/>
              <a:rect l="l" t="t" r="r" b="b"/>
              <a:pathLst>
                <a:path w="6428" h="6239" extrusionOk="0">
                  <a:moveTo>
                    <a:pt x="3371" y="2048"/>
                  </a:moveTo>
                  <a:cubicBezTo>
                    <a:pt x="3749" y="2048"/>
                    <a:pt x="4064" y="2363"/>
                    <a:pt x="4064" y="2773"/>
                  </a:cubicBezTo>
                  <a:cubicBezTo>
                    <a:pt x="4064" y="3151"/>
                    <a:pt x="3749" y="3466"/>
                    <a:pt x="3371" y="3466"/>
                  </a:cubicBezTo>
                  <a:cubicBezTo>
                    <a:pt x="2961" y="3466"/>
                    <a:pt x="2646" y="3151"/>
                    <a:pt x="2646" y="2773"/>
                  </a:cubicBezTo>
                  <a:cubicBezTo>
                    <a:pt x="2646" y="2363"/>
                    <a:pt x="2961" y="2048"/>
                    <a:pt x="3371" y="2048"/>
                  </a:cubicBezTo>
                  <a:close/>
                  <a:moveTo>
                    <a:pt x="3308" y="662"/>
                  </a:moveTo>
                  <a:cubicBezTo>
                    <a:pt x="4663" y="662"/>
                    <a:pt x="5734" y="1764"/>
                    <a:pt x="5734" y="3119"/>
                  </a:cubicBezTo>
                  <a:cubicBezTo>
                    <a:pt x="5734" y="3655"/>
                    <a:pt x="5513" y="4159"/>
                    <a:pt x="5167" y="4663"/>
                  </a:cubicBezTo>
                  <a:cubicBezTo>
                    <a:pt x="4978" y="4253"/>
                    <a:pt x="4694" y="3938"/>
                    <a:pt x="4316" y="3686"/>
                  </a:cubicBezTo>
                  <a:cubicBezTo>
                    <a:pt x="4537" y="3466"/>
                    <a:pt x="4694" y="3119"/>
                    <a:pt x="4694" y="2741"/>
                  </a:cubicBezTo>
                  <a:cubicBezTo>
                    <a:pt x="4694" y="2016"/>
                    <a:pt x="4064" y="1386"/>
                    <a:pt x="3308" y="1386"/>
                  </a:cubicBezTo>
                  <a:cubicBezTo>
                    <a:pt x="2583" y="1386"/>
                    <a:pt x="1953" y="2016"/>
                    <a:pt x="1953" y="2741"/>
                  </a:cubicBezTo>
                  <a:cubicBezTo>
                    <a:pt x="1953" y="3119"/>
                    <a:pt x="2111" y="3466"/>
                    <a:pt x="2331" y="3686"/>
                  </a:cubicBezTo>
                  <a:cubicBezTo>
                    <a:pt x="1953" y="3907"/>
                    <a:pt x="1670" y="4253"/>
                    <a:pt x="1481" y="4663"/>
                  </a:cubicBezTo>
                  <a:cubicBezTo>
                    <a:pt x="1008" y="4096"/>
                    <a:pt x="851" y="3434"/>
                    <a:pt x="914" y="2773"/>
                  </a:cubicBezTo>
                  <a:cubicBezTo>
                    <a:pt x="1071" y="1670"/>
                    <a:pt x="2048" y="662"/>
                    <a:pt x="3308" y="662"/>
                  </a:cubicBezTo>
                  <a:close/>
                  <a:moveTo>
                    <a:pt x="3308" y="4190"/>
                  </a:moveTo>
                  <a:cubicBezTo>
                    <a:pt x="3938" y="4190"/>
                    <a:pt x="4442" y="4600"/>
                    <a:pt x="4663" y="5167"/>
                  </a:cubicBezTo>
                  <a:cubicBezTo>
                    <a:pt x="4253" y="5387"/>
                    <a:pt x="3844" y="5545"/>
                    <a:pt x="3308" y="5545"/>
                  </a:cubicBezTo>
                  <a:cubicBezTo>
                    <a:pt x="2835" y="5545"/>
                    <a:pt x="2363" y="5387"/>
                    <a:pt x="1985" y="5167"/>
                  </a:cubicBezTo>
                  <a:cubicBezTo>
                    <a:pt x="2142" y="4568"/>
                    <a:pt x="2678" y="4190"/>
                    <a:pt x="3308" y="4190"/>
                  </a:cubicBezTo>
                  <a:close/>
                  <a:moveTo>
                    <a:pt x="3308" y="0"/>
                  </a:moveTo>
                  <a:cubicBezTo>
                    <a:pt x="1701" y="0"/>
                    <a:pt x="410" y="1229"/>
                    <a:pt x="252" y="2678"/>
                  </a:cubicBezTo>
                  <a:cubicBezTo>
                    <a:pt x="0" y="4600"/>
                    <a:pt x="1481" y="6238"/>
                    <a:pt x="3308" y="6238"/>
                  </a:cubicBezTo>
                  <a:cubicBezTo>
                    <a:pt x="5041" y="6238"/>
                    <a:pt x="6427" y="4820"/>
                    <a:pt x="6427" y="3119"/>
                  </a:cubicBezTo>
                  <a:cubicBezTo>
                    <a:pt x="6427" y="1386"/>
                    <a:pt x="5009" y="0"/>
                    <a:pt x="33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8" name="Google Shape;10238;p68"/>
            <p:cNvSpPr/>
            <p:nvPr/>
          </p:nvSpPr>
          <p:spPr>
            <a:xfrm>
              <a:off x="2890050" y="2318350"/>
              <a:ext cx="259150" cy="296975"/>
            </a:xfrm>
            <a:custGeom>
              <a:avLst/>
              <a:gdLst/>
              <a:ahLst/>
              <a:cxnLst/>
              <a:rect l="l" t="t" r="r" b="b"/>
              <a:pathLst>
                <a:path w="10366" h="11879" extrusionOk="0">
                  <a:moveTo>
                    <a:pt x="5167" y="694"/>
                  </a:moveTo>
                  <a:cubicBezTo>
                    <a:pt x="7309" y="694"/>
                    <a:pt x="9011" y="2427"/>
                    <a:pt x="9011" y="4506"/>
                  </a:cubicBezTo>
                  <a:cubicBezTo>
                    <a:pt x="9011" y="5640"/>
                    <a:pt x="8475" y="6711"/>
                    <a:pt x="7656" y="7405"/>
                  </a:cubicBezTo>
                  <a:lnTo>
                    <a:pt x="5167" y="9547"/>
                  </a:lnTo>
                  <a:lnTo>
                    <a:pt x="2710" y="7405"/>
                  </a:lnTo>
                  <a:cubicBezTo>
                    <a:pt x="1796" y="6585"/>
                    <a:pt x="1229" y="5420"/>
                    <a:pt x="1386" y="4034"/>
                  </a:cubicBezTo>
                  <a:cubicBezTo>
                    <a:pt x="1575" y="2206"/>
                    <a:pt x="3151" y="694"/>
                    <a:pt x="5167" y="694"/>
                  </a:cubicBezTo>
                  <a:close/>
                  <a:moveTo>
                    <a:pt x="8475" y="8980"/>
                  </a:moveTo>
                  <a:lnTo>
                    <a:pt x="9546" y="11122"/>
                  </a:lnTo>
                  <a:lnTo>
                    <a:pt x="977" y="11122"/>
                  </a:lnTo>
                  <a:lnTo>
                    <a:pt x="2017" y="8980"/>
                  </a:lnTo>
                  <a:lnTo>
                    <a:pt x="3529" y="8980"/>
                  </a:lnTo>
                  <a:lnTo>
                    <a:pt x="4978" y="10240"/>
                  </a:lnTo>
                  <a:cubicBezTo>
                    <a:pt x="5073" y="10272"/>
                    <a:pt x="5136" y="10335"/>
                    <a:pt x="5230" y="10335"/>
                  </a:cubicBezTo>
                  <a:cubicBezTo>
                    <a:pt x="5293" y="10335"/>
                    <a:pt x="5388" y="10272"/>
                    <a:pt x="5451" y="10240"/>
                  </a:cubicBezTo>
                  <a:lnTo>
                    <a:pt x="6900" y="8980"/>
                  </a:lnTo>
                  <a:close/>
                  <a:moveTo>
                    <a:pt x="5107" y="1"/>
                  </a:moveTo>
                  <a:cubicBezTo>
                    <a:pt x="2772" y="1"/>
                    <a:pt x="912" y="1815"/>
                    <a:pt x="662" y="3939"/>
                  </a:cubicBezTo>
                  <a:cubicBezTo>
                    <a:pt x="441" y="5483"/>
                    <a:pt x="1040" y="6932"/>
                    <a:pt x="2174" y="7940"/>
                  </a:cubicBezTo>
                  <a:lnTo>
                    <a:pt x="2615" y="8318"/>
                  </a:lnTo>
                  <a:lnTo>
                    <a:pt x="1638" y="8318"/>
                  </a:lnTo>
                  <a:cubicBezTo>
                    <a:pt x="1575" y="8318"/>
                    <a:pt x="1481" y="8413"/>
                    <a:pt x="1449" y="8507"/>
                  </a:cubicBezTo>
                  <a:lnTo>
                    <a:pt x="63" y="11343"/>
                  </a:lnTo>
                  <a:cubicBezTo>
                    <a:pt x="0" y="11469"/>
                    <a:pt x="0" y="11595"/>
                    <a:pt x="63" y="11721"/>
                  </a:cubicBezTo>
                  <a:cubicBezTo>
                    <a:pt x="126" y="11815"/>
                    <a:pt x="221" y="11878"/>
                    <a:pt x="347" y="11878"/>
                  </a:cubicBezTo>
                  <a:lnTo>
                    <a:pt x="10019" y="11878"/>
                  </a:lnTo>
                  <a:cubicBezTo>
                    <a:pt x="10145" y="11878"/>
                    <a:pt x="10271" y="11784"/>
                    <a:pt x="10302" y="11721"/>
                  </a:cubicBezTo>
                  <a:cubicBezTo>
                    <a:pt x="10365" y="11595"/>
                    <a:pt x="10365" y="11469"/>
                    <a:pt x="10302" y="11343"/>
                  </a:cubicBezTo>
                  <a:lnTo>
                    <a:pt x="8916" y="8507"/>
                  </a:lnTo>
                  <a:cubicBezTo>
                    <a:pt x="8885" y="8413"/>
                    <a:pt x="8727" y="8318"/>
                    <a:pt x="8601" y="8318"/>
                  </a:cubicBezTo>
                  <a:lnTo>
                    <a:pt x="7624" y="8318"/>
                  </a:lnTo>
                  <a:lnTo>
                    <a:pt x="8065" y="7940"/>
                  </a:lnTo>
                  <a:cubicBezTo>
                    <a:pt x="9042" y="7090"/>
                    <a:pt x="9641" y="5829"/>
                    <a:pt x="9641" y="4506"/>
                  </a:cubicBezTo>
                  <a:cubicBezTo>
                    <a:pt x="9641" y="2049"/>
                    <a:pt x="7656" y="1"/>
                    <a:pt x="5167" y="1"/>
                  </a:cubicBezTo>
                  <a:cubicBezTo>
                    <a:pt x="5147" y="1"/>
                    <a:pt x="5127" y="1"/>
                    <a:pt x="51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39" name="Google Shape;10239;p68"/>
          <p:cNvSpPr/>
          <p:nvPr/>
        </p:nvSpPr>
        <p:spPr>
          <a:xfrm>
            <a:off x="7585093" y="2424782"/>
            <a:ext cx="225862" cy="350371"/>
          </a:xfrm>
          <a:custGeom>
            <a:avLst/>
            <a:gdLst/>
            <a:ahLst/>
            <a:cxnLst/>
            <a:rect l="l" t="t" r="r" b="b"/>
            <a:pathLst>
              <a:path w="7657" h="11878" extrusionOk="0">
                <a:moveTo>
                  <a:pt x="3813" y="1387"/>
                </a:moveTo>
                <a:cubicBezTo>
                  <a:pt x="4254" y="1387"/>
                  <a:pt x="4664" y="1670"/>
                  <a:pt x="4821" y="2112"/>
                </a:cubicBezTo>
                <a:lnTo>
                  <a:pt x="2836" y="2112"/>
                </a:lnTo>
                <a:cubicBezTo>
                  <a:pt x="2994" y="1702"/>
                  <a:pt x="3372" y="1387"/>
                  <a:pt x="3813" y="1387"/>
                </a:cubicBezTo>
                <a:close/>
                <a:moveTo>
                  <a:pt x="4947" y="2805"/>
                </a:moveTo>
                <a:cubicBezTo>
                  <a:pt x="5199" y="2805"/>
                  <a:pt x="5357" y="3057"/>
                  <a:pt x="5294" y="3277"/>
                </a:cubicBezTo>
                <a:lnTo>
                  <a:pt x="4947" y="4222"/>
                </a:lnTo>
                <a:lnTo>
                  <a:pt x="2679" y="4222"/>
                </a:lnTo>
                <a:lnTo>
                  <a:pt x="2364" y="3277"/>
                </a:lnTo>
                <a:cubicBezTo>
                  <a:pt x="2332" y="3025"/>
                  <a:pt x="2490" y="2805"/>
                  <a:pt x="2710" y="2805"/>
                </a:cubicBezTo>
                <a:close/>
                <a:moveTo>
                  <a:pt x="4916" y="4852"/>
                </a:moveTo>
                <a:lnTo>
                  <a:pt x="5514" y="8381"/>
                </a:lnTo>
                <a:lnTo>
                  <a:pt x="2175" y="8381"/>
                </a:lnTo>
                <a:lnTo>
                  <a:pt x="2773" y="4852"/>
                </a:lnTo>
                <a:close/>
                <a:moveTo>
                  <a:pt x="5955" y="9074"/>
                </a:moveTo>
                <a:cubicBezTo>
                  <a:pt x="6144" y="9074"/>
                  <a:pt x="6302" y="9232"/>
                  <a:pt x="6302" y="9421"/>
                </a:cubicBezTo>
                <a:lnTo>
                  <a:pt x="6302" y="9799"/>
                </a:lnTo>
                <a:lnTo>
                  <a:pt x="1450" y="9799"/>
                </a:lnTo>
                <a:lnTo>
                  <a:pt x="1450" y="9421"/>
                </a:lnTo>
                <a:cubicBezTo>
                  <a:pt x="1419" y="9232"/>
                  <a:pt x="1576" y="9074"/>
                  <a:pt x="1765" y="9074"/>
                </a:cubicBezTo>
                <a:close/>
                <a:moveTo>
                  <a:pt x="6648" y="10460"/>
                </a:moveTo>
                <a:cubicBezTo>
                  <a:pt x="6806" y="10460"/>
                  <a:pt x="6964" y="10618"/>
                  <a:pt x="6964" y="10807"/>
                </a:cubicBezTo>
                <a:lnTo>
                  <a:pt x="6964" y="11153"/>
                </a:lnTo>
                <a:lnTo>
                  <a:pt x="757" y="11153"/>
                </a:lnTo>
                <a:lnTo>
                  <a:pt x="757" y="10807"/>
                </a:lnTo>
                <a:cubicBezTo>
                  <a:pt x="757" y="10618"/>
                  <a:pt x="915" y="10460"/>
                  <a:pt x="1104" y="10460"/>
                </a:cubicBezTo>
                <a:close/>
                <a:moveTo>
                  <a:pt x="3782" y="1"/>
                </a:moveTo>
                <a:cubicBezTo>
                  <a:pt x="3592" y="1"/>
                  <a:pt x="3435" y="158"/>
                  <a:pt x="3435" y="379"/>
                </a:cubicBezTo>
                <a:lnTo>
                  <a:pt x="3435" y="757"/>
                </a:lnTo>
                <a:cubicBezTo>
                  <a:pt x="2679" y="914"/>
                  <a:pt x="2143" y="1544"/>
                  <a:pt x="2049" y="2301"/>
                </a:cubicBezTo>
                <a:cubicBezTo>
                  <a:pt x="1702" y="2521"/>
                  <a:pt x="1545" y="3025"/>
                  <a:pt x="1671" y="3466"/>
                </a:cubicBezTo>
                <a:lnTo>
                  <a:pt x="1891" y="4191"/>
                </a:lnTo>
                <a:lnTo>
                  <a:pt x="1702" y="4191"/>
                </a:lnTo>
                <a:cubicBezTo>
                  <a:pt x="1513" y="4191"/>
                  <a:pt x="1356" y="4348"/>
                  <a:pt x="1356" y="4537"/>
                </a:cubicBezTo>
                <a:cubicBezTo>
                  <a:pt x="1356" y="4758"/>
                  <a:pt x="1513" y="4915"/>
                  <a:pt x="1702" y="4915"/>
                </a:cubicBezTo>
                <a:lnTo>
                  <a:pt x="1986" y="4915"/>
                </a:lnTo>
                <a:lnTo>
                  <a:pt x="1387" y="8444"/>
                </a:lnTo>
                <a:cubicBezTo>
                  <a:pt x="1009" y="8570"/>
                  <a:pt x="726" y="8948"/>
                  <a:pt x="726" y="9421"/>
                </a:cubicBezTo>
                <a:lnTo>
                  <a:pt x="726" y="9830"/>
                </a:lnTo>
                <a:cubicBezTo>
                  <a:pt x="316" y="9988"/>
                  <a:pt x="1" y="10334"/>
                  <a:pt x="1" y="10807"/>
                </a:cubicBezTo>
                <a:lnTo>
                  <a:pt x="1" y="11531"/>
                </a:lnTo>
                <a:cubicBezTo>
                  <a:pt x="1" y="11720"/>
                  <a:pt x="158" y="11878"/>
                  <a:pt x="347" y="11878"/>
                </a:cubicBezTo>
                <a:lnTo>
                  <a:pt x="7279" y="11878"/>
                </a:lnTo>
                <a:cubicBezTo>
                  <a:pt x="7499" y="11878"/>
                  <a:pt x="7657" y="11720"/>
                  <a:pt x="7657" y="11531"/>
                </a:cubicBezTo>
                <a:lnTo>
                  <a:pt x="7657" y="10807"/>
                </a:lnTo>
                <a:cubicBezTo>
                  <a:pt x="7657" y="10366"/>
                  <a:pt x="7373" y="9988"/>
                  <a:pt x="6932" y="9830"/>
                </a:cubicBezTo>
                <a:lnTo>
                  <a:pt x="6932" y="9421"/>
                </a:lnTo>
                <a:cubicBezTo>
                  <a:pt x="6932" y="8948"/>
                  <a:pt x="6617" y="8570"/>
                  <a:pt x="6176" y="8444"/>
                </a:cubicBezTo>
                <a:lnTo>
                  <a:pt x="5609" y="4915"/>
                </a:lnTo>
                <a:lnTo>
                  <a:pt x="5861" y="4915"/>
                </a:lnTo>
                <a:cubicBezTo>
                  <a:pt x="6081" y="4915"/>
                  <a:pt x="6207" y="4758"/>
                  <a:pt x="6207" y="4537"/>
                </a:cubicBezTo>
                <a:cubicBezTo>
                  <a:pt x="6207" y="4348"/>
                  <a:pt x="6081" y="4191"/>
                  <a:pt x="5861" y="4191"/>
                </a:cubicBezTo>
                <a:lnTo>
                  <a:pt x="5672" y="4191"/>
                </a:lnTo>
                <a:lnTo>
                  <a:pt x="5924" y="3466"/>
                </a:lnTo>
                <a:cubicBezTo>
                  <a:pt x="6081" y="3025"/>
                  <a:pt x="5861" y="2584"/>
                  <a:pt x="5514" y="2301"/>
                </a:cubicBezTo>
                <a:cubicBezTo>
                  <a:pt x="5451" y="1513"/>
                  <a:pt x="4884" y="914"/>
                  <a:pt x="4128" y="757"/>
                </a:cubicBezTo>
                <a:lnTo>
                  <a:pt x="4128" y="379"/>
                </a:lnTo>
                <a:cubicBezTo>
                  <a:pt x="4128" y="158"/>
                  <a:pt x="3971" y="1"/>
                  <a:pt x="3782" y="1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40" name="Google Shape;10240;p68"/>
          <p:cNvGrpSpPr/>
          <p:nvPr/>
        </p:nvGrpSpPr>
        <p:grpSpPr>
          <a:xfrm>
            <a:off x="6187732" y="2898450"/>
            <a:ext cx="347569" cy="347569"/>
            <a:chOff x="4685050" y="1945825"/>
            <a:chExt cx="294575" cy="29457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0241" name="Google Shape;10241;p68"/>
            <p:cNvSpPr/>
            <p:nvPr/>
          </p:nvSpPr>
          <p:spPr>
            <a:xfrm>
              <a:off x="4720475" y="2086025"/>
              <a:ext cx="104775" cy="121300"/>
            </a:xfrm>
            <a:custGeom>
              <a:avLst/>
              <a:gdLst/>
              <a:ahLst/>
              <a:cxnLst/>
              <a:rect l="l" t="t" r="r" b="b"/>
              <a:pathLst>
                <a:path w="4191" h="4852" extrusionOk="0">
                  <a:moveTo>
                    <a:pt x="2017" y="693"/>
                  </a:moveTo>
                  <a:cubicBezTo>
                    <a:pt x="2427" y="693"/>
                    <a:pt x="2742" y="1008"/>
                    <a:pt x="2742" y="1386"/>
                  </a:cubicBezTo>
                  <a:cubicBezTo>
                    <a:pt x="2742" y="1796"/>
                    <a:pt x="2427" y="2111"/>
                    <a:pt x="2017" y="2111"/>
                  </a:cubicBezTo>
                  <a:cubicBezTo>
                    <a:pt x="1639" y="2111"/>
                    <a:pt x="1324" y="1796"/>
                    <a:pt x="1324" y="1386"/>
                  </a:cubicBezTo>
                  <a:cubicBezTo>
                    <a:pt x="1324" y="1008"/>
                    <a:pt x="1639" y="693"/>
                    <a:pt x="2017" y="693"/>
                  </a:cubicBezTo>
                  <a:close/>
                  <a:moveTo>
                    <a:pt x="2017" y="2772"/>
                  </a:moveTo>
                  <a:cubicBezTo>
                    <a:pt x="2773" y="2772"/>
                    <a:pt x="3403" y="3403"/>
                    <a:pt x="3403" y="4127"/>
                  </a:cubicBezTo>
                  <a:lnTo>
                    <a:pt x="631" y="4127"/>
                  </a:lnTo>
                  <a:cubicBezTo>
                    <a:pt x="631" y="3403"/>
                    <a:pt x="1261" y="2772"/>
                    <a:pt x="2017" y="2772"/>
                  </a:cubicBezTo>
                  <a:close/>
                  <a:moveTo>
                    <a:pt x="2049" y="0"/>
                  </a:moveTo>
                  <a:cubicBezTo>
                    <a:pt x="1324" y="0"/>
                    <a:pt x="694" y="630"/>
                    <a:pt x="694" y="1386"/>
                  </a:cubicBezTo>
                  <a:cubicBezTo>
                    <a:pt x="694" y="1733"/>
                    <a:pt x="851" y="2111"/>
                    <a:pt x="1072" y="2331"/>
                  </a:cubicBezTo>
                  <a:cubicBezTo>
                    <a:pt x="442" y="2678"/>
                    <a:pt x="1" y="3340"/>
                    <a:pt x="1" y="4127"/>
                  </a:cubicBezTo>
                  <a:lnTo>
                    <a:pt x="1" y="4505"/>
                  </a:lnTo>
                  <a:cubicBezTo>
                    <a:pt x="1" y="4694"/>
                    <a:pt x="158" y="4852"/>
                    <a:pt x="379" y="4852"/>
                  </a:cubicBezTo>
                  <a:lnTo>
                    <a:pt x="3844" y="4852"/>
                  </a:lnTo>
                  <a:cubicBezTo>
                    <a:pt x="4033" y="4852"/>
                    <a:pt x="4191" y="4694"/>
                    <a:pt x="4191" y="4505"/>
                  </a:cubicBezTo>
                  <a:lnTo>
                    <a:pt x="4191" y="4127"/>
                  </a:lnTo>
                  <a:cubicBezTo>
                    <a:pt x="4096" y="3340"/>
                    <a:pt x="3687" y="2678"/>
                    <a:pt x="3057" y="2331"/>
                  </a:cubicBezTo>
                  <a:cubicBezTo>
                    <a:pt x="3277" y="2111"/>
                    <a:pt x="3435" y="1733"/>
                    <a:pt x="3435" y="1386"/>
                  </a:cubicBezTo>
                  <a:cubicBezTo>
                    <a:pt x="3435" y="630"/>
                    <a:pt x="2805" y="0"/>
                    <a:pt x="20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2" name="Google Shape;10242;p68"/>
            <p:cNvSpPr/>
            <p:nvPr/>
          </p:nvSpPr>
          <p:spPr>
            <a:xfrm>
              <a:off x="4685050" y="1945825"/>
              <a:ext cx="294575" cy="294575"/>
            </a:xfrm>
            <a:custGeom>
              <a:avLst/>
              <a:gdLst/>
              <a:ahLst/>
              <a:cxnLst/>
              <a:rect l="l" t="t" r="r" b="b"/>
              <a:pathLst>
                <a:path w="11783" h="11783" extrusionOk="0">
                  <a:moveTo>
                    <a:pt x="6900" y="693"/>
                  </a:moveTo>
                  <a:lnTo>
                    <a:pt x="6900" y="1418"/>
                  </a:lnTo>
                  <a:lnTo>
                    <a:pt x="4820" y="1418"/>
                  </a:lnTo>
                  <a:lnTo>
                    <a:pt x="4820" y="693"/>
                  </a:lnTo>
                  <a:close/>
                  <a:moveTo>
                    <a:pt x="7215" y="2111"/>
                  </a:moveTo>
                  <a:cubicBezTo>
                    <a:pt x="7404" y="2111"/>
                    <a:pt x="7561" y="2269"/>
                    <a:pt x="7561" y="2458"/>
                  </a:cubicBezTo>
                  <a:cubicBezTo>
                    <a:pt x="7561" y="2678"/>
                    <a:pt x="7404" y="2836"/>
                    <a:pt x="7215" y="2836"/>
                  </a:cubicBezTo>
                  <a:lnTo>
                    <a:pt x="4474" y="2836"/>
                  </a:lnTo>
                  <a:cubicBezTo>
                    <a:pt x="4253" y="2836"/>
                    <a:pt x="4096" y="2678"/>
                    <a:pt x="4096" y="2458"/>
                  </a:cubicBezTo>
                  <a:cubicBezTo>
                    <a:pt x="4096" y="2269"/>
                    <a:pt x="4316" y="2111"/>
                    <a:pt x="4474" y="2111"/>
                  </a:cubicBezTo>
                  <a:close/>
                  <a:moveTo>
                    <a:pt x="6900" y="3497"/>
                  </a:moveTo>
                  <a:lnTo>
                    <a:pt x="6900" y="4568"/>
                  </a:lnTo>
                  <a:cubicBezTo>
                    <a:pt x="6900" y="4757"/>
                    <a:pt x="6742" y="4915"/>
                    <a:pt x="6553" y="4915"/>
                  </a:cubicBezTo>
                  <a:lnTo>
                    <a:pt x="5167" y="4915"/>
                  </a:lnTo>
                  <a:cubicBezTo>
                    <a:pt x="4978" y="4915"/>
                    <a:pt x="4820" y="4757"/>
                    <a:pt x="4820" y="4568"/>
                  </a:cubicBezTo>
                  <a:lnTo>
                    <a:pt x="4820" y="3497"/>
                  </a:lnTo>
                  <a:close/>
                  <a:moveTo>
                    <a:pt x="10775" y="4883"/>
                  </a:moveTo>
                  <a:cubicBezTo>
                    <a:pt x="10964" y="4883"/>
                    <a:pt x="11121" y="5041"/>
                    <a:pt x="11121" y="5230"/>
                  </a:cubicBezTo>
                  <a:lnTo>
                    <a:pt x="11121" y="10775"/>
                  </a:lnTo>
                  <a:cubicBezTo>
                    <a:pt x="11121" y="10964"/>
                    <a:pt x="10964" y="11121"/>
                    <a:pt x="10775" y="11121"/>
                  </a:cubicBezTo>
                  <a:lnTo>
                    <a:pt x="1008" y="11121"/>
                  </a:lnTo>
                  <a:cubicBezTo>
                    <a:pt x="788" y="11121"/>
                    <a:pt x="630" y="10964"/>
                    <a:pt x="630" y="10775"/>
                  </a:cubicBezTo>
                  <a:lnTo>
                    <a:pt x="630" y="5230"/>
                  </a:lnTo>
                  <a:cubicBezTo>
                    <a:pt x="630" y="5041"/>
                    <a:pt x="788" y="4883"/>
                    <a:pt x="1008" y="4883"/>
                  </a:cubicBezTo>
                  <a:lnTo>
                    <a:pt x="4190" y="4883"/>
                  </a:lnTo>
                  <a:cubicBezTo>
                    <a:pt x="4348" y="5261"/>
                    <a:pt x="4694" y="5577"/>
                    <a:pt x="5167" y="5577"/>
                  </a:cubicBezTo>
                  <a:lnTo>
                    <a:pt x="6553" y="5577"/>
                  </a:lnTo>
                  <a:cubicBezTo>
                    <a:pt x="6994" y="5577"/>
                    <a:pt x="7372" y="5293"/>
                    <a:pt x="7530" y="4883"/>
                  </a:cubicBezTo>
                  <a:close/>
                  <a:moveTo>
                    <a:pt x="4505" y="0"/>
                  </a:moveTo>
                  <a:cubicBezTo>
                    <a:pt x="4316" y="0"/>
                    <a:pt x="4159" y="158"/>
                    <a:pt x="4159" y="347"/>
                  </a:cubicBezTo>
                  <a:lnTo>
                    <a:pt x="4159" y="1449"/>
                  </a:lnTo>
                  <a:cubicBezTo>
                    <a:pt x="3749" y="1607"/>
                    <a:pt x="3434" y="1953"/>
                    <a:pt x="3434" y="2426"/>
                  </a:cubicBezTo>
                  <a:cubicBezTo>
                    <a:pt x="3434" y="2867"/>
                    <a:pt x="3718" y="3245"/>
                    <a:pt x="4159" y="3403"/>
                  </a:cubicBezTo>
                  <a:lnTo>
                    <a:pt x="4159" y="4190"/>
                  </a:lnTo>
                  <a:lnTo>
                    <a:pt x="1040" y="4190"/>
                  </a:lnTo>
                  <a:cubicBezTo>
                    <a:pt x="441" y="4190"/>
                    <a:pt x="0" y="4663"/>
                    <a:pt x="0" y="5230"/>
                  </a:cubicBezTo>
                  <a:lnTo>
                    <a:pt x="0" y="10775"/>
                  </a:lnTo>
                  <a:cubicBezTo>
                    <a:pt x="0" y="11373"/>
                    <a:pt x="473" y="11783"/>
                    <a:pt x="1040" y="11783"/>
                  </a:cubicBezTo>
                  <a:lnTo>
                    <a:pt x="10775" y="11783"/>
                  </a:lnTo>
                  <a:cubicBezTo>
                    <a:pt x="11342" y="11783"/>
                    <a:pt x="11783" y="11310"/>
                    <a:pt x="11783" y="10775"/>
                  </a:cubicBezTo>
                  <a:lnTo>
                    <a:pt x="11783" y="5230"/>
                  </a:lnTo>
                  <a:cubicBezTo>
                    <a:pt x="11783" y="4663"/>
                    <a:pt x="11342" y="4190"/>
                    <a:pt x="10775" y="4190"/>
                  </a:cubicBezTo>
                  <a:lnTo>
                    <a:pt x="7624" y="4190"/>
                  </a:lnTo>
                  <a:lnTo>
                    <a:pt x="7624" y="3403"/>
                  </a:lnTo>
                  <a:cubicBezTo>
                    <a:pt x="8002" y="3245"/>
                    <a:pt x="8317" y="2899"/>
                    <a:pt x="8317" y="2426"/>
                  </a:cubicBezTo>
                  <a:cubicBezTo>
                    <a:pt x="8317" y="1985"/>
                    <a:pt x="8034" y="1607"/>
                    <a:pt x="7624" y="1449"/>
                  </a:cubicBezTo>
                  <a:lnTo>
                    <a:pt x="7624" y="347"/>
                  </a:lnTo>
                  <a:cubicBezTo>
                    <a:pt x="7624" y="158"/>
                    <a:pt x="7467" y="0"/>
                    <a:pt x="72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3" name="Google Shape;10243;p68"/>
            <p:cNvSpPr/>
            <p:nvPr/>
          </p:nvSpPr>
          <p:spPr>
            <a:xfrm>
              <a:off x="4840200" y="2103350"/>
              <a:ext cx="104775" cy="17350"/>
            </a:xfrm>
            <a:custGeom>
              <a:avLst/>
              <a:gdLst/>
              <a:ahLst/>
              <a:cxnLst/>
              <a:rect l="l" t="t" r="r" b="b"/>
              <a:pathLst>
                <a:path w="4191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lnTo>
                    <a:pt x="3844" y="693"/>
                  </a:lnTo>
                  <a:cubicBezTo>
                    <a:pt x="4033" y="693"/>
                    <a:pt x="4191" y="536"/>
                    <a:pt x="4191" y="347"/>
                  </a:cubicBezTo>
                  <a:cubicBezTo>
                    <a:pt x="4191" y="158"/>
                    <a:pt x="4033" y="0"/>
                    <a:pt x="38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4" name="Google Shape;10244;p68"/>
            <p:cNvSpPr/>
            <p:nvPr/>
          </p:nvSpPr>
          <p:spPr>
            <a:xfrm>
              <a:off x="4840200" y="2137200"/>
              <a:ext cx="104775" cy="18150"/>
            </a:xfrm>
            <a:custGeom>
              <a:avLst/>
              <a:gdLst/>
              <a:ahLst/>
              <a:cxnLst/>
              <a:rect l="l" t="t" r="r" b="b"/>
              <a:pathLst>
                <a:path w="4191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lnTo>
                    <a:pt x="3844" y="725"/>
                  </a:lnTo>
                  <a:cubicBezTo>
                    <a:pt x="4033" y="725"/>
                    <a:pt x="4191" y="568"/>
                    <a:pt x="4191" y="379"/>
                  </a:cubicBezTo>
                  <a:cubicBezTo>
                    <a:pt x="4191" y="158"/>
                    <a:pt x="4033" y="1"/>
                    <a:pt x="38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5" name="Google Shape;10245;p68"/>
            <p:cNvSpPr/>
            <p:nvPr/>
          </p:nvSpPr>
          <p:spPr>
            <a:xfrm>
              <a:off x="4840200" y="2171875"/>
              <a:ext cx="104775" cy="18125"/>
            </a:xfrm>
            <a:custGeom>
              <a:avLst/>
              <a:gdLst/>
              <a:ahLst/>
              <a:cxnLst/>
              <a:rect l="l" t="t" r="r" b="b"/>
              <a:pathLst>
                <a:path w="4191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3844" y="725"/>
                  </a:lnTo>
                  <a:cubicBezTo>
                    <a:pt x="4033" y="725"/>
                    <a:pt x="4191" y="567"/>
                    <a:pt x="4191" y="347"/>
                  </a:cubicBezTo>
                  <a:cubicBezTo>
                    <a:pt x="4191" y="158"/>
                    <a:pt x="4033" y="0"/>
                    <a:pt x="38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46" name="Google Shape;10246;p68"/>
          <p:cNvSpPr/>
          <p:nvPr/>
        </p:nvSpPr>
        <p:spPr>
          <a:xfrm>
            <a:off x="6187137" y="3387382"/>
            <a:ext cx="348513" cy="347599"/>
          </a:xfrm>
          <a:custGeom>
            <a:avLst/>
            <a:gdLst/>
            <a:ahLst/>
            <a:cxnLst/>
            <a:rect l="l" t="t" r="r" b="b"/>
            <a:pathLst>
              <a:path w="11815" h="11784" extrusionOk="0">
                <a:moveTo>
                  <a:pt x="5923" y="2080"/>
                </a:moveTo>
                <a:cubicBezTo>
                  <a:pt x="6459" y="2080"/>
                  <a:pt x="6932" y="2552"/>
                  <a:pt x="6932" y="3119"/>
                </a:cubicBezTo>
                <a:lnTo>
                  <a:pt x="6932" y="3466"/>
                </a:lnTo>
                <a:lnTo>
                  <a:pt x="4884" y="3466"/>
                </a:lnTo>
                <a:lnTo>
                  <a:pt x="4884" y="3119"/>
                </a:lnTo>
                <a:cubicBezTo>
                  <a:pt x="4884" y="2521"/>
                  <a:pt x="5356" y="2080"/>
                  <a:pt x="5923" y="2080"/>
                </a:cubicBezTo>
                <a:close/>
                <a:moveTo>
                  <a:pt x="5923" y="662"/>
                </a:moveTo>
                <a:cubicBezTo>
                  <a:pt x="7247" y="662"/>
                  <a:pt x="8349" y="1765"/>
                  <a:pt x="8349" y="3119"/>
                </a:cubicBezTo>
                <a:lnTo>
                  <a:pt x="8349" y="3466"/>
                </a:lnTo>
                <a:lnTo>
                  <a:pt x="7656" y="3466"/>
                </a:lnTo>
                <a:lnTo>
                  <a:pt x="7656" y="3119"/>
                </a:lnTo>
                <a:cubicBezTo>
                  <a:pt x="7656" y="2174"/>
                  <a:pt x="6869" y="1387"/>
                  <a:pt x="5923" y="1387"/>
                </a:cubicBezTo>
                <a:cubicBezTo>
                  <a:pt x="4978" y="1387"/>
                  <a:pt x="4191" y="2174"/>
                  <a:pt x="4191" y="3119"/>
                </a:cubicBezTo>
                <a:lnTo>
                  <a:pt x="4191" y="3466"/>
                </a:lnTo>
                <a:lnTo>
                  <a:pt x="3466" y="3466"/>
                </a:lnTo>
                <a:lnTo>
                  <a:pt x="3466" y="3119"/>
                </a:lnTo>
                <a:cubicBezTo>
                  <a:pt x="3466" y="1765"/>
                  <a:pt x="4569" y="662"/>
                  <a:pt x="5923" y="662"/>
                </a:cubicBezTo>
                <a:close/>
                <a:moveTo>
                  <a:pt x="1387" y="4191"/>
                </a:moveTo>
                <a:lnTo>
                  <a:pt x="1387" y="6742"/>
                </a:lnTo>
                <a:cubicBezTo>
                  <a:pt x="946" y="6490"/>
                  <a:pt x="662" y="6018"/>
                  <a:pt x="662" y="5545"/>
                </a:cubicBezTo>
                <a:lnTo>
                  <a:pt x="662" y="4537"/>
                </a:lnTo>
                <a:cubicBezTo>
                  <a:pt x="662" y="4348"/>
                  <a:pt x="820" y="4191"/>
                  <a:pt x="1040" y="4191"/>
                </a:cubicBezTo>
                <a:close/>
                <a:moveTo>
                  <a:pt x="10775" y="4128"/>
                </a:moveTo>
                <a:cubicBezTo>
                  <a:pt x="10996" y="4128"/>
                  <a:pt x="11153" y="4285"/>
                  <a:pt x="11153" y="4506"/>
                </a:cubicBezTo>
                <a:lnTo>
                  <a:pt x="11153" y="5545"/>
                </a:lnTo>
                <a:cubicBezTo>
                  <a:pt x="11153" y="6081"/>
                  <a:pt x="10870" y="6490"/>
                  <a:pt x="10429" y="6742"/>
                </a:cubicBezTo>
                <a:lnTo>
                  <a:pt x="10429" y="4128"/>
                </a:lnTo>
                <a:close/>
                <a:moveTo>
                  <a:pt x="8349" y="4191"/>
                </a:moveTo>
                <a:lnTo>
                  <a:pt x="8349" y="6931"/>
                </a:lnTo>
                <a:lnTo>
                  <a:pt x="3498" y="6931"/>
                </a:lnTo>
                <a:lnTo>
                  <a:pt x="3498" y="4191"/>
                </a:lnTo>
                <a:close/>
                <a:moveTo>
                  <a:pt x="6270" y="7593"/>
                </a:moveTo>
                <a:lnTo>
                  <a:pt x="6270" y="7971"/>
                </a:lnTo>
                <a:cubicBezTo>
                  <a:pt x="6270" y="8160"/>
                  <a:pt x="6112" y="8318"/>
                  <a:pt x="5923" y="8318"/>
                </a:cubicBezTo>
                <a:cubicBezTo>
                  <a:pt x="5703" y="8318"/>
                  <a:pt x="5545" y="8160"/>
                  <a:pt x="5545" y="7971"/>
                </a:cubicBezTo>
                <a:lnTo>
                  <a:pt x="5545" y="7593"/>
                </a:lnTo>
                <a:close/>
                <a:moveTo>
                  <a:pt x="662" y="7089"/>
                </a:moveTo>
                <a:cubicBezTo>
                  <a:pt x="883" y="7278"/>
                  <a:pt x="1103" y="7404"/>
                  <a:pt x="1387" y="7467"/>
                </a:cubicBezTo>
                <a:lnTo>
                  <a:pt x="1387" y="11153"/>
                </a:lnTo>
                <a:lnTo>
                  <a:pt x="1040" y="11153"/>
                </a:lnTo>
                <a:cubicBezTo>
                  <a:pt x="820" y="11153"/>
                  <a:pt x="662" y="10996"/>
                  <a:pt x="662" y="10807"/>
                </a:cubicBezTo>
                <a:lnTo>
                  <a:pt x="662" y="7089"/>
                </a:lnTo>
                <a:close/>
                <a:moveTo>
                  <a:pt x="2804" y="4191"/>
                </a:moveTo>
                <a:lnTo>
                  <a:pt x="2804" y="11153"/>
                </a:lnTo>
                <a:lnTo>
                  <a:pt x="2080" y="11153"/>
                </a:lnTo>
                <a:lnTo>
                  <a:pt x="2080" y="4191"/>
                </a:lnTo>
                <a:close/>
                <a:moveTo>
                  <a:pt x="8318" y="7656"/>
                </a:moveTo>
                <a:lnTo>
                  <a:pt x="8318" y="11153"/>
                </a:lnTo>
                <a:lnTo>
                  <a:pt x="3498" y="11153"/>
                </a:lnTo>
                <a:lnTo>
                  <a:pt x="3498" y="7656"/>
                </a:lnTo>
                <a:lnTo>
                  <a:pt x="4884" y="7656"/>
                </a:lnTo>
                <a:lnTo>
                  <a:pt x="4884" y="8003"/>
                </a:lnTo>
                <a:cubicBezTo>
                  <a:pt x="4884" y="8601"/>
                  <a:pt x="5356" y="9011"/>
                  <a:pt x="5923" y="9011"/>
                </a:cubicBezTo>
                <a:cubicBezTo>
                  <a:pt x="6459" y="9011"/>
                  <a:pt x="6932" y="8538"/>
                  <a:pt x="6932" y="8003"/>
                </a:cubicBezTo>
                <a:lnTo>
                  <a:pt x="6932" y="7656"/>
                </a:lnTo>
                <a:close/>
                <a:moveTo>
                  <a:pt x="9767" y="4191"/>
                </a:moveTo>
                <a:lnTo>
                  <a:pt x="9767" y="11153"/>
                </a:lnTo>
                <a:lnTo>
                  <a:pt x="9074" y="11153"/>
                </a:lnTo>
                <a:lnTo>
                  <a:pt x="9074" y="4191"/>
                </a:lnTo>
                <a:close/>
                <a:moveTo>
                  <a:pt x="11153" y="7120"/>
                </a:moveTo>
                <a:lnTo>
                  <a:pt x="11153" y="10807"/>
                </a:lnTo>
                <a:cubicBezTo>
                  <a:pt x="11153" y="10996"/>
                  <a:pt x="10996" y="11153"/>
                  <a:pt x="10807" y="11153"/>
                </a:cubicBezTo>
                <a:lnTo>
                  <a:pt x="10429" y="11153"/>
                </a:lnTo>
                <a:lnTo>
                  <a:pt x="10429" y="7530"/>
                </a:lnTo>
                <a:cubicBezTo>
                  <a:pt x="10712" y="7436"/>
                  <a:pt x="10964" y="7278"/>
                  <a:pt x="11153" y="7120"/>
                </a:cubicBezTo>
                <a:close/>
                <a:moveTo>
                  <a:pt x="5923" y="0"/>
                </a:moveTo>
                <a:cubicBezTo>
                  <a:pt x="4191" y="0"/>
                  <a:pt x="2804" y="1418"/>
                  <a:pt x="2804" y="3119"/>
                </a:cubicBezTo>
                <a:lnTo>
                  <a:pt x="2804" y="3466"/>
                </a:lnTo>
                <a:lnTo>
                  <a:pt x="1040" y="3466"/>
                </a:lnTo>
                <a:cubicBezTo>
                  <a:pt x="442" y="3466"/>
                  <a:pt x="1" y="3939"/>
                  <a:pt x="1" y="4474"/>
                </a:cubicBezTo>
                <a:lnTo>
                  <a:pt x="1" y="5514"/>
                </a:lnTo>
                <a:lnTo>
                  <a:pt x="1" y="10744"/>
                </a:lnTo>
                <a:cubicBezTo>
                  <a:pt x="1" y="11342"/>
                  <a:pt x="473" y="11783"/>
                  <a:pt x="1040" y="11783"/>
                </a:cubicBezTo>
                <a:lnTo>
                  <a:pt x="10807" y="11783"/>
                </a:lnTo>
                <a:cubicBezTo>
                  <a:pt x="11374" y="11783"/>
                  <a:pt x="11815" y="11311"/>
                  <a:pt x="11815" y="10744"/>
                </a:cubicBezTo>
                <a:lnTo>
                  <a:pt x="11815" y="5514"/>
                </a:lnTo>
                <a:lnTo>
                  <a:pt x="11815" y="4474"/>
                </a:lnTo>
                <a:cubicBezTo>
                  <a:pt x="11815" y="3939"/>
                  <a:pt x="11374" y="3466"/>
                  <a:pt x="10807" y="3466"/>
                </a:cubicBezTo>
                <a:lnTo>
                  <a:pt x="9011" y="3466"/>
                </a:lnTo>
                <a:lnTo>
                  <a:pt x="9011" y="3119"/>
                </a:lnTo>
                <a:cubicBezTo>
                  <a:pt x="9011" y="1387"/>
                  <a:pt x="7593" y="0"/>
                  <a:pt x="5923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47" name="Google Shape;10247;p68"/>
          <p:cNvSpPr/>
          <p:nvPr/>
        </p:nvSpPr>
        <p:spPr>
          <a:xfrm>
            <a:off x="6208050" y="3835296"/>
            <a:ext cx="306686" cy="350371"/>
          </a:xfrm>
          <a:custGeom>
            <a:avLst/>
            <a:gdLst/>
            <a:ahLst/>
            <a:cxnLst/>
            <a:rect l="l" t="t" r="r" b="b"/>
            <a:pathLst>
              <a:path w="10397" h="11878" extrusionOk="0">
                <a:moveTo>
                  <a:pt x="5135" y="725"/>
                </a:moveTo>
                <a:cubicBezTo>
                  <a:pt x="6868" y="725"/>
                  <a:pt x="8254" y="2142"/>
                  <a:pt x="8254" y="3844"/>
                </a:cubicBezTo>
                <a:lnTo>
                  <a:pt x="8254" y="5923"/>
                </a:lnTo>
                <a:cubicBezTo>
                  <a:pt x="8254" y="6112"/>
                  <a:pt x="8097" y="6270"/>
                  <a:pt x="7908" y="6270"/>
                </a:cubicBezTo>
                <a:lnTo>
                  <a:pt x="7498" y="6270"/>
                </a:lnTo>
                <a:cubicBezTo>
                  <a:pt x="7561" y="6144"/>
                  <a:pt x="7561" y="6049"/>
                  <a:pt x="7561" y="5923"/>
                </a:cubicBezTo>
                <a:lnTo>
                  <a:pt x="7561" y="3844"/>
                </a:lnTo>
                <a:cubicBezTo>
                  <a:pt x="7561" y="3623"/>
                  <a:pt x="7404" y="3466"/>
                  <a:pt x="7183" y="3466"/>
                </a:cubicBezTo>
                <a:lnTo>
                  <a:pt x="6490" y="3466"/>
                </a:lnTo>
                <a:cubicBezTo>
                  <a:pt x="5892" y="3466"/>
                  <a:pt x="5450" y="2993"/>
                  <a:pt x="5450" y="2458"/>
                </a:cubicBezTo>
                <a:lnTo>
                  <a:pt x="5450" y="1733"/>
                </a:lnTo>
                <a:cubicBezTo>
                  <a:pt x="5450" y="1544"/>
                  <a:pt x="5293" y="1386"/>
                  <a:pt x="5104" y="1386"/>
                </a:cubicBezTo>
                <a:cubicBezTo>
                  <a:pt x="4915" y="1386"/>
                  <a:pt x="4757" y="1544"/>
                  <a:pt x="4757" y="1733"/>
                </a:cubicBezTo>
                <a:lnTo>
                  <a:pt x="4757" y="2458"/>
                </a:lnTo>
                <a:cubicBezTo>
                  <a:pt x="4757" y="3056"/>
                  <a:pt x="4285" y="3466"/>
                  <a:pt x="3718" y="3466"/>
                </a:cubicBezTo>
                <a:lnTo>
                  <a:pt x="3088" y="3466"/>
                </a:lnTo>
                <a:cubicBezTo>
                  <a:pt x="2899" y="3466"/>
                  <a:pt x="2741" y="3623"/>
                  <a:pt x="2741" y="3844"/>
                </a:cubicBezTo>
                <a:lnTo>
                  <a:pt x="2741" y="5923"/>
                </a:lnTo>
                <a:cubicBezTo>
                  <a:pt x="2741" y="6049"/>
                  <a:pt x="2741" y="6144"/>
                  <a:pt x="2773" y="6270"/>
                </a:cubicBezTo>
                <a:lnTo>
                  <a:pt x="2395" y="6270"/>
                </a:lnTo>
                <a:cubicBezTo>
                  <a:pt x="2205" y="6270"/>
                  <a:pt x="2048" y="6112"/>
                  <a:pt x="2048" y="5923"/>
                </a:cubicBezTo>
                <a:lnTo>
                  <a:pt x="2048" y="3844"/>
                </a:lnTo>
                <a:cubicBezTo>
                  <a:pt x="2048" y="2111"/>
                  <a:pt x="3466" y="725"/>
                  <a:pt x="5135" y="725"/>
                </a:cubicBezTo>
                <a:close/>
                <a:moveTo>
                  <a:pt x="5230" y="3466"/>
                </a:moveTo>
                <a:cubicBezTo>
                  <a:pt x="5545" y="3907"/>
                  <a:pt x="6049" y="4190"/>
                  <a:pt x="6585" y="4190"/>
                </a:cubicBezTo>
                <a:lnTo>
                  <a:pt x="6963" y="4190"/>
                </a:lnTo>
                <a:lnTo>
                  <a:pt x="6963" y="5955"/>
                </a:lnTo>
                <a:lnTo>
                  <a:pt x="6931" y="5955"/>
                </a:lnTo>
                <a:cubicBezTo>
                  <a:pt x="6931" y="6553"/>
                  <a:pt x="6459" y="6994"/>
                  <a:pt x="5892" y="6994"/>
                </a:cubicBezTo>
                <a:lnTo>
                  <a:pt x="4505" y="6994"/>
                </a:lnTo>
                <a:cubicBezTo>
                  <a:pt x="3938" y="6994"/>
                  <a:pt x="3497" y="6522"/>
                  <a:pt x="3497" y="5955"/>
                </a:cubicBezTo>
                <a:lnTo>
                  <a:pt x="3497" y="4190"/>
                </a:lnTo>
                <a:lnTo>
                  <a:pt x="3844" y="4190"/>
                </a:lnTo>
                <a:cubicBezTo>
                  <a:pt x="4379" y="4190"/>
                  <a:pt x="4915" y="3907"/>
                  <a:pt x="5230" y="3466"/>
                </a:cubicBezTo>
                <a:close/>
                <a:moveTo>
                  <a:pt x="6301" y="7624"/>
                </a:moveTo>
                <a:cubicBezTo>
                  <a:pt x="6396" y="8034"/>
                  <a:pt x="6805" y="8349"/>
                  <a:pt x="7278" y="8349"/>
                </a:cubicBezTo>
                <a:lnTo>
                  <a:pt x="7624" y="8349"/>
                </a:lnTo>
                <a:lnTo>
                  <a:pt x="7624" y="9200"/>
                </a:lnTo>
                <a:cubicBezTo>
                  <a:pt x="6852" y="9546"/>
                  <a:pt x="6025" y="9719"/>
                  <a:pt x="5198" y="9719"/>
                </a:cubicBezTo>
                <a:cubicBezTo>
                  <a:pt x="4371" y="9719"/>
                  <a:pt x="3544" y="9546"/>
                  <a:pt x="2773" y="9200"/>
                </a:cubicBezTo>
                <a:lnTo>
                  <a:pt x="2773" y="8349"/>
                </a:lnTo>
                <a:lnTo>
                  <a:pt x="3119" y="8349"/>
                </a:lnTo>
                <a:cubicBezTo>
                  <a:pt x="3560" y="8349"/>
                  <a:pt x="3970" y="8034"/>
                  <a:pt x="4127" y="7624"/>
                </a:cubicBezTo>
                <a:cubicBezTo>
                  <a:pt x="4253" y="7656"/>
                  <a:pt x="4411" y="7656"/>
                  <a:pt x="4505" y="7656"/>
                </a:cubicBezTo>
                <a:lnTo>
                  <a:pt x="5892" y="7656"/>
                </a:lnTo>
                <a:cubicBezTo>
                  <a:pt x="6018" y="7656"/>
                  <a:pt x="6175" y="7656"/>
                  <a:pt x="6301" y="7624"/>
                </a:cubicBezTo>
                <a:close/>
                <a:moveTo>
                  <a:pt x="2079" y="8349"/>
                </a:moveTo>
                <a:lnTo>
                  <a:pt x="2079" y="11153"/>
                </a:lnTo>
                <a:lnTo>
                  <a:pt x="693" y="11153"/>
                </a:lnTo>
                <a:lnTo>
                  <a:pt x="693" y="9389"/>
                </a:lnTo>
                <a:cubicBezTo>
                  <a:pt x="693" y="8790"/>
                  <a:pt x="1166" y="8349"/>
                  <a:pt x="1733" y="8349"/>
                </a:cubicBezTo>
                <a:close/>
                <a:moveTo>
                  <a:pt x="7656" y="9924"/>
                </a:moveTo>
                <a:lnTo>
                  <a:pt x="7656" y="11153"/>
                </a:lnTo>
                <a:lnTo>
                  <a:pt x="2773" y="11153"/>
                </a:lnTo>
                <a:lnTo>
                  <a:pt x="2773" y="9924"/>
                </a:lnTo>
                <a:cubicBezTo>
                  <a:pt x="3560" y="10239"/>
                  <a:pt x="4411" y="10397"/>
                  <a:pt x="5230" y="10397"/>
                </a:cubicBezTo>
                <a:cubicBezTo>
                  <a:pt x="6049" y="10397"/>
                  <a:pt x="6868" y="10239"/>
                  <a:pt x="7656" y="9924"/>
                </a:cubicBezTo>
                <a:close/>
                <a:moveTo>
                  <a:pt x="8664" y="8349"/>
                </a:moveTo>
                <a:cubicBezTo>
                  <a:pt x="9231" y="8349"/>
                  <a:pt x="9672" y="8821"/>
                  <a:pt x="9672" y="9389"/>
                </a:cubicBezTo>
                <a:lnTo>
                  <a:pt x="9672" y="11153"/>
                </a:lnTo>
                <a:lnTo>
                  <a:pt x="8286" y="11153"/>
                </a:lnTo>
                <a:lnTo>
                  <a:pt x="8286" y="8349"/>
                </a:lnTo>
                <a:close/>
                <a:moveTo>
                  <a:pt x="5198" y="0"/>
                </a:moveTo>
                <a:cubicBezTo>
                  <a:pt x="3088" y="0"/>
                  <a:pt x="1355" y="1701"/>
                  <a:pt x="1355" y="3844"/>
                </a:cubicBezTo>
                <a:lnTo>
                  <a:pt x="1355" y="5923"/>
                </a:lnTo>
                <a:cubicBezTo>
                  <a:pt x="1355" y="6522"/>
                  <a:pt x="1827" y="6931"/>
                  <a:pt x="2395" y="6931"/>
                </a:cubicBezTo>
                <a:lnTo>
                  <a:pt x="3088" y="6931"/>
                </a:lnTo>
                <a:cubicBezTo>
                  <a:pt x="3182" y="7057"/>
                  <a:pt x="3308" y="7183"/>
                  <a:pt x="3466" y="7309"/>
                </a:cubicBezTo>
                <a:cubicBezTo>
                  <a:pt x="3466" y="7530"/>
                  <a:pt x="3308" y="7687"/>
                  <a:pt x="3088" y="7687"/>
                </a:cubicBezTo>
                <a:lnTo>
                  <a:pt x="1733" y="7687"/>
                </a:lnTo>
                <a:cubicBezTo>
                  <a:pt x="788" y="7687"/>
                  <a:pt x="0" y="8475"/>
                  <a:pt x="0" y="9420"/>
                </a:cubicBezTo>
                <a:lnTo>
                  <a:pt x="0" y="11499"/>
                </a:lnTo>
                <a:cubicBezTo>
                  <a:pt x="0" y="11720"/>
                  <a:pt x="158" y="11877"/>
                  <a:pt x="347" y="11877"/>
                </a:cubicBezTo>
                <a:lnTo>
                  <a:pt x="10019" y="11877"/>
                </a:lnTo>
                <a:cubicBezTo>
                  <a:pt x="10239" y="11877"/>
                  <a:pt x="10397" y="11720"/>
                  <a:pt x="10397" y="11499"/>
                </a:cubicBezTo>
                <a:lnTo>
                  <a:pt x="10397" y="9420"/>
                </a:lnTo>
                <a:cubicBezTo>
                  <a:pt x="10397" y="8475"/>
                  <a:pt x="9609" y="7687"/>
                  <a:pt x="8664" y="7687"/>
                </a:cubicBezTo>
                <a:lnTo>
                  <a:pt x="7278" y="7687"/>
                </a:lnTo>
                <a:cubicBezTo>
                  <a:pt x="7089" y="7687"/>
                  <a:pt x="6931" y="7530"/>
                  <a:pt x="6931" y="7341"/>
                </a:cubicBezTo>
                <a:cubicBezTo>
                  <a:pt x="7026" y="7246"/>
                  <a:pt x="7152" y="7152"/>
                  <a:pt x="7278" y="6994"/>
                </a:cubicBezTo>
                <a:lnTo>
                  <a:pt x="7971" y="6994"/>
                </a:lnTo>
                <a:cubicBezTo>
                  <a:pt x="8569" y="6994"/>
                  <a:pt x="9011" y="6522"/>
                  <a:pt x="9011" y="5955"/>
                </a:cubicBezTo>
                <a:lnTo>
                  <a:pt x="9011" y="3844"/>
                </a:lnTo>
                <a:cubicBezTo>
                  <a:pt x="9011" y="1733"/>
                  <a:pt x="7309" y="0"/>
                  <a:pt x="5198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48" name="Google Shape;10248;p68"/>
          <p:cNvGrpSpPr/>
          <p:nvPr/>
        </p:nvGrpSpPr>
        <p:grpSpPr>
          <a:xfrm>
            <a:off x="7958004" y="3387425"/>
            <a:ext cx="348513" cy="347599"/>
            <a:chOff x="6131900" y="2301825"/>
            <a:chExt cx="295375" cy="29460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0249" name="Google Shape;10249;p68"/>
            <p:cNvSpPr/>
            <p:nvPr/>
          </p:nvSpPr>
          <p:spPr>
            <a:xfrm>
              <a:off x="6131900" y="2301825"/>
              <a:ext cx="295375" cy="294600"/>
            </a:xfrm>
            <a:custGeom>
              <a:avLst/>
              <a:gdLst/>
              <a:ahLst/>
              <a:cxnLst/>
              <a:rect l="l" t="t" r="r" b="b"/>
              <a:pathLst>
                <a:path w="11815" h="11784" extrusionOk="0">
                  <a:moveTo>
                    <a:pt x="3813" y="630"/>
                  </a:moveTo>
                  <a:cubicBezTo>
                    <a:pt x="4002" y="630"/>
                    <a:pt x="4159" y="788"/>
                    <a:pt x="4159" y="977"/>
                  </a:cubicBezTo>
                  <a:lnTo>
                    <a:pt x="4159" y="1355"/>
                  </a:lnTo>
                  <a:lnTo>
                    <a:pt x="1387" y="1355"/>
                  </a:lnTo>
                  <a:lnTo>
                    <a:pt x="1387" y="977"/>
                  </a:lnTo>
                  <a:lnTo>
                    <a:pt x="1355" y="977"/>
                  </a:lnTo>
                  <a:cubicBezTo>
                    <a:pt x="1355" y="788"/>
                    <a:pt x="1513" y="630"/>
                    <a:pt x="1733" y="630"/>
                  </a:cubicBezTo>
                  <a:close/>
                  <a:moveTo>
                    <a:pt x="10114" y="1355"/>
                  </a:moveTo>
                  <a:cubicBezTo>
                    <a:pt x="10303" y="1355"/>
                    <a:pt x="10460" y="1513"/>
                    <a:pt x="10460" y="1702"/>
                  </a:cubicBezTo>
                  <a:lnTo>
                    <a:pt x="10460" y="3434"/>
                  </a:lnTo>
                  <a:lnTo>
                    <a:pt x="7688" y="3434"/>
                  </a:lnTo>
                  <a:cubicBezTo>
                    <a:pt x="7656" y="3277"/>
                    <a:pt x="7656" y="1859"/>
                    <a:pt x="7656" y="1702"/>
                  </a:cubicBezTo>
                  <a:cubicBezTo>
                    <a:pt x="7656" y="1513"/>
                    <a:pt x="7814" y="1355"/>
                    <a:pt x="8034" y="1355"/>
                  </a:cubicBezTo>
                  <a:close/>
                  <a:moveTo>
                    <a:pt x="4128" y="2048"/>
                  </a:moveTo>
                  <a:lnTo>
                    <a:pt x="4128" y="4821"/>
                  </a:lnTo>
                  <a:lnTo>
                    <a:pt x="1355" y="4821"/>
                  </a:lnTo>
                  <a:lnTo>
                    <a:pt x="1355" y="2048"/>
                  </a:lnTo>
                  <a:close/>
                  <a:moveTo>
                    <a:pt x="6617" y="2048"/>
                  </a:moveTo>
                  <a:cubicBezTo>
                    <a:pt x="6806" y="2048"/>
                    <a:pt x="6963" y="2206"/>
                    <a:pt x="6963" y="2395"/>
                  </a:cubicBezTo>
                  <a:lnTo>
                    <a:pt x="6963" y="4852"/>
                  </a:lnTo>
                  <a:lnTo>
                    <a:pt x="4821" y="4852"/>
                  </a:lnTo>
                  <a:lnTo>
                    <a:pt x="4821" y="2395"/>
                  </a:lnTo>
                  <a:cubicBezTo>
                    <a:pt x="4821" y="2206"/>
                    <a:pt x="4978" y="2048"/>
                    <a:pt x="5167" y="2048"/>
                  </a:cubicBezTo>
                  <a:close/>
                  <a:moveTo>
                    <a:pt x="10429" y="4127"/>
                  </a:moveTo>
                  <a:lnTo>
                    <a:pt x="10429" y="4852"/>
                  </a:lnTo>
                  <a:lnTo>
                    <a:pt x="7656" y="4852"/>
                  </a:lnTo>
                  <a:lnTo>
                    <a:pt x="7656" y="4127"/>
                  </a:lnTo>
                  <a:close/>
                  <a:moveTo>
                    <a:pt x="10775" y="5514"/>
                  </a:moveTo>
                  <a:cubicBezTo>
                    <a:pt x="10964" y="5514"/>
                    <a:pt x="11122" y="5671"/>
                    <a:pt x="11122" y="5860"/>
                  </a:cubicBezTo>
                  <a:lnTo>
                    <a:pt x="11122" y="10744"/>
                  </a:lnTo>
                  <a:cubicBezTo>
                    <a:pt x="11122" y="10964"/>
                    <a:pt x="10964" y="11122"/>
                    <a:pt x="10775" y="11122"/>
                  </a:cubicBezTo>
                  <a:lnTo>
                    <a:pt x="1009" y="11122"/>
                  </a:lnTo>
                  <a:cubicBezTo>
                    <a:pt x="820" y="11122"/>
                    <a:pt x="662" y="10964"/>
                    <a:pt x="662" y="10744"/>
                  </a:cubicBezTo>
                  <a:lnTo>
                    <a:pt x="662" y="5860"/>
                  </a:lnTo>
                  <a:cubicBezTo>
                    <a:pt x="662" y="5671"/>
                    <a:pt x="820" y="5514"/>
                    <a:pt x="1009" y="5514"/>
                  </a:cubicBezTo>
                  <a:close/>
                  <a:moveTo>
                    <a:pt x="1733" y="0"/>
                  </a:moveTo>
                  <a:cubicBezTo>
                    <a:pt x="1135" y="0"/>
                    <a:pt x="694" y="473"/>
                    <a:pt x="694" y="1040"/>
                  </a:cubicBezTo>
                  <a:lnTo>
                    <a:pt x="694" y="4884"/>
                  </a:lnTo>
                  <a:cubicBezTo>
                    <a:pt x="316" y="5041"/>
                    <a:pt x="1" y="5388"/>
                    <a:pt x="1" y="5860"/>
                  </a:cubicBezTo>
                  <a:lnTo>
                    <a:pt x="1" y="10744"/>
                  </a:lnTo>
                  <a:cubicBezTo>
                    <a:pt x="1" y="11342"/>
                    <a:pt x="473" y="11783"/>
                    <a:pt x="1009" y="11783"/>
                  </a:cubicBezTo>
                  <a:lnTo>
                    <a:pt x="10775" y="11783"/>
                  </a:lnTo>
                  <a:cubicBezTo>
                    <a:pt x="11374" y="11783"/>
                    <a:pt x="11815" y="11311"/>
                    <a:pt x="11815" y="10744"/>
                  </a:cubicBezTo>
                  <a:lnTo>
                    <a:pt x="11815" y="5860"/>
                  </a:lnTo>
                  <a:cubicBezTo>
                    <a:pt x="11815" y="5388"/>
                    <a:pt x="11531" y="5010"/>
                    <a:pt x="11122" y="4884"/>
                  </a:cubicBezTo>
                  <a:lnTo>
                    <a:pt x="11122" y="1702"/>
                  </a:lnTo>
                  <a:cubicBezTo>
                    <a:pt x="11122" y="1103"/>
                    <a:pt x="10649" y="662"/>
                    <a:pt x="10114" y="662"/>
                  </a:cubicBezTo>
                  <a:lnTo>
                    <a:pt x="8034" y="662"/>
                  </a:lnTo>
                  <a:cubicBezTo>
                    <a:pt x="7530" y="662"/>
                    <a:pt x="7152" y="977"/>
                    <a:pt x="7026" y="1418"/>
                  </a:cubicBezTo>
                  <a:cubicBezTo>
                    <a:pt x="6932" y="1387"/>
                    <a:pt x="6806" y="1355"/>
                    <a:pt x="6648" y="1355"/>
                  </a:cubicBezTo>
                  <a:lnTo>
                    <a:pt x="5230" y="1355"/>
                  </a:lnTo>
                  <a:cubicBezTo>
                    <a:pt x="5104" y="1355"/>
                    <a:pt x="4978" y="1387"/>
                    <a:pt x="4884" y="1418"/>
                  </a:cubicBezTo>
                  <a:lnTo>
                    <a:pt x="4884" y="1040"/>
                  </a:lnTo>
                  <a:cubicBezTo>
                    <a:pt x="4884" y="441"/>
                    <a:pt x="4380" y="0"/>
                    <a:pt x="38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0" name="Google Shape;10250;p68"/>
            <p:cNvSpPr/>
            <p:nvPr/>
          </p:nvSpPr>
          <p:spPr>
            <a:xfrm>
              <a:off x="6218550" y="2456200"/>
              <a:ext cx="122100" cy="51225"/>
            </a:xfrm>
            <a:custGeom>
              <a:avLst/>
              <a:gdLst/>
              <a:ahLst/>
              <a:cxnLst/>
              <a:rect l="l" t="t" r="r" b="b"/>
              <a:pathLst>
                <a:path w="4884" h="2049" extrusionOk="0">
                  <a:moveTo>
                    <a:pt x="3844" y="725"/>
                  </a:moveTo>
                  <a:cubicBezTo>
                    <a:pt x="4033" y="725"/>
                    <a:pt x="4190" y="882"/>
                    <a:pt x="4190" y="1071"/>
                  </a:cubicBezTo>
                  <a:cubicBezTo>
                    <a:pt x="4190" y="1260"/>
                    <a:pt x="4033" y="1418"/>
                    <a:pt x="3844" y="1418"/>
                  </a:cubicBezTo>
                  <a:lnTo>
                    <a:pt x="1008" y="1418"/>
                  </a:lnTo>
                  <a:cubicBezTo>
                    <a:pt x="819" y="1418"/>
                    <a:pt x="662" y="1260"/>
                    <a:pt x="662" y="1071"/>
                  </a:cubicBezTo>
                  <a:cubicBezTo>
                    <a:pt x="662" y="882"/>
                    <a:pt x="819" y="725"/>
                    <a:pt x="1008" y="725"/>
                  </a:cubicBezTo>
                  <a:close/>
                  <a:moveTo>
                    <a:pt x="1008" y="0"/>
                  </a:moveTo>
                  <a:cubicBezTo>
                    <a:pt x="410" y="0"/>
                    <a:pt x="0" y="473"/>
                    <a:pt x="0" y="1040"/>
                  </a:cubicBezTo>
                  <a:cubicBezTo>
                    <a:pt x="0" y="1639"/>
                    <a:pt x="473" y="2048"/>
                    <a:pt x="1008" y="2048"/>
                  </a:cubicBezTo>
                  <a:lnTo>
                    <a:pt x="3844" y="2048"/>
                  </a:lnTo>
                  <a:cubicBezTo>
                    <a:pt x="4442" y="2048"/>
                    <a:pt x="4883" y="1576"/>
                    <a:pt x="4883" y="1040"/>
                  </a:cubicBezTo>
                  <a:cubicBezTo>
                    <a:pt x="4852" y="473"/>
                    <a:pt x="4411" y="0"/>
                    <a:pt x="38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1" name="Google Shape;10251;p68"/>
            <p:cNvSpPr/>
            <p:nvPr/>
          </p:nvSpPr>
          <p:spPr>
            <a:xfrm>
              <a:off x="6340625" y="2353025"/>
              <a:ext cx="35475" cy="18125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1040" y="725"/>
                  </a:lnTo>
                  <a:cubicBezTo>
                    <a:pt x="1261" y="725"/>
                    <a:pt x="1418" y="567"/>
                    <a:pt x="1418" y="347"/>
                  </a:cubicBezTo>
                  <a:cubicBezTo>
                    <a:pt x="1355" y="158"/>
                    <a:pt x="1198" y="0"/>
                    <a:pt x="10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2" name="Google Shape;10252;p68"/>
            <p:cNvSpPr/>
            <p:nvPr/>
          </p:nvSpPr>
          <p:spPr>
            <a:xfrm>
              <a:off x="6183100" y="2369550"/>
              <a:ext cx="35475" cy="18150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lnTo>
                    <a:pt x="1040" y="725"/>
                  </a:lnTo>
                  <a:cubicBezTo>
                    <a:pt x="1261" y="725"/>
                    <a:pt x="1418" y="568"/>
                    <a:pt x="1418" y="379"/>
                  </a:cubicBezTo>
                  <a:cubicBezTo>
                    <a:pt x="1418" y="158"/>
                    <a:pt x="1261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53" name="Google Shape;10253;p68"/>
          <p:cNvGrpSpPr/>
          <p:nvPr/>
        </p:nvGrpSpPr>
        <p:grpSpPr>
          <a:xfrm>
            <a:off x="5753997" y="1531966"/>
            <a:ext cx="351315" cy="349457"/>
            <a:chOff x="1412450" y="1954475"/>
            <a:chExt cx="297750" cy="29617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0254" name="Google Shape;10254;p68"/>
            <p:cNvSpPr/>
            <p:nvPr/>
          </p:nvSpPr>
          <p:spPr>
            <a:xfrm>
              <a:off x="1483350" y="2023800"/>
              <a:ext cx="155975" cy="155975"/>
            </a:xfrm>
            <a:custGeom>
              <a:avLst/>
              <a:gdLst/>
              <a:ahLst/>
              <a:cxnLst/>
              <a:rect l="l" t="t" r="r" b="b"/>
              <a:pathLst>
                <a:path w="6239" h="6239" extrusionOk="0">
                  <a:moveTo>
                    <a:pt x="3119" y="2079"/>
                  </a:moveTo>
                  <a:cubicBezTo>
                    <a:pt x="3529" y="2079"/>
                    <a:pt x="3844" y="2395"/>
                    <a:pt x="3844" y="2773"/>
                  </a:cubicBezTo>
                  <a:cubicBezTo>
                    <a:pt x="3844" y="3182"/>
                    <a:pt x="3529" y="3497"/>
                    <a:pt x="3119" y="3497"/>
                  </a:cubicBezTo>
                  <a:cubicBezTo>
                    <a:pt x="2741" y="3497"/>
                    <a:pt x="2426" y="3182"/>
                    <a:pt x="2426" y="2773"/>
                  </a:cubicBezTo>
                  <a:cubicBezTo>
                    <a:pt x="2426" y="2395"/>
                    <a:pt x="2741" y="2079"/>
                    <a:pt x="3119" y="2079"/>
                  </a:cubicBezTo>
                  <a:close/>
                  <a:moveTo>
                    <a:pt x="3119" y="725"/>
                  </a:moveTo>
                  <a:cubicBezTo>
                    <a:pt x="4474" y="725"/>
                    <a:pt x="5577" y="1827"/>
                    <a:pt x="5577" y="3182"/>
                  </a:cubicBezTo>
                  <a:cubicBezTo>
                    <a:pt x="5577" y="3686"/>
                    <a:pt x="5388" y="4159"/>
                    <a:pt x="5136" y="4537"/>
                  </a:cubicBezTo>
                  <a:cubicBezTo>
                    <a:pt x="4884" y="4190"/>
                    <a:pt x="4537" y="3907"/>
                    <a:pt x="4191" y="3718"/>
                  </a:cubicBezTo>
                  <a:cubicBezTo>
                    <a:pt x="4411" y="3497"/>
                    <a:pt x="4537" y="3182"/>
                    <a:pt x="4537" y="2804"/>
                  </a:cubicBezTo>
                  <a:cubicBezTo>
                    <a:pt x="4537" y="2079"/>
                    <a:pt x="3907" y="1449"/>
                    <a:pt x="3151" y="1449"/>
                  </a:cubicBezTo>
                  <a:cubicBezTo>
                    <a:pt x="2426" y="1449"/>
                    <a:pt x="1796" y="2079"/>
                    <a:pt x="1796" y="2804"/>
                  </a:cubicBezTo>
                  <a:cubicBezTo>
                    <a:pt x="1796" y="3182"/>
                    <a:pt x="1891" y="3497"/>
                    <a:pt x="2143" y="3718"/>
                  </a:cubicBezTo>
                  <a:cubicBezTo>
                    <a:pt x="1733" y="3907"/>
                    <a:pt x="1418" y="4190"/>
                    <a:pt x="1198" y="4537"/>
                  </a:cubicBezTo>
                  <a:cubicBezTo>
                    <a:pt x="914" y="4159"/>
                    <a:pt x="756" y="3686"/>
                    <a:pt x="756" y="3182"/>
                  </a:cubicBezTo>
                  <a:cubicBezTo>
                    <a:pt x="662" y="1796"/>
                    <a:pt x="1796" y="725"/>
                    <a:pt x="3119" y="725"/>
                  </a:cubicBezTo>
                  <a:close/>
                  <a:moveTo>
                    <a:pt x="3119" y="4190"/>
                  </a:moveTo>
                  <a:cubicBezTo>
                    <a:pt x="3749" y="4190"/>
                    <a:pt x="4317" y="4505"/>
                    <a:pt x="4632" y="5041"/>
                  </a:cubicBezTo>
                  <a:cubicBezTo>
                    <a:pt x="4222" y="5387"/>
                    <a:pt x="3686" y="5577"/>
                    <a:pt x="3119" y="5577"/>
                  </a:cubicBezTo>
                  <a:cubicBezTo>
                    <a:pt x="2584" y="5577"/>
                    <a:pt x="2017" y="5387"/>
                    <a:pt x="1639" y="5041"/>
                  </a:cubicBezTo>
                  <a:cubicBezTo>
                    <a:pt x="1954" y="4505"/>
                    <a:pt x="2489" y="4190"/>
                    <a:pt x="3119" y="4190"/>
                  </a:cubicBezTo>
                  <a:close/>
                  <a:moveTo>
                    <a:pt x="3119" y="0"/>
                  </a:moveTo>
                  <a:cubicBezTo>
                    <a:pt x="1387" y="0"/>
                    <a:pt x="0" y="1418"/>
                    <a:pt x="0" y="3119"/>
                  </a:cubicBezTo>
                  <a:cubicBezTo>
                    <a:pt x="0" y="4852"/>
                    <a:pt x="1387" y="6238"/>
                    <a:pt x="3119" y="6238"/>
                  </a:cubicBezTo>
                  <a:cubicBezTo>
                    <a:pt x="4852" y="6238"/>
                    <a:pt x="6238" y="4820"/>
                    <a:pt x="6238" y="3119"/>
                  </a:cubicBezTo>
                  <a:cubicBezTo>
                    <a:pt x="6238" y="1386"/>
                    <a:pt x="4821" y="0"/>
                    <a:pt x="31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5" name="Google Shape;10255;p68"/>
            <p:cNvSpPr/>
            <p:nvPr/>
          </p:nvSpPr>
          <p:spPr>
            <a:xfrm>
              <a:off x="1412450" y="1954475"/>
              <a:ext cx="297750" cy="296175"/>
            </a:xfrm>
            <a:custGeom>
              <a:avLst/>
              <a:gdLst/>
              <a:ahLst/>
              <a:cxnLst/>
              <a:rect l="l" t="t" r="r" b="b"/>
              <a:pathLst>
                <a:path w="11910" h="11847" extrusionOk="0">
                  <a:moveTo>
                    <a:pt x="6365" y="662"/>
                  </a:moveTo>
                  <a:lnTo>
                    <a:pt x="6522" y="1513"/>
                  </a:lnTo>
                  <a:cubicBezTo>
                    <a:pt x="6554" y="1702"/>
                    <a:pt x="6617" y="1765"/>
                    <a:pt x="6774" y="1797"/>
                  </a:cubicBezTo>
                  <a:cubicBezTo>
                    <a:pt x="7342" y="1923"/>
                    <a:pt x="7814" y="2112"/>
                    <a:pt x="8287" y="2427"/>
                  </a:cubicBezTo>
                  <a:cubicBezTo>
                    <a:pt x="8350" y="2474"/>
                    <a:pt x="8421" y="2498"/>
                    <a:pt x="8488" y="2498"/>
                  </a:cubicBezTo>
                  <a:cubicBezTo>
                    <a:pt x="8554" y="2498"/>
                    <a:pt x="8618" y="2474"/>
                    <a:pt x="8665" y="2427"/>
                  </a:cubicBezTo>
                  <a:lnTo>
                    <a:pt x="9389" y="1923"/>
                  </a:lnTo>
                  <a:lnTo>
                    <a:pt x="9925" y="2490"/>
                  </a:lnTo>
                  <a:lnTo>
                    <a:pt x="9421" y="3183"/>
                  </a:lnTo>
                  <a:cubicBezTo>
                    <a:pt x="9358" y="3309"/>
                    <a:pt x="9358" y="3466"/>
                    <a:pt x="9421" y="3592"/>
                  </a:cubicBezTo>
                  <a:cubicBezTo>
                    <a:pt x="9736" y="4065"/>
                    <a:pt x="9925" y="4537"/>
                    <a:pt x="10051" y="5073"/>
                  </a:cubicBezTo>
                  <a:cubicBezTo>
                    <a:pt x="10082" y="5231"/>
                    <a:pt x="10209" y="5294"/>
                    <a:pt x="10335" y="5357"/>
                  </a:cubicBezTo>
                  <a:lnTo>
                    <a:pt x="11185" y="5514"/>
                  </a:lnTo>
                  <a:lnTo>
                    <a:pt x="11185" y="6302"/>
                  </a:lnTo>
                  <a:lnTo>
                    <a:pt x="10335" y="6459"/>
                  </a:lnTo>
                  <a:cubicBezTo>
                    <a:pt x="10177" y="6491"/>
                    <a:pt x="10082" y="6585"/>
                    <a:pt x="10051" y="6743"/>
                  </a:cubicBezTo>
                  <a:cubicBezTo>
                    <a:pt x="9925" y="7278"/>
                    <a:pt x="9736" y="7751"/>
                    <a:pt x="9421" y="8224"/>
                  </a:cubicBezTo>
                  <a:cubicBezTo>
                    <a:pt x="9358" y="8350"/>
                    <a:pt x="9358" y="8507"/>
                    <a:pt x="9421" y="8633"/>
                  </a:cubicBezTo>
                  <a:lnTo>
                    <a:pt x="9925" y="9326"/>
                  </a:lnTo>
                  <a:lnTo>
                    <a:pt x="9389" y="9893"/>
                  </a:lnTo>
                  <a:lnTo>
                    <a:pt x="8665" y="9358"/>
                  </a:lnTo>
                  <a:cubicBezTo>
                    <a:pt x="8618" y="9326"/>
                    <a:pt x="8554" y="9310"/>
                    <a:pt x="8488" y="9310"/>
                  </a:cubicBezTo>
                  <a:cubicBezTo>
                    <a:pt x="8421" y="9310"/>
                    <a:pt x="8350" y="9326"/>
                    <a:pt x="8287" y="9358"/>
                  </a:cubicBezTo>
                  <a:cubicBezTo>
                    <a:pt x="7814" y="9673"/>
                    <a:pt x="7342" y="9893"/>
                    <a:pt x="6774" y="9988"/>
                  </a:cubicBezTo>
                  <a:cubicBezTo>
                    <a:pt x="6617" y="10051"/>
                    <a:pt x="6554" y="10145"/>
                    <a:pt x="6522" y="10271"/>
                  </a:cubicBezTo>
                  <a:lnTo>
                    <a:pt x="6365" y="11153"/>
                  </a:lnTo>
                  <a:lnTo>
                    <a:pt x="5577" y="11153"/>
                  </a:lnTo>
                  <a:lnTo>
                    <a:pt x="5420" y="10271"/>
                  </a:lnTo>
                  <a:cubicBezTo>
                    <a:pt x="5357" y="10114"/>
                    <a:pt x="5294" y="10051"/>
                    <a:pt x="5136" y="9988"/>
                  </a:cubicBezTo>
                  <a:cubicBezTo>
                    <a:pt x="4569" y="9893"/>
                    <a:pt x="4097" y="9673"/>
                    <a:pt x="3624" y="9358"/>
                  </a:cubicBezTo>
                  <a:cubicBezTo>
                    <a:pt x="3561" y="9326"/>
                    <a:pt x="3498" y="9310"/>
                    <a:pt x="3435" y="9310"/>
                  </a:cubicBezTo>
                  <a:cubicBezTo>
                    <a:pt x="3372" y="9310"/>
                    <a:pt x="3309" y="9326"/>
                    <a:pt x="3246" y="9358"/>
                  </a:cubicBezTo>
                  <a:lnTo>
                    <a:pt x="2521" y="9893"/>
                  </a:lnTo>
                  <a:lnTo>
                    <a:pt x="1986" y="9326"/>
                  </a:lnTo>
                  <a:lnTo>
                    <a:pt x="2490" y="8633"/>
                  </a:lnTo>
                  <a:cubicBezTo>
                    <a:pt x="2584" y="8507"/>
                    <a:pt x="2584" y="8350"/>
                    <a:pt x="2490" y="8224"/>
                  </a:cubicBezTo>
                  <a:cubicBezTo>
                    <a:pt x="2175" y="7751"/>
                    <a:pt x="1986" y="7278"/>
                    <a:pt x="1860" y="6743"/>
                  </a:cubicBezTo>
                  <a:cubicBezTo>
                    <a:pt x="1828" y="6585"/>
                    <a:pt x="1702" y="6491"/>
                    <a:pt x="1576" y="6459"/>
                  </a:cubicBezTo>
                  <a:lnTo>
                    <a:pt x="726" y="6302"/>
                  </a:lnTo>
                  <a:lnTo>
                    <a:pt x="726" y="5514"/>
                  </a:lnTo>
                  <a:lnTo>
                    <a:pt x="1576" y="5357"/>
                  </a:lnTo>
                  <a:cubicBezTo>
                    <a:pt x="1734" y="5325"/>
                    <a:pt x="1828" y="5231"/>
                    <a:pt x="1860" y="5073"/>
                  </a:cubicBezTo>
                  <a:cubicBezTo>
                    <a:pt x="1986" y="4506"/>
                    <a:pt x="2175" y="4065"/>
                    <a:pt x="2490" y="3592"/>
                  </a:cubicBezTo>
                  <a:cubicBezTo>
                    <a:pt x="2584" y="3466"/>
                    <a:pt x="2584" y="3309"/>
                    <a:pt x="2490" y="3183"/>
                  </a:cubicBezTo>
                  <a:lnTo>
                    <a:pt x="1986" y="2490"/>
                  </a:lnTo>
                  <a:lnTo>
                    <a:pt x="2521" y="1923"/>
                  </a:lnTo>
                  <a:lnTo>
                    <a:pt x="3246" y="2427"/>
                  </a:lnTo>
                  <a:cubicBezTo>
                    <a:pt x="3309" y="2474"/>
                    <a:pt x="3372" y="2498"/>
                    <a:pt x="3435" y="2498"/>
                  </a:cubicBezTo>
                  <a:cubicBezTo>
                    <a:pt x="3498" y="2498"/>
                    <a:pt x="3561" y="2474"/>
                    <a:pt x="3624" y="2427"/>
                  </a:cubicBezTo>
                  <a:cubicBezTo>
                    <a:pt x="4097" y="2112"/>
                    <a:pt x="4569" y="1923"/>
                    <a:pt x="5136" y="1797"/>
                  </a:cubicBezTo>
                  <a:cubicBezTo>
                    <a:pt x="5294" y="1765"/>
                    <a:pt x="5357" y="1639"/>
                    <a:pt x="5420" y="1513"/>
                  </a:cubicBezTo>
                  <a:lnTo>
                    <a:pt x="5577" y="662"/>
                  </a:lnTo>
                  <a:close/>
                  <a:moveTo>
                    <a:pt x="5262" y="1"/>
                  </a:moveTo>
                  <a:cubicBezTo>
                    <a:pt x="5073" y="1"/>
                    <a:pt x="4916" y="127"/>
                    <a:pt x="4884" y="284"/>
                  </a:cubicBezTo>
                  <a:lnTo>
                    <a:pt x="4727" y="1166"/>
                  </a:lnTo>
                  <a:cubicBezTo>
                    <a:pt x="4254" y="1292"/>
                    <a:pt x="3813" y="1481"/>
                    <a:pt x="3435" y="1734"/>
                  </a:cubicBezTo>
                  <a:lnTo>
                    <a:pt x="2679" y="1229"/>
                  </a:lnTo>
                  <a:cubicBezTo>
                    <a:pt x="2610" y="1174"/>
                    <a:pt x="2541" y="1149"/>
                    <a:pt x="2474" y="1149"/>
                  </a:cubicBezTo>
                  <a:cubicBezTo>
                    <a:pt x="2389" y="1149"/>
                    <a:pt x="2309" y="1190"/>
                    <a:pt x="2238" y="1261"/>
                  </a:cubicBezTo>
                  <a:lnTo>
                    <a:pt x="1261" y="2238"/>
                  </a:lnTo>
                  <a:cubicBezTo>
                    <a:pt x="1135" y="2364"/>
                    <a:pt x="1135" y="2553"/>
                    <a:pt x="1230" y="2679"/>
                  </a:cubicBezTo>
                  <a:lnTo>
                    <a:pt x="1734" y="3435"/>
                  </a:lnTo>
                  <a:cubicBezTo>
                    <a:pt x="1513" y="3813"/>
                    <a:pt x="1324" y="4254"/>
                    <a:pt x="1198" y="4726"/>
                  </a:cubicBezTo>
                  <a:lnTo>
                    <a:pt x="284" y="4884"/>
                  </a:lnTo>
                  <a:cubicBezTo>
                    <a:pt x="127" y="4915"/>
                    <a:pt x="1" y="5042"/>
                    <a:pt x="1" y="5231"/>
                  </a:cubicBezTo>
                  <a:lnTo>
                    <a:pt x="1" y="6617"/>
                  </a:lnTo>
                  <a:cubicBezTo>
                    <a:pt x="64" y="6774"/>
                    <a:pt x="158" y="6932"/>
                    <a:pt x="316" y="6963"/>
                  </a:cubicBezTo>
                  <a:lnTo>
                    <a:pt x="1230" y="7121"/>
                  </a:lnTo>
                  <a:cubicBezTo>
                    <a:pt x="1356" y="7593"/>
                    <a:pt x="1545" y="8034"/>
                    <a:pt x="1797" y="8413"/>
                  </a:cubicBezTo>
                  <a:lnTo>
                    <a:pt x="1261" y="9169"/>
                  </a:lnTo>
                  <a:cubicBezTo>
                    <a:pt x="1167" y="9295"/>
                    <a:pt x="1198" y="9484"/>
                    <a:pt x="1324" y="9610"/>
                  </a:cubicBezTo>
                  <a:lnTo>
                    <a:pt x="2301" y="10586"/>
                  </a:lnTo>
                  <a:cubicBezTo>
                    <a:pt x="2368" y="10654"/>
                    <a:pt x="2454" y="10685"/>
                    <a:pt x="2533" y="10685"/>
                  </a:cubicBezTo>
                  <a:cubicBezTo>
                    <a:pt x="2602" y="10685"/>
                    <a:pt x="2666" y="10662"/>
                    <a:pt x="2710" y="10618"/>
                  </a:cubicBezTo>
                  <a:lnTo>
                    <a:pt x="3466" y="10114"/>
                  </a:lnTo>
                  <a:cubicBezTo>
                    <a:pt x="3876" y="10366"/>
                    <a:pt x="4286" y="10555"/>
                    <a:pt x="4790" y="10681"/>
                  </a:cubicBezTo>
                  <a:lnTo>
                    <a:pt x="4947" y="11563"/>
                  </a:lnTo>
                  <a:cubicBezTo>
                    <a:pt x="4979" y="11721"/>
                    <a:pt x="5105" y="11847"/>
                    <a:pt x="5294" y="11847"/>
                  </a:cubicBezTo>
                  <a:lnTo>
                    <a:pt x="6680" y="11847"/>
                  </a:lnTo>
                  <a:cubicBezTo>
                    <a:pt x="6837" y="11847"/>
                    <a:pt x="6995" y="11721"/>
                    <a:pt x="7027" y="11563"/>
                  </a:cubicBezTo>
                  <a:lnTo>
                    <a:pt x="7184" y="10681"/>
                  </a:lnTo>
                  <a:cubicBezTo>
                    <a:pt x="7657" y="10555"/>
                    <a:pt x="8098" y="10366"/>
                    <a:pt x="8476" y="10114"/>
                  </a:cubicBezTo>
                  <a:lnTo>
                    <a:pt x="9232" y="10618"/>
                  </a:lnTo>
                  <a:cubicBezTo>
                    <a:pt x="9301" y="10673"/>
                    <a:pt x="9370" y="10698"/>
                    <a:pt x="9436" y="10698"/>
                  </a:cubicBezTo>
                  <a:cubicBezTo>
                    <a:pt x="9521" y="10698"/>
                    <a:pt x="9602" y="10657"/>
                    <a:pt x="9673" y="10586"/>
                  </a:cubicBezTo>
                  <a:lnTo>
                    <a:pt x="10650" y="9610"/>
                  </a:lnTo>
                  <a:cubicBezTo>
                    <a:pt x="10776" y="9484"/>
                    <a:pt x="10776" y="9295"/>
                    <a:pt x="10681" y="9169"/>
                  </a:cubicBezTo>
                  <a:lnTo>
                    <a:pt x="10177" y="8413"/>
                  </a:lnTo>
                  <a:cubicBezTo>
                    <a:pt x="10398" y="8034"/>
                    <a:pt x="10618" y="7593"/>
                    <a:pt x="10713" y="7121"/>
                  </a:cubicBezTo>
                  <a:lnTo>
                    <a:pt x="11626" y="6963"/>
                  </a:lnTo>
                  <a:cubicBezTo>
                    <a:pt x="11784" y="6932"/>
                    <a:pt x="11910" y="6806"/>
                    <a:pt x="11910" y="6617"/>
                  </a:cubicBezTo>
                  <a:lnTo>
                    <a:pt x="11910" y="5231"/>
                  </a:lnTo>
                  <a:cubicBezTo>
                    <a:pt x="11910" y="5073"/>
                    <a:pt x="11784" y="4915"/>
                    <a:pt x="11626" y="4884"/>
                  </a:cubicBezTo>
                  <a:lnTo>
                    <a:pt x="10713" y="4726"/>
                  </a:lnTo>
                  <a:cubicBezTo>
                    <a:pt x="10618" y="4254"/>
                    <a:pt x="10398" y="3813"/>
                    <a:pt x="10177" y="3403"/>
                  </a:cubicBezTo>
                  <a:lnTo>
                    <a:pt x="10681" y="2679"/>
                  </a:lnTo>
                  <a:cubicBezTo>
                    <a:pt x="10807" y="2553"/>
                    <a:pt x="10776" y="2364"/>
                    <a:pt x="10650" y="2238"/>
                  </a:cubicBezTo>
                  <a:lnTo>
                    <a:pt x="9673" y="1261"/>
                  </a:lnTo>
                  <a:cubicBezTo>
                    <a:pt x="9605" y="1193"/>
                    <a:pt x="9520" y="1162"/>
                    <a:pt x="9435" y="1162"/>
                  </a:cubicBezTo>
                  <a:cubicBezTo>
                    <a:pt x="9362" y="1162"/>
                    <a:pt x="9290" y="1186"/>
                    <a:pt x="9232" y="1229"/>
                  </a:cubicBezTo>
                  <a:lnTo>
                    <a:pt x="8476" y="1734"/>
                  </a:lnTo>
                  <a:cubicBezTo>
                    <a:pt x="8098" y="1481"/>
                    <a:pt x="7657" y="1292"/>
                    <a:pt x="7184" y="1166"/>
                  </a:cubicBezTo>
                  <a:lnTo>
                    <a:pt x="6995" y="284"/>
                  </a:lnTo>
                  <a:cubicBezTo>
                    <a:pt x="6932" y="127"/>
                    <a:pt x="6837" y="1"/>
                    <a:pt x="66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56" name="Google Shape;10256;p68"/>
          <p:cNvSpPr/>
          <p:nvPr/>
        </p:nvSpPr>
        <p:spPr>
          <a:xfrm>
            <a:off x="5755346" y="1985282"/>
            <a:ext cx="348542" cy="345740"/>
          </a:xfrm>
          <a:custGeom>
            <a:avLst/>
            <a:gdLst/>
            <a:ahLst/>
            <a:cxnLst/>
            <a:rect l="l" t="t" r="r" b="b"/>
            <a:pathLst>
              <a:path w="11816" h="11721" extrusionOk="0">
                <a:moveTo>
                  <a:pt x="2395" y="631"/>
                </a:moveTo>
                <a:cubicBezTo>
                  <a:pt x="2584" y="631"/>
                  <a:pt x="2742" y="789"/>
                  <a:pt x="2742" y="978"/>
                </a:cubicBezTo>
                <a:cubicBezTo>
                  <a:pt x="2742" y="1167"/>
                  <a:pt x="2584" y="1324"/>
                  <a:pt x="2395" y="1324"/>
                </a:cubicBezTo>
                <a:lnTo>
                  <a:pt x="1009" y="1324"/>
                </a:lnTo>
                <a:cubicBezTo>
                  <a:pt x="820" y="1324"/>
                  <a:pt x="663" y="1167"/>
                  <a:pt x="663" y="978"/>
                </a:cubicBezTo>
                <a:cubicBezTo>
                  <a:pt x="663" y="789"/>
                  <a:pt x="820" y="631"/>
                  <a:pt x="1009" y="631"/>
                </a:cubicBezTo>
                <a:close/>
                <a:moveTo>
                  <a:pt x="6554" y="631"/>
                </a:moveTo>
                <a:cubicBezTo>
                  <a:pt x="6774" y="631"/>
                  <a:pt x="6932" y="789"/>
                  <a:pt x="6932" y="978"/>
                </a:cubicBezTo>
                <a:cubicBezTo>
                  <a:pt x="6932" y="1167"/>
                  <a:pt x="6774" y="1324"/>
                  <a:pt x="6554" y="1324"/>
                </a:cubicBezTo>
                <a:lnTo>
                  <a:pt x="5199" y="1324"/>
                </a:lnTo>
                <a:cubicBezTo>
                  <a:pt x="4979" y="1324"/>
                  <a:pt x="4821" y="1167"/>
                  <a:pt x="4821" y="978"/>
                </a:cubicBezTo>
                <a:cubicBezTo>
                  <a:pt x="4821" y="789"/>
                  <a:pt x="4979" y="631"/>
                  <a:pt x="5199" y="631"/>
                </a:cubicBezTo>
                <a:close/>
                <a:moveTo>
                  <a:pt x="10776" y="631"/>
                </a:moveTo>
                <a:cubicBezTo>
                  <a:pt x="10965" y="631"/>
                  <a:pt x="11122" y="789"/>
                  <a:pt x="11122" y="978"/>
                </a:cubicBezTo>
                <a:cubicBezTo>
                  <a:pt x="11122" y="1167"/>
                  <a:pt x="10965" y="1324"/>
                  <a:pt x="10776" y="1324"/>
                </a:cubicBezTo>
                <a:lnTo>
                  <a:pt x="9389" y="1324"/>
                </a:lnTo>
                <a:cubicBezTo>
                  <a:pt x="9200" y="1324"/>
                  <a:pt x="9043" y="1167"/>
                  <a:pt x="9043" y="978"/>
                </a:cubicBezTo>
                <a:cubicBezTo>
                  <a:pt x="9043" y="789"/>
                  <a:pt x="9200" y="631"/>
                  <a:pt x="9389" y="631"/>
                </a:cubicBezTo>
                <a:close/>
                <a:moveTo>
                  <a:pt x="7279" y="4790"/>
                </a:moveTo>
                <a:cubicBezTo>
                  <a:pt x="7468" y="4790"/>
                  <a:pt x="7625" y="4947"/>
                  <a:pt x="7625" y="5136"/>
                </a:cubicBezTo>
                <a:lnTo>
                  <a:pt x="7625" y="6554"/>
                </a:lnTo>
                <a:cubicBezTo>
                  <a:pt x="7625" y="6775"/>
                  <a:pt x="7468" y="6932"/>
                  <a:pt x="7279" y="6932"/>
                </a:cubicBezTo>
                <a:lnTo>
                  <a:pt x="4506" y="6932"/>
                </a:lnTo>
                <a:cubicBezTo>
                  <a:pt x="4317" y="6932"/>
                  <a:pt x="4160" y="6775"/>
                  <a:pt x="4160" y="6554"/>
                </a:cubicBezTo>
                <a:lnTo>
                  <a:pt x="4160" y="5136"/>
                </a:lnTo>
                <a:cubicBezTo>
                  <a:pt x="4160" y="4947"/>
                  <a:pt x="4317" y="4790"/>
                  <a:pt x="4506" y="4790"/>
                </a:cubicBezTo>
                <a:close/>
                <a:moveTo>
                  <a:pt x="2395" y="10398"/>
                </a:moveTo>
                <a:cubicBezTo>
                  <a:pt x="2584" y="10398"/>
                  <a:pt x="2742" y="10555"/>
                  <a:pt x="2742" y="10744"/>
                </a:cubicBezTo>
                <a:cubicBezTo>
                  <a:pt x="2742" y="10933"/>
                  <a:pt x="2584" y="11091"/>
                  <a:pt x="2395" y="11091"/>
                </a:cubicBezTo>
                <a:lnTo>
                  <a:pt x="1009" y="11091"/>
                </a:lnTo>
                <a:cubicBezTo>
                  <a:pt x="820" y="11091"/>
                  <a:pt x="663" y="10933"/>
                  <a:pt x="663" y="10744"/>
                </a:cubicBezTo>
                <a:cubicBezTo>
                  <a:pt x="663" y="10555"/>
                  <a:pt x="820" y="10398"/>
                  <a:pt x="1009" y="10398"/>
                </a:cubicBezTo>
                <a:close/>
                <a:moveTo>
                  <a:pt x="6585" y="10398"/>
                </a:moveTo>
                <a:cubicBezTo>
                  <a:pt x="6806" y="10398"/>
                  <a:pt x="6964" y="10555"/>
                  <a:pt x="6964" y="10744"/>
                </a:cubicBezTo>
                <a:cubicBezTo>
                  <a:pt x="6964" y="10933"/>
                  <a:pt x="6806" y="11091"/>
                  <a:pt x="6585" y="11091"/>
                </a:cubicBezTo>
                <a:lnTo>
                  <a:pt x="5231" y="11091"/>
                </a:lnTo>
                <a:cubicBezTo>
                  <a:pt x="5010" y="11091"/>
                  <a:pt x="4853" y="10933"/>
                  <a:pt x="4853" y="10744"/>
                </a:cubicBezTo>
                <a:cubicBezTo>
                  <a:pt x="4853" y="10555"/>
                  <a:pt x="5010" y="10398"/>
                  <a:pt x="5231" y="10398"/>
                </a:cubicBezTo>
                <a:close/>
                <a:moveTo>
                  <a:pt x="10776" y="10398"/>
                </a:moveTo>
                <a:cubicBezTo>
                  <a:pt x="10965" y="10398"/>
                  <a:pt x="11122" y="10555"/>
                  <a:pt x="11122" y="10744"/>
                </a:cubicBezTo>
                <a:cubicBezTo>
                  <a:pt x="11122" y="10933"/>
                  <a:pt x="10965" y="11091"/>
                  <a:pt x="10776" y="11091"/>
                </a:cubicBezTo>
                <a:lnTo>
                  <a:pt x="9389" y="11091"/>
                </a:lnTo>
                <a:cubicBezTo>
                  <a:pt x="9200" y="11091"/>
                  <a:pt x="9043" y="10933"/>
                  <a:pt x="9043" y="10744"/>
                </a:cubicBezTo>
                <a:cubicBezTo>
                  <a:pt x="9043" y="10555"/>
                  <a:pt x="9200" y="10398"/>
                  <a:pt x="9389" y="10398"/>
                </a:cubicBezTo>
                <a:close/>
                <a:moveTo>
                  <a:pt x="1009" y="1"/>
                </a:moveTo>
                <a:cubicBezTo>
                  <a:pt x="410" y="1"/>
                  <a:pt x="1" y="474"/>
                  <a:pt x="1" y="1009"/>
                </a:cubicBezTo>
                <a:cubicBezTo>
                  <a:pt x="1" y="1608"/>
                  <a:pt x="473" y="2049"/>
                  <a:pt x="1009" y="2049"/>
                </a:cubicBezTo>
                <a:lnTo>
                  <a:pt x="1356" y="2049"/>
                </a:lnTo>
                <a:lnTo>
                  <a:pt x="1356" y="2395"/>
                </a:lnTo>
                <a:cubicBezTo>
                  <a:pt x="1356" y="2994"/>
                  <a:pt x="1828" y="3403"/>
                  <a:pt x="2395" y="3403"/>
                </a:cubicBezTo>
                <a:lnTo>
                  <a:pt x="5546" y="3403"/>
                </a:lnTo>
                <a:lnTo>
                  <a:pt x="5546" y="4128"/>
                </a:lnTo>
                <a:lnTo>
                  <a:pt x="4506" y="4128"/>
                </a:lnTo>
                <a:cubicBezTo>
                  <a:pt x="3939" y="4128"/>
                  <a:pt x="3466" y="4601"/>
                  <a:pt x="3466" y="5136"/>
                </a:cubicBezTo>
                <a:lnTo>
                  <a:pt x="3466" y="6554"/>
                </a:lnTo>
                <a:cubicBezTo>
                  <a:pt x="3466" y="7153"/>
                  <a:pt x="3939" y="7594"/>
                  <a:pt x="4506" y="7594"/>
                </a:cubicBezTo>
                <a:lnTo>
                  <a:pt x="5546" y="7594"/>
                </a:lnTo>
                <a:lnTo>
                  <a:pt x="5546" y="8287"/>
                </a:lnTo>
                <a:lnTo>
                  <a:pt x="2395" y="8287"/>
                </a:lnTo>
                <a:cubicBezTo>
                  <a:pt x="1797" y="8287"/>
                  <a:pt x="1356" y="8759"/>
                  <a:pt x="1356" y="9326"/>
                </a:cubicBezTo>
                <a:lnTo>
                  <a:pt x="1356" y="9673"/>
                </a:lnTo>
                <a:lnTo>
                  <a:pt x="1009" y="9673"/>
                </a:lnTo>
                <a:cubicBezTo>
                  <a:pt x="410" y="9673"/>
                  <a:pt x="1" y="10146"/>
                  <a:pt x="1" y="10713"/>
                </a:cubicBezTo>
                <a:cubicBezTo>
                  <a:pt x="1" y="11280"/>
                  <a:pt x="473" y="11721"/>
                  <a:pt x="1009" y="11721"/>
                </a:cubicBezTo>
                <a:lnTo>
                  <a:pt x="2395" y="11721"/>
                </a:lnTo>
                <a:cubicBezTo>
                  <a:pt x="2994" y="11721"/>
                  <a:pt x="3403" y="11248"/>
                  <a:pt x="3403" y="10713"/>
                </a:cubicBezTo>
                <a:cubicBezTo>
                  <a:pt x="3403" y="10114"/>
                  <a:pt x="2931" y="9673"/>
                  <a:pt x="2395" y="9673"/>
                </a:cubicBezTo>
                <a:lnTo>
                  <a:pt x="2049" y="9673"/>
                </a:lnTo>
                <a:lnTo>
                  <a:pt x="2049" y="9326"/>
                </a:lnTo>
                <a:cubicBezTo>
                  <a:pt x="2049" y="9137"/>
                  <a:pt x="2206" y="8980"/>
                  <a:pt x="2395" y="8980"/>
                </a:cubicBezTo>
                <a:lnTo>
                  <a:pt x="5546" y="8980"/>
                </a:lnTo>
                <a:lnTo>
                  <a:pt x="5546" y="9673"/>
                </a:lnTo>
                <a:lnTo>
                  <a:pt x="5199" y="9673"/>
                </a:lnTo>
                <a:cubicBezTo>
                  <a:pt x="4601" y="9673"/>
                  <a:pt x="4160" y="10146"/>
                  <a:pt x="4160" y="10713"/>
                </a:cubicBezTo>
                <a:cubicBezTo>
                  <a:pt x="4160" y="11280"/>
                  <a:pt x="4632" y="11721"/>
                  <a:pt x="5199" y="11721"/>
                </a:cubicBezTo>
                <a:lnTo>
                  <a:pt x="6554" y="11721"/>
                </a:lnTo>
                <a:cubicBezTo>
                  <a:pt x="7153" y="11721"/>
                  <a:pt x="7594" y="11248"/>
                  <a:pt x="7594" y="10713"/>
                </a:cubicBezTo>
                <a:cubicBezTo>
                  <a:pt x="7594" y="10114"/>
                  <a:pt x="7121" y="9673"/>
                  <a:pt x="6554" y="9673"/>
                </a:cubicBezTo>
                <a:lnTo>
                  <a:pt x="6207" y="9673"/>
                </a:lnTo>
                <a:lnTo>
                  <a:pt x="6207" y="8980"/>
                </a:lnTo>
                <a:lnTo>
                  <a:pt x="9358" y="8980"/>
                </a:lnTo>
                <a:cubicBezTo>
                  <a:pt x="9547" y="8980"/>
                  <a:pt x="9704" y="9137"/>
                  <a:pt x="9704" y="9326"/>
                </a:cubicBezTo>
                <a:lnTo>
                  <a:pt x="9704" y="9673"/>
                </a:lnTo>
                <a:lnTo>
                  <a:pt x="9358" y="9673"/>
                </a:lnTo>
                <a:cubicBezTo>
                  <a:pt x="8759" y="9673"/>
                  <a:pt x="8350" y="10146"/>
                  <a:pt x="8350" y="10713"/>
                </a:cubicBezTo>
                <a:cubicBezTo>
                  <a:pt x="8350" y="11280"/>
                  <a:pt x="8791" y="11721"/>
                  <a:pt x="9358" y="11721"/>
                </a:cubicBezTo>
                <a:lnTo>
                  <a:pt x="10744" y="11721"/>
                </a:lnTo>
                <a:cubicBezTo>
                  <a:pt x="11311" y="11721"/>
                  <a:pt x="11752" y="11248"/>
                  <a:pt x="11752" y="10713"/>
                </a:cubicBezTo>
                <a:cubicBezTo>
                  <a:pt x="11752" y="10114"/>
                  <a:pt x="11280" y="9673"/>
                  <a:pt x="10744" y="9673"/>
                </a:cubicBezTo>
                <a:lnTo>
                  <a:pt x="10366" y="9673"/>
                </a:lnTo>
                <a:lnTo>
                  <a:pt x="10366" y="9326"/>
                </a:lnTo>
                <a:cubicBezTo>
                  <a:pt x="10366" y="8728"/>
                  <a:pt x="9925" y="8287"/>
                  <a:pt x="9358" y="8287"/>
                </a:cubicBezTo>
                <a:lnTo>
                  <a:pt x="6207" y="8287"/>
                </a:lnTo>
                <a:lnTo>
                  <a:pt x="6207" y="7594"/>
                </a:lnTo>
                <a:lnTo>
                  <a:pt x="7216" y="7594"/>
                </a:lnTo>
                <a:cubicBezTo>
                  <a:pt x="7814" y="7594"/>
                  <a:pt x="8287" y="7121"/>
                  <a:pt x="8287" y="6554"/>
                </a:cubicBezTo>
                <a:lnTo>
                  <a:pt x="8287" y="5136"/>
                </a:lnTo>
                <a:cubicBezTo>
                  <a:pt x="8287" y="4569"/>
                  <a:pt x="7814" y="4128"/>
                  <a:pt x="7216" y="4128"/>
                </a:cubicBezTo>
                <a:lnTo>
                  <a:pt x="6207" y="4128"/>
                </a:lnTo>
                <a:lnTo>
                  <a:pt x="6207" y="3403"/>
                </a:lnTo>
                <a:lnTo>
                  <a:pt x="9389" y="3403"/>
                </a:lnTo>
                <a:cubicBezTo>
                  <a:pt x="9988" y="3403"/>
                  <a:pt x="10429" y="2931"/>
                  <a:pt x="10429" y="2395"/>
                </a:cubicBezTo>
                <a:lnTo>
                  <a:pt x="10429" y="2049"/>
                </a:lnTo>
                <a:lnTo>
                  <a:pt x="10776" y="2049"/>
                </a:lnTo>
                <a:cubicBezTo>
                  <a:pt x="11374" y="2049"/>
                  <a:pt x="11815" y="1576"/>
                  <a:pt x="11815" y="1009"/>
                </a:cubicBezTo>
                <a:cubicBezTo>
                  <a:pt x="11815" y="411"/>
                  <a:pt x="11343" y="1"/>
                  <a:pt x="10776" y="1"/>
                </a:cubicBezTo>
                <a:lnTo>
                  <a:pt x="9389" y="1"/>
                </a:lnTo>
                <a:cubicBezTo>
                  <a:pt x="8822" y="1"/>
                  <a:pt x="8381" y="474"/>
                  <a:pt x="8381" y="1009"/>
                </a:cubicBezTo>
                <a:cubicBezTo>
                  <a:pt x="8381" y="1608"/>
                  <a:pt x="8854" y="2049"/>
                  <a:pt x="9389" y="2049"/>
                </a:cubicBezTo>
                <a:lnTo>
                  <a:pt x="9767" y="2049"/>
                </a:lnTo>
                <a:lnTo>
                  <a:pt x="9767" y="2395"/>
                </a:lnTo>
                <a:cubicBezTo>
                  <a:pt x="9767" y="2584"/>
                  <a:pt x="9610" y="2742"/>
                  <a:pt x="9389" y="2742"/>
                </a:cubicBezTo>
                <a:lnTo>
                  <a:pt x="6239" y="2742"/>
                </a:lnTo>
                <a:lnTo>
                  <a:pt x="6239" y="2049"/>
                </a:lnTo>
                <a:lnTo>
                  <a:pt x="6617" y="2049"/>
                </a:lnTo>
                <a:cubicBezTo>
                  <a:pt x="7184" y="2049"/>
                  <a:pt x="7625" y="1576"/>
                  <a:pt x="7625" y="1009"/>
                </a:cubicBezTo>
                <a:cubicBezTo>
                  <a:pt x="7625" y="411"/>
                  <a:pt x="7153" y="1"/>
                  <a:pt x="6617" y="1"/>
                </a:cubicBezTo>
                <a:lnTo>
                  <a:pt x="5231" y="1"/>
                </a:lnTo>
                <a:cubicBezTo>
                  <a:pt x="4632" y="1"/>
                  <a:pt x="4191" y="474"/>
                  <a:pt x="4191" y="1009"/>
                </a:cubicBezTo>
                <a:cubicBezTo>
                  <a:pt x="4191" y="1608"/>
                  <a:pt x="4664" y="2049"/>
                  <a:pt x="5231" y="2049"/>
                </a:cubicBezTo>
                <a:lnTo>
                  <a:pt x="5577" y="2049"/>
                </a:lnTo>
                <a:lnTo>
                  <a:pt x="5577" y="2742"/>
                </a:lnTo>
                <a:lnTo>
                  <a:pt x="2427" y="2742"/>
                </a:lnTo>
                <a:cubicBezTo>
                  <a:pt x="2238" y="2742"/>
                  <a:pt x="2080" y="2584"/>
                  <a:pt x="2080" y="2395"/>
                </a:cubicBezTo>
                <a:lnTo>
                  <a:pt x="2080" y="2049"/>
                </a:lnTo>
                <a:lnTo>
                  <a:pt x="2427" y="2049"/>
                </a:lnTo>
                <a:cubicBezTo>
                  <a:pt x="3025" y="2049"/>
                  <a:pt x="3466" y="1576"/>
                  <a:pt x="3466" y="1009"/>
                </a:cubicBezTo>
                <a:cubicBezTo>
                  <a:pt x="3466" y="411"/>
                  <a:pt x="2994" y="1"/>
                  <a:pt x="2427" y="1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57" name="Google Shape;10257;p68"/>
          <p:cNvGrpSpPr/>
          <p:nvPr/>
        </p:nvGrpSpPr>
        <p:grpSpPr>
          <a:xfrm>
            <a:off x="5753997" y="2424494"/>
            <a:ext cx="351315" cy="351050"/>
            <a:chOff x="1413250" y="2680675"/>
            <a:chExt cx="297750" cy="29752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0258" name="Google Shape;10258;p68"/>
            <p:cNvSpPr/>
            <p:nvPr/>
          </p:nvSpPr>
          <p:spPr>
            <a:xfrm>
              <a:off x="1413250" y="2680675"/>
              <a:ext cx="297750" cy="297525"/>
            </a:xfrm>
            <a:custGeom>
              <a:avLst/>
              <a:gdLst/>
              <a:ahLst/>
              <a:cxnLst/>
              <a:rect l="l" t="t" r="r" b="b"/>
              <a:pathLst>
                <a:path w="11910" h="11901" extrusionOk="0">
                  <a:moveTo>
                    <a:pt x="10460" y="1418"/>
                  </a:moveTo>
                  <a:lnTo>
                    <a:pt x="10460" y="7719"/>
                  </a:lnTo>
                  <a:lnTo>
                    <a:pt x="1387" y="7719"/>
                  </a:lnTo>
                  <a:lnTo>
                    <a:pt x="1387" y="1418"/>
                  </a:lnTo>
                  <a:close/>
                  <a:moveTo>
                    <a:pt x="5577" y="8380"/>
                  </a:moveTo>
                  <a:lnTo>
                    <a:pt x="5577" y="9105"/>
                  </a:lnTo>
                  <a:lnTo>
                    <a:pt x="5167" y="9105"/>
                  </a:lnTo>
                  <a:lnTo>
                    <a:pt x="5451" y="8380"/>
                  </a:lnTo>
                  <a:close/>
                  <a:moveTo>
                    <a:pt x="6396" y="8380"/>
                  </a:moveTo>
                  <a:lnTo>
                    <a:pt x="6679" y="9105"/>
                  </a:lnTo>
                  <a:lnTo>
                    <a:pt x="6270" y="9105"/>
                  </a:lnTo>
                  <a:lnTo>
                    <a:pt x="6270" y="8380"/>
                  </a:lnTo>
                  <a:close/>
                  <a:moveTo>
                    <a:pt x="5955" y="0"/>
                  </a:moveTo>
                  <a:cubicBezTo>
                    <a:pt x="5766" y="0"/>
                    <a:pt x="5608" y="158"/>
                    <a:pt x="5608" y="347"/>
                  </a:cubicBezTo>
                  <a:lnTo>
                    <a:pt x="5608" y="725"/>
                  </a:lnTo>
                  <a:lnTo>
                    <a:pt x="378" y="725"/>
                  </a:lnTo>
                  <a:cubicBezTo>
                    <a:pt x="158" y="725"/>
                    <a:pt x="0" y="882"/>
                    <a:pt x="0" y="1071"/>
                  </a:cubicBezTo>
                  <a:cubicBezTo>
                    <a:pt x="0" y="1260"/>
                    <a:pt x="158" y="1418"/>
                    <a:pt x="378" y="1418"/>
                  </a:cubicBezTo>
                  <a:lnTo>
                    <a:pt x="725" y="1418"/>
                  </a:lnTo>
                  <a:lnTo>
                    <a:pt x="725" y="7719"/>
                  </a:lnTo>
                  <a:lnTo>
                    <a:pt x="378" y="7719"/>
                  </a:lnTo>
                  <a:cubicBezTo>
                    <a:pt x="189" y="7719"/>
                    <a:pt x="32" y="7876"/>
                    <a:pt x="32" y="8097"/>
                  </a:cubicBezTo>
                  <a:cubicBezTo>
                    <a:pt x="32" y="8286"/>
                    <a:pt x="189" y="8443"/>
                    <a:pt x="378" y="8443"/>
                  </a:cubicBezTo>
                  <a:lnTo>
                    <a:pt x="4758" y="8443"/>
                  </a:lnTo>
                  <a:lnTo>
                    <a:pt x="3560" y="11436"/>
                  </a:lnTo>
                  <a:cubicBezTo>
                    <a:pt x="3497" y="11625"/>
                    <a:pt x="3560" y="11814"/>
                    <a:pt x="3749" y="11877"/>
                  </a:cubicBezTo>
                  <a:cubicBezTo>
                    <a:pt x="3803" y="11893"/>
                    <a:pt x="3855" y="11901"/>
                    <a:pt x="3903" y="11901"/>
                  </a:cubicBezTo>
                  <a:cubicBezTo>
                    <a:pt x="4052" y="11901"/>
                    <a:pt x="4167" y="11824"/>
                    <a:pt x="4191" y="11657"/>
                  </a:cubicBezTo>
                  <a:lnTo>
                    <a:pt x="4947" y="9830"/>
                  </a:lnTo>
                  <a:lnTo>
                    <a:pt x="5608" y="9830"/>
                  </a:lnTo>
                  <a:lnTo>
                    <a:pt x="5608" y="10838"/>
                  </a:lnTo>
                  <a:cubicBezTo>
                    <a:pt x="5608" y="11027"/>
                    <a:pt x="5766" y="11184"/>
                    <a:pt x="5955" y="11184"/>
                  </a:cubicBezTo>
                  <a:cubicBezTo>
                    <a:pt x="6175" y="11184"/>
                    <a:pt x="6333" y="11027"/>
                    <a:pt x="6333" y="10838"/>
                  </a:cubicBezTo>
                  <a:lnTo>
                    <a:pt x="6333" y="9830"/>
                  </a:lnTo>
                  <a:lnTo>
                    <a:pt x="6995" y="9830"/>
                  </a:lnTo>
                  <a:lnTo>
                    <a:pt x="7751" y="11657"/>
                  </a:lnTo>
                  <a:cubicBezTo>
                    <a:pt x="7798" y="11824"/>
                    <a:pt x="7918" y="11901"/>
                    <a:pt x="8042" y="11901"/>
                  </a:cubicBezTo>
                  <a:cubicBezTo>
                    <a:pt x="8082" y="11901"/>
                    <a:pt x="8122" y="11893"/>
                    <a:pt x="8160" y="11877"/>
                  </a:cubicBezTo>
                  <a:cubicBezTo>
                    <a:pt x="8381" y="11783"/>
                    <a:pt x="8444" y="11594"/>
                    <a:pt x="8381" y="11436"/>
                  </a:cubicBezTo>
                  <a:lnTo>
                    <a:pt x="7184" y="8443"/>
                  </a:lnTo>
                  <a:lnTo>
                    <a:pt x="11563" y="8443"/>
                  </a:lnTo>
                  <a:cubicBezTo>
                    <a:pt x="11752" y="8443"/>
                    <a:pt x="11909" y="8286"/>
                    <a:pt x="11909" y="8097"/>
                  </a:cubicBezTo>
                  <a:cubicBezTo>
                    <a:pt x="11909" y="7876"/>
                    <a:pt x="11752" y="7719"/>
                    <a:pt x="11563" y="7719"/>
                  </a:cubicBezTo>
                  <a:lnTo>
                    <a:pt x="11185" y="7719"/>
                  </a:lnTo>
                  <a:lnTo>
                    <a:pt x="11185" y="1418"/>
                  </a:lnTo>
                  <a:lnTo>
                    <a:pt x="11563" y="1418"/>
                  </a:lnTo>
                  <a:cubicBezTo>
                    <a:pt x="11752" y="1418"/>
                    <a:pt x="11909" y="1260"/>
                    <a:pt x="11909" y="1071"/>
                  </a:cubicBezTo>
                  <a:cubicBezTo>
                    <a:pt x="11909" y="882"/>
                    <a:pt x="11752" y="725"/>
                    <a:pt x="11563" y="725"/>
                  </a:cubicBezTo>
                  <a:lnTo>
                    <a:pt x="6301" y="725"/>
                  </a:lnTo>
                  <a:lnTo>
                    <a:pt x="6301" y="347"/>
                  </a:lnTo>
                  <a:cubicBezTo>
                    <a:pt x="6301" y="158"/>
                    <a:pt x="6144" y="0"/>
                    <a:pt x="59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9" name="Google Shape;10259;p68"/>
            <p:cNvSpPr/>
            <p:nvPr/>
          </p:nvSpPr>
          <p:spPr>
            <a:xfrm>
              <a:off x="1465225" y="2805100"/>
              <a:ext cx="52800" cy="52025"/>
            </a:xfrm>
            <a:custGeom>
              <a:avLst/>
              <a:gdLst/>
              <a:ahLst/>
              <a:cxnLst/>
              <a:rect l="l" t="t" r="r" b="b"/>
              <a:pathLst>
                <a:path w="2112" h="2081" extrusionOk="0">
                  <a:moveTo>
                    <a:pt x="1387" y="663"/>
                  </a:moveTo>
                  <a:lnTo>
                    <a:pt x="1387" y="1387"/>
                  </a:lnTo>
                  <a:lnTo>
                    <a:pt x="694" y="1387"/>
                  </a:lnTo>
                  <a:lnTo>
                    <a:pt x="694" y="663"/>
                  </a:lnTo>
                  <a:close/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1734"/>
                  </a:lnTo>
                  <a:cubicBezTo>
                    <a:pt x="1" y="1923"/>
                    <a:pt x="158" y="2080"/>
                    <a:pt x="347" y="2080"/>
                  </a:cubicBezTo>
                  <a:lnTo>
                    <a:pt x="1765" y="2080"/>
                  </a:lnTo>
                  <a:cubicBezTo>
                    <a:pt x="1954" y="2080"/>
                    <a:pt x="2112" y="1923"/>
                    <a:pt x="2112" y="1734"/>
                  </a:cubicBezTo>
                  <a:lnTo>
                    <a:pt x="2112" y="347"/>
                  </a:lnTo>
                  <a:cubicBezTo>
                    <a:pt x="2112" y="158"/>
                    <a:pt x="1954" y="1"/>
                    <a:pt x="17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0" name="Google Shape;10260;p68"/>
            <p:cNvSpPr/>
            <p:nvPr/>
          </p:nvSpPr>
          <p:spPr>
            <a:xfrm>
              <a:off x="1535325" y="2769675"/>
              <a:ext cx="52800" cy="87450"/>
            </a:xfrm>
            <a:custGeom>
              <a:avLst/>
              <a:gdLst/>
              <a:ahLst/>
              <a:cxnLst/>
              <a:rect l="l" t="t" r="r" b="b"/>
              <a:pathLst>
                <a:path w="2112" h="3498" extrusionOk="0">
                  <a:moveTo>
                    <a:pt x="1387" y="662"/>
                  </a:moveTo>
                  <a:lnTo>
                    <a:pt x="1387" y="2741"/>
                  </a:lnTo>
                  <a:lnTo>
                    <a:pt x="694" y="2741"/>
                  </a:lnTo>
                  <a:lnTo>
                    <a:pt x="694" y="662"/>
                  </a:lnTo>
                  <a:close/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3151"/>
                  </a:lnTo>
                  <a:cubicBezTo>
                    <a:pt x="1" y="3340"/>
                    <a:pt x="158" y="3497"/>
                    <a:pt x="379" y="3497"/>
                  </a:cubicBezTo>
                  <a:lnTo>
                    <a:pt x="1733" y="3497"/>
                  </a:lnTo>
                  <a:lnTo>
                    <a:pt x="1733" y="3466"/>
                  </a:lnTo>
                  <a:cubicBezTo>
                    <a:pt x="1954" y="3466"/>
                    <a:pt x="2112" y="3308"/>
                    <a:pt x="2112" y="3119"/>
                  </a:cubicBezTo>
                  <a:lnTo>
                    <a:pt x="2112" y="347"/>
                  </a:lnTo>
                  <a:cubicBezTo>
                    <a:pt x="2112" y="158"/>
                    <a:pt x="1954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1" name="Google Shape;10261;p68"/>
            <p:cNvSpPr/>
            <p:nvPr/>
          </p:nvSpPr>
          <p:spPr>
            <a:xfrm>
              <a:off x="1604650" y="2733425"/>
              <a:ext cx="52775" cy="122900"/>
            </a:xfrm>
            <a:custGeom>
              <a:avLst/>
              <a:gdLst/>
              <a:ahLst/>
              <a:cxnLst/>
              <a:rect l="l" t="t" r="r" b="b"/>
              <a:pathLst>
                <a:path w="2111" h="4916" extrusionOk="0">
                  <a:moveTo>
                    <a:pt x="1418" y="726"/>
                  </a:moveTo>
                  <a:lnTo>
                    <a:pt x="1418" y="4254"/>
                  </a:lnTo>
                  <a:lnTo>
                    <a:pt x="725" y="4254"/>
                  </a:lnTo>
                  <a:lnTo>
                    <a:pt x="725" y="726"/>
                  </a:lnTo>
                  <a:close/>
                  <a:moveTo>
                    <a:pt x="347" y="1"/>
                  </a:moveTo>
                  <a:cubicBezTo>
                    <a:pt x="158" y="1"/>
                    <a:pt x="0" y="159"/>
                    <a:pt x="0" y="348"/>
                  </a:cubicBezTo>
                  <a:lnTo>
                    <a:pt x="0" y="4569"/>
                  </a:lnTo>
                  <a:cubicBezTo>
                    <a:pt x="0" y="4758"/>
                    <a:pt x="158" y="4916"/>
                    <a:pt x="347" y="4916"/>
                  </a:cubicBezTo>
                  <a:lnTo>
                    <a:pt x="1764" y="4916"/>
                  </a:lnTo>
                  <a:cubicBezTo>
                    <a:pt x="1953" y="4916"/>
                    <a:pt x="2111" y="4758"/>
                    <a:pt x="2111" y="4569"/>
                  </a:cubicBezTo>
                  <a:lnTo>
                    <a:pt x="2111" y="348"/>
                  </a:lnTo>
                  <a:cubicBezTo>
                    <a:pt x="2111" y="159"/>
                    <a:pt x="1953" y="1"/>
                    <a:pt x="17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62" name="Google Shape;10262;p68"/>
          <p:cNvSpPr/>
          <p:nvPr/>
        </p:nvSpPr>
        <p:spPr>
          <a:xfrm>
            <a:off x="8012357" y="1531944"/>
            <a:ext cx="270463" cy="349427"/>
          </a:xfrm>
          <a:custGeom>
            <a:avLst/>
            <a:gdLst/>
            <a:ahLst/>
            <a:cxnLst/>
            <a:rect l="l" t="t" r="r" b="b"/>
            <a:pathLst>
              <a:path w="9169" h="11846" extrusionOk="0">
                <a:moveTo>
                  <a:pt x="4695" y="2079"/>
                </a:moveTo>
                <a:cubicBezTo>
                  <a:pt x="5073" y="2079"/>
                  <a:pt x="5388" y="2394"/>
                  <a:pt x="5388" y="2772"/>
                </a:cubicBezTo>
                <a:cubicBezTo>
                  <a:pt x="5388" y="3181"/>
                  <a:pt x="5073" y="3496"/>
                  <a:pt x="4695" y="3496"/>
                </a:cubicBezTo>
                <a:cubicBezTo>
                  <a:pt x="4285" y="3496"/>
                  <a:pt x="3970" y="3181"/>
                  <a:pt x="3970" y="2772"/>
                </a:cubicBezTo>
                <a:cubicBezTo>
                  <a:pt x="3970" y="2394"/>
                  <a:pt x="4285" y="2079"/>
                  <a:pt x="4695" y="2079"/>
                </a:cubicBezTo>
                <a:close/>
                <a:moveTo>
                  <a:pt x="4695" y="4189"/>
                </a:moveTo>
                <a:cubicBezTo>
                  <a:pt x="5640" y="4189"/>
                  <a:pt x="6428" y="4977"/>
                  <a:pt x="6428" y="5922"/>
                </a:cubicBezTo>
                <a:lnTo>
                  <a:pt x="6428" y="6300"/>
                </a:lnTo>
                <a:lnTo>
                  <a:pt x="2962" y="6300"/>
                </a:lnTo>
                <a:lnTo>
                  <a:pt x="2962" y="5922"/>
                </a:lnTo>
                <a:cubicBezTo>
                  <a:pt x="2962" y="4945"/>
                  <a:pt x="3750" y="4189"/>
                  <a:pt x="4695" y="4189"/>
                </a:cubicBezTo>
                <a:close/>
                <a:moveTo>
                  <a:pt x="4730" y="664"/>
                </a:moveTo>
                <a:cubicBezTo>
                  <a:pt x="6870" y="664"/>
                  <a:pt x="8538" y="2418"/>
                  <a:pt x="8538" y="4473"/>
                </a:cubicBezTo>
                <a:cubicBezTo>
                  <a:pt x="8538" y="5544"/>
                  <a:pt x="8097" y="6552"/>
                  <a:pt x="7310" y="7277"/>
                </a:cubicBezTo>
                <a:cubicBezTo>
                  <a:pt x="7215" y="7403"/>
                  <a:pt x="7121" y="7466"/>
                  <a:pt x="6995" y="7497"/>
                </a:cubicBezTo>
                <a:cubicBezTo>
                  <a:pt x="6774" y="7718"/>
                  <a:pt x="6522" y="7907"/>
                  <a:pt x="6459" y="8285"/>
                </a:cubicBezTo>
                <a:lnTo>
                  <a:pt x="5041" y="8285"/>
                </a:lnTo>
                <a:lnTo>
                  <a:pt x="5041" y="6993"/>
                </a:lnTo>
                <a:lnTo>
                  <a:pt x="6774" y="6993"/>
                </a:lnTo>
                <a:cubicBezTo>
                  <a:pt x="6963" y="6993"/>
                  <a:pt x="7121" y="6836"/>
                  <a:pt x="7121" y="6647"/>
                </a:cubicBezTo>
                <a:lnTo>
                  <a:pt x="7121" y="5922"/>
                </a:lnTo>
                <a:cubicBezTo>
                  <a:pt x="7121" y="4945"/>
                  <a:pt x="6585" y="4126"/>
                  <a:pt x="5734" y="3717"/>
                </a:cubicBezTo>
                <a:cubicBezTo>
                  <a:pt x="5987" y="3496"/>
                  <a:pt x="6113" y="3181"/>
                  <a:pt x="6113" y="2835"/>
                </a:cubicBezTo>
                <a:cubicBezTo>
                  <a:pt x="6113" y="2079"/>
                  <a:pt x="5482" y="1448"/>
                  <a:pt x="4726" y="1448"/>
                </a:cubicBezTo>
                <a:cubicBezTo>
                  <a:pt x="3970" y="1448"/>
                  <a:pt x="3340" y="2079"/>
                  <a:pt x="3340" y="2835"/>
                </a:cubicBezTo>
                <a:cubicBezTo>
                  <a:pt x="3340" y="3181"/>
                  <a:pt x="3466" y="3496"/>
                  <a:pt x="3687" y="3717"/>
                </a:cubicBezTo>
                <a:cubicBezTo>
                  <a:pt x="2868" y="4126"/>
                  <a:pt x="2332" y="4945"/>
                  <a:pt x="2332" y="5922"/>
                </a:cubicBezTo>
                <a:lnTo>
                  <a:pt x="2332" y="6647"/>
                </a:lnTo>
                <a:cubicBezTo>
                  <a:pt x="2332" y="6836"/>
                  <a:pt x="2489" y="6993"/>
                  <a:pt x="2679" y="6993"/>
                </a:cubicBezTo>
                <a:lnTo>
                  <a:pt x="4411" y="6993"/>
                </a:lnTo>
                <a:lnTo>
                  <a:pt x="4411" y="8411"/>
                </a:lnTo>
                <a:lnTo>
                  <a:pt x="2931" y="8411"/>
                </a:lnTo>
                <a:lnTo>
                  <a:pt x="2931" y="8380"/>
                </a:lnTo>
                <a:cubicBezTo>
                  <a:pt x="2836" y="7938"/>
                  <a:pt x="2615" y="7749"/>
                  <a:pt x="2363" y="7560"/>
                </a:cubicBezTo>
                <a:cubicBezTo>
                  <a:pt x="2300" y="7466"/>
                  <a:pt x="2174" y="7403"/>
                  <a:pt x="2048" y="7277"/>
                </a:cubicBezTo>
                <a:cubicBezTo>
                  <a:pt x="1135" y="6395"/>
                  <a:pt x="757" y="5135"/>
                  <a:pt x="946" y="3874"/>
                </a:cubicBezTo>
                <a:cubicBezTo>
                  <a:pt x="1198" y="2236"/>
                  <a:pt x="2615" y="881"/>
                  <a:pt x="4254" y="692"/>
                </a:cubicBezTo>
                <a:cubicBezTo>
                  <a:pt x="4415" y="673"/>
                  <a:pt x="4574" y="664"/>
                  <a:pt x="4730" y="664"/>
                </a:cubicBezTo>
                <a:close/>
                <a:moveTo>
                  <a:pt x="6428" y="9073"/>
                </a:moveTo>
                <a:lnTo>
                  <a:pt x="6428" y="9419"/>
                </a:lnTo>
                <a:cubicBezTo>
                  <a:pt x="6428" y="9640"/>
                  <a:pt x="6270" y="9797"/>
                  <a:pt x="6081" y="9797"/>
                </a:cubicBezTo>
                <a:lnTo>
                  <a:pt x="3309" y="9797"/>
                </a:lnTo>
                <a:cubicBezTo>
                  <a:pt x="3120" y="9797"/>
                  <a:pt x="2962" y="9640"/>
                  <a:pt x="2962" y="9419"/>
                </a:cubicBezTo>
                <a:lnTo>
                  <a:pt x="2962" y="9073"/>
                </a:lnTo>
                <a:close/>
                <a:moveTo>
                  <a:pt x="5703" y="10459"/>
                </a:moveTo>
                <a:lnTo>
                  <a:pt x="5703" y="10805"/>
                </a:lnTo>
                <a:cubicBezTo>
                  <a:pt x="5703" y="10994"/>
                  <a:pt x="5545" y="11183"/>
                  <a:pt x="5356" y="11183"/>
                </a:cubicBezTo>
                <a:lnTo>
                  <a:pt x="3970" y="11183"/>
                </a:lnTo>
                <a:cubicBezTo>
                  <a:pt x="3781" y="11183"/>
                  <a:pt x="3624" y="10994"/>
                  <a:pt x="3624" y="10805"/>
                </a:cubicBezTo>
                <a:lnTo>
                  <a:pt x="3624" y="10459"/>
                </a:lnTo>
                <a:close/>
                <a:moveTo>
                  <a:pt x="4662" y="0"/>
                </a:moveTo>
                <a:cubicBezTo>
                  <a:pt x="4486" y="0"/>
                  <a:pt x="4308" y="10"/>
                  <a:pt x="4128" y="31"/>
                </a:cubicBezTo>
                <a:cubicBezTo>
                  <a:pt x="2174" y="251"/>
                  <a:pt x="568" y="1827"/>
                  <a:pt x="253" y="3780"/>
                </a:cubicBezTo>
                <a:cubicBezTo>
                  <a:pt x="1" y="5229"/>
                  <a:pt x="505" y="6710"/>
                  <a:pt x="1576" y="7749"/>
                </a:cubicBezTo>
                <a:cubicBezTo>
                  <a:pt x="1733" y="7875"/>
                  <a:pt x="1859" y="7970"/>
                  <a:pt x="1922" y="8064"/>
                </a:cubicBezTo>
                <a:cubicBezTo>
                  <a:pt x="2206" y="8285"/>
                  <a:pt x="2237" y="8348"/>
                  <a:pt x="2237" y="8695"/>
                </a:cubicBezTo>
                <a:lnTo>
                  <a:pt x="2237" y="9388"/>
                </a:lnTo>
                <a:cubicBezTo>
                  <a:pt x="2237" y="9829"/>
                  <a:pt x="2521" y="10238"/>
                  <a:pt x="2962" y="10396"/>
                </a:cubicBezTo>
                <a:lnTo>
                  <a:pt x="2962" y="10774"/>
                </a:lnTo>
                <a:cubicBezTo>
                  <a:pt x="2962" y="11404"/>
                  <a:pt x="3435" y="11845"/>
                  <a:pt x="3970" y="11845"/>
                </a:cubicBezTo>
                <a:lnTo>
                  <a:pt x="5356" y="11845"/>
                </a:lnTo>
                <a:cubicBezTo>
                  <a:pt x="5955" y="11845"/>
                  <a:pt x="6396" y="11372"/>
                  <a:pt x="6396" y="10805"/>
                </a:cubicBezTo>
                <a:lnTo>
                  <a:pt x="6396" y="10427"/>
                </a:lnTo>
                <a:cubicBezTo>
                  <a:pt x="6774" y="10270"/>
                  <a:pt x="7089" y="9923"/>
                  <a:pt x="7089" y="9451"/>
                </a:cubicBezTo>
                <a:lnTo>
                  <a:pt x="7089" y="8726"/>
                </a:lnTo>
                <a:cubicBezTo>
                  <a:pt x="7089" y="8380"/>
                  <a:pt x="7121" y="8348"/>
                  <a:pt x="7404" y="8096"/>
                </a:cubicBezTo>
                <a:cubicBezTo>
                  <a:pt x="7499" y="8033"/>
                  <a:pt x="7593" y="7938"/>
                  <a:pt x="7751" y="7812"/>
                </a:cubicBezTo>
                <a:cubicBezTo>
                  <a:pt x="8664" y="6962"/>
                  <a:pt x="9169" y="5765"/>
                  <a:pt x="9169" y="4504"/>
                </a:cubicBezTo>
                <a:cubicBezTo>
                  <a:pt x="9169" y="2060"/>
                  <a:pt x="7186" y="0"/>
                  <a:pt x="4662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63" name="Google Shape;10263;p68"/>
          <p:cNvSpPr/>
          <p:nvPr/>
        </p:nvSpPr>
        <p:spPr>
          <a:xfrm>
            <a:off x="7964498" y="1984131"/>
            <a:ext cx="366182" cy="348041"/>
          </a:xfrm>
          <a:custGeom>
            <a:avLst/>
            <a:gdLst/>
            <a:ahLst/>
            <a:cxnLst/>
            <a:rect l="l" t="t" r="r" b="b"/>
            <a:pathLst>
              <a:path w="12414" h="11799" extrusionOk="0">
                <a:moveTo>
                  <a:pt x="8979" y="2127"/>
                </a:moveTo>
                <a:cubicBezTo>
                  <a:pt x="9247" y="2127"/>
                  <a:pt x="9515" y="2229"/>
                  <a:pt x="9704" y="2434"/>
                </a:cubicBezTo>
                <a:cubicBezTo>
                  <a:pt x="10113" y="2812"/>
                  <a:pt x="10113" y="3473"/>
                  <a:pt x="9704" y="3883"/>
                </a:cubicBezTo>
                <a:lnTo>
                  <a:pt x="8885" y="4702"/>
                </a:lnTo>
                <a:cubicBezTo>
                  <a:pt x="8790" y="4765"/>
                  <a:pt x="8696" y="4860"/>
                  <a:pt x="8601" y="4891"/>
                </a:cubicBezTo>
                <a:cubicBezTo>
                  <a:pt x="8790" y="4513"/>
                  <a:pt x="8727" y="4041"/>
                  <a:pt x="8412" y="3726"/>
                </a:cubicBezTo>
                <a:cubicBezTo>
                  <a:pt x="8206" y="3520"/>
                  <a:pt x="7933" y="3408"/>
                  <a:pt x="7654" y="3408"/>
                </a:cubicBezTo>
                <a:cubicBezTo>
                  <a:pt x="7507" y="3408"/>
                  <a:pt x="7357" y="3439"/>
                  <a:pt x="7215" y="3505"/>
                </a:cubicBezTo>
                <a:cubicBezTo>
                  <a:pt x="7278" y="3410"/>
                  <a:pt x="7341" y="3316"/>
                  <a:pt x="7436" y="3253"/>
                </a:cubicBezTo>
                <a:lnTo>
                  <a:pt x="8255" y="2434"/>
                </a:lnTo>
                <a:cubicBezTo>
                  <a:pt x="8444" y="2229"/>
                  <a:pt x="8711" y="2127"/>
                  <a:pt x="8979" y="2127"/>
                </a:cubicBezTo>
                <a:close/>
                <a:moveTo>
                  <a:pt x="9027" y="685"/>
                </a:moveTo>
                <a:cubicBezTo>
                  <a:pt x="9649" y="685"/>
                  <a:pt x="10271" y="922"/>
                  <a:pt x="10744" y="1394"/>
                </a:cubicBezTo>
                <a:cubicBezTo>
                  <a:pt x="11689" y="2339"/>
                  <a:pt x="11689" y="3883"/>
                  <a:pt x="10744" y="4828"/>
                </a:cubicBezTo>
                <a:lnTo>
                  <a:pt x="9893" y="5647"/>
                </a:lnTo>
                <a:cubicBezTo>
                  <a:pt x="9431" y="6109"/>
                  <a:pt x="8816" y="6356"/>
                  <a:pt x="8187" y="6356"/>
                </a:cubicBezTo>
                <a:cubicBezTo>
                  <a:pt x="7914" y="6356"/>
                  <a:pt x="7639" y="6310"/>
                  <a:pt x="7373" y="6214"/>
                </a:cubicBezTo>
                <a:lnTo>
                  <a:pt x="7940" y="5647"/>
                </a:lnTo>
                <a:cubicBezTo>
                  <a:pt x="8008" y="5655"/>
                  <a:pt x="8077" y="5659"/>
                  <a:pt x="8146" y="5659"/>
                </a:cubicBezTo>
                <a:cubicBezTo>
                  <a:pt x="8617" y="5659"/>
                  <a:pt x="9087" y="5477"/>
                  <a:pt x="9389" y="5175"/>
                </a:cubicBezTo>
                <a:lnTo>
                  <a:pt x="10208" y="4356"/>
                </a:lnTo>
                <a:cubicBezTo>
                  <a:pt x="10901" y="3694"/>
                  <a:pt x="10901" y="2591"/>
                  <a:pt x="10208" y="1898"/>
                </a:cubicBezTo>
                <a:cubicBezTo>
                  <a:pt x="9877" y="1567"/>
                  <a:pt x="9436" y="1402"/>
                  <a:pt x="8995" y="1402"/>
                </a:cubicBezTo>
                <a:cubicBezTo>
                  <a:pt x="8554" y="1402"/>
                  <a:pt x="8113" y="1567"/>
                  <a:pt x="7782" y="1898"/>
                </a:cubicBezTo>
                <a:lnTo>
                  <a:pt x="6931" y="2749"/>
                </a:lnTo>
                <a:cubicBezTo>
                  <a:pt x="6553" y="3127"/>
                  <a:pt x="6396" y="3694"/>
                  <a:pt x="6490" y="4198"/>
                </a:cubicBezTo>
                <a:lnTo>
                  <a:pt x="5923" y="4734"/>
                </a:lnTo>
                <a:cubicBezTo>
                  <a:pt x="5608" y="3883"/>
                  <a:pt x="5797" y="2906"/>
                  <a:pt x="6490" y="2213"/>
                </a:cubicBezTo>
                <a:lnTo>
                  <a:pt x="7309" y="1394"/>
                </a:lnTo>
                <a:cubicBezTo>
                  <a:pt x="7782" y="922"/>
                  <a:pt x="8404" y="685"/>
                  <a:pt x="9027" y="685"/>
                </a:cubicBezTo>
                <a:close/>
                <a:moveTo>
                  <a:pt x="7703" y="4104"/>
                </a:moveTo>
                <a:cubicBezTo>
                  <a:pt x="7790" y="4104"/>
                  <a:pt x="7877" y="4135"/>
                  <a:pt x="7940" y="4198"/>
                </a:cubicBezTo>
                <a:cubicBezTo>
                  <a:pt x="8066" y="4324"/>
                  <a:pt x="8066" y="4545"/>
                  <a:pt x="7940" y="4671"/>
                </a:cubicBezTo>
                <a:lnTo>
                  <a:pt x="4978" y="7632"/>
                </a:lnTo>
                <a:cubicBezTo>
                  <a:pt x="4915" y="7679"/>
                  <a:pt x="4828" y="7703"/>
                  <a:pt x="4742" y="7703"/>
                </a:cubicBezTo>
                <a:cubicBezTo>
                  <a:pt x="4655" y="7703"/>
                  <a:pt x="4569" y="7679"/>
                  <a:pt x="4506" y="7632"/>
                </a:cubicBezTo>
                <a:cubicBezTo>
                  <a:pt x="4380" y="7506"/>
                  <a:pt x="4380" y="7254"/>
                  <a:pt x="4506" y="7160"/>
                </a:cubicBezTo>
                <a:lnTo>
                  <a:pt x="7467" y="4198"/>
                </a:lnTo>
                <a:cubicBezTo>
                  <a:pt x="7530" y="4135"/>
                  <a:pt x="7617" y="4104"/>
                  <a:pt x="7703" y="4104"/>
                </a:cubicBezTo>
                <a:close/>
                <a:moveTo>
                  <a:pt x="3781" y="6939"/>
                </a:moveTo>
                <a:lnTo>
                  <a:pt x="3781" y="6939"/>
                </a:lnTo>
                <a:cubicBezTo>
                  <a:pt x="3592" y="7349"/>
                  <a:pt x="3686" y="7821"/>
                  <a:pt x="4001" y="8136"/>
                </a:cubicBezTo>
                <a:cubicBezTo>
                  <a:pt x="4198" y="8333"/>
                  <a:pt x="4457" y="8432"/>
                  <a:pt x="4715" y="8432"/>
                </a:cubicBezTo>
                <a:cubicBezTo>
                  <a:pt x="4870" y="8432"/>
                  <a:pt x="5025" y="8396"/>
                  <a:pt x="5167" y="8325"/>
                </a:cubicBezTo>
                <a:lnTo>
                  <a:pt x="5167" y="8325"/>
                </a:lnTo>
                <a:cubicBezTo>
                  <a:pt x="5136" y="8451"/>
                  <a:pt x="5041" y="8514"/>
                  <a:pt x="4978" y="8609"/>
                </a:cubicBezTo>
                <a:lnTo>
                  <a:pt x="4159" y="9428"/>
                </a:lnTo>
                <a:cubicBezTo>
                  <a:pt x="3954" y="9633"/>
                  <a:pt x="3686" y="9735"/>
                  <a:pt x="3419" y="9735"/>
                </a:cubicBezTo>
                <a:cubicBezTo>
                  <a:pt x="3151" y="9735"/>
                  <a:pt x="2883" y="9633"/>
                  <a:pt x="2678" y="9428"/>
                </a:cubicBezTo>
                <a:cubicBezTo>
                  <a:pt x="2300" y="9050"/>
                  <a:pt x="2300" y="8357"/>
                  <a:pt x="2678" y="7979"/>
                </a:cubicBezTo>
                <a:lnTo>
                  <a:pt x="3529" y="7160"/>
                </a:lnTo>
                <a:cubicBezTo>
                  <a:pt x="3592" y="7065"/>
                  <a:pt x="3718" y="7002"/>
                  <a:pt x="3781" y="6939"/>
                </a:cubicBezTo>
                <a:close/>
                <a:moveTo>
                  <a:pt x="4212" y="5467"/>
                </a:moveTo>
                <a:cubicBezTo>
                  <a:pt x="4492" y="5467"/>
                  <a:pt x="4773" y="5516"/>
                  <a:pt x="5041" y="5616"/>
                </a:cubicBezTo>
                <a:lnTo>
                  <a:pt x="4506" y="6151"/>
                </a:lnTo>
                <a:cubicBezTo>
                  <a:pt x="4437" y="6143"/>
                  <a:pt x="4368" y="6139"/>
                  <a:pt x="4299" y="6139"/>
                </a:cubicBezTo>
                <a:cubicBezTo>
                  <a:pt x="3828" y="6139"/>
                  <a:pt x="3358" y="6322"/>
                  <a:pt x="3056" y="6624"/>
                </a:cubicBezTo>
                <a:lnTo>
                  <a:pt x="2206" y="7475"/>
                </a:lnTo>
                <a:cubicBezTo>
                  <a:pt x="1544" y="8136"/>
                  <a:pt x="1544" y="9239"/>
                  <a:pt x="2206" y="9900"/>
                </a:cubicBezTo>
                <a:cubicBezTo>
                  <a:pt x="2552" y="10231"/>
                  <a:pt x="3001" y="10397"/>
                  <a:pt x="3446" y="10397"/>
                </a:cubicBezTo>
                <a:cubicBezTo>
                  <a:pt x="3891" y="10397"/>
                  <a:pt x="4332" y="10231"/>
                  <a:pt x="4663" y="9900"/>
                </a:cubicBezTo>
                <a:lnTo>
                  <a:pt x="5482" y="9081"/>
                </a:lnTo>
                <a:cubicBezTo>
                  <a:pt x="5892" y="8672"/>
                  <a:pt x="6049" y="8136"/>
                  <a:pt x="5955" y="7632"/>
                </a:cubicBezTo>
                <a:lnTo>
                  <a:pt x="6522" y="7065"/>
                </a:lnTo>
                <a:lnTo>
                  <a:pt x="6522" y="7065"/>
                </a:lnTo>
                <a:cubicBezTo>
                  <a:pt x="6837" y="7947"/>
                  <a:pt x="6648" y="8924"/>
                  <a:pt x="5955" y="9585"/>
                </a:cubicBezTo>
                <a:lnTo>
                  <a:pt x="5136" y="10405"/>
                </a:lnTo>
                <a:cubicBezTo>
                  <a:pt x="4663" y="10877"/>
                  <a:pt x="4041" y="11113"/>
                  <a:pt x="3419" y="11113"/>
                </a:cubicBezTo>
                <a:cubicBezTo>
                  <a:pt x="2796" y="11113"/>
                  <a:pt x="2174" y="10877"/>
                  <a:pt x="1702" y="10405"/>
                </a:cubicBezTo>
                <a:cubicBezTo>
                  <a:pt x="756" y="9459"/>
                  <a:pt x="756" y="7916"/>
                  <a:pt x="1702" y="7002"/>
                </a:cubicBezTo>
                <a:lnTo>
                  <a:pt x="2552" y="6151"/>
                </a:lnTo>
                <a:cubicBezTo>
                  <a:pt x="3005" y="5699"/>
                  <a:pt x="3605" y="5467"/>
                  <a:pt x="4212" y="5467"/>
                </a:cubicBezTo>
                <a:close/>
                <a:moveTo>
                  <a:pt x="8999" y="0"/>
                </a:moveTo>
                <a:cubicBezTo>
                  <a:pt x="8200" y="0"/>
                  <a:pt x="7404" y="307"/>
                  <a:pt x="6805" y="922"/>
                </a:cubicBezTo>
                <a:lnTo>
                  <a:pt x="5955" y="1741"/>
                </a:lnTo>
                <a:cubicBezTo>
                  <a:pt x="5136" y="2560"/>
                  <a:pt x="4852" y="3789"/>
                  <a:pt x="5230" y="4891"/>
                </a:cubicBezTo>
                <a:cubicBezTo>
                  <a:pt x="4920" y="4794"/>
                  <a:pt x="4601" y="4746"/>
                  <a:pt x="4283" y="4746"/>
                </a:cubicBezTo>
                <a:cubicBezTo>
                  <a:pt x="3469" y="4746"/>
                  <a:pt x="2669" y="5058"/>
                  <a:pt x="2080" y="5647"/>
                </a:cubicBezTo>
                <a:lnTo>
                  <a:pt x="1229" y="6466"/>
                </a:lnTo>
                <a:cubicBezTo>
                  <a:pt x="0" y="7695"/>
                  <a:pt x="0" y="9680"/>
                  <a:pt x="1229" y="10877"/>
                </a:cubicBezTo>
                <a:cubicBezTo>
                  <a:pt x="1843" y="11491"/>
                  <a:pt x="2647" y="11799"/>
                  <a:pt x="3446" y="11799"/>
                </a:cubicBezTo>
                <a:cubicBezTo>
                  <a:pt x="4246" y="11799"/>
                  <a:pt x="5041" y="11491"/>
                  <a:pt x="5640" y="10877"/>
                </a:cubicBezTo>
                <a:lnTo>
                  <a:pt x="6490" y="10058"/>
                </a:lnTo>
                <a:cubicBezTo>
                  <a:pt x="7309" y="9239"/>
                  <a:pt x="7593" y="8010"/>
                  <a:pt x="7215" y="6908"/>
                </a:cubicBezTo>
                <a:lnTo>
                  <a:pt x="7215" y="6908"/>
                </a:lnTo>
                <a:cubicBezTo>
                  <a:pt x="7525" y="7005"/>
                  <a:pt x="7844" y="7053"/>
                  <a:pt x="8162" y="7053"/>
                </a:cubicBezTo>
                <a:cubicBezTo>
                  <a:pt x="8976" y="7053"/>
                  <a:pt x="9776" y="6740"/>
                  <a:pt x="10365" y="6151"/>
                </a:cubicBezTo>
                <a:lnTo>
                  <a:pt x="11216" y="5332"/>
                </a:lnTo>
                <a:cubicBezTo>
                  <a:pt x="12413" y="4104"/>
                  <a:pt x="12413" y="2150"/>
                  <a:pt x="11216" y="922"/>
                </a:cubicBezTo>
                <a:cubicBezTo>
                  <a:pt x="10602" y="307"/>
                  <a:pt x="9798" y="0"/>
                  <a:pt x="8999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64" name="Google Shape;10264;p68"/>
          <p:cNvSpPr/>
          <p:nvPr/>
        </p:nvSpPr>
        <p:spPr>
          <a:xfrm>
            <a:off x="7971931" y="2425254"/>
            <a:ext cx="351315" cy="349427"/>
          </a:xfrm>
          <a:custGeom>
            <a:avLst/>
            <a:gdLst/>
            <a:ahLst/>
            <a:cxnLst/>
            <a:rect l="l" t="t" r="r" b="b"/>
            <a:pathLst>
              <a:path w="11910" h="11846" extrusionOk="0">
                <a:moveTo>
                  <a:pt x="5924" y="2080"/>
                </a:moveTo>
                <a:cubicBezTo>
                  <a:pt x="6302" y="2080"/>
                  <a:pt x="6617" y="2395"/>
                  <a:pt x="6617" y="2773"/>
                </a:cubicBezTo>
                <a:cubicBezTo>
                  <a:pt x="6617" y="3182"/>
                  <a:pt x="6302" y="3497"/>
                  <a:pt x="5924" y="3497"/>
                </a:cubicBezTo>
                <a:cubicBezTo>
                  <a:pt x="5514" y="3497"/>
                  <a:pt x="5199" y="3182"/>
                  <a:pt x="5199" y="2773"/>
                </a:cubicBezTo>
                <a:cubicBezTo>
                  <a:pt x="5199" y="2395"/>
                  <a:pt x="5514" y="2080"/>
                  <a:pt x="5924" y="2080"/>
                </a:cubicBezTo>
                <a:close/>
                <a:moveTo>
                  <a:pt x="5924" y="662"/>
                </a:moveTo>
                <a:cubicBezTo>
                  <a:pt x="7247" y="662"/>
                  <a:pt x="8318" y="1764"/>
                  <a:pt x="8318" y="3088"/>
                </a:cubicBezTo>
                <a:cubicBezTo>
                  <a:pt x="8318" y="3655"/>
                  <a:pt x="8129" y="4190"/>
                  <a:pt x="7783" y="4631"/>
                </a:cubicBezTo>
                <a:cubicBezTo>
                  <a:pt x="7562" y="4222"/>
                  <a:pt x="7310" y="3907"/>
                  <a:pt x="6900" y="3686"/>
                </a:cubicBezTo>
                <a:cubicBezTo>
                  <a:pt x="7153" y="3434"/>
                  <a:pt x="7310" y="3088"/>
                  <a:pt x="7310" y="2741"/>
                </a:cubicBezTo>
                <a:cubicBezTo>
                  <a:pt x="7310" y="1985"/>
                  <a:pt x="6680" y="1355"/>
                  <a:pt x="5924" y="1355"/>
                </a:cubicBezTo>
                <a:cubicBezTo>
                  <a:pt x="5168" y="1355"/>
                  <a:pt x="4538" y="1985"/>
                  <a:pt x="4538" y="2741"/>
                </a:cubicBezTo>
                <a:cubicBezTo>
                  <a:pt x="4538" y="3088"/>
                  <a:pt x="4695" y="3434"/>
                  <a:pt x="4947" y="3686"/>
                </a:cubicBezTo>
                <a:cubicBezTo>
                  <a:pt x="4538" y="3938"/>
                  <a:pt x="4223" y="4285"/>
                  <a:pt x="4034" y="4631"/>
                </a:cubicBezTo>
                <a:cubicBezTo>
                  <a:pt x="3592" y="4096"/>
                  <a:pt x="3403" y="3403"/>
                  <a:pt x="3498" y="2741"/>
                </a:cubicBezTo>
                <a:cubicBezTo>
                  <a:pt x="3655" y="1638"/>
                  <a:pt x="4664" y="662"/>
                  <a:pt x="5924" y="662"/>
                </a:cubicBezTo>
                <a:close/>
                <a:moveTo>
                  <a:pt x="5924" y="4159"/>
                </a:moveTo>
                <a:cubicBezTo>
                  <a:pt x="6554" y="4159"/>
                  <a:pt x="7058" y="4600"/>
                  <a:pt x="7247" y="5135"/>
                </a:cubicBezTo>
                <a:cubicBezTo>
                  <a:pt x="6869" y="5388"/>
                  <a:pt x="6428" y="5545"/>
                  <a:pt x="5924" y="5545"/>
                </a:cubicBezTo>
                <a:cubicBezTo>
                  <a:pt x="5451" y="5545"/>
                  <a:pt x="4979" y="5388"/>
                  <a:pt x="4569" y="5135"/>
                </a:cubicBezTo>
                <a:cubicBezTo>
                  <a:pt x="4727" y="4568"/>
                  <a:pt x="5294" y="4159"/>
                  <a:pt x="5924" y="4159"/>
                </a:cubicBezTo>
                <a:close/>
                <a:moveTo>
                  <a:pt x="1734" y="9042"/>
                </a:moveTo>
                <a:cubicBezTo>
                  <a:pt x="2301" y="9042"/>
                  <a:pt x="2773" y="9483"/>
                  <a:pt x="2773" y="10082"/>
                </a:cubicBezTo>
                <a:cubicBezTo>
                  <a:pt x="2773" y="10649"/>
                  <a:pt x="2301" y="11121"/>
                  <a:pt x="1734" y="11121"/>
                </a:cubicBezTo>
                <a:cubicBezTo>
                  <a:pt x="1198" y="11121"/>
                  <a:pt x="726" y="10649"/>
                  <a:pt x="726" y="10082"/>
                </a:cubicBezTo>
                <a:cubicBezTo>
                  <a:pt x="726" y="9483"/>
                  <a:pt x="1198" y="9042"/>
                  <a:pt x="1734" y="9042"/>
                </a:cubicBezTo>
                <a:close/>
                <a:moveTo>
                  <a:pt x="5924" y="9042"/>
                </a:moveTo>
                <a:cubicBezTo>
                  <a:pt x="6522" y="9042"/>
                  <a:pt x="6932" y="9515"/>
                  <a:pt x="6932" y="10082"/>
                </a:cubicBezTo>
                <a:cubicBezTo>
                  <a:pt x="6932" y="10649"/>
                  <a:pt x="6459" y="11121"/>
                  <a:pt x="5924" y="11121"/>
                </a:cubicBezTo>
                <a:cubicBezTo>
                  <a:pt x="5357" y="11121"/>
                  <a:pt x="4884" y="10649"/>
                  <a:pt x="4884" y="10082"/>
                </a:cubicBezTo>
                <a:cubicBezTo>
                  <a:pt x="4884" y="9483"/>
                  <a:pt x="5325" y="9042"/>
                  <a:pt x="5924" y="9042"/>
                </a:cubicBezTo>
                <a:close/>
                <a:moveTo>
                  <a:pt x="10145" y="9042"/>
                </a:moveTo>
                <a:cubicBezTo>
                  <a:pt x="10681" y="9042"/>
                  <a:pt x="11154" y="9483"/>
                  <a:pt x="11154" y="10082"/>
                </a:cubicBezTo>
                <a:cubicBezTo>
                  <a:pt x="11154" y="10649"/>
                  <a:pt x="10681" y="11121"/>
                  <a:pt x="10145" y="11121"/>
                </a:cubicBezTo>
                <a:cubicBezTo>
                  <a:pt x="9578" y="11121"/>
                  <a:pt x="9106" y="10649"/>
                  <a:pt x="9106" y="10082"/>
                </a:cubicBezTo>
                <a:cubicBezTo>
                  <a:pt x="9106" y="9483"/>
                  <a:pt x="9578" y="9042"/>
                  <a:pt x="10145" y="9042"/>
                </a:cubicBezTo>
                <a:close/>
                <a:moveTo>
                  <a:pt x="5955" y="0"/>
                </a:moveTo>
                <a:cubicBezTo>
                  <a:pt x="4349" y="0"/>
                  <a:pt x="3088" y="1197"/>
                  <a:pt x="2868" y="2678"/>
                </a:cubicBezTo>
                <a:cubicBezTo>
                  <a:pt x="2647" y="4442"/>
                  <a:pt x="3908" y="6018"/>
                  <a:pt x="5640" y="6207"/>
                </a:cubicBezTo>
                <a:lnTo>
                  <a:pt x="5640" y="6963"/>
                </a:lnTo>
                <a:lnTo>
                  <a:pt x="2427" y="6963"/>
                </a:lnTo>
                <a:cubicBezTo>
                  <a:pt x="1828" y="6963"/>
                  <a:pt x="1387" y="7435"/>
                  <a:pt x="1387" y="7971"/>
                </a:cubicBezTo>
                <a:lnTo>
                  <a:pt x="1387" y="8380"/>
                </a:lnTo>
                <a:cubicBezTo>
                  <a:pt x="599" y="8538"/>
                  <a:pt x="1" y="9231"/>
                  <a:pt x="1" y="10082"/>
                </a:cubicBezTo>
                <a:cubicBezTo>
                  <a:pt x="1" y="11027"/>
                  <a:pt x="789" y="11846"/>
                  <a:pt x="1734" y="11846"/>
                </a:cubicBezTo>
                <a:cubicBezTo>
                  <a:pt x="2679" y="11846"/>
                  <a:pt x="3466" y="11058"/>
                  <a:pt x="3466" y="10082"/>
                </a:cubicBezTo>
                <a:cubicBezTo>
                  <a:pt x="3466" y="9231"/>
                  <a:pt x="2868" y="8538"/>
                  <a:pt x="2080" y="8380"/>
                </a:cubicBezTo>
                <a:lnTo>
                  <a:pt x="2080" y="7971"/>
                </a:lnTo>
                <a:cubicBezTo>
                  <a:pt x="2080" y="7782"/>
                  <a:pt x="2238" y="7624"/>
                  <a:pt x="2458" y="7624"/>
                </a:cubicBezTo>
                <a:lnTo>
                  <a:pt x="5609" y="7624"/>
                </a:lnTo>
                <a:lnTo>
                  <a:pt x="5609" y="8349"/>
                </a:lnTo>
                <a:cubicBezTo>
                  <a:pt x="4821" y="8506"/>
                  <a:pt x="4223" y="9200"/>
                  <a:pt x="4223" y="10019"/>
                </a:cubicBezTo>
                <a:cubicBezTo>
                  <a:pt x="4223" y="10964"/>
                  <a:pt x="5010" y="11814"/>
                  <a:pt x="5955" y="11814"/>
                </a:cubicBezTo>
                <a:cubicBezTo>
                  <a:pt x="6900" y="11814"/>
                  <a:pt x="7688" y="11027"/>
                  <a:pt x="7688" y="10019"/>
                </a:cubicBezTo>
                <a:cubicBezTo>
                  <a:pt x="7688" y="9200"/>
                  <a:pt x="7090" y="8506"/>
                  <a:pt x="6302" y="8349"/>
                </a:cubicBezTo>
                <a:lnTo>
                  <a:pt x="6302" y="7624"/>
                </a:lnTo>
                <a:lnTo>
                  <a:pt x="9452" y="7624"/>
                </a:lnTo>
                <a:cubicBezTo>
                  <a:pt x="9641" y="7624"/>
                  <a:pt x="9799" y="7782"/>
                  <a:pt x="9799" y="7971"/>
                </a:cubicBezTo>
                <a:lnTo>
                  <a:pt x="9799" y="8380"/>
                </a:lnTo>
                <a:cubicBezTo>
                  <a:pt x="9011" y="8538"/>
                  <a:pt x="8444" y="9231"/>
                  <a:pt x="8444" y="10082"/>
                </a:cubicBezTo>
                <a:cubicBezTo>
                  <a:pt x="8444" y="11027"/>
                  <a:pt x="9232" y="11846"/>
                  <a:pt x="10177" y="11846"/>
                </a:cubicBezTo>
                <a:cubicBezTo>
                  <a:pt x="11122" y="11846"/>
                  <a:pt x="11910" y="11058"/>
                  <a:pt x="11910" y="10082"/>
                </a:cubicBezTo>
                <a:cubicBezTo>
                  <a:pt x="11910" y="9231"/>
                  <a:pt x="11311" y="8538"/>
                  <a:pt x="10524" y="8380"/>
                </a:cubicBezTo>
                <a:lnTo>
                  <a:pt x="10524" y="7971"/>
                </a:lnTo>
                <a:cubicBezTo>
                  <a:pt x="10524" y="7404"/>
                  <a:pt x="10051" y="6963"/>
                  <a:pt x="9484" y="6963"/>
                </a:cubicBezTo>
                <a:lnTo>
                  <a:pt x="6333" y="6963"/>
                </a:lnTo>
                <a:lnTo>
                  <a:pt x="6333" y="6207"/>
                </a:lnTo>
                <a:cubicBezTo>
                  <a:pt x="7909" y="6049"/>
                  <a:pt x="9106" y="4726"/>
                  <a:pt x="9106" y="3088"/>
                </a:cubicBezTo>
                <a:cubicBezTo>
                  <a:pt x="9106" y="1355"/>
                  <a:pt x="7688" y="0"/>
                  <a:pt x="5955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65" name="Google Shape;10265;p68"/>
          <p:cNvGrpSpPr/>
          <p:nvPr/>
        </p:nvGrpSpPr>
        <p:grpSpPr>
          <a:xfrm>
            <a:off x="6630407" y="2898111"/>
            <a:ext cx="350371" cy="348247"/>
            <a:chOff x="5045775" y="1946400"/>
            <a:chExt cx="296950" cy="29515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0266" name="Google Shape;10266;p68"/>
            <p:cNvSpPr/>
            <p:nvPr/>
          </p:nvSpPr>
          <p:spPr>
            <a:xfrm>
              <a:off x="5113500" y="1998600"/>
              <a:ext cx="160700" cy="155950"/>
            </a:xfrm>
            <a:custGeom>
              <a:avLst/>
              <a:gdLst/>
              <a:ahLst/>
              <a:cxnLst/>
              <a:rect l="l" t="t" r="r" b="b"/>
              <a:pathLst>
                <a:path w="6428" h="6238" extrusionOk="0">
                  <a:moveTo>
                    <a:pt x="3309" y="2079"/>
                  </a:moveTo>
                  <a:cubicBezTo>
                    <a:pt x="3718" y="2079"/>
                    <a:pt x="4033" y="2394"/>
                    <a:pt x="4033" y="2804"/>
                  </a:cubicBezTo>
                  <a:cubicBezTo>
                    <a:pt x="4033" y="3182"/>
                    <a:pt x="3718" y="3497"/>
                    <a:pt x="3309" y="3497"/>
                  </a:cubicBezTo>
                  <a:cubicBezTo>
                    <a:pt x="2931" y="3497"/>
                    <a:pt x="2616" y="3150"/>
                    <a:pt x="2616" y="2804"/>
                  </a:cubicBezTo>
                  <a:cubicBezTo>
                    <a:pt x="2616" y="2394"/>
                    <a:pt x="2931" y="2079"/>
                    <a:pt x="3309" y="2079"/>
                  </a:cubicBezTo>
                  <a:close/>
                  <a:moveTo>
                    <a:pt x="3403" y="662"/>
                  </a:moveTo>
                  <a:cubicBezTo>
                    <a:pt x="4726" y="662"/>
                    <a:pt x="5798" y="1764"/>
                    <a:pt x="5798" y="3119"/>
                  </a:cubicBezTo>
                  <a:cubicBezTo>
                    <a:pt x="5703" y="3655"/>
                    <a:pt x="5546" y="4222"/>
                    <a:pt x="5199" y="4663"/>
                  </a:cubicBezTo>
                  <a:cubicBezTo>
                    <a:pt x="5010" y="4253"/>
                    <a:pt x="4726" y="3938"/>
                    <a:pt x="4348" y="3686"/>
                  </a:cubicBezTo>
                  <a:cubicBezTo>
                    <a:pt x="4569" y="3466"/>
                    <a:pt x="4726" y="3119"/>
                    <a:pt x="4726" y="2741"/>
                  </a:cubicBezTo>
                  <a:cubicBezTo>
                    <a:pt x="4726" y="2016"/>
                    <a:pt x="4096" y="1386"/>
                    <a:pt x="3340" y="1386"/>
                  </a:cubicBezTo>
                  <a:cubicBezTo>
                    <a:pt x="2616" y="1386"/>
                    <a:pt x="1986" y="2016"/>
                    <a:pt x="1986" y="2741"/>
                  </a:cubicBezTo>
                  <a:cubicBezTo>
                    <a:pt x="1986" y="3119"/>
                    <a:pt x="2143" y="3466"/>
                    <a:pt x="2364" y="3686"/>
                  </a:cubicBezTo>
                  <a:cubicBezTo>
                    <a:pt x="1986" y="3907"/>
                    <a:pt x="1702" y="4253"/>
                    <a:pt x="1513" y="4663"/>
                  </a:cubicBezTo>
                  <a:cubicBezTo>
                    <a:pt x="1072" y="4096"/>
                    <a:pt x="883" y="3434"/>
                    <a:pt x="977" y="2772"/>
                  </a:cubicBezTo>
                  <a:cubicBezTo>
                    <a:pt x="1135" y="1670"/>
                    <a:pt x="2143" y="662"/>
                    <a:pt x="3403" y="662"/>
                  </a:cubicBezTo>
                  <a:close/>
                  <a:moveTo>
                    <a:pt x="3309" y="4190"/>
                  </a:moveTo>
                  <a:cubicBezTo>
                    <a:pt x="3939" y="4190"/>
                    <a:pt x="4443" y="4600"/>
                    <a:pt x="4663" y="5167"/>
                  </a:cubicBezTo>
                  <a:cubicBezTo>
                    <a:pt x="4254" y="5450"/>
                    <a:pt x="3781" y="5545"/>
                    <a:pt x="3309" y="5545"/>
                  </a:cubicBezTo>
                  <a:cubicBezTo>
                    <a:pt x="2836" y="5545"/>
                    <a:pt x="2364" y="5387"/>
                    <a:pt x="1986" y="5167"/>
                  </a:cubicBezTo>
                  <a:cubicBezTo>
                    <a:pt x="2143" y="4568"/>
                    <a:pt x="2679" y="4190"/>
                    <a:pt x="3309" y="4190"/>
                  </a:cubicBezTo>
                  <a:close/>
                  <a:moveTo>
                    <a:pt x="3309" y="0"/>
                  </a:moveTo>
                  <a:cubicBezTo>
                    <a:pt x="1733" y="0"/>
                    <a:pt x="410" y="1229"/>
                    <a:pt x="253" y="2678"/>
                  </a:cubicBezTo>
                  <a:cubicBezTo>
                    <a:pt x="1" y="4600"/>
                    <a:pt x="1450" y="6238"/>
                    <a:pt x="3309" y="6238"/>
                  </a:cubicBezTo>
                  <a:cubicBezTo>
                    <a:pt x="5042" y="6238"/>
                    <a:pt x="6428" y="4820"/>
                    <a:pt x="6428" y="3119"/>
                  </a:cubicBezTo>
                  <a:cubicBezTo>
                    <a:pt x="6428" y="1418"/>
                    <a:pt x="5042" y="0"/>
                    <a:pt x="33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7" name="Google Shape;10267;p68"/>
            <p:cNvSpPr/>
            <p:nvPr/>
          </p:nvSpPr>
          <p:spPr>
            <a:xfrm>
              <a:off x="5045775" y="1946400"/>
              <a:ext cx="296950" cy="295150"/>
            </a:xfrm>
            <a:custGeom>
              <a:avLst/>
              <a:gdLst/>
              <a:ahLst/>
              <a:cxnLst/>
              <a:rect l="l" t="t" r="r" b="b"/>
              <a:pathLst>
                <a:path w="11878" h="11806" extrusionOk="0">
                  <a:moveTo>
                    <a:pt x="6018" y="765"/>
                  </a:moveTo>
                  <a:lnTo>
                    <a:pt x="6868" y="1426"/>
                  </a:lnTo>
                  <a:cubicBezTo>
                    <a:pt x="6963" y="1458"/>
                    <a:pt x="7026" y="1489"/>
                    <a:pt x="7152" y="1489"/>
                  </a:cubicBezTo>
                  <a:lnTo>
                    <a:pt x="8223" y="1332"/>
                  </a:lnTo>
                  <a:lnTo>
                    <a:pt x="8664" y="2372"/>
                  </a:lnTo>
                  <a:cubicBezTo>
                    <a:pt x="8696" y="2435"/>
                    <a:pt x="8790" y="2529"/>
                    <a:pt x="8853" y="2561"/>
                  </a:cubicBezTo>
                  <a:lnTo>
                    <a:pt x="9893" y="2970"/>
                  </a:lnTo>
                  <a:lnTo>
                    <a:pt x="9735" y="4073"/>
                  </a:lnTo>
                  <a:cubicBezTo>
                    <a:pt x="9735" y="4136"/>
                    <a:pt x="9735" y="4262"/>
                    <a:pt x="9798" y="4325"/>
                  </a:cubicBezTo>
                  <a:lnTo>
                    <a:pt x="10460" y="5207"/>
                  </a:lnTo>
                  <a:lnTo>
                    <a:pt x="9798" y="6058"/>
                  </a:lnTo>
                  <a:cubicBezTo>
                    <a:pt x="9767" y="6152"/>
                    <a:pt x="9735" y="6215"/>
                    <a:pt x="9735" y="6341"/>
                  </a:cubicBezTo>
                  <a:lnTo>
                    <a:pt x="9893" y="7444"/>
                  </a:lnTo>
                  <a:lnTo>
                    <a:pt x="8853" y="7853"/>
                  </a:lnTo>
                  <a:cubicBezTo>
                    <a:pt x="8790" y="7885"/>
                    <a:pt x="8696" y="7948"/>
                    <a:pt x="8664" y="8042"/>
                  </a:cubicBezTo>
                  <a:lnTo>
                    <a:pt x="8255" y="9051"/>
                  </a:lnTo>
                  <a:lnTo>
                    <a:pt x="7120" y="8893"/>
                  </a:lnTo>
                  <a:cubicBezTo>
                    <a:pt x="7057" y="8893"/>
                    <a:pt x="6931" y="8893"/>
                    <a:pt x="6837" y="8988"/>
                  </a:cubicBezTo>
                  <a:lnTo>
                    <a:pt x="5986" y="9649"/>
                  </a:lnTo>
                  <a:lnTo>
                    <a:pt x="5104" y="8988"/>
                  </a:lnTo>
                  <a:cubicBezTo>
                    <a:pt x="5041" y="8925"/>
                    <a:pt x="5010" y="8893"/>
                    <a:pt x="4915" y="8893"/>
                  </a:cubicBezTo>
                  <a:lnTo>
                    <a:pt x="4884" y="8893"/>
                  </a:lnTo>
                  <a:lnTo>
                    <a:pt x="3781" y="9051"/>
                  </a:lnTo>
                  <a:lnTo>
                    <a:pt x="3371" y="8042"/>
                  </a:lnTo>
                  <a:cubicBezTo>
                    <a:pt x="3340" y="7948"/>
                    <a:pt x="3277" y="7885"/>
                    <a:pt x="3182" y="7853"/>
                  </a:cubicBezTo>
                  <a:lnTo>
                    <a:pt x="2143" y="7444"/>
                  </a:lnTo>
                  <a:lnTo>
                    <a:pt x="2300" y="6341"/>
                  </a:lnTo>
                  <a:cubicBezTo>
                    <a:pt x="2300" y="6278"/>
                    <a:pt x="2300" y="6152"/>
                    <a:pt x="2237" y="6058"/>
                  </a:cubicBezTo>
                  <a:lnTo>
                    <a:pt x="1576" y="5207"/>
                  </a:lnTo>
                  <a:lnTo>
                    <a:pt x="2237" y="4325"/>
                  </a:lnTo>
                  <a:cubicBezTo>
                    <a:pt x="2269" y="4262"/>
                    <a:pt x="2300" y="4167"/>
                    <a:pt x="2300" y="4073"/>
                  </a:cubicBezTo>
                  <a:lnTo>
                    <a:pt x="2143" y="2970"/>
                  </a:lnTo>
                  <a:lnTo>
                    <a:pt x="3182" y="2561"/>
                  </a:lnTo>
                  <a:cubicBezTo>
                    <a:pt x="3277" y="2529"/>
                    <a:pt x="3340" y="2435"/>
                    <a:pt x="3371" y="2372"/>
                  </a:cubicBezTo>
                  <a:lnTo>
                    <a:pt x="3812" y="1332"/>
                  </a:lnTo>
                  <a:lnTo>
                    <a:pt x="4884" y="1489"/>
                  </a:lnTo>
                  <a:cubicBezTo>
                    <a:pt x="4947" y="1489"/>
                    <a:pt x="5073" y="1489"/>
                    <a:pt x="5167" y="1426"/>
                  </a:cubicBezTo>
                  <a:lnTo>
                    <a:pt x="6018" y="765"/>
                  </a:lnTo>
                  <a:close/>
                  <a:moveTo>
                    <a:pt x="2174" y="8168"/>
                  </a:moveTo>
                  <a:lnTo>
                    <a:pt x="2804" y="8420"/>
                  </a:lnTo>
                  <a:lnTo>
                    <a:pt x="3277" y="9586"/>
                  </a:lnTo>
                  <a:cubicBezTo>
                    <a:pt x="3308" y="9681"/>
                    <a:pt x="3434" y="9775"/>
                    <a:pt x="3529" y="9775"/>
                  </a:cubicBezTo>
                  <a:lnTo>
                    <a:pt x="2647" y="10720"/>
                  </a:lnTo>
                  <a:lnTo>
                    <a:pt x="2426" y="9649"/>
                  </a:lnTo>
                  <a:cubicBezTo>
                    <a:pt x="2395" y="9523"/>
                    <a:pt x="2332" y="9429"/>
                    <a:pt x="2174" y="9366"/>
                  </a:cubicBezTo>
                  <a:lnTo>
                    <a:pt x="1134" y="9177"/>
                  </a:lnTo>
                  <a:lnTo>
                    <a:pt x="2174" y="8168"/>
                  </a:lnTo>
                  <a:close/>
                  <a:moveTo>
                    <a:pt x="9861" y="8105"/>
                  </a:moveTo>
                  <a:lnTo>
                    <a:pt x="10901" y="9145"/>
                  </a:lnTo>
                  <a:lnTo>
                    <a:pt x="9893" y="9366"/>
                  </a:lnTo>
                  <a:cubicBezTo>
                    <a:pt x="9767" y="9429"/>
                    <a:pt x="9641" y="9492"/>
                    <a:pt x="9609" y="9649"/>
                  </a:cubicBezTo>
                  <a:lnTo>
                    <a:pt x="9389" y="10720"/>
                  </a:lnTo>
                  <a:lnTo>
                    <a:pt x="8507" y="9712"/>
                  </a:lnTo>
                  <a:cubicBezTo>
                    <a:pt x="8601" y="9712"/>
                    <a:pt x="8727" y="9649"/>
                    <a:pt x="8759" y="9523"/>
                  </a:cubicBezTo>
                  <a:lnTo>
                    <a:pt x="9231" y="8389"/>
                  </a:lnTo>
                  <a:lnTo>
                    <a:pt x="9861" y="8105"/>
                  </a:lnTo>
                  <a:close/>
                  <a:moveTo>
                    <a:pt x="6002" y="1"/>
                  </a:moveTo>
                  <a:cubicBezTo>
                    <a:pt x="5923" y="1"/>
                    <a:pt x="5844" y="24"/>
                    <a:pt x="5797" y="72"/>
                  </a:cubicBezTo>
                  <a:lnTo>
                    <a:pt x="4852" y="828"/>
                  </a:lnTo>
                  <a:lnTo>
                    <a:pt x="3623" y="670"/>
                  </a:lnTo>
                  <a:cubicBezTo>
                    <a:pt x="3607" y="667"/>
                    <a:pt x="3590" y="665"/>
                    <a:pt x="3573" y="665"/>
                  </a:cubicBezTo>
                  <a:cubicBezTo>
                    <a:pt x="3434" y="665"/>
                    <a:pt x="3305" y="775"/>
                    <a:pt x="3277" y="859"/>
                  </a:cubicBezTo>
                  <a:lnTo>
                    <a:pt x="2804" y="2025"/>
                  </a:lnTo>
                  <a:lnTo>
                    <a:pt x="1639" y="2498"/>
                  </a:lnTo>
                  <a:cubicBezTo>
                    <a:pt x="1481" y="2561"/>
                    <a:pt x="1418" y="2687"/>
                    <a:pt x="1450" y="2844"/>
                  </a:cubicBezTo>
                  <a:lnTo>
                    <a:pt x="1607" y="4073"/>
                  </a:lnTo>
                  <a:lnTo>
                    <a:pt x="851" y="5018"/>
                  </a:lnTo>
                  <a:cubicBezTo>
                    <a:pt x="788" y="5112"/>
                    <a:pt x="788" y="5333"/>
                    <a:pt x="851" y="5428"/>
                  </a:cubicBezTo>
                  <a:lnTo>
                    <a:pt x="1607" y="6373"/>
                  </a:lnTo>
                  <a:lnTo>
                    <a:pt x="1450" y="7601"/>
                  </a:lnTo>
                  <a:cubicBezTo>
                    <a:pt x="1450" y="7696"/>
                    <a:pt x="1450" y="7759"/>
                    <a:pt x="1481" y="7853"/>
                  </a:cubicBezTo>
                  <a:lnTo>
                    <a:pt x="189" y="9145"/>
                  </a:lnTo>
                  <a:cubicBezTo>
                    <a:pt x="0" y="9334"/>
                    <a:pt x="126" y="9649"/>
                    <a:pt x="347" y="9744"/>
                  </a:cubicBezTo>
                  <a:lnTo>
                    <a:pt x="1765" y="10059"/>
                  </a:lnTo>
                  <a:lnTo>
                    <a:pt x="2080" y="11539"/>
                  </a:lnTo>
                  <a:cubicBezTo>
                    <a:pt x="2099" y="11714"/>
                    <a:pt x="2250" y="11805"/>
                    <a:pt x="2407" y="11805"/>
                  </a:cubicBezTo>
                  <a:cubicBezTo>
                    <a:pt x="2505" y="11805"/>
                    <a:pt x="2606" y="11770"/>
                    <a:pt x="2678" y="11697"/>
                  </a:cubicBezTo>
                  <a:cubicBezTo>
                    <a:pt x="4410" y="9858"/>
                    <a:pt x="4587" y="9665"/>
                    <a:pt x="4601" y="9649"/>
                  </a:cubicBezTo>
                  <a:lnTo>
                    <a:pt x="4601" y="9649"/>
                  </a:lnTo>
                  <a:lnTo>
                    <a:pt x="4789" y="9618"/>
                  </a:lnTo>
                  <a:lnTo>
                    <a:pt x="5734" y="10374"/>
                  </a:lnTo>
                  <a:cubicBezTo>
                    <a:pt x="5829" y="10405"/>
                    <a:pt x="5860" y="10437"/>
                    <a:pt x="5955" y="10437"/>
                  </a:cubicBezTo>
                  <a:cubicBezTo>
                    <a:pt x="6018" y="10437"/>
                    <a:pt x="6112" y="10405"/>
                    <a:pt x="6144" y="10374"/>
                  </a:cubicBezTo>
                  <a:lnTo>
                    <a:pt x="7089" y="9618"/>
                  </a:lnTo>
                  <a:lnTo>
                    <a:pt x="7278" y="9649"/>
                  </a:lnTo>
                  <a:lnTo>
                    <a:pt x="9200" y="11697"/>
                  </a:lnTo>
                  <a:cubicBezTo>
                    <a:pt x="9284" y="11770"/>
                    <a:pt x="9388" y="11805"/>
                    <a:pt x="9485" y="11805"/>
                  </a:cubicBezTo>
                  <a:cubicBezTo>
                    <a:pt x="9640" y="11805"/>
                    <a:pt x="9779" y="11714"/>
                    <a:pt x="9798" y="11539"/>
                  </a:cubicBezTo>
                  <a:lnTo>
                    <a:pt x="10113" y="10059"/>
                  </a:lnTo>
                  <a:lnTo>
                    <a:pt x="11531" y="9744"/>
                  </a:lnTo>
                  <a:cubicBezTo>
                    <a:pt x="11815" y="9681"/>
                    <a:pt x="11878" y="9334"/>
                    <a:pt x="11689" y="9145"/>
                  </a:cubicBezTo>
                  <a:lnTo>
                    <a:pt x="10523" y="7853"/>
                  </a:lnTo>
                  <a:cubicBezTo>
                    <a:pt x="10554" y="7759"/>
                    <a:pt x="10586" y="7696"/>
                    <a:pt x="10554" y="7601"/>
                  </a:cubicBezTo>
                  <a:lnTo>
                    <a:pt x="10397" y="6373"/>
                  </a:lnTo>
                  <a:lnTo>
                    <a:pt x="11153" y="5428"/>
                  </a:lnTo>
                  <a:cubicBezTo>
                    <a:pt x="11216" y="5333"/>
                    <a:pt x="11216" y="5112"/>
                    <a:pt x="11153" y="5018"/>
                  </a:cubicBezTo>
                  <a:lnTo>
                    <a:pt x="10397" y="4073"/>
                  </a:lnTo>
                  <a:lnTo>
                    <a:pt x="10554" y="2844"/>
                  </a:lnTo>
                  <a:cubicBezTo>
                    <a:pt x="10586" y="2687"/>
                    <a:pt x="10460" y="2529"/>
                    <a:pt x="10365" y="2498"/>
                  </a:cubicBezTo>
                  <a:lnTo>
                    <a:pt x="9200" y="2025"/>
                  </a:lnTo>
                  <a:lnTo>
                    <a:pt x="8727" y="859"/>
                  </a:lnTo>
                  <a:cubicBezTo>
                    <a:pt x="8675" y="728"/>
                    <a:pt x="8578" y="662"/>
                    <a:pt x="8457" y="662"/>
                  </a:cubicBezTo>
                  <a:cubicBezTo>
                    <a:pt x="8432" y="662"/>
                    <a:pt x="8407" y="665"/>
                    <a:pt x="8381" y="670"/>
                  </a:cubicBezTo>
                  <a:lnTo>
                    <a:pt x="7152" y="828"/>
                  </a:lnTo>
                  <a:lnTo>
                    <a:pt x="6207" y="72"/>
                  </a:lnTo>
                  <a:cubicBezTo>
                    <a:pt x="6160" y="24"/>
                    <a:pt x="6081" y="1"/>
                    <a:pt x="60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68" name="Google Shape;10268;p68"/>
          <p:cNvGrpSpPr/>
          <p:nvPr/>
        </p:nvGrpSpPr>
        <p:grpSpPr>
          <a:xfrm>
            <a:off x="6629006" y="3406938"/>
            <a:ext cx="353174" cy="308573"/>
            <a:chOff x="5046550" y="2327025"/>
            <a:chExt cx="299325" cy="26152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0269" name="Google Shape;10269;p68"/>
            <p:cNvSpPr/>
            <p:nvPr/>
          </p:nvSpPr>
          <p:spPr>
            <a:xfrm>
              <a:off x="5046550" y="2448325"/>
              <a:ext cx="297750" cy="140225"/>
            </a:xfrm>
            <a:custGeom>
              <a:avLst/>
              <a:gdLst/>
              <a:ahLst/>
              <a:cxnLst/>
              <a:rect l="l" t="t" r="r" b="b"/>
              <a:pathLst>
                <a:path w="11910" h="5609" extrusionOk="0">
                  <a:moveTo>
                    <a:pt x="4569" y="1386"/>
                  </a:moveTo>
                  <a:cubicBezTo>
                    <a:pt x="4538" y="1575"/>
                    <a:pt x="4506" y="1828"/>
                    <a:pt x="4443" y="2111"/>
                  </a:cubicBezTo>
                  <a:lnTo>
                    <a:pt x="757" y="2111"/>
                  </a:lnTo>
                  <a:lnTo>
                    <a:pt x="757" y="1386"/>
                  </a:lnTo>
                  <a:close/>
                  <a:moveTo>
                    <a:pt x="11185" y="1386"/>
                  </a:moveTo>
                  <a:lnTo>
                    <a:pt x="11185" y="2111"/>
                  </a:lnTo>
                  <a:lnTo>
                    <a:pt x="7530" y="2111"/>
                  </a:lnTo>
                  <a:cubicBezTo>
                    <a:pt x="7467" y="1828"/>
                    <a:pt x="7436" y="1575"/>
                    <a:pt x="7373" y="1386"/>
                  </a:cubicBezTo>
                  <a:close/>
                  <a:moveTo>
                    <a:pt x="5955" y="725"/>
                  </a:moveTo>
                  <a:cubicBezTo>
                    <a:pt x="6270" y="725"/>
                    <a:pt x="6396" y="788"/>
                    <a:pt x="6491" y="1071"/>
                  </a:cubicBezTo>
                  <a:cubicBezTo>
                    <a:pt x="6743" y="1639"/>
                    <a:pt x="6900" y="2804"/>
                    <a:pt x="7247" y="4852"/>
                  </a:cubicBezTo>
                  <a:lnTo>
                    <a:pt x="4664" y="4852"/>
                  </a:lnTo>
                  <a:cubicBezTo>
                    <a:pt x="5010" y="2804"/>
                    <a:pt x="5168" y="1639"/>
                    <a:pt x="5388" y="1071"/>
                  </a:cubicBezTo>
                  <a:cubicBezTo>
                    <a:pt x="5514" y="788"/>
                    <a:pt x="5640" y="725"/>
                    <a:pt x="5955" y="725"/>
                  </a:cubicBezTo>
                  <a:close/>
                  <a:moveTo>
                    <a:pt x="5955" y="0"/>
                  </a:moveTo>
                  <a:cubicBezTo>
                    <a:pt x="5357" y="0"/>
                    <a:pt x="5010" y="221"/>
                    <a:pt x="4758" y="725"/>
                  </a:cubicBezTo>
                  <a:lnTo>
                    <a:pt x="347" y="725"/>
                  </a:lnTo>
                  <a:cubicBezTo>
                    <a:pt x="158" y="725"/>
                    <a:pt x="1" y="882"/>
                    <a:pt x="1" y="1071"/>
                  </a:cubicBezTo>
                  <a:lnTo>
                    <a:pt x="1" y="2458"/>
                  </a:lnTo>
                  <a:cubicBezTo>
                    <a:pt x="1" y="2647"/>
                    <a:pt x="158" y="2804"/>
                    <a:pt x="347" y="2804"/>
                  </a:cubicBezTo>
                  <a:lnTo>
                    <a:pt x="4254" y="2804"/>
                  </a:lnTo>
                  <a:cubicBezTo>
                    <a:pt x="4191" y="3371"/>
                    <a:pt x="4065" y="4064"/>
                    <a:pt x="3907" y="4884"/>
                  </a:cubicBezTo>
                  <a:lnTo>
                    <a:pt x="3498" y="4884"/>
                  </a:lnTo>
                  <a:cubicBezTo>
                    <a:pt x="3309" y="4884"/>
                    <a:pt x="3151" y="5041"/>
                    <a:pt x="3151" y="5262"/>
                  </a:cubicBezTo>
                  <a:cubicBezTo>
                    <a:pt x="3151" y="5451"/>
                    <a:pt x="3309" y="5608"/>
                    <a:pt x="3498" y="5608"/>
                  </a:cubicBezTo>
                  <a:lnTo>
                    <a:pt x="8350" y="5608"/>
                  </a:lnTo>
                  <a:cubicBezTo>
                    <a:pt x="8539" y="5608"/>
                    <a:pt x="8696" y="5451"/>
                    <a:pt x="8696" y="5262"/>
                  </a:cubicBezTo>
                  <a:cubicBezTo>
                    <a:pt x="8696" y="5041"/>
                    <a:pt x="8539" y="4884"/>
                    <a:pt x="8350" y="4884"/>
                  </a:cubicBezTo>
                  <a:lnTo>
                    <a:pt x="7972" y="4884"/>
                  </a:lnTo>
                  <a:cubicBezTo>
                    <a:pt x="7814" y="4064"/>
                    <a:pt x="7688" y="3403"/>
                    <a:pt x="7593" y="2804"/>
                  </a:cubicBezTo>
                  <a:lnTo>
                    <a:pt x="11500" y="2804"/>
                  </a:lnTo>
                  <a:cubicBezTo>
                    <a:pt x="11689" y="2804"/>
                    <a:pt x="11847" y="2647"/>
                    <a:pt x="11847" y="2458"/>
                  </a:cubicBezTo>
                  <a:lnTo>
                    <a:pt x="11847" y="1071"/>
                  </a:lnTo>
                  <a:cubicBezTo>
                    <a:pt x="11910" y="882"/>
                    <a:pt x="11752" y="725"/>
                    <a:pt x="11532" y="725"/>
                  </a:cubicBezTo>
                  <a:lnTo>
                    <a:pt x="7121" y="725"/>
                  </a:lnTo>
                  <a:cubicBezTo>
                    <a:pt x="6900" y="252"/>
                    <a:pt x="6554" y="0"/>
                    <a:pt x="59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0" name="Google Shape;10270;p68"/>
            <p:cNvSpPr/>
            <p:nvPr/>
          </p:nvSpPr>
          <p:spPr>
            <a:xfrm>
              <a:off x="5241900" y="2327025"/>
              <a:ext cx="103975" cy="121325"/>
            </a:xfrm>
            <a:custGeom>
              <a:avLst/>
              <a:gdLst/>
              <a:ahLst/>
              <a:cxnLst/>
              <a:rect l="l" t="t" r="r" b="b"/>
              <a:pathLst>
                <a:path w="4159" h="4853" extrusionOk="0">
                  <a:moveTo>
                    <a:pt x="1985" y="725"/>
                  </a:moveTo>
                  <a:cubicBezTo>
                    <a:pt x="2394" y="725"/>
                    <a:pt x="2709" y="1040"/>
                    <a:pt x="2709" y="1450"/>
                  </a:cubicBezTo>
                  <a:cubicBezTo>
                    <a:pt x="2709" y="1828"/>
                    <a:pt x="2394" y="2143"/>
                    <a:pt x="1985" y="2143"/>
                  </a:cubicBezTo>
                  <a:cubicBezTo>
                    <a:pt x="1607" y="2143"/>
                    <a:pt x="1292" y="1828"/>
                    <a:pt x="1292" y="1450"/>
                  </a:cubicBezTo>
                  <a:cubicBezTo>
                    <a:pt x="1292" y="1040"/>
                    <a:pt x="1638" y="725"/>
                    <a:pt x="1985" y="725"/>
                  </a:cubicBezTo>
                  <a:close/>
                  <a:moveTo>
                    <a:pt x="1985" y="2804"/>
                  </a:moveTo>
                  <a:cubicBezTo>
                    <a:pt x="2741" y="2804"/>
                    <a:pt x="3371" y="3435"/>
                    <a:pt x="3371" y="4191"/>
                  </a:cubicBezTo>
                  <a:lnTo>
                    <a:pt x="630" y="4191"/>
                  </a:lnTo>
                  <a:cubicBezTo>
                    <a:pt x="630" y="3435"/>
                    <a:pt x="1260" y="2804"/>
                    <a:pt x="1985" y="2804"/>
                  </a:cubicBezTo>
                  <a:close/>
                  <a:moveTo>
                    <a:pt x="2048" y="1"/>
                  </a:moveTo>
                  <a:cubicBezTo>
                    <a:pt x="1292" y="1"/>
                    <a:pt x="662" y="631"/>
                    <a:pt x="662" y="1387"/>
                  </a:cubicBezTo>
                  <a:cubicBezTo>
                    <a:pt x="662" y="1765"/>
                    <a:pt x="819" y="2111"/>
                    <a:pt x="1040" y="2332"/>
                  </a:cubicBezTo>
                  <a:cubicBezTo>
                    <a:pt x="410" y="2710"/>
                    <a:pt x="0" y="3372"/>
                    <a:pt x="0" y="4159"/>
                  </a:cubicBezTo>
                  <a:lnTo>
                    <a:pt x="0" y="4506"/>
                  </a:lnTo>
                  <a:cubicBezTo>
                    <a:pt x="0" y="4695"/>
                    <a:pt x="158" y="4852"/>
                    <a:pt x="347" y="4852"/>
                  </a:cubicBezTo>
                  <a:lnTo>
                    <a:pt x="3812" y="4852"/>
                  </a:lnTo>
                  <a:cubicBezTo>
                    <a:pt x="4001" y="4852"/>
                    <a:pt x="4159" y="4695"/>
                    <a:pt x="4159" y="4506"/>
                  </a:cubicBezTo>
                  <a:lnTo>
                    <a:pt x="4159" y="4159"/>
                  </a:lnTo>
                  <a:cubicBezTo>
                    <a:pt x="4096" y="3403"/>
                    <a:pt x="3655" y="2710"/>
                    <a:pt x="3025" y="2332"/>
                  </a:cubicBezTo>
                  <a:cubicBezTo>
                    <a:pt x="3245" y="2111"/>
                    <a:pt x="3403" y="1765"/>
                    <a:pt x="3403" y="1387"/>
                  </a:cubicBezTo>
                  <a:cubicBezTo>
                    <a:pt x="3403" y="631"/>
                    <a:pt x="2772" y="1"/>
                    <a:pt x="20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1" name="Google Shape;10271;p68"/>
            <p:cNvSpPr/>
            <p:nvPr/>
          </p:nvSpPr>
          <p:spPr>
            <a:xfrm>
              <a:off x="5048925" y="2328600"/>
              <a:ext cx="103975" cy="121325"/>
            </a:xfrm>
            <a:custGeom>
              <a:avLst/>
              <a:gdLst/>
              <a:ahLst/>
              <a:cxnLst/>
              <a:rect l="l" t="t" r="r" b="b"/>
              <a:pathLst>
                <a:path w="4159" h="4853" extrusionOk="0">
                  <a:moveTo>
                    <a:pt x="2048" y="662"/>
                  </a:moveTo>
                  <a:cubicBezTo>
                    <a:pt x="2426" y="662"/>
                    <a:pt x="2741" y="977"/>
                    <a:pt x="2741" y="1387"/>
                  </a:cubicBezTo>
                  <a:cubicBezTo>
                    <a:pt x="2741" y="1765"/>
                    <a:pt x="2426" y="2080"/>
                    <a:pt x="2048" y="2080"/>
                  </a:cubicBezTo>
                  <a:cubicBezTo>
                    <a:pt x="1639" y="2080"/>
                    <a:pt x="1324" y="1765"/>
                    <a:pt x="1324" y="1387"/>
                  </a:cubicBezTo>
                  <a:cubicBezTo>
                    <a:pt x="1324" y="977"/>
                    <a:pt x="1670" y="662"/>
                    <a:pt x="2048" y="662"/>
                  </a:cubicBezTo>
                  <a:close/>
                  <a:moveTo>
                    <a:pt x="2048" y="2710"/>
                  </a:moveTo>
                  <a:cubicBezTo>
                    <a:pt x="2773" y="2710"/>
                    <a:pt x="3403" y="3340"/>
                    <a:pt x="3403" y="4096"/>
                  </a:cubicBezTo>
                  <a:lnTo>
                    <a:pt x="662" y="4096"/>
                  </a:lnTo>
                  <a:cubicBezTo>
                    <a:pt x="662" y="3340"/>
                    <a:pt x="1292" y="2710"/>
                    <a:pt x="2048" y="2710"/>
                  </a:cubicBezTo>
                  <a:close/>
                  <a:moveTo>
                    <a:pt x="2111" y="1"/>
                  </a:moveTo>
                  <a:cubicBezTo>
                    <a:pt x="1355" y="1"/>
                    <a:pt x="725" y="631"/>
                    <a:pt x="725" y="1387"/>
                  </a:cubicBezTo>
                  <a:cubicBezTo>
                    <a:pt x="725" y="1733"/>
                    <a:pt x="882" y="2080"/>
                    <a:pt x="1134" y="2332"/>
                  </a:cubicBezTo>
                  <a:cubicBezTo>
                    <a:pt x="410" y="2647"/>
                    <a:pt x="0" y="3340"/>
                    <a:pt x="0" y="4128"/>
                  </a:cubicBezTo>
                  <a:lnTo>
                    <a:pt x="0" y="4474"/>
                  </a:lnTo>
                  <a:cubicBezTo>
                    <a:pt x="0" y="4695"/>
                    <a:pt x="158" y="4852"/>
                    <a:pt x="347" y="4852"/>
                  </a:cubicBezTo>
                  <a:lnTo>
                    <a:pt x="3812" y="4852"/>
                  </a:lnTo>
                  <a:cubicBezTo>
                    <a:pt x="4001" y="4852"/>
                    <a:pt x="4159" y="4695"/>
                    <a:pt x="4159" y="4474"/>
                  </a:cubicBezTo>
                  <a:lnTo>
                    <a:pt x="4159" y="4128"/>
                  </a:lnTo>
                  <a:cubicBezTo>
                    <a:pt x="4159" y="3340"/>
                    <a:pt x="3718" y="2678"/>
                    <a:pt x="3088" y="2332"/>
                  </a:cubicBezTo>
                  <a:cubicBezTo>
                    <a:pt x="3340" y="2080"/>
                    <a:pt x="3497" y="1733"/>
                    <a:pt x="3497" y="1387"/>
                  </a:cubicBezTo>
                  <a:cubicBezTo>
                    <a:pt x="3497" y="631"/>
                    <a:pt x="2867" y="1"/>
                    <a:pt x="211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72" name="Google Shape;10272;p68"/>
          <p:cNvSpPr/>
          <p:nvPr/>
        </p:nvSpPr>
        <p:spPr>
          <a:xfrm>
            <a:off x="6707866" y="3835296"/>
            <a:ext cx="195185" cy="350371"/>
          </a:xfrm>
          <a:custGeom>
            <a:avLst/>
            <a:gdLst/>
            <a:ahLst/>
            <a:cxnLst/>
            <a:rect l="l" t="t" r="r" b="b"/>
            <a:pathLst>
              <a:path w="6617" h="11878" extrusionOk="0">
                <a:moveTo>
                  <a:pt x="2962" y="725"/>
                </a:moveTo>
                <a:lnTo>
                  <a:pt x="2489" y="2111"/>
                </a:lnTo>
                <a:lnTo>
                  <a:pt x="1575" y="2111"/>
                </a:lnTo>
                <a:lnTo>
                  <a:pt x="1103" y="725"/>
                </a:lnTo>
                <a:close/>
                <a:moveTo>
                  <a:pt x="3277" y="3529"/>
                </a:moveTo>
                <a:lnTo>
                  <a:pt x="5892" y="6144"/>
                </a:lnTo>
                <a:lnTo>
                  <a:pt x="5892" y="6616"/>
                </a:lnTo>
                <a:lnTo>
                  <a:pt x="5419" y="6616"/>
                </a:lnTo>
                <a:lnTo>
                  <a:pt x="3434" y="4663"/>
                </a:lnTo>
                <a:lnTo>
                  <a:pt x="3277" y="3529"/>
                </a:lnTo>
                <a:close/>
                <a:moveTo>
                  <a:pt x="2458" y="2804"/>
                </a:moveTo>
                <a:lnTo>
                  <a:pt x="3434" y="9357"/>
                </a:lnTo>
                <a:lnTo>
                  <a:pt x="2048" y="10964"/>
                </a:lnTo>
                <a:lnTo>
                  <a:pt x="693" y="9357"/>
                </a:lnTo>
                <a:lnTo>
                  <a:pt x="1670" y="2804"/>
                </a:lnTo>
                <a:close/>
                <a:moveTo>
                  <a:pt x="693" y="0"/>
                </a:moveTo>
                <a:cubicBezTo>
                  <a:pt x="567" y="0"/>
                  <a:pt x="473" y="32"/>
                  <a:pt x="410" y="158"/>
                </a:cubicBezTo>
                <a:cubicBezTo>
                  <a:pt x="315" y="252"/>
                  <a:pt x="315" y="378"/>
                  <a:pt x="378" y="473"/>
                </a:cubicBezTo>
                <a:lnTo>
                  <a:pt x="1040" y="2489"/>
                </a:lnTo>
                <a:lnTo>
                  <a:pt x="0" y="9389"/>
                </a:lnTo>
                <a:cubicBezTo>
                  <a:pt x="0" y="9452"/>
                  <a:pt x="0" y="9578"/>
                  <a:pt x="95" y="9672"/>
                </a:cubicBezTo>
                <a:lnTo>
                  <a:pt x="1828" y="11751"/>
                </a:lnTo>
                <a:cubicBezTo>
                  <a:pt x="1891" y="11814"/>
                  <a:pt x="1985" y="11877"/>
                  <a:pt x="2080" y="11877"/>
                </a:cubicBezTo>
                <a:cubicBezTo>
                  <a:pt x="2206" y="11877"/>
                  <a:pt x="2300" y="11814"/>
                  <a:pt x="2363" y="11751"/>
                </a:cubicBezTo>
                <a:lnTo>
                  <a:pt x="4096" y="9672"/>
                </a:lnTo>
                <a:cubicBezTo>
                  <a:pt x="4190" y="9578"/>
                  <a:pt x="4190" y="9483"/>
                  <a:pt x="4190" y="9389"/>
                </a:cubicBezTo>
                <a:lnTo>
                  <a:pt x="3623" y="5797"/>
                </a:lnTo>
                <a:lnTo>
                  <a:pt x="5041" y="7183"/>
                </a:lnTo>
                <a:cubicBezTo>
                  <a:pt x="5136" y="7246"/>
                  <a:pt x="5199" y="7309"/>
                  <a:pt x="5293" y="7309"/>
                </a:cubicBezTo>
                <a:lnTo>
                  <a:pt x="6270" y="7309"/>
                </a:lnTo>
                <a:cubicBezTo>
                  <a:pt x="6459" y="7309"/>
                  <a:pt x="6616" y="7152"/>
                  <a:pt x="6616" y="6931"/>
                </a:cubicBezTo>
                <a:lnTo>
                  <a:pt x="6616" y="5955"/>
                </a:lnTo>
                <a:cubicBezTo>
                  <a:pt x="6616" y="5892"/>
                  <a:pt x="6585" y="5766"/>
                  <a:pt x="6490" y="5734"/>
                </a:cubicBezTo>
                <a:lnTo>
                  <a:pt x="3119" y="2426"/>
                </a:lnTo>
                <a:lnTo>
                  <a:pt x="3749" y="473"/>
                </a:lnTo>
                <a:cubicBezTo>
                  <a:pt x="3781" y="378"/>
                  <a:pt x="3749" y="252"/>
                  <a:pt x="3718" y="158"/>
                </a:cubicBezTo>
                <a:cubicBezTo>
                  <a:pt x="3623" y="95"/>
                  <a:pt x="3560" y="0"/>
                  <a:pt x="3434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73" name="Google Shape;10273;p68"/>
          <p:cNvGrpSpPr/>
          <p:nvPr/>
        </p:nvGrpSpPr>
        <p:grpSpPr>
          <a:xfrm>
            <a:off x="7956604" y="3836276"/>
            <a:ext cx="351315" cy="348513"/>
            <a:chOff x="6167350" y="2672800"/>
            <a:chExt cx="297750" cy="29537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0274" name="Google Shape;10274;p68"/>
            <p:cNvSpPr/>
            <p:nvPr/>
          </p:nvSpPr>
          <p:spPr>
            <a:xfrm>
              <a:off x="6167350" y="2672800"/>
              <a:ext cx="226850" cy="295375"/>
            </a:xfrm>
            <a:custGeom>
              <a:avLst/>
              <a:gdLst/>
              <a:ahLst/>
              <a:cxnLst/>
              <a:rect l="l" t="t" r="r" b="b"/>
              <a:pathLst>
                <a:path w="9074" h="11815" extrusionOk="0">
                  <a:moveTo>
                    <a:pt x="4537" y="725"/>
                  </a:moveTo>
                  <a:cubicBezTo>
                    <a:pt x="4758" y="725"/>
                    <a:pt x="4915" y="882"/>
                    <a:pt x="4915" y="1071"/>
                  </a:cubicBezTo>
                  <a:cubicBezTo>
                    <a:pt x="4915" y="1260"/>
                    <a:pt x="5073" y="1418"/>
                    <a:pt x="5262" y="1418"/>
                  </a:cubicBezTo>
                  <a:lnTo>
                    <a:pt x="5955" y="1418"/>
                  </a:lnTo>
                  <a:cubicBezTo>
                    <a:pt x="6175" y="1418"/>
                    <a:pt x="6333" y="1575"/>
                    <a:pt x="6333" y="1796"/>
                  </a:cubicBezTo>
                  <a:cubicBezTo>
                    <a:pt x="6333" y="1985"/>
                    <a:pt x="6175" y="2142"/>
                    <a:pt x="5955" y="2142"/>
                  </a:cubicBezTo>
                  <a:lnTo>
                    <a:pt x="3119" y="2142"/>
                  </a:lnTo>
                  <a:cubicBezTo>
                    <a:pt x="2930" y="2142"/>
                    <a:pt x="2773" y="1985"/>
                    <a:pt x="2773" y="1796"/>
                  </a:cubicBezTo>
                  <a:cubicBezTo>
                    <a:pt x="2773" y="1575"/>
                    <a:pt x="2930" y="1418"/>
                    <a:pt x="3151" y="1418"/>
                  </a:cubicBezTo>
                  <a:lnTo>
                    <a:pt x="3844" y="1418"/>
                  </a:lnTo>
                  <a:cubicBezTo>
                    <a:pt x="4033" y="1418"/>
                    <a:pt x="4191" y="1260"/>
                    <a:pt x="4191" y="1071"/>
                  </a:cubicBezTo>
                  <a:cubicBezTo>
                    <a:pt x="4191" y="882"/>
                    <a:pt x="4348" y="725"/>
                    <a:pt x="4537" y="725"/>
                  </a:cubicBezTo>
                  <a:close/>
                  <a:moveTo>
                    <a:pt x="8066" y="2111"/>
                  </a:moveTo>
                  <a:cubicBezTo>
                    <a:pt x="8255" y="2111"/>
                    <a:pt x="8412" y="2268"/>
                    <a:pt x="8412" y="2458"/>
                  </a:cubicBezTo>
                  <a:lnTo>
                    <a:pt x="8412" y="10806"/>
                  </a:lnTo>
                  <a:lnTo>
                    <a:pt x="8381" y="10806"/>
                  </a:lnTo>
                  <a:cubicBezTo>
                    <a:pt x="8381" y="10995"/>
                    <a:pt x="8223" y="11153"/>
                    <a:pt x="8034" y="11153"/>
                  </a:cubicBezTo>
                  <a:lnTo>
                    <a:pt x="1040" y="11153"/>
                  </a:lnTo>
                  <a:cubicBezTo>
                    <a:pt x="851" y="11153"/>
                    <a:pt x="693" y="10995"/>
                    <a:pt x="693" y="10806"/>
                  </a:cubicBezTo>
                  <a:lnTo>
                    <a:pt x="693" y="2458"/>
                  </a:lnTo>
                  <a:cubicBezTo>
                    <a:pt x="693" y="2268"/>
                    <a:pt x="851" y="2111"/>
                    <a:pt x="1040" y="2111"/>
                  </a:cubicBezTo>
                  <a:lnTo>
                    <a:pt x="2143" y="2111"/>
                  </a:lnTo>
                  <a:cubicBezTo>
                    <a:pt x="2300" y="2489"/>
                    <a:pt x="2647" y="2804"/>
                    <a:pt x="3119" y="2804"/>
                  </a:cubicBezTo>
                  <a:lnTo>
                    <a:pt x="5986" y="2804"/>
                  </a:lnTo>
                  <a:cubicBezTo>
                    <a:pt x="6396" y="2804"/>
                    <a:pt x="6805" y="2521"/>
                    <a:pt x="6963" y="2111"/>
                  </a:cubicBezTo>
                  <a:close/>
                  <a:moveTo>
                    <a:pt x="4506" y="0"/>
                  </a:moveTo>
                  <a:cubicBezTo>
                    <a:pt x="4096" y="0"/>
                    <a:pt x="3686" y="284"/>
                    <a:pt x="3529" y="725"/>
                  </a:cubicBezTo>
                  <a:lnTo>
                    <a:pt x="3088" y="725"/>
                  </a:lnTo>
                  <a:cubicBezTo>
                    <a:pt x="2678" y="725"/>
                    <a:pt x="2269" y="1008"/>
                    <a:pt x="2111" y="1418"/>
                  </a:cubicBezTo>
                  <a:lnTo>
                    <a:pt x="1009" y="1418"/>
                  </a:lnTo>
                  <a:cubicBezTo>
                    <a:pt x="410" y="1418"/>
                    <a:pt x="0" y="1890"/>
                    <a:pt x="0" y="2458"/>
                  </a:cubicBezTo>
                  <a:lnTo>
                    <a:pt x="0" y="10806"/>
                  </a:lnTo>
                  <a:cubicBezTo>
                    <a:pt x="0" y="11405"/>
                    <a:pt x="473" y="11814"/>
                    <a:pt x="1009" y="11814"/>
                  </a:cubicBezTo>
                  <a:lnTo>
                    <a:pt x="7971" y="11814"/>
                  </a:lnTo>
                  <a:cubicBezTo>
                    <a:pt x="8570" y="11814"/>
                    <a:pt x="9011" y="11342"/>
                    <a:pt x="9011" y="10806"/>
                  </a:cubicBezTo>
                  <a:lnTo>
                    <a:pt x="9011" y="2458"/>
                  </a:lnTo>
                  <a:cubicBezTo>
                    <a:pt x="9074" y="1859"/>
                    <a:pt x="8601" y="1418"/>
                    <a:pt x="8034" y="1418"/>
                  </a:cubicBezTo>
                  <a:lnTo>
                    <a:pt x="6931" y="1418"/>
                  </a:lnTo>
                  <a:cubicBezTo>
                    <a:pt x="6774" y="1040"/>
                    <a:pt x="6396" y="725"/>
                    <a:pt x="5923" y="725"/>
                  </a:cubicBezTo>
                  <a:lnTo>
                    <a:pt x="5545" y="725"/>
                  </a:lnTo>
                  <a:cubicBezTo>
                    <a:pt x="5514" y="567"/>
                    <a:pt x="5388" y="441"/>
                    <a:pt x="5262" y="315"/>
                  </a:cubicBezTo>
                  <a:cubicBezTo>
                    <a:pt x="5073" y="126"/>
                    <a:pt x="4789" y="0"/>
                    <a:pt x="450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5" name="Google Shape;10275;p68"/>
            <p:cNvSpPr/>
            <p:nvPr/>
          </p:nvSpPr>
          <p:spPr>
            <a:xfrm>
              <a:off x="6201225" y="2762575"/>
              <a:ext cx="52775" cy="49650"/>
            </a:xfrm>
            <a:custGeom>
              <a:avLst/>
              <a:gdLst/>
              <a:ahLst/>
              <a:cxnLst/>
              <a:rect l="l" t="t" r="r" b="b"/>
              <a:pathLst>
                <a:path w="2111" h="1986" extrusionOk="0">
                  <a:moveTo>
                    <a:pt x="406" y="1"/>
                  </a:moveTo>
                  <a:cubicBezTo>
                    <a:pt x="315" y="1"/>
                    <a:pt x="221" y="32"/>
                    <a:pt x="158" y="95"/>
                  </a:cubicBezTo>
                  <a:cubicBezTo>
                    <a:pt x="63" y="190"/>
                    <a:pt x="63" y="442"/>
                    <a:pt x="158" y="568"/>
                  </a:cubicBezTo>
                  <a:lnTo>
                    <a:pt x="599" y="977"/>
                  </a:lnTo>
                  <a:lnTo>
                    <a:pt x="158" y="1418"/>
                  </a:lnTo>
                  <a:cubicBezTo>
                    <a:pt x="0" y="1544"/>
                    <a:pt x="0" y="1733"/>
                    <a:pt x="158" y="1891"/>
                  </a:cubicBezTo>
                  <a:cubicBezTo>
                    <a:pt x="221" y="1954"/>
                    <a:pt x="315" y="1985"/>
                    <a:pt x="406" y="1985"/>
                  </a:cubicBezTo>
                  <a:cubicBezTo>
                    <a:pt x="496" y="1985"/>
                    <a:pt x="583" y="1954"/>
                    <a:pt x="630" y="1891"/>
                  </a:cubicBezTo>
                  <a:lnTo>
                    <a:pt x="1071" y="1450"/>
                  </a:lnTo>
                  <a:lnTo>
                    <a:pt x="1512" y="1891"/>
                  </a:lnTo>
                  <a:cubicBezTo>
                    <a:pt x="1575" y="1954"/>
                    <a:pt x="1662" y="1985"/>
                    <a:pt x="1749" y="1985"/>
                  </a:cubicBezTo>
                  <a:cubicBezTo>
                    <a:pt x="1835" y="1985"/>
                    <a:pt x="1922" y="1954"/>
                    <a:pt x="1985" y="1891"/>
                  </a:cubicBezTo>
                  <a:cubicBezTo>
                    <a:pt x="2111" y="1765"/>
                    <a:pt x="2111" y="1544"/>
                    <a:pt x="1985" y="1418"/>
                  </a:cubicBezTo>
                  <a:lnTo>
                    <a:pt x="1544" y="977"/>
                  </a:lnTo>
                  <a:lnTo>
                    <a:pt x="1985" y="568"/>
                  </a:lnTo>
                  <a:cubicBezTo>
                    <a:pt x="2111" y="442"/>
                    <a:pt x="2111" y="190"/>
                    <a:pt x="1985" y="95"/>
                  </a:cubicBezTo>
                  <a:cubicBezTo>
                    <a:pt x="1922" y="32"/>
                    <a:pt x="1835" y="1"/>
                    <a:pt x="1749" y="1"/>
                  </a:cubicBezTo>
                  <a:cubicBezTo>
                    <a:pt x="1662" y="1"/>
                    <a:pt x="1575" y="32"/>
                    <a:pt x="1512" y="95"/>
                  </a:cubicBezTo>
                  <a:lnTo>
                    <a:pt x="1071" y="505"/>
                  </a:lnTo>
                  <a:lnTo>
                    <a:pt x="630" y="95"/>
                  </a:lnTo>
                  <a:cubicBezTo>
                    <a:pt x="583" y="32"/>
                    <a:pt x="496" y="1"/>
                    <a:pt x="4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6" name="Google Shape;10276;p68"/>
            <p:cNvSpPr/>
            <p:nvPr/>
          </p:nvSpPr>
          <p:spPr>
            <a:xfrm>
              <a:off x="6308325" y="2882300"/>
              <a:ext cx="51225" cy="49650"/>
            </a:xfrm>
            <a:custGeom>
              <a:avLst/>
              <a:gdLst/>
              <a:ahLst/>
              <a:cxnLst/>
              <a:rect l="l" t="t" r="r" b="b"/>
              <a:pathLst>
                <a:path w="2049" h="1986" extrusionOk="0">
                  <a:moveTo>
                    <a:pt x="363" y="0"/>
                  </a:moveTo>
                  <a:cubicBezTo>
                    <a:pt x="276" y="0"/>
                    <a:pt x="190" y="32"/>
                    <a:pt x="127" y="95"/>
                  </a:cubicBezTo>
                  <a:cubicBezTo>
                    <a:pt x="1" y="221"/>
                    <a:pt x="1" y="441"/>
                    <a:pt x="127" y="567"/>
                  </a:cubicBezTo>
                  <a:lnTo>
                    <a:pt x="568" y="1009"/>
                  </a:lnTo>
                  <a:lnTo>
                    <a:pt x="127" y="1450"/>
                  </a:lnTo>
                  <a:cubicBezTo>
                    <a:pt x="1" y="1544"/>
                    <a:pt x="1" y="1796"/>
                    <a:pt x="127" y="1891"/>
                  </a:cubicBezTo>
                  <a:cubicBezTo>
                    <a:pt x="190" y="1954"/>
                    <a:pt x="276" y="1985"/>
                    <a:pt x="363" y="1985"/>
                  </a:cubicBezTo>
                  <a:cubicBezTo>
                    <a:pt x="450" y="1985"/>
                    <a:pt x="536" y="1954"/>
                    <a:pt x="599" y="1891"/>
                  </a:cubicBezTo>
                  <a:lnTo>
                    <a:pt x="1040" y="1481"/>
                  </a:lnTo>
                  <a:lnTo>
                    <a:pt x="1481" y="1891"/>
                  </a:lnTo>
                  <a:cubicBezTo>
                    <a:pt x="1529" y="1954"/>
                    <a:pt x="1615" y="1985"/>
                    <a:pt x="1706" y="1985"/>
                  </a:cubicBezTo>
                  <a:cubicBezTo>
                    <a:pt x="1797" y="1985"/>
                    <a:pt x="1891" y="1954"/>
                    <a:pt x="1954" y="1891"/>
                  </a:cubicBezTo>
                  <a:cubicBezTo>
                    <a:pt x="2049" y="1796"/>
                    <a:pt x="2049" y="1544"/>
                    <a:pt x="1954" y="1450"/>
                  </a:cubicBezTo>
                  <a:lnTo>
                    <a:pt x="1513" y="1009"/>
                  </a:lnTo>
                  <a:lnTo>
                    <a:pt x="1954" y="567"/>
                  </a:lnTo>
                  <a:cubicBezTo>
                    <a:pt x="2049" y="441"/>
                    <a:pt x="2049" y="252"/>
                    <a:pt x="1954" y="95"/>
                  </a:cubicBezTo>
                  <a:cubicBezTo>
                    <a:pt x="1891" y="32"/>
                    <a:pt x="1804" y="0"/>
                    <a:pt x="1718" y="0"/>
                  </a:cubicBezTo>
                  <a:cubicBezTo>
                    <a:pt x="1631" y="0"/>
                    <a:pt x="1544" y="32"/>
                    <a:pt x="1481" y="95"/>
                  </a:cubicBezTo>
                  <a:lnTo>
                    <a:pt x="1040" y="536"/>
                  </a:lnTo>
                  <a:lnTo>
                    <a:pt x="599" y="95"/>
                  </a:lnTo>
                  <a:cubicBezTo>
                    <a:pt x="536" y="32"/>
                    <a:pt x="450" y="0"/>
                    <a:pt x="3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7" name="Google Shape;10277;p68"/>
            <p:cNvSpPr/>
            <p:nvPr/>
          </p:nvSpPr>
          <p:spPr>
            <a:xfrm>
              <a:off x="6200425" y="2759425"/>
              <a:ext cx="156775" cy="174875"/>
            </a:xfrm>
            <a:custGeom>
              <a:avLst/>
              <a:gdLst/>
              <a:ahLst/>
              <a:cxnLst/>
              <a:rect l="l" t="t" r="r" b="b"/>
              <a:pathLst>
                <a:path w="6271" h="6995" extrusionOk="0">
                  <a:moveTo>
                    <a:pt x="1103" y="5609"/>
                  </a:moveTo>
                  <a:cubicBezTo>
                    <a:pt x="1292" y="5609"/>
                    <a:pt x="1450" y="5766"/>
                    <a:pt x="1450" y="5955"/>
                  </a:cubicBezTo>
                  <a:cubicBezTo>
                    <a:pt x="1450" y="6144"/>
                    <a:pt x="1292" y="6302"/>
                    <a:pt x="1103" y="6302"/>
                  </a:cubicBezTo>
                  <a:cubicBezTo>
                    <a:pt x="914" y="6302"/>
                    <a:pt x="757" y="6144"/>
                    <a:pt x="757" y="5955"/>
                  </a:cubicBezTo>
                  <a:cubicBezTo>
                    <a:pt x="757" y="5766"/>
                    <a:pt x="914" y="5609"/>
                    <a:pt x="1103" y="5609"/>
                  </a:cubicBezTo>
                  <a:close/>
                  <a:moveTo>
                    <a:pt x="5325" y="1"/>
                  </a:moveTo>
                  <a:cubicBezTo>
                    <a:pt x="5230" y="1"/>
                    <a:pt x="5136" y="64"/>
                    <a:pt x="5073" y="127"/>
                  </a:cubicBezTo>
                  <a:lnTo>
                    <a:pt x="4380" y="851"/>
                  </a:lnTo>
                  <a:cubicBezTo>
                    <a:pt x="4254" y="946"/>
                    <a:pt x="4254" y="1198"/>
                    <a:pt x="4380" y="1324"/>
                  </a:cubicBezTo>
                  <a:cubicBezTo>
                    <a:pt x="4443" y="1371"/>
                    <a:pt x="4529" y="1395"/>
                    <a:pt x="4616" y="1395"/>
                  </a:cubicBezTo>
                  <a:cubicBezTo>
                    <a:pt x="4703" y="1395"/>
                    <a:pt x="4789" y="1371"/>
                    <a:pt x="4852" y="1324"/>
                  </a:cubicBezTo>
                  <a:lnTo>
                    <a:pt x="4978" y="1198"/>
                  </a:lnTo>
                  <a:lnTo>
                    <a:pt x="4978" y="2458"/>
                  </a:lnTo>
                  <a:cubicBezTo>
                    <a:pt x="4978" y="2647"/>
                    <a:pt x="4821" y="2805"/>
                    <a:pt x="4600" y="2805"/>
                  </a:cubicBezTo>
                  <a:lnTo>
                    <a:pt x="1765" y="2805"/>
                  </a:lnTo>
                  <a:cubicBezTo>
                    <a:pt x="1513" y="2805"/>
                    <a:pt x="1229" y="2931"/>
                    <a:pt x="1040" y="3120"/>
                  </a:cubicBezTo>
                  <a:cubicBezTo>
                    <a:pt x="820" y="3309"/>
                    <a:pt x="725" y="3592"/>
                    <a:pt x="725" y="3876"/>
                  </a:cubicBezTo>
                  <a:lnTo>
                    <a:pt x="725" y="4978"/>
                  </a:lnTo>
                  <a:cubicBezTo>
                    <a:pt x="316" y="5136"/>
                    <a:pt x="1" y="5482"/>
                    <a:pt x="1" y="5955"/>
                  </a:cubicBezTo>
                  <a:cubicBezTo>
                    <a:pt x="1" y="6554"/>
                    <a:pt x="473" y="6995"/>
                    <a:pt x="1040" y="6995"/>
                  </a:cubicBezTo>
                  <a:cubicBezTo>
                    <a:pt x="1607" y="6995"/>
                    <a:pt x="2048" y="6522"/>
                    <a:pt x="2048" y="5955"/>
                  </a:cubicBezTo>
                  <a:cubicBezTo>
                    <a:pt x="2048" y="5514"/>
                    <a:pt x="1765" y="5136"/>
                    <a:pt x="1355" y="4978"/>
                  </a:cubicBezTo>
                  <a:lnTo>
                    <a:pt x="1355" y="3876"/>
                  </a:lnTo>
                  <a:cubicBezTo>
                    <a:pt x="1355" y="3687"/>
                    <a:pt x="1513" y="3529"/>
                    <a:pt x="1702" y="3529"/>
                  </a:cubicBezTo>
                  <a:lnTo>
                    <a:pt x="4537" y="3529"/>
                  </a:lnTo>
                  <a:cubicBezTo>
                    <a:pt x="5136" y="3529"/>
                    <a:pt x="5545" y="3057"/>
                    <a:pt x="5545" y="2490"/>
                  </a:cubicBezTo>
                  <a:lnTo>
                    <a:pt x="5545" y="1229"/>
                  </a:lnTo>
                  <a:lnTo>
                    <a:pt x="5671" y="1355"/>
                  </a:lnTo>
                  <a:cubicBezTo>
                    <a:pt x="5734" y="1418"/>
                    <a:pt x="5821" y="1450"/>
                    <a:pt x="5908" y="1450"/>
                  </a:cubicBezTo>
                  <a:cubicBezTo>
                    <a:pt x="5994" y="1450"/>
                    <a:pt x="6081" y="1418"/>
                    <a:pt x="6144" y="1355"/>
                  </a:cubicBezTo>
                  <a:cubicBezTo>
                    <a:pt x="6270" y="1229"/>
                    <a:pt x="6270" y="1009"/>
                    <a:pt x="6144" y="883"/>
                  </a:cubicBezTo>
                  <a:lnTo>
                    <a:pt x="5545" y="127"/>
                  </a:lnTo>
                  <a:cubicBezTo>
                    <a:pt x="5482" y="64"/>
                    <a:pt x="5388" y="1"/>
                    <a:pt x="53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8" name="Google Shape;10278;p68"/>
            <p:cNvSpPr/>
            <p:nvPr/>
          </p:nvSpPr>
          <p:spPr>
            <a:xfrm>
              <a:off x="6412300" y="2742900"/>
              <a:ext cx="52800" cy="208725"/>
            </a:xfrm>
            <a:custGeom>
              <a:avLst/>
              <a:gdLst/>
              <a:ahLst/>
              <a:cxnLst/>
              <a:rect l="l" t="t" r="r" b="b"/>
              <a:pathLst>
                <a:path w="2112" h="8349" extrusionOk="0">
                  <a:moveTo>
                    <a:pt x="1009" y="662"/>
                  </a:moveTo>
                  <a:cubicBezTo>
                    <a:pt x="1229" y="662"/>
                    <a:pt x="1387" y="819"/>
                    <a:pt x="1387" y="1040"/>
                  </a:cubicBezTo>
                  <a:lnTo>
                    <a:pt x="1387" y="1386"/>
                  </a:lnTo>
                  <a:lnTo>
                    <a:pt x="662" y="1386"/>
                  </a:lnTo>
                  <a:lnTo>
                    <a:pt x="662" y="1040"/>
                  </a:lnTo>
                  <a:cubicBezTo>
                    <a:pt x="662" y="819"/>
                    <a:pt x="820" y="662"/>
                    <a:pt x="1009" y="662"/>
                  </a:cubicBezTo>
                  <a:close/>
                  <a:moveTo>
                    <a:pt x="1387" y="2048"/>
                  </a:moveTo>
                  <a:lnTo>
                    <a:pt x="1387" y="6017"/>
                  </a:lnTo>
                  <a:cubicBezTo>
                    <a:pt x="1261" y="5986"/>
                    <a:pt x="1142" y="5970"/>
                    <a:pt x="1024" y="5970"/>
                  </a:cubicBezTo>
                  <a:cubicBezTo>
                    <a:pt x="906" y="5970"/>
                    <a:pt x="788" y="5986"/>
                    <a:pt x="662" y="6017"/>
                  </a:cubicBezTo>
                  <a:lnTo>
                    <a:pt x="662" y="2048"/>
                  </a:lnTo>
                  <a:close/>
                  <a:moveTo>
                    <a:pt x="1009" y="6711"/>
                  </a:moveTo>
                  <a:cubicBezTo>
                    <a:pt x="1103" y="6711"/>
                    <a:pt x="1166" y="6711"/>
                    <a:pt x="1261" y="6742"/>
                  </a:cubicBezTo>
                  <a:lnTo>
                    <a:pt x="1009" y="7246"/>
                  </a:lnTo>
                  <a:lnTo>
                    <a:pt x="788" y="6742"/>
                  </a:lnTo>
                  <a:cubicBezTo>
                    <a:pt x="851" y="6711"/>
                    <a:pt x="946" y="6711"/>
                    <a:pt x="1009" y="6711"/>
                  </a:cubicBezTo>
                  <a:close/>
                  <a:moveTo>
                    <a:pt x="1009" y="0"/>
                  </a:moveTo>
                  <a:cubicBezTo>
                    <a:pt x="441" y="0"/>
                    <a:pt x="0" y="473"/>
                    <a:pt x="0" y="1040"/>
                  </a:cubicBezTo>
                  <a:lnTo>
                    <a:pt x="0" y="6616"/>
                  </a:lnTo>
                  <a:cubicBezTo>
                    <a:pt x="0" y="6648"/>
                    <a:pt x="0" y="6742"/>
                    <a:pt x="32" y="6774"/>
                  </a:cubicBezTo>
                  <a:lnTo>
                    <a:pt x="757" y="8160"/>
                  </a:lnTo>
                  <a:cubicBezTo>
                    <a:pt x="788" y="8286"/>
                    <a:pt x="946" y="8349"/>
                    <a:pt x="1040" y="8349"/>
                  </a:cubicBezTo>
                  <a:cubicBezTo>
                    <a:pt x="1166" y="8349"/>
                    <a:pt x="1292" y="8286"/>
                    <a:pt x="1355" y="8160"/>
                  </a:cubicBezTo>
                  <a:lnTo>
                    <a:pt x="2080" y="6774"/>
                  </a:lnTo>
                  <a:cubicBezTo>
                    <a:pt x="2111" y="6742"/>
                    <a:pt x="2111" y="6648"/>
                    <a:pt x="2111" y="6616"/>
                  </a:cubicBezTo>
                  <a:lnTo>
                    <a:pt x="2111" y="1040"/>
                  </a:lnTo>
                  <a:cubicBezTo>
                    <a:pt x="2048" y="473"/>
                    <a:pt x="1576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79" name="Google Shape;10279;p68"/>
          <p:cNvGrpSpPr/>
          <p:nvPr/>
        </p:nvGrpSpPr>
        <p:grpSpPr>
          <a:xfrm>
            <a:off x="6197601" y="1531509"/>
            <a:ext cx="347599" cy="350371"/>
            <a:chOff x="1777925" y="1953700"/>
            <a:chExt cx="294600" cy="29695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0280" name="Google Shape;10280;p68"/>
            <p:cNvSpPr/>
            <p:nvPr/>
          </p:nvSpPr>
          <p:spPr>
            <a:xfrm>
              <a:off x="1794450" y="2052125"/>
              <a:ext cx="278075" cy="198525"/>
            </a:xfrm>
            <a:custGeom>
              <a:avLst/>
              <a:gdLst/>
              <a:ahLst/>
              <a:cxnLst/>
              <a:rect l="l" t="t" r="r" b="b"/>
              <a:pathLst>
                <a:path w="11123" h="7941" extrusionOk="0">
                  <a:moveTo>
                    <a:pt x="10545" y="1"/>
                  </a:moveTo>
                  <a:cubicBezTo>
                    <a:pt x="10499" y="1"/>
                    <a:pt x="10449" y="11"/>
                    <a:pt x="10397" y="33"/>
                  </a:cubicBezTo>
                  <a:cubicBezTo>
                    <a:pt x="10208" y="64"/>
                    <a:pt x="10145" y="253"/>
                    <a:pt x="10177" y="474"/>
                  </a:cubicBezTo>
                  <a:cubicBezTo>
                    <a:pt x="10334" y="1009"/>
                    <a:pt x="10460" y="1514"/>
                    <a:pt x="10460" y="1986"/>
                  </a:cubicBezTo>
                  <a:cubicBezTo>
                    <a:pt x="10460" y="4885"/>
                    <a:pt x="8129" y="7247"/>
                    <a:pt x="5199" y="7247"/>
                  </a:cubicBezTo>
                  <a:cubicBezTo>
                    <a:pt x="3561" y="7247"/>
                    <a:pt x="2017" y="6460"/>
                    <a:pt x="1040" y="5137"/>
                  </a:cubicBezTo>
                  <a:lnTo>
                    <a:pt x="1734" y="5137"/>
                  </a:lnTo>
                  <a:cubicBezTo>
                    <a:pt x="1954" y="5137"/>
                    <a:pt x="2112" y="4979"/>
                    <a:pt x="2112" y="4790"/>
                  </a:cubicBezTo>
                  <a:cubicBezTo>
                    <a:pt x="2112" y="4601"/>
                    <a:pt x="1954" y="4444"/>
                    <a:pt x="1734" y="4444"/>
                  </a:cubicBezTo>
                  <a:lnTo>
                    <a:pt x="379" y="4444"/>
                  </a:lnTo>
                  <a:cubicBezTo>
                    <a:pt x="158" y="4444"/>
                    <a:pt x="1" y="4601"/>
                    <a:pt x="1" y="4790"/>
                  </a:cubicBezTo>
                  <a:lnTo>
                    <a:pt x="1" y="6176"/>
                  </a:lnTo>
                  <a:cubicBezTo>
                    <a:pt x="1" y="6365"/>
                    <a:pt x="158" y="6523"/>
                    <a:pt x="379" y="6523"/>
                  </a:cubicBezTo>
                  <a:cubicBezTo>
                    <a:pt x="568" y="6523"/>
                    <a:pt x="725" y="6365"/>
                    <a:pt x="725" y="6176"/>
                  </a:cubicBezTo>
                  <a:lnTo>
                    <a:pt x="725" y="5830"/>
                  </a:lnTo>
                  <a:cubicBezTo>
                    <a:pt x="1860" y="7184"/>
                    <a:pt x="3529" y="7941"/>
                    <a:pt x="5199" y="7941"/>
                  </a:cubicBezTo>
                  <a:cubicBezTo>
                    <a:pt x="8476" y="7941"/>
                    <a:pt x="11122" y="5294"/>
                    <a:pt x="11122" y="2049"/>
                  </a:cubicBezTo>
                  <a:cubicBezTo>
                    <a:pt x="11122" y="1482"/>
                    <a:pt x="11028" y="883"/>
                    <a:pt x="10839" y="253"/>
                  </a:cubicBezTo>
                  <a:cubicBezTo>
                    <a:pt x="10814" y="109"/>
                    <a:pt x="10698" y="1"/>
                    <a:pt x="105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1" name="Google Shape;10281;p68"/>
            <p:cNvSpPr/>
            <p:nvPr/>
          </p:nvSpPr>
          <p:spPr>
            <a:xfrm>
              <a:off x="1777925" y="1953700"/>
              <a:ext cx="278050" cy="198675"/>
            </a:xfrm>
            <a:custGeom>
              <a:avLst/>
              <a:gdLst/>
              <a:ahLst/>
              <a:cxnLst/>
              <a:rect l="l" t="t" r="r" b="b"/>
              <a:pathLst>
                <a:path w="11122" h="7947" extrusionOk="0">
                  <a:moveTo>
                    <a:pt x="5892" y="0"/>
                  </a:moveTo>
                  <a:cubicBezTo>
                    <a:pt x="2647" y="0"/>
                    <a:pt x="0" y="2615"/>
                    <a:pt x="0" y="5892"/>
                  </a:cubicBezTo>
                  <a:cubicBezTo>
                    <a:pt x="0" y="6459"/>
                    <a:pt x="63" y="7026"/>
                    <a:pt x="284" y="7656"/>
                  </a:cubicBezTo>
                  <a:cubicBezTo>
                    <a:pt x="310" y="7869"/>
                    <a:pt x="450" y="7947"/>
                    <a:pt x="606" y="7947"/>
                  </a:cubicBezTo>
                  <a:cubicBezTo>
                    <a:pt x="635" y="7947"/>
                    <a:pt x="664" y="7944"/>
                    <a:pt x="693" y="7939"/>
                  </a:cubicBezTo>
                  <a:cubicBezTo>
                    <a:pt x="914" y="7908"/>
                    <a:pt x="977" y="7719"/>
                    <a:pt x="945" y="7498"/>
                  </a:cubicBezTo>
                  <a:cubicBezTo>
                    <a:pt x="788" y="6963"/>
                    <a:pt x="662" y="6459"/>
                    <a:pt x="662" y="5923"/>
                  </a:cubicBezTo>
                  <a:cubicBezTo>
                    <a:pt x="662" y="3056"/>
                    <a:pt x="2993" y="693"/>
                    <a:pt x="5923" y="693"/>
                  </a:cubicBezTo>
                  <a:cubicBezTo>
                    <a:pt x="7561" y="693"/>
                    <a:pt x="9105" y="1481"/>
                    <a:pt x="10082" y="2773"/>
                  </a:cubicBezTo>
                  <a:lnTo>
                    <a:pt x="9389" y="2773"/>
                  </a:lnTo>
                  <a:cubicBezTo>
                    <a:pt x="9168" y="2773"/>
                    <a:pt x="9011" y="2930"/>
                    <a:pt x="9011" y="3151"/>
                  </a:cubicBezTo>
                  <a:cubicBezTo>
                    <a:pt x="9011" y="3340"/>
                    <a:pt x="9168" y="3497"/>
                    <a:pt x="9389" y="3497"/>
                  </a:cubicBezTo>
                  <a:lnTo>
                    <a:pt x="10743" y="3497"/>
                  </a:lnTo>
                  <a:cubicBezTo>
                    <a:pt x="10964" y="3497"/>
                    <a:pt x="11121" y="3340"/>
                    <a:pt x="11121" y="3151"/>
                  </a:cubicBezTo>
                  <a:lnTo>
                    <a:pt x="11121" y="1765"/>
                  </a:lnTo>
                  <a:cubicBezTo>
                    <a:pt x="11121" y="1575"/>
                    <a:pt x="10964" y="1418"/>
                    <a:pt x="10743" y="1418"/>
                  </a:cubicBezTo>
                  <a:cubicBezTo>
                    <a:pt x="10554" y="1418"/>
                    <a:pt x="10397" y="1575"/>
                    <a:pt x="10397" y="1765"/>
                  </a:cubicBezTo>
                  <a:lnTo>
                    <a:pt x="10397" y="2111"/>
                  </a:lnTo>
                  <a:cubicBezTo>
                    <a:pt x="9263" y="725"/>
                    <a:pt x="7593" y="0"/>
                    <a:pt x="58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2" name="Google Shape;10282;p68"/>
            <p:cNvSpPr/>
            <p:nvPr/>
          </p:nvSpPr>
          <p:spPr>
            <a:xfrm>
              <a:off x="1829125" y="2006475"/>
              <a:ext cx="191400" cy="191400"/>
            </a:xfrm>
            <a:custGeom>
              <a:avLst/>
              <a:gdLst/>
              <a:ahLst/>
              <a:cxnLst/>
              <a:rect l="l" t="t" r="r" b="b"/>
              <a:pathLst>
                <a:path w="7656" h="7656" extrusionOk="0">
                  <a:moveTo>
                    <a:pt x="4190" y="693"/>
                  </a:moveTo>
                  <a:cubicBezTo>
                    <a:pt x="4757" y="788"/>
                    <a:pt x="5324" y="1008"/>
                    <a:pt x="5797" y="1386"/>
                  </a:cubicBezTo>
                  <a:lnTo>
                    <a:pt x="5545" y="1607"/>
                  </a:lnTo>
                  <a:cubicBezTo>
                    <a:pt x="5450" y="1733"/>
                    <a:pt x="5450" y="1953"/>
                    <a:pt x="5545" y="2079"/>
                  </a:cubicBezTo>
                  <a:cubicBezTo>
                    <a:pt x="5608" y="2142"/>
                    <a:pt x="5702" y="2174"/>
                    <a:pt x="5793" y="2174"/>
                  </a:cubicBezTo>
                  <a:cubicBezTo>
                    <a:pt x="5884" y="2174"/>
                    <a:pt x="5970" y="2142"/>
                    <a:pt x="6017" y="2079"/>
                  </a:cubicBezTo>
                  <a:lnTo>
                    <a:pt x="6270" y="1859"/>
                  </a:lnTo>
                  <a:cubicBezTo>
                    <a:pt x="6616" y="2268"/>
                    <a:pt x="6868" y="2835"/>
                    <a:pt x="6931" y="3466"/>
                  </a:cubicBezTo>
                  <a:lnTo>
                    <a:pt x="6616" y="3466"/>
                  </a:lnTo>
                  <a:cubicBezTo>
                    <a:pt x="6427" y="3466"/>
                    <a:pt x="6270" y="3623"/>
                    <a:pt x="6270" y="3812"/>
                  </a:cubicBezTo>
                  <a:cubicBezTo>
                    <a:pt x="6270" y="4001"/>
                    <a:pt x="6427" y="4159"/>
                    <a:pt x="6616" y="4159"/>
                  </a:cubicBezTo>
                  <a:lnTo>
                    <a:pt x="6931" y="4159"/>
                  </a:lnTo>
                  <a:cubicBezTo>
                    <a:pt x="6868" y="4757"/>
                    <a:pt x="6616" y="5324"/>
                    <a:pt x="6270" y="5797"/>
                  </a:cubicBezTo>
                  <a:lnTo>
                    <a:pt x="6017" y="5545"/>
                  </a:lnTo>
                  <a:cubicBezTo>
                    <a:pt x="5970" y="5482"/>
                    <a:pt x="5884" y="5450"/>
                    <a:pt x="5793" y="5450"/>
                  </a:cubicBezTo>
                  <a:cubicBezTo>
                    <a:pt x="5702" y="5450"/>
                    <a:pt x="5608" y="5482"/>
                    <a:pt x="5545" y="5545"/>
                  </a:cubicBezTo>
                  <a:cubicBezTo>
                    <a:pt x="5450" y="5671"/>
                    <a:pt x="5450" y="5923"/>
                    <a:pt x="5545" y="6017"/>
                  </a:cubicBezTo>
                  <a:lnTo>
                    <a:pt x="5797" y="6270"/>
                  </a:lnTo>
                  <a:cubicBezTo>
                    <a:pt x="5356" y="6616"/>
                    <a:pt x="4820" y="6837"/>
                    <a:pt x="4190" y="6931"/>
                  </a:cubicBezTo>
                  <a:lnTo>
                    <a:pt x="4190" y="6616"/>
                  </a:lnTo>
                  <a:cubicBezTo>
                    <a:pt x="4190" y="6427"/>
                    <a:pt x="4033" y="6270"/>
                    <a:pt x="3812" y="6270"/>
                  </a:cubicBezTo>
                  <a:cubicBezTo>
                    <a:pt x="3623" y="6270"/>
                    <a:pt x="3466" y="6427"/>
                    <a:pt x="3466" y="6616"/>
                  </a:cubicBezTo>
                  <a:lnTo>
                    <a:pt x="3466" y="6931"/>
                  </a:lnTo>
                  <a:cubicBezTo>
                    <a:pt x="2867" y="6837"/>
                    <a:pt x="2331" y="6616"/>
                    <a:pt x="1859" y="6270"/>
                  </a:cubicBezTo>
                  <a:lnTo>
                    <a:pt x="2079" y="6017"/>
                  </a:lnTo>
                  <a:cubicBezTo>
                    <a:pt x="2205" y="5891"/>
                    <a:pt x="2205" y="5671"/>
                    <a:pt x="2079" y="5545"/>
                  </a:cubicBezTo>
                  <a:cubicBezTo>
                    <a:pt x="2032" y="5482"/>
                    <a:pt x="1945" y="5450"/>
                    <a:pt x="1855" y="5450"/>
                  </a:cubicBezTo>
                  <a:cubicBezTo>
                    <a:pt x="1764" y="5450"/>
                    <a:pt x="1670" y="5482"/>
                    <a:pt x="1607" y="5545"/>
                  </a:cubicBezTo>
                  <a:lnTo>
                    <a:pt x="1386" y="5797"/>
                  </a:lnTo>
                  <a:cubicBezTo>
                    <a:pt x="1040" y="5356"/>
                    <a:pt x="788" y="4789"/>
                    <a:pt x="725" y="4159"/>
                  </a:cubicBezTo>
                  <a:lnTo>
                    <a:pt x="1040" y="4159"/>
                  </a:lnTo>
                  <a:cubicBezTo>
                    <a:pt x="1229" y="4159"/>
                    <a:pt x="1386" y="4001"/>
                    <a:pt x="1386" y="3812"/>
                  </a:cubicBezTo>
                  <a:cubicBezTo>
                    <a:pt x="1386" y="3623"/>
                    <a:pt x="1229" y="3466"/>
                    <a:pt x="1040" y="3466"/>
                  </a:cubicBezTo>
                  <a:lnTo>
                    <a:pt x="725" y="3466"/>
                  </a:lnTo>
                  <a:cubicBezTo>
                    <a:pt x="788" y="2867"/>
                    <a:pt x="1040" y="2331"/>
                    <a:pt x="1386" y="1859"/>
                  </a:cubicBezTo>
                  <a:lnTo>
                    <a:pt x="1607" y="2079"/>
                  </a:lnTo>
                  <a:cubicBezTo>
                    <a:pt x="1701" y="2174"/>
                    <a:pt x="1764" y="2205"/>
                    <a:pt x="1859" y="2205"/>
                  </a:cubicBezTo>
                  <a:cubicBezTo>
                    <a:pt x="1922" y="2205"/>
                    <a:pt x="2048" y="2174"/>
                    <a:pt x="2079" y="2079"/>
                  </a:cubicBezTo>
                  <a:cubicBezTo>
                    <a:pt x="2205" y="1953"/>
                    <a:pt x="2205" y="1733"/>
                    <a:pt x="2079" y="1607"/>
                  </a:cubicBezTo>
                  <a:lnTo>
                    <a:pt x="1859" y="1386"/>
                  </a:lnTo>
                  <a:cubicBezTo>
                    <a:pt x="2300" y="1008"/>
                    <a:pt x="2835" y="788"/>
                    <a:pt x="3466" y="693"/>
                  </a:cubicBezTo>
                  <a:lnTo>
                    <a:pt x="3466" y="1008"/>
                  </a:lnTo>
                  <a:cubicBezTo>
                    <a:pt x="3466" y="1229"/>
                    <a:pt x="3623" y="1386"/>
                    <a:pt x="3812" y="1386"/>
                  </a:cubicBezTo>
                  <a:cubicBezTo>
                    <a:pt x="4033" y="1386"/>
                    <a:pt x="4190" y="1229"/>
                    <a:pt x="4190" y="1008"/>
                  </a:cubicBezTo>
                  <a:lnTo>
                    <a:pt x="4190" y="693"/>
                  </a:lnTo>
                  <a:close/>
                  <a:moveTo>
                    <a:pt x="3812" y="0"/>
                  </a:moveTo>
                  <a:cubicBezTo>
                    <a:pt x="1733" y="0"/>
                    <a:pt x="0" y="1701"/>
                    <a:pt x="0" y="3812"/>
                  </a:cubicBezTo>
                  <a:cubicBezTo>
                    <a:pt x="0" y="5923"/>
                    <a:pt x="1701" y="7656"/>
                    <a:pt x="3812" y="7656"/>
                  </a:cubicBezTo>
                  <a:cubicBezTo>
                    <a:pt x="5923" y="7656"/>
                    <a:pt x="7656" y="5954"/>
                    <a:pt x="7656" y="3812"/>
                  </a:cubicBezTo>
                  <a:cubicBezTo>
                    <a:pt x="7656" y="1733"/>
                    <a:pt x="5954" y="0"/>
                    <a:pt x="38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3" name="Google Shape;10283;p68"/>
            <p:cNvSpPr/>
            <p:nvPr/>
          </p:nvSpPr>
          <p:spPr>
            <a:xfrm>
              <a:off x="1915750" y="2058450"/>
              <a:ext cx="35475" cy="52800"/>
            </a:xfrm>
            <a:custGeom>
              <a:avLst/>
              <a:gdLst/>
              <a:ahLst/>
              <a:cxnLst/>
              <a:rect l="l" t="t" r="r" b="b"/>
              <a:pathLst>
                <a:path w="1419" h="2112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lnTo>
                    <a:pt x="1" y="1733"/>
                  </a:lnTo>
                  <a:cubicBezTo>
                    <a:pt x="1" y="1954"/>
                    <a:pt x="158" y="2111"/>
                    <a:pt x="347" y="2111"/>
                  </a:cubicBezTo>
                  <a:lnTo>
                    <a:pt x="1072" y="2111"/>
                  </a:lnTo>
                  <a:cubicBezTo>
                    <a:pt x="1261" y="2111"/>
                    <a:pt x="1418" y="1954"/>
                    <a:pt x="1418" y="1733"/>
                  </a:cubicBezTo>
                  <a:cubicBezTo>
                    <a:pt x="1418" y="1544"/>
                    <a:pt x="1261" y="1387"/>
                    <a:pt x="1072" y="1387"/>
                  </a:cubicBezTo>
                  <a:lnTo>
                    <a:pt x="725" y="1387"/>
                  </a:lnTo>
                  <a:lnTo>
                    <a:pt x="725" y="378"/>
                  </a:lnTo>
                  <a:cubicBezTo>
                    <a:pt x="725" y="158"/>
                    <a:pt x="568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84" name="Google Shape;10284;p68"/>
          <p:cNvGrpSpPr/>
          <p:nvPr/>
        </p:nvGrpSpPr>
        <p:grpSpPr>
          <a:xfrm>
            <a:off x="6213411" y="1984397"/>
            <a:ext cx="315977" cy="347599"/>
            <a:chOff x="1790525" y="2319150"/>
            <a:chExt cx="267800" cy="29460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0285" name="Google Shape;10285;p68"/>
            <p:cNvSpPr/>
            <p:nvPr/>
          </p:nvSpPr>
          <p:spPr>
            <a:xfrm>
              <a:off x="1881100" y="2423125"/>
              <a:ext cx="88225" cy="155175"/>
            </a:xfrm>
            <a:custGeom>
              <a:avLst/>
              <a:gdLst/>
              <a:ahLst/>
              <a:cxnLst/>
              <a:rect l="l" t="t" r="r" b="b"/>
              <a:pathLst>
                <a:path w="3529" h="6207" extrusionOk="0">
                  <a:moveTo>
                    <a:pt x="1418" y="1323"/>
                  </a:moveTo>
                  <a:lnTo>
                    <a:pt x="1418" y="2741"/>
                  </a:lnTo>
                  <a:lnTo>
                    <a:pt x="1072" y="2741"/>
                  </a:lnTo>
                  <a:cubicBezTo>
                    <a:pt x="882" y="2741"/>
                    <a:pt x="725" y="2583"/>
                    <a:pt x="725" y="2394"/>
                  </a:cubicBezTo>
                  <a:lnTo>
                    <a:pt x="725" y="1701"/>
                  </a:lnTo>
                  <a:cubicBezTo>
                    <a:pt x="725" y="1481"/>
                    <a:pt x="882" y="1323"/>
                    <a:pt x="1072" y="1323"/>
                  </a:cubicBezTo>
                  <a:close/>
                  <a:moveTo>
                    <a:pt x="2458" y="3466"/>
                  </a:moveTo>
                  <a:cubicBezTo>
                    <a:pt x="2647" y="3466"/>
                    <a:pt x="2804" y="3623"/>
                    <a:pt x="2804" y="3812"/>
                  </a:cubicBezTo>
                  <a:lnTo>
                    <a:pt x="2804" y="4537"/>
                  </a:lnTo>
                  <a:cubicBezTo>
                    <a:pt x="2804" y="4726"/>
                    <a:pt x="2647" y="4883"/>
                    <a:pt x="2458" y="4883"/>
                  </a:cubicBezTo>
                  <a:lnTo>
                    <a:pt x="2111" y="4883"/>
                  </a:lnTo>
                  <a:lnTo>
                    <a:pt x="2111" y="3466"/>
                  </a:lnTo>
                  <a:close/>
                  <a:moveTo>
                    <a:pt x="1796" y="0"/>
                  </a:moveTo>
                  <a:cubicBezTo>
                    <a:pt x="1576" y="0"/>
                    <a:pt x="1418" y="158"/>
                    <a:pt x="1418" y="347"/>
                  </a:cubicBezTo>
                  <a:lnTo>
                    <a:pt x="1418" y="693"/>
                  </a:lnTo>
                  <a:lnTo>
                    <a:pt x="1072" y="693"/>
                  </a:lnTo>
                  <a:cubicBezTo>
                    <a:pt x="473" y="693"/>
                    <a:pt x="63" y="1166"/>
                    <a:pt x="63" y="1733"/>
                  </a:cubicBezTo>
                  <a:lnTo>
                    <a:pt x="63" y="2426"/>
                  </a:lnTo>
                  <a:cubicBezTo>
                    <a:pt x="63" y="3025"/>
                    <a:pt x="536" y="3466"/>
                    <a:pt x="1072" y="3466"/>
                  </a:cubicBezTo>
                  <a:lnTo>
                    <a:pt x="1418" y="3466"/>
                  </a:lnTo>
                  <a:lnTo>
                    <a:pt x="1418" y="4852"/>
                  </a:lnTo>
                  <a:lnTo>
                    <a:pt x="1072" y="4852"/>
                  </a:lnTo>
                  <a:cubicBezTo>
                    <a:pt x="882" y="4852"/>
                    <a:pt x="725" y="4694"/>
                    <a:pt x="725" y="4474"/>
                  </a:cubicBezTo>
                  <a:cubicBezTo>
                    <a:pt x="725" y="4285"/>
                    <a:pt x="567" y="4127"/>
                    <a:pt x="378" y="4127"/>
                  </a:cubicBezTo>
                  <a:cubicBezTo>
                    <a:pt x="158" y="4127"/>
                    <a:pt x="0" y="4285"/>
                    <a:pt x="0" y="4474"/>
                  </a:cubicBezTo>
                  <a:cubicBezTo>
                    <a:pt x="0" y="5072"/>
                    <a:pt x="473" y="5513"/>
                    <a:pt x="1040" y="5513"/>
                  </a:cubicBezTo>
                  <a:lnTo>
                    <a:pt x="1387" y="5513"/>
                  </a:lnTo>
                  <a:lnTo>
                    <a:pt x="1387" y="5860"/>
                  </a:lnTo>
                  <a:cubicBezTo>
                    <a:pt x="1387" y="6049"/>
                    <a:pt x="1544" y="6207"/>
                    <a:pt x="1733" y="6207"/>
                  </a:cubicBezTo>
                  <a:cubicBezTo>
                    <a:pt x="1954" y="6207"/>
                    <a:pt x="2111" y="6049"/>
                    <a:pt x="2111" y="5860"/>
                  </a:cubicBezTo>
                  <a:lnTo>
                    <a:pt x="2111" y="5545"/>
                  </a:lnTo>
                  <a:lnTo>
                    <a:pt x="2458" y="5545"/>
                  </a:lnTo>
                  <a:cubicBezTo>
                    <a:pt x="3056" y="5545"/>
                    <a:pt x="3466" y="5072"/>
                    <a:pt x="3466" y="4537"/>
                  </a:cubicBezTo>
                  <a:lnTo>
                    <a:pt x="3466" y="3812"/>
                  </a:lnTo>
                  <a:cubicBezTo>
                    <a:pt x="3466" y="3214"/>
                    <a:pt x="2993" y="2804"/>
                    <a:pt x="2458" y="2804"/>
                  </a:cubicBezTo>
                  <a:lnTo>
                    <a:pt x="2111" y="2804"/>
                  </a:lnTo>
                  <a:lnTo>
                    <a:pt x="2111" y="1386"/>
                  </a:lnTo>
                  <a:lnTo>
                    <a:pt x="2458" y="1386"/>
                  </a:lnTo>
                  <a:cubicBezTo>
                    <a:pt x="2647" y="1386"/>
                    <a:pt x="2804" y="1544"/>
                    <a:pt x="2804" y="1733"/>
                  </a:cubicBezTo>
                  <a:cubicBezTo>
                    <a:pt x="2804" y="1922"/>
                    <a:pt x="2962" y="2079"/>
                    <a:pt x="3151" y="2079"/>
                  </a:cubicBezTo>
                  <a:cubicBezTo>
                    <a:pt x="3371" y="2079"/>
                    <a:pt x="3529" y="1922"/>
                    <a:pt x="3529" y="1733"/>
                  </a:cubicBezTo>
                  <a:cubicBezTo>
                    <a:pt x="3529" y="1134"/>
                    <a:pt x="3056" y="693"/>
                    <a:pt x="2489" y="693"/>
                  </a:cubicBezTo>
                  <a:lnTo>
                    <a:pt x="2143" y="693"/>
                  </a:lnTo>
                  <a:lnTo>
                    <a:pt x="2143" y="347"/>
                  </a:lnTo>
                  <a:cubicBezTo>
                    <a:pt x="2143" y="158"/>
                    <a:pt x="1985" y="0"/>
                    <a:pt x="17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6" name="Google Shape;10286;p68"/>
            <p:cNvSpPr/>
            <p:nvPr/>
          </p:nvSpPr>
          <p:spPr>
            <a:xfrm>
              <a:off x="1790525" y="2319150"/>
              <a:ext cx="267800" cy="294600"/>
            </a:xfrm>
            <a:custGeom>
              <a:avLst/>
              <a:gdLst/>
              <a:ahLst/>
              <a:cxnLst/>
              <a:rect l="l" t="t" r="r" b="b"/>
              <a:pathLst>
                <a:path w="10712" h="11784" extrusionOk="0">
                  <a:moveTo>
                    <a:pt x="6427" y="662"/>
                  </a:moveTo>
                  <a:cubicBezTo>
                    <a:pt x="6837" y="662"/>
                    <a:pt x="7152" y="977"/>
                    <a:pt x="7152" y="1355"/>
                  </a:cubicBezTo>
                  <a:cubicBezTo>
                    <a:pt x="7152" y="1765"/>
                    <a:pt x="6837" y="2080"/>
                    <a:pt x="6427" y="2080"/>
                  </a:cubicBezTo>
                  <a:lnTo>
                    <a:pt x="6427" y="1702"/>
                  </a:lnTo>
                  <a:cubicBezTo>
                    <a:pt x="6427" y="1513"/>
                    <a:pt x="6270" y="1355"/>
                    <a:pt x="6081" y="1355"/>
                  </a:cubicBezTo>
                  <a:lnTo>
                    <a:pt x="4695" y="1355"/>
                  </a:lnTo>
                  <a:cubicBezTo>
                    <a:pt x="4505" y="1355"/>
                    <a:pt x="4348" y="1513"/>
                    <a:pt x="4348" y="1702"/>
                  </a:cubicBezTo>
                  <a:lnTo>
                    <a:pt x="4348" y="2080"/>
                  </a:lnTo>
                  <a:cubicBezTo>
                    <a:pt x="3938" y="2017"/>
                    <a:pt x="3623" y="1765"/>
                    <a:pt x="3623" y="1355"/>
                  </a:cubicBezTo>
                  <a:cubicBezTo>
                    <a:pt x="3623" y="977"/>
                    <a:pt x="3938" y="662"/>
                    <a:pt x="4348" y="662"/>
                  </a:cubicBezTo>
                  <a:close/>
                  <a:moveTo>
                    <a:pt x="5734" y="2017"/>
                  </a:moveTo>
                  <a:lnTo>
                    <a:pt x="5734" y="2741"/>
                  </a:lnTo>
                  <a:lnTo>
                    <a:pt x="5010" y="2741"/>
                  </a:lnTo>
                  <a:lnTo>
                    <a:pt x="5010" y="2017"/>
                  </a:lnTo>
                  <a:close/>
                  <a:moveTo>
                    <a:pt x="1418" y="1985"/>
                  </a:moveTo>
                  <a:lnTo>
                    <a:pt x="1859" y="2489"/>
                  </a:lnTo>
                  <a:lnTo>
                    <a:pt x="1355" y="2930"/>
                  </a:lnTo>
                  <a:lnTo>
                    <a:pt x="914" y="2426"/>
                  </a:lnTo>
                  <a:lnTo>
                    <a:pt x="1418" y="1985"/>
                  </a:lnTo>
                  <a:close/>
                  <a:moveTo>
                    <a:pt x="9357" y="1985"/>
                  </a:moveTo>
                  <a:lnTo>
                    <a:pt x="9861" y="2426"/>
                  </a:lnTo>
                  <a:lnTo>
                    <a:pt x="9420" y="2930"/>
                  </a:lnTo>
                  <a:lnTo>
                    <a:pt x="8916" y="2489"/>
                  </a:lnTo>
                  <a:lnTo>
                    <a:pt x="9357" y="1985"/>
                  </a:lnTo>
                  <a:close/>
                  <a:moveTo>
                    <a:pt x="5356" y="3434"/>
                  </a:moveTo>
                  <a:cubicBezTo>
                    <a:pt x="7467" y="3434"/>
                    <a:pt x="9200" y="5167"/>
                    <a:pt x="9200" y="7278"/>
                  </a:cubicBezTo>
                  <a:cubicBezTo>
                    <a:pt x="9200" y="9389"/>
                    <a:pt x="7498" y="11090"/>
                    <a:pt x="5356" y="11090"/>
                  </a:cubicBezTo>
                  <a:cubicBezTo>
                    <a:pt x="3277" y="11090"/>
                    <a:pt x="1544" y="9357"/>
                    <a:pt x="1544" y="7278"/>
                  </a:cubicBezTo>
                  <a:cubicBezTo>
                    <a:pt x="1576" y="5136"/>
                    <a:pt x="3277" y="3434"/>
                    <a:pt x="5356" y="3434"/>
                  </a:cubicBezTo>
                  <a:close/>
                  <a:moveTo>
                    <a:pt x="4316" y="0"/>
                  </a:moveTo>
                  <a:cubicBezTo>
                    <a:pt x="3560" y="0"/>
                    <a:pt x="2930" y="631"/>
                    <a:pt x="2930" y="1387"/>
                  </a:cubicBezTo>
                  <a:cubicBezTo>
                    <a:pt x="2930" y="2143"/>
                    <a:pt x="3560" y="2773"/>
                    <a:pt x="4316" y="2773"/>
                  </a:cubicBezTo>
                  <a:lnTo>
                    <a:pt x="4316" y="2899"/>
                  </a:lnTo>
                  <a:cubicBezTo>
                    <a:pt x="3749" y="3025"/>
                    <a:pt x="3214" y="3277"/>
                    <a:pt x="2741" y="3592"/>
                  </a:cubicBezTo>
                  <a:lnTo>
                    <a:pt x="2269" y="3056"/>
                  </a:lnTo>
                  <a:lnTo>
                    <a:pt x="2521" y="2804"/>
                  </a:lnTo>
                  <a:cubicBezTo>
                    <a:pt x="2741" y="2678"/>
                    <a:pt x="2741" y="2458"/>
                    <a:pt x="2615" y="2332"/>
                  </a:cubicBezTo>
                  <a:lnTo>
                    <a:pt x="1702" y="1292"/>
                  </a:lnTo>
                  <a:cubicBezTo>
                    <a:pt x="1631" y="1203"/>
                    <a:pt x="1530" y="1165"/>
                    <a:pt x="1432" y="1165"/>
                  </a:cubicBezTo>
                  <a:cubicBezTo>
                    <a:pt x="1357" y="1165"/>
                    <a:pt x="1284" y="1188"/>
                    <a:pt x="1229" y="1229"/>
                  </a:cubicBezTo>
                  <a:lnTo>
                    <a:pt x="158" y="2143"/>
                  </a:lnTo>
                  <a:cubicBezTo>
                    <a:pt x="0" y="2269"/>
                    <a:pt x="0" y="2489"/>
                    <a:pt x="126" y="2615"/>
                  </a:cubicBezTo>
                  <a:lnTo>
                    <a:pt x="1040" y="3687"/>
                  </a:lnTo>
                  <a:cubicBezTo>
                    <a:pt x="1106" y="3770"/>
                    <a:pt x="1199" y="3809"/>
                    <a:pt x="1291" y="3809"/>
                  </a:cubicBezTo>
                  <a:cubicBezTo>
                    <a:pt x="1372" y="3809"/>
                    <a:pt x="1453" y="3778"/>
                    <a:pt x="1513" y="3718"/>
                  </a:cubicBezTo>
                  <a:lnTo>
                    <a:pt x="1796" y="3498"/>
                  </a:lnTo>
                  <a:lnTo>
                    <a:pt x="2269" y="4033"/>
                  </a:lnTo>
                  <a:cubicBezTo>
                    <a:pt x="1387" y="4852"/>
                    <a:pt x="882" y="6018"/>
                    <a:pt x="882" y="7278"/>
                  </a:cubicBezTo>
                  <a:cubicBezTo>
                    <a:pt x="882" y="9735"/>
                    <a:pt x="2899" y="11783"/>
                    <a:pt x="5356" y="11783"/>
                  </a:cubicBezTo>
                  <a:cubicBezTo>
                    <a:pt x="7845" y="11783"/>
                    <a:pt x="9861" y="9735"/>
                    <a:pt x="9861" y="7278"/>
                  </a:cubicBezTo>
                  <a:cubicBezTo>
                    <a:pt x="9861" y="6081"/>
                    <a:pt x="9389" y="4915"/>
                    <a:pt x="8475" y="4033"/>
                  </a:cubicBezTo>
                  <a:lnTo>
                    <a:pt x="8948" y="3498"/>
                  </a:lnTo>
                  <a:lnTo>
                    <a:pt x="9231" y="3718"/>
                  </a:lnTo>
                  <a:cubicBezTo>
                    <a:pt x="9306" y="3778"/>
                    <a:pt x="9387" y="3809"/>
                    <a:pt x="9465" y="3809"/>
                  </a:cubicBezTo>
                  <a:cubicBezTo>
                    <a:pt x="9553" y="3809"/>
                    <a:pt x="9637" y="3770"/>
                    <a:pt x="9704" y="3687"/>
                  </a:cubicBezTo>
                  <a:lnTo>
                    <a:pt x="10617" y="2615"/>
                  </a:lnTo>
                  <a:cubicBezTo>
                    <a:pt x="10712" y="2458"/>
                    <a:pt x="10712" y="2269"/>
                    <a:pt x="10554" y="2143"/>
                  </a:cubicBezTo>
                  <a:lnTo>
                    <a:pt x="9515" y="1229"/>
                  </a:lnTo>
                  <a:cubicBezTo>
                    <a:pt x="9446" y="1188"/>
                    <a:pt x="9365" y="1165"/>
                    <a:pt x="9288" y="1165"/>
                  </a:cubicBezTo>
                  <a:cubicBezTo>
                    <a:pt x="9189" y="1165"/>
                    <a:pt x="9095" y="1203"/>
                    <a:pt x="9042" y="1292"/>
                  </a:cubicBezTo>
                  <a:lnTo>
                    <a:pt x="8129" y="2332"/>
                  </a:lnTo>
                  <a:cubicBezTo>
                    <a:pt x="8003" y="2489"/>
                    <a:pt x="8003" y="2710"/>
                    <a:pt x="8160" y="2804"/>
                  </a:cubicBezTo>
                  <a:lnTo>
                    <a:pt x="8444" y="3056"/>
                  </a:lnTo>
                  <a:lnTo>
                    <a:pt x="7971" y="3592"/>
                  </a:lnTo>
                  <a:cubicBezTo>
                    <a:pt x="7498" y="3245"/>
                    <a:pt x="6931" y="3025"/>
                    <a:pt x="6396" y="2899"/>
                  </a:cubicBezTo>
                  <a:lnTo>
                    <a:pt x="6396" y="2773"/>
                  </a:lnTo>
                  <a:cubicBezTo>
                    <a:pt x="7152" y="2773"/>
                    <a:pt x="7782" y="2143"/>
                    <a:pt x="7782" y="1387"/>
                  </a:cubicBezTo>
                  <a:cubicBezTo>
                    <a:pt x="7782" y="631"/>
                    <a:pt x="7152" y="0"/>
                    <a:pt x="63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87" name="Google Shape;10287;p68"/>
          <p:cNvSpPr/>
          <p:nvPr/>
        </p:nvSpPr>
        <p:spPr>
          <a:xfrm>
            <a:off x="6196153" y="2424782"/>
            <a:ext cx="350401" cy="350371"/>
          </a:xfrm>
          <a:custGeom>
            <a:avLst/>
            <a:gdLst/>
            <a:ahLst/>
            <a:cxnLst/>
            <a:rect l="l" t="t" r="r" b="b"/>
            <a:pathLst>
              <a:path w="11879" h="11878" extrusionOk="0">
                <a:moveTo>
                  <a:pt x="5892" y="693"/>
                </a:moveTo>
                <a:cubicBezTo>
                  <a:pt x="6302" y="693"/>
                  <a:pt x="6617" y="1008"/>
                  <a:pt x="6617" y="1418"/>
                </a:cubicBezTo>
                <a:cubicBezTo>
                  <a:pt x="6617" y="1796"/>
                  <a:pt x="6302" y="2111"/>
                  <a:pt x="5892" y="2111"/>
                </a:cubicBezTo>
                <a:cubicBezTo>
                  <a:pt x="5514" y="2111"/>
                  <a:pt x="5199" y="1796"/>
                  <a:pt x="5199" y="1418"/>
                </a:cubicBezTo>
                <a:cubicBezTo>
                  <a:pt x="5231" y="1008"/>
                  <a:pt x="5546" y="693"/>
                  <a:pt x="5892" y="693"/>
                </a:cubicBezTo>
                <a:close/>
                <a:moveTo>
                  <a:pt x="5892" y="2741"/>
                </a:moveTo>
                <a:cubicBezTo>
                  <a:pt x="6837" y="2741"/>
                  <a:pt x="7625" y="3529"/>
                  <a:pt x="7625" y="4505"/>
                </a:cubicBezTo>
                <a:lnTo>
                  <a:pt x="7625" y="5545"/>
                </a:lnTo>
                <a:lnTo>
                  <a:pt x="4159" y="5545"/>
                </a:lnTo>
                <a:lnTo>
                  <a:pt x="4159" y="4505"/>
                </a:lnTo>
                <a:cubicBezTo>
                  <a:pt x="4159" y="3529"/>
                  <a:pt x="4947" y="2741"/>
                  <a:pt x="5892" y="2741"/>
                </a:cubicBezTo>
                <a:close/>
                <a:moveTo>
                  <a:pt x="8381" y="5104"/>
                </a:moveTo>
                <a:cubicBezTo>
                  <a:pt x="9326" y="5356"/>
                  <a:pt x="9767" y="5703"/>
                  <a:pt x="9767" y="5892"/>
                </a:cubicBezTo>
                <a:cubicBezTo>
                  <a:pt x="9767" y="6238"/>
                  <a:pt x="8381" y="6931"/>
                  <a:pt x="5955" y="6931"/>
                </a:cubicBezTo>
                <a:cubicBezTo>
                  <a:pt x="5898" y="6932"/>
                  <a:pt x="5842" y="6932"/>
                  <a:pt x="5787" y="6932"/>
                </a:cubicBezTo>
                <a:cubicBezTo>
                  <a:pt x="3434" y="6932"/>
                  <a:pt x="2112" y="6292"/>
                  <a:pt x="2112" y="5892"/>
                </a:cubicBezTo>
                <a:cubicBezTo>
                  <a:pt x="2112" y="5703"/>
                  <a:pt x="2553" y="5388"/>
                  <a:pt x="3498" y="5104"/>
                </a:cubicBezTo>
                <a:lnTo>
                  <a:pt x="3498" y="5892"/>
                </a:lnTo>
                <a:cubicBezTo>
                  <a:pt x="3498" y="6081"/>
                  <a:pt x="3655" y="6238"/>
                  <a:pt x="3844" y="6238"/>
                </a:cubicBezTo>
                <a:lnTo>
                  <a:pt x="8034" y="6238"/>
                </a:lnTo>
                <a:cubicBezTo>
                  <a:pt x="8223" y="6238"/>
                  <a:pt x="8381" y="6081"/>
                  <a:pt x="8381" y="5892"/>
                </a:cubicBezTo>
                <a:lnTo>
                  <a:pt x="8381" y="5104"/>
                </a:lnTo>
                <a:close/>
                <a:moveTo>
                  <a:pt x="1765" y="10428"/>
                </a:moveTo>
                <a:cubicBezTo>
                  <a:pt x="2427" y="10428"/>
                  <a:pt x="2805" y="10680"/>
                  <a:pt x="2805" y="10775"/>
                </a:cubicBezTo>
                <a:cubicBezTo>
                  <a:pt x="2805" y="10869"/>
                  <a:pt x="2427" y="11121"/>
                  <a:pt x="1765" y="11121"/>
                </a:cubicBezTo>
                <a:cubicBezTo>
                  <a:pt x="1072" y="11121"/>
                  <a:pt x="694" y="10869"/>
                  <a:pt x="694" y="10775"/>
                </a:cubicBezTo>
                <a:cubicBezTo>
                  <a:pt x="694" y="10712"/>
                  <a:pt x="1072" y="10428"/>
                  <a:pt x="1765" y="10428"/>
                </a:cubicBezTo>
                <a:close/>
                <a:moveTo>
                  <a:pt x="5955" y="10428"/>
                </a:moveTo>
                <a:cubicBezTo>
                  <a:pt x="6617" y="10428"/>
                  <a:pt x="6963" y="10712"/>
                  <a:pt x="6963" y="10775"/>
                </a:cubicBezTo>
                <a:cubicBezTo>
                  <a:pt x="6963" y="10869"/>
                  <a:pt x="6617" y="11121"/>
                  <a:pt x="5955" y="11121"/>
                </a:cubicBezTo>
                <a:cubicBezTo>
                  <a:pt x="5262" y="11121"/>
                  <a:pt x="4915" y="10869"/>
                  <a:pt x="4915" y="10775"/>
                </a:cubicBezTo>
                <a:cubicBezTo>
                  <a:pt x="4915" y="10712"/>
                  <a:pt x="5262" y="10428"/>
                  <a:pt x="5955" y="10428"/>
                </a:cubicBezTo>
                <a:close/>
                <a:moveTo>
                  <a:pt x="10082" y="10428"/>
                </a:moveTo>
                <a:cubicBezTo>
                  <a:pt x="10775" y="10428"/>
                  <a:pt x="11153" y="10680"/>
                  <a:pt x="11153" y="10775"/>
                </a:cubicBezTo>
                <a:cubicBezTo>
                  <a:pt x="11153" y="10869"/>
                  <a:pt x="10775" y="11121"/>
                  <a:pt x="10082" y="11121"/>
                </a:cubicBezTo>
                <a:cubicBezTo>
                  <a:pt x="9421" y="11121"/>
                  <a:pt x="9043" y="10869"/>
                  <a:pt x="9043" y="10775"/>
                </a:cubicBezTo>
                <a:cubicBezTo>
                  <a:pt x="9043" y="10712"/>
                  <a:pt x="9421" y="10428"/>
                  <a:pt x="10082" y="10428"/>
                </a:cubicBezTo>
                <a:close/>
                <a:moveTo>
                  <a:pt x="5987" y="0"/>
                </a:moveTo>
                <a:cubicBezTo>
                  <a:pt x="5231" y="0"/>
                  <a:pt x="4600" y="630"/>
                  <a:pt x="4600" y="1355"/>
                </a:cubicBezTo>
                <a:cubicBezTo>
                  <a:pt x="4600" y="1733"/>
                  <a:pt x="4726" y="2016"/>
                  <a:pt x="4947" y="2300"/>
                </a:cubicBezTo>
                <a:cubicBezTo>
                  <a:pt x="4159" y="2710"/>
                  <a:pt x="3624" y="3497"/>
                  <a:pt x="3561" y="4442"/>
                </a:cubicBezTo>
                <a:cubicBezTo>
                  <a:pt x="2742" y="4631"/>
                  <a:pt x="1481" y="5072"/>
                  <a:pt x="1481" y="5923"/>
                </a:cubicBezTo>
                <a:cubicBezTo>
                  <a:pt x="1481" y="6679"/>
                  <a:pt x="2427" y="7120"/>
                  <a:pt x="3151" y="7309"/>
                </a:cubicBezTo>
                <a:lnTo>
                  <a:pt x="1954" y="9798"/>
                </a:lnTo>
                <a:lnTo>
                  <a:pt x="1828" y="9798"/>
                </a:lnTo>
                <a:cubicBezTo>
                  <a:pt x="851" y="9798"/>
                  <a:pt x="64" y="10239"/>
                  <a:pt x="64" y="10806"/>
                </a:cubicBezTo>
                <a:cubicBezTo>
                  <a:pt x="1" y="11373"/>
                  <a:pt x="725" y="11846"/>
                  <a:pt x="1765" y="11846"/>
                </a:cubicBezTo>
                <a:cubicBezTo>
                  <a:pt x="2679" y="11846"/>
                  <a:pt x="3498" y="11436"/>
                  <a:pt x="3498" y="10806"/>
                </a:cubicBezTo>
                <a:cubicBezTo>
                  <a:pt x="3498" y="10334"/>
                  <a:pt x="3057" y="10019"/>
                  <a:pt x="2584" y="9924"/>
                </a:cubicBezTo>
                <a:lnTo>
                  <a:pt x="3781" y="7498"/>
                </a:lnTo>
                <a:cubicBezTo>
                  <a:pt x="4317" y="7624"/>
                  <a:pt x="4947" y="7656"/>
                  <a:pt x="5577" y="7719"/>
                </a:cubicBezTo>
                <a:lnTo>
                  <a:pt x="5577" y="9830"/>
                </a:lnTo>
                <a:cubicBezTo>
                  <a:pt x="4947" y="9924"/>
                  <a:pt x="4222" y="10239"/>
                  <a:pt x="4222" y="10869"/>
                </a:cubicBezTo>
                <a:cubicBezTo>
                  <a:pt x="4222" y="11499"/>
                  <a:pt x="5041" y="11877"/>
                  <a:pt x="5955" y="11877"/>
                </a:cubicBezTo>
                <a:cubicBezTo>
                  <a:pt x="6837" y="11877"/>
                  <a:pt x="7688" y="11499"/>
                  <a:pt x="7688" y="10869"/>
                </a:cubicBezTo>
                <a:cubicBezTo>
                  <a:pt x="7688" y="10239"/>
                  <a:pt x="6932" y="9924"/>
                  <a:pt x="6302" y="9830"/>
                </a:cubicBezTo>
                <a:lnTo>
                  <a:pt x="6302" y="7719"/>
                </a:lnTo>
                <a:cubicBezTo>
                  <a:pt x="6932" y="7719"/>
                  <a:pt x="7562" y="7624"/>
                  <a:pt x="8097" y="7498"/>
                </a:cubicBezTo>
                <a:lnTo>
                  <a:pt x="9295" y="9924"/>
                </a:lnTo>
                <a:cubicBezTo>
                  <a:pt x="8822" y="10082"/>
                  <a:pt x="8381" y="10334"/>
                  <a:pt x="8381" y="10806"/>
                </a:cubicBezTo>
                <a:cubicBezTo>
                  <a:pt x="8381" y="11436"/>
                  <a:pt x="9200" y="11846"/>
                  <a:pt x="10114" y="11846"/>
                </a:cubicBezTo>
                <a:cubicBezTo>
                  <a:pt x="11090" y="11846"/>
                  <a:pt x="11878" y="11405"/>
                  <a:pt x="11878" y="10806"/>
                </a:cubicBezTo>
                <a:cubicBezTo>
                  <a:pt x="11878" y="10239"/>
                  <a:pt x="11153" y="9798"/>
                  <a:pt x="10114" y="9798"/>
                </a:cubicBezTo>
                <a:lnTo>
                  <a:pt x="9988" y="9798"/>
                </a:lnTo>
                <a:lnTo>
                  <a:pt x="8822" y="7309"/>
                </a:lnTo>
                <a:cubicBezTo>
                  <a:pt x="9515" y="7120"/>
                  <a:pt x="10460" y="6679"/>
                  <a:pt x="10460" y="5923"/>
                </a:cubicBezTo>
                <a:cubicBezTo>
                  <a:pt x="10460" y="5072"/>
                  <a:pt x="9200" y="4631"/>
                  <a:pt x="8381" y="4442"/>
                </a:cubicBezTo>
                <a:cubicBezTo>
                  <a:pt x="8350" y="3497"/>
                  <a:pt x="7782" y="2710"/>
                  <a:pt x="6995" y="2300"/>
                </a:cubicBezTo>
                <a:cubicBezTo>
                  <a:pt x="7247" y="2080"/>
                  <a:pt x="7341" y="1764"/>
                  <a:pt x="7341" y="1355"/>
                </a:cubicBezTo>
                <a:cubicBezTo>
                  <a:pt x="7341" y="630"/>
                  <a:pt x="6711" y="0"/>
                  <a:pt x="5987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88" name="Google Shape;10288;p68"/>
          <p:cNvGrpSpPr/>
          <p:nvPr/>
        </p:nvGrpSpPr>
        <p:grpSpPr>
          <a:xfrm>
            <a:off x="4866386" y="2897963"/>
            <a:ext cx="349457" cy="348542"/>
            <a:chOff x="3599700" y="1954475"/>
            <a:chExt cx="296175" cy="29540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0289" name="Google Shape;10289;p68"/>
            <p:cNvSpPr/>
            <p:nvPr/>
          </p:nvSpPr>
          <p:spPr>
            <a:xfrm>
              <a:off x="3599700" y="1954475"/>
              <a:ext cx="296175" cy="295400"/>
            </a:xfrm>
            <a:custGeom>
              <a:avLst/>
              <a:gdLst/>
              <a:ahLst/>
              <a:cxnLst/>
              <a:rect l="l" t="t" r="r" b="b"/>
              <a:pathLst>
                <a:path w="11847" h="11816" extrusionOk="0">
                  <a:moveTo>
                    <a:pt x="3151" y="694"/>
                  </a:moveTo>
                  <a:cubicBezTo>
                    <a:pt x="3718" y="694"/>
                    <a:pt x="4159" y="1166"/>
                    <a:pt x="4159" y="1734"/>
                  </a:cubicBezTo>
                  <a:cubicBezTo>
                    <a:pt x="4159" y="2301"/>
                    <a:pt x="3686" y="2742"/>
                    <a:pt x="3151" y="2742"/>
                  </a:cubicBezTo>
                  <a:cubicBezTo>
                    <a:pt x="2584" y="2742"/>
                    <a:pt x="2111" y="2269"/>
                    <a:pt x="2111" y="1734"/>
                  </a:cubicBezTo>
                  <a:cubicBezTo>
                    <a:pt x="2080" y="1166"/>
                    <a:pt x="2552" y="694"/>
                    <a:pt x="3151" y="694"/>
                  </a:cubicBezTo>
                  <a:close/>
                  <a:moveTo>
                    <a:pt x="8727" y="694"/>
                  </a:moveTo>
                  <a:cubicBezTo>
                    <a:pt x="9326" y="694"/>
                    <a:pt x="9767" y="1166"/>
                    <a:pt x="9767" y="1734"/>
                  </a:cubicBezTo>
                  <a:cubicBezTo>
                    <a:pt x="9767" y="2301"/>
                    <a:pt x="9294" y="2742"/>
                    <a:pt x="8727" y="2742"/>
                  </a:cubicBezTo>
                  <a:cubicBezTo>
                    <a:pt x="8128" y="2742"/>
                    <a:pt x="7719" y="2269"/>
                    <a:pt x="7719" y="1734"/>
                  </a:cubicBezTo>
                  <a:cubicBezTo>
                    <a:pt x="7656" y="1166"/>
                    <a:pt x="8128" y="694"/>
                    <a:pt x="8727" y="694"/>
                  </a:cubicBezTo>
                  <a:close/>
                  <a:moveTo>
                    <a:pt x="5923" y="4852"/>
                  </a:moveTo>
                  <a:cubicBezTo>
                    <a:pt x="6522" y="4852"/>
                    <a:pt x="6994" y="5325"/>
                    <a:pt x="6994" y="5861"/>
                  </a:cubicBezTo>
                  <a:cubicBezTo>
                    <a:pt x="6994" y="6396"/>
                    <a:pt x="6522" y="6869"/>
                    <a:pt x="5923" y="6869"/>
                  </a:cubicBezTo>
                  <a:cubicBezTo>
                    <a:pt x="5356" y="6869"/>
                    <a:pt x="4883" y="6428"/>
                    <a:pt x="4883" y="5861"/>
                  </a:cubicBezTo>
                  <a:cubicBezTo>
                    <a:pt x="4883" y="5294"/>
                    <a:pt x="5356" y="4852"/>
                    <a:pt x="5923" y="4852"/>
                  </a:cubicBezTo>
                  <a:close/>
                  <a:moveTo>
                    <a:pt x="3151" y="3466"/>
                  </a:moveTo>
                  <a:cubicBezTo>
                    <a:pt x="3875" y="3466"/>
                    <a:pt x="4600" y="3813"/>
                    <a:pt x="5072" y="4380"/>
                  </a:cubicBezTo>
                  <a:cubicBezTo>
                    <a:pt x="4537" y="4695"/>
                    <a:pt x="4159" y="5231"/>
                    <a:pt x="4159" y="5861"/>
                  </a:cubicBezTo>
                  <a:cubicBezTo>
                    <a:pt x="4159" y="6239"/>
                    <a:pt x="4285" y="6617"/>
                    <a:pt x="4505" y="6900"/>
                  </a:cubicBezTo>
                  <a:lnTo>
                    <a:pt x="693" y="6900"/>
                  </a:lnTo>
                  <a:lnTo>
                    <a:pt x="693" y="5892"/>
                  </a:lnTo>
                  <a:cubicBezTo>
                    <a:pt x="693" y="4569"/>
                    <a:pt x="1796" y="3466"/>
                    <a:pt x="3151" y="3466"/>
                  </a:cubicBezTo>
                  <a:close/>
                  <a:moveTo>
                    <a:pt x="8696" y="3498"/>
                  </a:moveTo>
                  <a:cubicBezTo>
                    <a:pt x="10019" y="3498"/>
                    <a:pt x="11121" y="4600"/>
                    <a:pt x="11121" y="5955"/>
                  </a:cubicBezTo>
                  <a:lnTo>
                    <a:pt x="11121" y="6932"/>
                  </a:lnTo>
                  <a:lnTo>
                    <a:pt x="7309" y="6932"/>
                  </a:lnTo>
                  <a:cubicBezTo>
                    <a:pt x="7561" y="6617"/>
                    <a:pt x="7656" y="6270"/>
                    <a:pt x="7656" y="5892"/>
                  </a:cubicBezTo>
                  <a:cubicBezTo>
                    <a:pt x="7656" y="5262"/>
                    <a:pt x="7309" y="4726"/>
                    <a:pt x="6774" y="4411"/>
                  </a:cubicBezTo>
                  <a:cubicBezTo>
                    <a:pt x="7215" y="3813"/>
                    <a:pt x="7939" y="3498"/>
                    <a:pt x="8696" y="3498"/>
                  </a:cubicBezTo>
                  <a:close/>
                  <a:moveTo>
                    <a:pt x="5923" y="7625"/>
                  </a:moveTo>
                  <a:cubicBezTo>
                    <a:pt x="6207" y="7625"/>
                    <a:pt x="6490" y="7656"/>
                    <a:pt x="6711" y="7751"/>
                  </a:cubicBezTo>
                  <a:lnTo>
                    <a:pt x="5923" y="8791"/>
                  </a:lnTo>
                  <a:lnTo>
                    <a:pt x="5135" y="7751"/>
                  </a:lnTo>
                  <a:cubicBezTo>
                    <a:pt x="5388" y="7688"/>
                    <a:pt x="5671" y="7625"/>
                    <a:pt x="5923" y="7625"/>
                  </a:cubicBezTo>
                  <a:close/>
                  <a:moveTo>
                    <a:pt x="4505" y="8066"/>
                  </a:moveTo>
                  <a:lnTo>
                    <a:pt x="5577" y="9484"/>
                  </a:lnTo>
                  <a:lnTo>
                    <a:pt x="5577" y="11153"/>
                  </a:lnTo>
                  <a:lnTo>
                    <a:pt x="3497" y="11153"/>
                  </a:lnTo>
                  <a:lnTo>
                    <a:pt x="3497" y="10019"/>
                  </a:lnTo>
                  <a:cubicBezTo>
                    <a:pt x="3497" y="9200"/>
                    <a:pt x="3875" y="8507"/>
                    <a:pt x="4505" y="8066"/>
                  </a:cubicBezTo>
                  <a:close/>
                  <a:moveTo>
                    <a:pt x="7341" y="8066"/>
                  </a:moveTo>
                  <a:cubicBezTo>
                    <a:pt x="7939" y="8507"/>
                    <a:pt x="8381" y="9263"/>
                    <a:pt x="8381" y="10051"/>
                  </a:cubicBezTo>
                  <a:lnTo>
                    <a:pt x="8381" y="11153"/>
                  </a:lnTo>
                  <a:lnTo>
                    <a:pt x="6301" y="11153"/>
                  </a:lnTo>
                  <a:lnTo>
                    <a:pt x="6301" y="9484"/>
                  </a:lnTo>
                  <a:lnTo>
                    <a:pt x="7341" y="8066"/>
                  </a:lnTo>
                  <a:close/>
                  <a:moveTo>
                    <a:pt x="3088" y="1"/>
                  </a:moveTo>
                  <a:cubicBezTo>
                    <a:pt x="2143" y="1"/>
                    <a:pt x="1355" y="788"/>
                    <a:pt x="1355" y="1734"/>
                  </a:cubicBezTo>
                  <a:cubicBezTo>
                    <a:pt x="1355" y="2238"/>
                    <a:pt x="1575" y="2679"/>
                    <a:pt x="1922" y="2994"/>
                  </a:cubicBezTo>
                  <a:cubicBezTo>
                    <a:pt x="788" y="3466"/>
                    <a:pt x="0" y="4569"/>
                    <a:pt x="0" y="5861"/>
                  </a:cubicBezTo>
                  <a:lnTo>
                    <a:pt x="0" y="7247"/>
                  </a:lnTo>
                  <a:cubicBezTo>
                    <a:pt x="0" y="7436"/>
                    <a:pt x="158" y="7593"/>
                    <a:pt x="347" y="7593"/>
                  </a:cubicBezTo>
                  <a:lnTo>
                    <a:pt x="3938" y="7593"/>
                  </a:lnTo>
                  <a:cubicBezTo>
                    <a:pt x="3214" y="8192"/>
                    <a:pt x="2741" y="9043"/>
                    <a:pt x="2741" y="10019"/>
                  </a:cubicBezTo>
                  <a:lnTo>
                    <a:pt x="2741" y="11437"/>
                  </a:lnTo>
                  <a:cubicBezTo>
                    <a:pt x="2741" y="11658"/>
                    <a:pt x="2899" y="11815"/>
                    <a:pt x="3088" y="11815"/>
                  </a:cubicBezTo>
                  <a:lnTo>
                    <a:pt x="8696" y="11815"/>
                  </a:lnTo>
                  <a:cubicBezTo>
                    <a:pt x="8885" y="11815"/>
                    <a:pt x="9042" y="11658"/>
                    <a:pt x="9042" y="11437"/>
                  </a:cubicBezTo>
                  <a:lnTo>
                    <a:pt x="9042" y="10019"/>
                  </a:lnTo>
                  <a:cubicBezTo>
                    <a:pt x="9042" y="9043"/>
                    <a:pt x="8570" y="8192"/>
                    <a:pt x="7876" y="7593"/>
                  </a:cubicBezTo>
                  <a:lnTo>
                    <a:pt x="11436" y="7593"/>
                  </a:lnTo>
                  <a:cubicBezTo>
                    <a:pt x="11657" y="7593"/>
                    <a:pt x="11815" y="7436"/>
                    <a:pt x="11815" y="7247"/>
                  </a:cubicBezTo>
                  <a:lnTo>
                    <a:pt x="11815" y="5861"/>
                  </a:lnTo>
                  <a:cubicBezTo>
                    <a:pt x="11846" y="4600"/>
                    <a:pt x="11027" y="3466"/>
                    <a:pt x="9861" y="2994"/>
                  </a:cubicBezTo>
                  <a:cubicBezTo>
                    <a:pt x="10239" y="2679"/>
                    <a:pt x="10428" y="2206"/>
                    <a:pt x="10428" y="1734"/>
                  </a:cubicBezTo>
                  <a:cubicBezTo>
                    <a:pt x="10428" y="788"/>
                    <a:pt x="9641" y="1"/>
                    <a:pt x="8696" y="1"/>
                  </a:cubicBezTo>
                  <a:cubicBezTo>
                    <a:pt x="7750" y="1"/>
                    <a:pt x="6963" y="788"/>
                    <a:pt x="6963" y="1734"/>
                  </a:cubicBezTo>
                  <a:cubicBezTo>
                    <a:pt x="6963" y="2238"/>
                    <a:pt x="7152" y="2679"/>
                    <a:pt x="7498" y="2994"/>
                  </a:cubicBezTo>
                  <a:cubicBezTo>
                    <a:pt x="6931" y="3214"/>
                    <a:pt x="6396" y="3624"/>
                    <a:pt x="6049" y="4159"/>
                  </a:cubicBezTo>
                  <a:lnTo>
                    <a:pt x="5734" y="4159"/>
                  </a:lnTo>
                  <a:cubicBezTo>
                    <a:pt x="5388" y="3655"/>
                    <a:pt x="4883" y="3214"/>
                    <a:pt x="4285" y="2994"/>
                  </a:cubicBezTo>
                  <a:cubicBezTo>
                    <a:pt x="4631" y="2679"/>
                    <a:pt x="4820" y="2238"/>
                    <a:pt x="4820" y="1734"/>
                  </a:cubicBezTo>
                  <a:cubicBezTo>
                    <a:pt x="4820" y="788"/>
                    <a:pt x="4033" y="1"/>
                    <a:pt x="30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0" name="Google Shape;10290;p68"/>
            <p:cNvSpPr/>
            <p:nvPr/>
          </p:nvSpPr>
          <p:spPr>
            <a:xfrm>
              <a:off x="3825750" y="2075775"/>
              <a:ext cx="35450" cy="17350"/>
            </a:xfrm>
            <a:custGeom>
              <a:avLst/>
              <a:gdLst/>
              <a:ahLst/>
              <a:cxnLst/>
              <a:rect l="l" t="t" r="r" b="b"/>
              <a:pathLst>
                <a:path w="1418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lnTo>
                    <a:pt x="1071" y="694"/>
                  </a:lnTo>
                  <a:cubicBezTo>
                    <a:pt x="1260" y="694"/>
                    <a:pt x="1418" y="536"/>
                    <a:pt x="1418" y="347"/>
                  </a:cubicBezTo>
                  <a:cubicBezTo>
                    <a:pt x="1418" y="158"/>
                    <a:pt x="1260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1" name="Google Shape;10291;p68"/>
            <p:cNvSpPr/>
            <p:nvPr/>
          </p:nvSpPr>
          <p:spPr>
            <a:xfrm>
              <a:off x="3633550" y="2075775"/>
              <a:ext cx="35475" cy="17350"/>
            </a:xfrm>
            <a:custGeom>
              <a:avLst/>
              <a:gdLst/>
              <a:ahLst/>
              <a:cxnLst/>
              <a:rect l="l" t="t" r="r" b="b"/>
              <a:pathLst>
                <a:path w="1419" h="694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4"/>
                    <a:pt x="379" y="694"/>
                  </a:cubicBezTo>
                  <a:lnTo>
                    <a:pt x="1072" y="694"/>
                  </a:lnTo>
                  <a:cubicBezTo>
                    <a:pt x="1261" y="694"/>
                    <a:pt x="1419" y="536"/>
                    <a:pt x="1419" y="347"/>
                  </a:cubicBezTo>
                  <a:cubicBezTo>
                    <a:pt x="1419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92" name="Google Shape;10292;p68"/>
          <p:cNvGrpSpPr/>
          <p:nvPr/>
        </p:nvGrpSpPr>
        <p:grpSpPr>
          <a:xfrm>
            <a:off x="4867316" y="3387426"/>
            <a:ext cx="347599" cy="347599"/>
            <a:chOff x="3601275" y="2319150"/>
            <a:chExt cx="294600" cy="29460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0293" name="Google Shape;10293;p68"/>
            <p:cNvSpPr/>
            <p:nvPr/>
          </p:nvSpPr>
          <p:spPr>
            <a:xfrm>
              <a:off x="3601275" y="2319150"/>
              <a:ext cx="294600" cy="294600"/>
            </a:xfrm>
            <a:custGeom>
              <a:avLst/>
              <a:gdLst/>
              <a:ahLst/>
              <a:cxnLst/>
              <a:rect l="l" t="t" r="r" b="b"/>
              <a:pathLst>
                <a:path w="11784" h="11784" extrusionOk="0">
                  <a:moveTo>
                    <a:pt x="8223" y="694"/>
                  </a:moveTo>
                  <a:cubicBezTo>
                    <a:pt x="8696" y="725"/>
                    <a:pt x="9168" y="914"/>
                    <a:pt x="9546" y="1198"/>
                  </a:cubicBezTo>
                  <a:lnTo>
                    <a:pt x="7057" y="3687"/>
                  </a:lnTo>
                  <a:cubicBezTo>
                    <a:pt x="6774" y="3498"/>
                    <a:pt x="6459" y="3340"/>
                    <a:pt x="6144" y="3245"/>
                  </a:cubicBezTo>
                  <a:lnTo>
                    <a:pt x="8223" y="694"/>
                  </a:lnTo>
                  <a:close/>
                  <a:moveTo>
                    <a:pt x="10523" y="1198"/>
                  </a:moveTo>
                  <a:cubicBezTo>
                    <a:pt x="10838" y="1576"/>
                    <a:pt x="11027" y="2111"/>
                    <a:pt x="11027" y="2615"/>
                  </a:cubicBezTo>
                  <a:lnTo>
                    <a:pt x="8286" y="4852"/>
                  </a:lnTo>
                  <a:lnTo>
                    <a:pt x="7561" y="4159"/>
                  </a:lnTo>
                  <a:lnTo>
                    <a:pt x="10523" y="1198"/>
                  </a:lnTo>
                  <a:close/>
                  <a:moveTo>
                    <a:pt x="5592" y="3923"/>
                  </a:moveTo>
                  <a:cubicBezTo>
                    <a:pt x="6033" y="3923"/>
                    <a:pt x="6474" y="4096"/>
                    <a:pt x="6805" y="4443"/>
                  </a:cubicBezTo>
                  <a:cubicBezTo>
                    <a:pt x="7498" y="5104"/>
                    <a:pt x="7498" y="6207"/>
                    <a:pt x="6805" y="6869"/>
                  </a:cubicBezTo>
                  <a:cubicBezTo>
                    <a:pt x="6474" y="7199"/>
                    <a:pt x="6033" y="7365"/>
                    <a:pt x="5592" y="7365"/>
                  </a:cubicBezTo>
                  <a:cubicBezTo>
                    <a:pt x="5151" y="7365"/>
                    <a:pt x="4710" y="7199"/>
                    <a:pt x="4379" y="6869"/>
                  </a:cubicBezTo>
                  <a:cubicBezTo>
                    <a:pt x="3718" y="6207"/>
                    <a:pt x="3718" y="5104"/>
                    <a:pt x="4379" y="4443"/>
                  </a:cubicBezTo>
                  <a:cubicBezTo>
                    <a:pt x="4710" y="4096"/>
                    <a:pt x="5151" y="3923"/>
                    <a:pt x="5592" y="3923"/>
                  </a:cubicBezTo>
                  <a:close/>
                  <a:moveTo>
                    <a:pt x="8034" y="5577"/>
                  </a:moveTo>
                  <a:lnTo>
                    <a:pt x="8191" y="5734"/>
                  </a:lnTo>
                  <a:cubicBezTo>
                    <a:pt x="8696" y="6270"/>
                    <a:pt x="9326" y="6742"/>
                    <a:pt x="10019" y="7058"/>
                  </a:cubicBezTo>
                  <a:lnTo>
                    <a:pt x="9420" y="7278"/>
                  </a:lnTo>
                  <a:cubicBezTo>
                    <a:pt x="9263" y="7310"/>
                    <a:pt x="9168" y="7467"/>
                    <a:pt x="9168" y="7593"/>
                  </a:cubicBezTo>
                  <a:lnTo>
                    <a:pt x="9168" y="8066"/>
                  </a:lnTo>
                  <a:cubicBezTo>
                    <a:pt x="8601" y="7814"/>
                    <a:pt x="8034" y="7467"/>
                    <a:pt x="7561" y="7058"/>
                  </a:cubicBezTo>
                  <a:cubicBezTo>
                    <a:pt x="7876" y="6648"/>
                    <a:pt x="8034" y="6175"/>
                    <a:pt x="8034" y="5608"/>
                  </a:cubicBezTo>
                  <a:lnTo>
                    <a:pt x="8034" y="5577"/>
                  </a:lnTo>
                  <a:close/>
                  <a:moveTo>
                    <a:pt x="3245" y="6081"/>
                  </a:moveTo>
                  <a:cubicBezTo>
                    <a:pt x="3308" y="6427"/>
                    <a:pt x="3466" y="6806"/>
                    <a:pt x="3655" y="7058"/>
                  </a:cubicBezTo>
                  <a:lnTo>
                    <a:pt x="1197" y="9546"/>
                  </a:lnTo>
                  <a:cubicBezTo>
                    <a:pt x="882" y="9200"/>
                    <a:pt x="662" y="8696"/>
                    <a:pt x="630" y="8160"/>
                  </a:cubicBezTo>
                  <a:lnTo>
                    <a:pt x="3245" y="6081"/>
                  </a:lnTo>
                  <a:close/>
                  <a:moveTo>
                    <a:pt x="7057" y="7593"/>
                  </a:moveTo>
                  <a:cubicBezTo>
                    <a:pt x="7435" y="8066"/>
                    <a:pt x="7813" y="8601"/>
                    <a:pt x="8034" y="9200"/>
                  </a:cubicBezTo>
                  <a:lnTo>
                    <a:pt x="7561" y="9200"/>
                  </a:lnTo>
                  <a:cubicBezTo>
                    <a:pt x="7404" y="9200"/>
                    <a:pt x="7278" y="9263"/>
                    <a:pt x="7246" y="9420"/>
                  </a:cubicBezTo>
                  <a:lnTo>
                    <a:pt x="7057" y="10019"/>
                  </a:lnTo>
                  <a:cubicBezTo>
                    <a:pt x="6742" y="9357"/>
                    <a:pt x="6270" y="8727"/>
                    <a:pt x="5766" y="8223"/>
                  </a:cubicBezTo>
                  <a:lnTo>
                    <a:pt x="5608" y="8066"/>
                  </a:lnTo>
                  <a:lnTo>
                    <a:pt x="5640" y="8066"/>
                  </a:lnTo>
                  <a:cubicBezTo>
                    <a:pt x="6144" y="8066"/>
                    <a:pt x="6648" y="7877"/>
                    <a:pt x="7057" y="7593"/>
                  </a:cubicBezTo>
                  <a:close/>
                  <a:moveTo>
                    <a:pt x="4096" y="7625"/>
                  </a:moveTo>
                  <a:lnTo>
                    <a:pt x="4820" y="8318"/>
                  </a:lnTo>
                  <a:lnTo>
                    <a:pt x="2552" y="11090"/>
                  </a:lnTo>
                  <a:cubicBezTo>
                    <a:pt x="2048" y="11059"/>
                    <a:pt x="1575" y="10901"/>
                    <a:pt x="1134" y="10586"/>
                  </a:cubicBezTo>
                  <a:lnTo>
                    <a:pt x="4096" y="7625"/>
                  </a:lnTo>
                  <a:close/>
                  <a:moveTo>
                    <a:pt x="8160" y="0"/>
                  </a:moveTo>
                  <a:cubicBezTo>
                    <a:pt x="8034" y="0"/>
                    <a:pt x="7971" y="63"/>
                    <a:pt x="7876" y="126"/>
                  </a:cubicBezTo>
                  <a:lnTo>
                    <a:pt x="5356" y="3245"/>
                  </a:lnTo>
                  <a:cubicBezTo>
                    <a:pt x="4852" y="3308"/>
                    <a:pt x="4348" y="3529"/>
                    <a:pt x="3938" y="3970"/>
                  </a:cubicBezTo>
                  <a:cubicBezTo>
                    <a:pt x="3592" y="4317"/>
                    <a:pt x="3340" y="4758"/>
                    <a:pt x="3277" y="5262"/>
                  </a:cubicBezTo>
                  <a:lnTo>
                    <a:pt x="126" y="7782"/>
                  </a:lnTo>
                  <a:cubicBezTo>
                    <a:pt x="32" y="7845"/>
                    <a:pt x="0" y="7940"/>
                    <a:pt x="0" y="8066"/>
                  </a:cubicBezTo>
                  <a:cubicBezTo>
                    <a:pt x="0" y="8790"/>
                    <a:pt x="284" y="9546"/>
                    <a:pt x="756" y="10114"/>
                  </a:cubicBezTo>
                  <a:lnTo>
                    <a:pt x="473" y="10366"/>
                  </a:lnTo>
                  <a:cubicBezTo>
                    <a:pt x="410" y="10460"/>
                    <a:pt x="347" y="10523"/>
                    <a:pt x="347" y="10618"/>
                  </a:cubicBezTo>
                  <a:cubicBezTo>
                    <a:pt x="347" y="10681"/>
                    <a:pt x="410" y="10807"/>
                    <a:pt x="473" y="10838"/>
                  </a:cubicBezTo>
                  <a:cubicBezTo>
                    <a:pt x="1103" y="11468"/>
                    <a:pt x="1922" y="11783"/>
                    <a:pt x="2804" y="11783"/>
                  </a:cubicBezTo>
                  <a:cubicBezTo>
                    <a:pt x="2930" y="11783"/>
                    <a:pt x="2993" y="11752"/>
                    <a:pt x="3088" y="11657"/>
                  </a:cubicBezTo>
                  <a:lnTo>
                    <a:pt x="5388" y="8790"/>
                  </a:lnTo>
                  <a:cubicBezTo>
                    <a:pt x="6018" y="9452"/>
                    <a:pt x="6553" y="10303"/>
                    <a:pt x="6805" y="11153"/>
                  </a:cubicBezTo>
                  <a:cubicBezTo>
                    <a:pt x="6868" y="11311"/>
                    <a:pt x="7026" y="11405"/>
                    <a:pt x="7120" y="11405"/>
                  </a:cubicBezTo>
                  <a:cubicBezTo>
                    <a:pt x="7278" y="11405"/>
                    <a:pt x="7404" y="11311"/>
                    <a:pt x="7435" y="11153"/>
                  </a:cubicBezTo>
                  <a:lnTo>
                    <a:pt x="7845" y="9924"/>
                  </a:lnTo>
                  <a:lnTo>
                    <a:pt x="8601" y="9924"/>
                  </a:lnTo>
                  <a:cubicBezTo>
                    <a:pt x="8696" y="9924"/>
                    <a:pt x="8790" y="9893"/>
                    <a:pt x="8853" y="9767"/>
                  </a:cubicBezTo>
                  <a:cubicBezTo>
                    <a:pt x="8948" y="9704"/>
                    <a:pt x="8948" y="9578"/>
                    <a:pt x="8916" y="9452"/>
                  </a:cubicBezTo>
                  <a:cubicBezTo>
                    <a:pt x="8790" y="9137"/>
                    <a:pt x="8664" y="8822"/>
                    <a:pt x="8507" y="8507"/>
                  </a:cubicBezTo>
                  <a:lnTo>
                    <a:pt x="8507" y="8507"/>
                  </a:lnTo>
                  <a:cubicBezTo>
                    <a:pt x="8822" y="8664"/>
                    <a:pt x="9137" y="8790"/>
                    <a:pt x="9452" y="8916"/>
                  </a:cubicBezTo>
                  <a:cubicBezTo>
                    <a:pt x="9489" y="8926"/>
                    <a:pt x="9526" y="8929"/>
                    <a:pt x="9561" y="8929"/>
                  </a:cubicBezTo>
                  <a:cubicBezTo>
                    <a:pt x="9646" y="8929"/>
                    <a:pt x="9722" y="8907"/>
                    <a:pt x="9767" y="8885"/>
                  </a:cubicBezTo>
                  <a:cubicBezTo>
                    <a:pt x="9861" y="8790"/>
                    <a:pt x="9924" y="8727"/>
                    <a:pt x="9924" y="8601"/>
                  </a:cubicBezTo>
                  <a:lnTo>
                    <a:pt x="9924" y="7845"/>
                  </a:lnTo>
                  <a:lnTo>
                    <a:pt x="11153" y="7467"/>
                  </a:lnTo>
                  <a:cubicBezTo>
                    <a:pt x="11310" y="7404"/>
                    <a:pt x="11373" y="7247"/>
                    <a:pt x="11373" y="7152"/>
                  </a:cubicBezTo>
                  <a:cubicBezTo>
                    <a:pt x="11373" y="6995"/>
                    <a:pt x="11310" y="6869"/>
                    <a:pt x="11153" y="6837"/>
                  </a:cubicBezTo>
                  <a:cubicBezTo>
                    <a:pt x="10271" y="6553"/>
                    <a:pt x="9452" y="6049"/>
                    <a:pt x="8790" y="5419"/>
                  </a:cubicBezTo>
                  <a:lnTo>
                    <a:pt x="11657" y="3088"/>
                  </a:lnTo>
                  <a:cubicBezTo>
                    <a:pt x="11689" y="2962"/>
                    <a:pt x="11783" y="2867"/>
                    <a:pt x="11783" y="2773"/>
                  </a:cubicBezTo>
                  <a:cubicBezTo>
                    <a:pt x="11783" y="1922"/>
                    <a:pt x="11436" y="1072"/>
                    <a:pt x="10838" y="442"/>
                  </a:cubicBezTo>
                  <a:cubicBezTo>
                    <a:pt x="10775" y="379"/>
                    <a:pt x="10688" y="347"/>
                    <a:pt x="10602" y="347"/>
                  </a:cubicBezTo>
                  <a:cubicBezTo>
                    <a:pt x="10515" y="347"/>
                    <a:pt x="10428" y="379"/>
                    <a:pt x="10365" y="442"/>
                  </a:cubicBezTo>
                  <a:lnTo>
                    <a:pt x="10082" y="725"/>
                  </a:lnTo>
                  <a:cubicBezTo>
                    <a:pt x="9546" y="284"/>
                    <a:pt x="8853" y="0"/>
                    <a:pt x="81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4" name="Google Shape;10294;p68"/>
            <p:cNvSpPr/>
            <p:nvPr/>
          </p:nvSpPr>
          <p:spPr>
            <a:xfrm>
              <a:off x="3713900" y="2434350"/>
              <a:ext cx="55950" cy="52200"/>
            </a:xfrm>
            <a:custGeom>
              <a:avLst/>
              <a:gdLst/>
              <a:ahLst/>
              <a:cxnLst/>
              <a:rect l="l" t="t" r="r" b="b"/>
              <a:pathLst>
                <a:path w="2238" h="2088" extrusionOk="0">
                  <a:moveTo>
                    <a:pt x="1087" y="685"/>
                  </a:moveTo>
                  <a:cubicBezTo>
                    <a:pt x="1174" y="685"/>
                    <a:pt x="1261" y="717"/>
                    <a:pt x="1324" y="780"/>
                  </a:cubicBezTo>
                  <a:cubicBezTo>
                    <a:pt x="1450" y="874"/>
                    <a:pt x="1450" y="1126"/>
                    <a:pt x="1324" y="1252"/>
                  </a:cubicBezTo>
                  <a:cubicBezTo>
                    <a:pt x="1261" y="1300"/>
                    <a:pt x="1174" y="1323"/>
                    <a:pt x="1087" y="1323"/>
                  </a:cubicBezTo>
                  <a:cubicBezTo>
                    <a:pt x="1001" y="1323"/>
                    <a:pt x="914" y="1300"/>
                    <a:pt x="851" y="1252"/>
                  </a:cubicBezTo>
                  <a:cubicBezTo>
                    <a:pt x="725" y="1126"/>
                    <a:pt x="725" y="937"/>
                    <a:pt x="851" y="780"/>
                  </a:cubicBezTo>
                  <a:cubicBezTo>
                    <a:pt x="914" y="717"/>
                    <a:pt x="1001" y="685"/>
                    <a:pt x="1087" y="685"/>
                  </a:cubicBezTo>
                  <a:close/>
                  <a:moveTo>
                    <a:pt x="1115" y="0"/>
                  </a:moveTo>
                  <a:cubicBezTo>
                    <a:pt x="851" y="0"/>
                    <a:pt x="583" y="102"/>
                    <a:pt x="378" y="307"/>
                  </a:cubicBezTo>
                  <a:cubicBezTo>
                    <a:pt x="0" y="685"/>
                    <a:pt x="0" y="1347"/>
                    <a:pt x="378" y="1756"/>
                  </a:cubicBezTo>
                  <a:cubicBezTo>
                    <a:pt x="583" y="1977"/>
                    <a:pt x="851" y="2087"/>
                    <a:pt x="1115" y="2087"/>
                  </a:cubicBezTo>
                  <a:cubicBezTo>
                    <a:pt x="1379" y="2087"/>
                    <a:pt x="1639" y="1977"/>
                    <a:pt x="1828" y="1756"/>
                  </a:cubicBezTo>
                  <a:cubicBezTo>
                    <a:pt x="2237" y="1347"/>
                    <a:pt x="2237" y="685"/>
                    <a:pt x="1828" y="307"/>
                  </a:cubicBezTo>
                  <a:cubicBezTo>
                    <a:pt x="1639" y="102"/>
                    <a:pt x="1379" y="0"/>
                    <a:pt x="11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95" name="Google Shape;10295;p68"/>
          <p:cNvSpPr/>
          <p:nvPr/>
        </p:nvSpPr>
        <p:spPr>
          <a:xfrm>
            <a:off x="4866749" y="3836225"/>
            <a:ext cx="348542" cy="348513"/>
          </a:xfrm>
          <a:custGeom>
            <a:avLst/>
            <a:gdLst/>
            <a:ahLst/>
            <a:cxnLst/>
            <a:rect l="l" t="t" r="r" b="b"/>
            <a:pathLst>
              <a:path w="11816" h="11815" extrusionOk="0">
                <a:moveTo>
                  <a:pt x="6207" y="693"/>
                </a:moveTo>
                <a:cubicBezTo>
                  <a:pt x="7877" y="819"/>
                  <a:pt x="9326" y="1670"/>
                  <a:pt x="10208" y="2993"/>
                </a:cubicBezTo>
                <a:lnTo>
                  <a:pt x="6207" y="5293"/>
                </a:lnTo>
                <a:lnTo>
                  <a:pt x="6207" y="693"/>
                </a:lnTo>
                <a:close/>
                <a:moveTo>
                  <a:pt x="10555" y="3623"/>
                </a:moveTo>
                <a:cubicBezTo>
                  <a:pt x="10901" y="4316"/>
                  <a:pt x="11090" y="5104"/>
                  <a:pt x="11090" y="5923"/>
                </a:cubicBezTo>
                <a:cubicBezTo>
                  <a:pt x="11090" y="7026"/>
                  <a:pt x="10744" y="8097"/>
                  <a:pt x="10114" y="8979"/>
                </a:cubicBezTo>
                <a:lnTo>
                  <a:pt x="6491" y="5986"/>
                </a:lnTo>
                <a:lnTo>
                  <a:pt x="10555" y="3623"/>
                </a:lnTo>
                <a:close/>
                <a:moveTo>
                  <a:pt x="5546" y="693"/>
                </a:moveTo>
                <a:lnTo>
                  <a:pt x="5546" y="5892"/>
                </a:lnTo>
                <a:cubicBezTo>
                  <a:pt x="5546" y="6018"/>
                  <a:pt x="5577" y="6081"/>
                  <a:pt x="5672" y="6175"/>
                </a:cubicBezTo>
                <a:lnTo>
                  <a:pt x="9673" y="9483"/>
                </a:lnTo>
                <a:cubicBezTo>
                  <a:pt x="8728" y="10491"/>
                  <a:pt x="7373" y="11121"/>
                  <a:pt x="5892" y="11121"/>
                </a:cubicBezTo>
                <a:cubicBezTo>
                  <a:pt x="3025" y="11121"/>
                  <a:pt x="662" y="8822"/>
                  <a:pt x="662" y="5892"/>
                </a:cubicBezTo>
                <a:cubicBezTo>
                  <a:pt x="662" y="3151"/>
                  <a:pt x="2836" y="851"/>
                  <a:pt x="5546" y="693"/>
                </a:cubicBezTo>
                <a:close/>
                <a:moveTo>
                  <a:pt x="5892" y="0"/>
                </a:moveTo>
                <a:cubicBezTo>
                  <a:pt x="2647" y="0"/>
                  <a:pt x="1" y="2615"/>
                  <a:pt x="1" y="5892"/>
                </a:cubicBezTo>
                <a:cubicBezTo>
                  <a:pt x="1" y="9168"/>
                  <a:pt x="2647" y="11814"/>
                  <a:pt x="5892" y="11814"/>
                </a:cubicBezTo>
                <a:cubicBezTo>
                  <a:pt x="9169" y="11814"/>
                  <a:pt x="11815" y="9168"/>
                  <a:pt x="11815" y="5892"/>
                </a:cubicBezTo>
                <a:cubicBezTo>
                  <a:pt x="11815" y="2678"/>
                  <a:pt x="9137" y="0"/>
                  <a:pt x="5892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96" name="Google Shape;10296;p68"/>
          <p:cNvGrpSpPr/>
          <p:nvPr/>
        </p:nvGrpSpPr>
        <p:grpSpPr>
          <a:xfrm>
            <a:off x="7087019" y="2897521"/>
            <a:ext cx="328071" cy="349427"/>
            <a:chOff x="5421475" y="1945825"/>
            <a:chExt cx="278050" cy="29615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0297" name="Google Shape;10297;p68"/>
            <p:cNvSpPr/>
            <p:nvPr/>
          </p:nvSpPr>
          <p:spPr>
            <a:xfrm>
              <a:off x="5472650" y="1999375"/>
              <a:ext cx="172525" cy="242600"/>
            </a:xfrm>
            <a:custGeom>
              <a:avLst/>
              <a:gdLst/>
              <a:ahLst/>
              <a:cxnLst/>
              <a:rect l="l" t="t" r="r" b="b"/>
              <a:pathLst>
                <a:path w="6901" h="9704" extrusionOk="0">
                  <a:moveTo>
                    <a:pt x="1765" y="1355"/>
                  </a:moveTo>
                  <a:cubicBezTo>
                    <a:pt x="1986" y="1355"/>
                    <a:pt x="2143" y="1513"/>
                    <a:pt x="2143" y="1702"/>
                  </a:cubicBezTo>
                  <a:lnTo>
                    <a:pt x="2143" y="2048"/>
                  </a:lnTo>
                  <a:lnTo>
                    <a:pt x="1765" y="2048"/>
                  </a:lnTo>
                  <a:cubicBezTo>
                    <a:pt x="1671" y="2048"/>
                    <a:pt x="1545" y="2048"/>
                    <a:pt x="1419" y="2111"/>
                  </a:cubicBezTo>
                  <a:lnTo>
                    <a:pt x="1419" y="1702"/>
                  </a:lnTo>
                  <a:cubicBezTo>
                    <a:pt x="1419" y="1513"/>
                    <a:pt x="1576" y="1355"/>
                    <a:pt x="1765" y="1355"/>
                  </a:cubicBezTo>
                  <a:close/>
                  <a:moveTo>
                    <a:pt x="3151" y="631"/>
                  </a:moveTo>
                  <a:cubicBezTo>
                    <a:pt x="3341" y="631"/>
                    <a:pt x="3498" y="788"/>
                    <a:pt x="3498" y="1009"/>
                  </a:cubicBezTo>
                  <a:lnTo>
                    <a:pt x="3498" y="2111"/>
                  </a:lnTo>
                  <a:cubicBezTo>
                    <a:pt x="3404" y="2048"/>
                    <a:pt x="3277" y="2017"/>
                    <a:pt x="3151" y="2017"/>
                  </a:cubicBezTo>
                  <a:lnTo>
                    <a:pt x="2805" y="2017"/>
                  </a:lnTo>
                  <a:lnTo>
                    <a:pt x="2805" y="1009"/>
                  </a:lnTo>
                  <a:cubicBezTo>
                    <a:pt x="2805" y="788"/>
                    <a:pt x="2962" y="631"/>
                    <a:pt x="3151" y="631"/>
                  </a:cubicBezTo>
                  <a:close/>
                  <a:moveTo>
                    <a:pt x="4538" y="1355"/>
                  </a:moveTo>
                  <a:cubicBezTo>
                    <a:pt x="4727" y="1355"/>
                    <a:pt x="4884" y="1513"/>
                    <a:pt x="4884" y="1702"/>
                  </a:cubicBezTo>
                  <a:lnTo>
                    <a:pt x="4884" y="3088"/>
                  </a:lnTo>
                  <a:cubicBezTo>
                    <a:pt x="4884" y="3277"/>
                    <a:pt x="4727" y="3435"/>
                    <a:pt x="4538" y="3435"/>
                  </a:cubicBezTo>
                  <a:cubicBezTo>
                    <a:pt x="4349" y="3435"/>
                    <a:pt x="4191" y="3277"/>
                    <a:pt x="4191" y="3088"/>
                  </a:cubicBezTo>
                  <a:lnTo>
                    <a:pt x="4191" y="1702"/>
                  </a:lnTo>
                  <a:cubicBezTo>
                    <a:pt x="4191" y="1513"/>
                    <a:pt x="4349" y="1355"/>
                    <a:pt x="4538" y="1355"/>
                  </a:cubicBezTo>
                  <a:close/>
                  <a:moveTo>
                    <a:pt x="5924" y="2017"/>
                  </a:moveTo>
                  <a:cubicBezTo>
                    <a:pt x="6113" y="2017"/>
                    <a:pt x="6270" y="2174"/>
                    <a:pt x="6270" y="2363"/>
                  </a:cubicBezTo>
                  <a:lnTo>
                    <a:pt x="6270" y="3088"/>
                  </a:lnTo>
                  <a:cubicBezTo>
                    <a:pt x="6270" y="3277"/>
                    <a:pt x="6113" y="3435"/>
                    <a:pt x="5924" y="3435"/>
                  </a:cubicBezTo>
                  <a:cubicBezTo>
                    <a:pt x="5703" y="3435"/>
                    <a:pt x="5546" y="3277"/>
                    <a:pt x="5546" y="3088"/>
                  </a:cubicBezTo>
                  <a:lnTo>
                    <a:pt x="5546" y="2363"/>
                  </a:lnTo>
                  <a:cubicBezTo>
                    <a:pt x="5546" y="2174"/>
                    <a:pt x="5703" y="2017"/>
                    <a:pt x="5924" y="2017"/>
                  </a:cubicBezTo>
                  <a:close/>
                  <a:moveTo>
                    <a:pt x="3120" y="2741"/>
                  </a:moveTo>
                  <a:cubicBezTo>
                    <a:pt x="3309" y="2741"/>
                    <a:pt x="3467" y="2899"/>
                    <a:pt x="3467" y="3088"/>
                  </a:cubicBezTo>
                  <a:cubicBezTo>
                    <a:pt x="3467" y="3277"/>
                    <a:pt x="3309" y="3435"/>
                    <a:pt x="3120" y="3435"/>
                  </a:cubicBezTo>
                  <a:lnTo>
                    <a:pt x="1734" y="3435"/>
                  </a:lnTo>
                  <a:cubicBezTo>
                    <a:pt x="1545" y="3435"/>
                    <a:pt x="1387" y="3592"/>
                    <a:pt x="1387" y="3781"/>
                  </a:cubicBezTo>
                  <a:cubicBezTo>
                    <a:pt x="1387" y="4002"/>
                    <a:pt x="1545" y="4159"/>
                    <a:pt x="1734" y="4159"/>
                  </a:cubicBezTo>
                  <a:cubicBezTo>
                    <a:pt x="2679" y="4159"/>
                    <a:pt x="3467" y="4947"/>
                    <a:pt x="3467" y="5892"/>
                  </a:cubicBezTo>
                  <a:cubicBezTo>
                    <a:pt x="3467" y="6081"/>
                    <a:pt x="3624" y="6238"/>
                    <a:pt x="3845" y="6238"/>
                  </a:cubicBezTo>
                  <a:cubicBezTo>
                    <a:pt x="4034" y="6238"/>
                    <a:pt x="4191" y="6081"/>
                    <a:pt x="4191" y="5892"/>
                  </a:cubicBezTo>
                  <a:cubicBezTo>
                    <a:pt x="4191" y="5167"/>
                    <a:pt x="3876" y="4537"/>
                    <a:pt x="3435" y="4096"/>
                  </a:cubicBezTo>
                  <a:cubicBezTo>
                    <a:pt x="3593" y="4065"/>
                    <a:pt x="3750" y="4002"/>
                    <a:pt x="3876" y="3876"/>
                  </a:cubicBezTo>
                  <a:cubicBezTo>
                    <a:pt x="4065" y="4033"/>
                    <a:pt x="4317" y="4159"/>
                    <a:pt x="4569" y="4159"/>
                  </a:cubicBezTo>
                  <a:cubicBezTo>
                    <a:pt x="4853" y="4159"/>
                    <a:pt x="5073" y="4033"/>
                    <a:pt x="5294" y="3876"/>
                  </a:cubicBezTo>
                  <a:cubicBezTo>
                    <a:pt x="5483" y="4033"/>
                    <a:pt x="5703" y="4159"/>
                    <a:pt x="5987" y="4159"/>
                  </a:cubicBezTo>
                  <a:cubicBezTo>
                    <a:pt x="6113" y="4159"/>
                    <a:pt x="6239" y="4096"/>
                    <a:pt x="6333" y="4065"/>
                  </a:cubicBezTo>
                  <a:lnTo>
                    <a:pt x="6333" y="5167"/>
                  </a:lnTo>
                  <a:cubicBezTo>
                    <a:pt x="6333" y="5923"/>
                    <a:pt x="5861" y="6554"/>
                    <a:pt x="5199" y="6774"/>
                  </a:cubicBezTo>
                  <a:cubicBezTo>
                    <a:pt x="5042" y="6837"/>
                    <a:pt x="4979" y="6995"/>
                    <a:pt x="4979" y="7089"/>
                  </a:cubicBezTo>
                  <a:lnTo>
                    <a:pt x="4979" y="7562"/>
                  </a:lnTo>
                  <a:lnTo>
                    <a:pt x="2206" y="7562"/>
                  </a:lnTo>
                  <a:lnTo>
                    <a:pt x="2206" y="7089"/>
                  </a:lnTo>
                  <a:cubicBezTo>
                    <a:pt x="2206" y="6932"/>
                    <a:pt x="2143" y="6837"/>
                    <a:pt x="1986" y="6774"/>
                  </a:cubicBezTo>
                  <a:cubicBezTo>
                    <a:pt x="1261" y="6554"/>
                    <a:pt x="820" y="5892"/>
                    <a:pt x="820" y="5167"/>
                  </a:cubicBezTo>
                  <a:lnTo>
                    <a:pt x="820" y="3750"/>
                  </a:lnTo>
                  <a:lnTo>
                    <a:pt x="726" y="3750"/>
                  </a:lnTo>
                  <a:cubicBezTo>
                    <a:pt x="726" y="3151"/>
                    <a:pt x="1198" y="2741"/>
                    <a:pt x="1734" y="2741"/>
                  </a:cubicBezTo>
                  <a:close/>
                  <a:moveTo>
                    <a:pt x="5199" y="8286"/>
                  </a:moveTo>
                  <a:cubicBezTo>
                    <a:pt x="5388" y="8286"/>
                    <a:pt x="5546" y="8444"/>
                    <a:pt x="5546" y="8633"/>
                  </a:cubicBezTo>
                  <a:lnTo>
                    <a:pt x="5546" y="8979"/>
                  </a:lnTo>
                  <a:lnTo>
                    <a:pt x="1387" y="8979"/>
                  </a:lnTo>
                  <a:lnTo>
                    <a:pt x="1387" y="8633"/>
                  </a:lnTo>
                  <a:cubicBezTo>
                    <a:pt x="1387" y="8444"/>
                    <a:pt x="1545" y="8286"/>
                    <a:pt x="1734" y="8286"/>
                  </a:cubicBezTo>
                  <a:close/>
                  <a:moveTo>
                    <a:pt x="3120" y="1"/>
                  </a:moveTo>
                  <a:cubicBezTo>
                    <a:pt x="2647" y="1"/>
                    <a:pt x="2269" y="316"/>
                    <a:pt x="2143" y="757"/>
                  </a:cubicBezTo>
                  <a:cubicBezTo>
                    <a:pt x="2017" y="725"/>
                    <a:pt x="1891" y="694"/>
                    <a:pt x="1734" y="694"/>
                  </a:cubicBezTo>
                  <a:cubicBezTo>
                    <a:pt x="1167" y="694"/>
                    <a:pt x="726" y="1166"/>
                    <a:pt x="726" y="1702"/>
                  </a:cubicBezTo>
                  <a:lnTo>
                    <a:pt x="726" y="2426"/>
                  </a:lnTo>
                  <a:cubicBezTo>
                    <a:pt x="285" y="2678"/>
                    <a:pt x="1" y="3214"/>
                    <a:pt x="1" y="3750"/>
                  </a:cubicBezTo>
                  <a:lnTo>
                    <a:pt x="1" y="5136"/>
                  </a:lnTo>
                  <a:cubicBezTo>
                    <a:pt x="1" y="6081"/>
                    <a:pt x="568" y="6932"/>
                    <a:pt x="1387" y="7341"/>
                  </a:cubicBezTo>
                  <a:lnTo>
                    <a:pt x="1387" y="7656"/>
                  </a:lnTo>
                  <a:cubicBezTo>
                    <a:pt x="1009" y="7814"/>
                    <a:pt x="694" y="8160"/>
                    <a:pt x="694" y="8633"/>
                  </a:cubicBezTo>
                  <a:lnTo>
                    <a:pt x="694" y="9357"/>
                  </a:lnTo>
                  <a:cubicBezTo>
                    <a:pt x="694" y="9546"/>
                    <a:pt x="852" y="9704"/>
                    <a:pt x="1041" y="9704"/>
                  </a:cubicBezTo>
                  <a:lnTo>
                    <a:pt x="5892" y="9704"/>
                  </a:lnTo>
                  <a:cubicBezTo>
                    <a:pt x="6081" y="9704"/>
                    <a:pt x="6239" y="9546"/>
                    <a:pt x="6239" y="9357"/>
                  </a:cubicBezTo>
                  <a:lnTo>
                    <a:pt x="6239" y="8633"/>
                  </a:lnTo>
                  <a:cubicBezTo>
                    <a:pt x="6239" y="8192"/>
                    <a:pt x="5955" y="7814"/>
                    <a:pt x="5514" y="7656"/>
                  </a:cubicBezTo>
                  <a:lnTo>
                    <a:pt x="5514" y="7341"/>
                  </a:lnTo>
                  <a:cubicBezTo>
                    <a:pt x="6365" y="6932"/>
                    <a:pt x="6901" y="6081"/>
                    <a:pt x="6901" y="5136"/>
                  </a:cubicBezTo>
                  <a:lnTo>
                    <a:pt x="6901" y="2363"/>
                  </a:lnTo>
                  <a:cubicBezTo>
                    <a:pt x="6901" y="1796"/>
                    <a:pt x="6428" y="1355"/>
                    <a:pt x="5892" y="1355"/>
                  </a:cubicBezTo>
                  <a:cubicBezTo>
                    <a:pt x="5766" y="1355"/>
                    <a:pt x="5609" y="1387"/>
                    <a:pt x="5483" y="1418"/>
                  </a:cubicBezTo>
                  <a:cubicBezTo>
                    <a:pt x="5357" y="1009"/>
                    <a:pt x="4979" y="694"/>
                    <a:pt x="4506" y="694"/>
                  </a:cubicBezTo>
                  <a:cubicBezTo>
                    <a:pt x="4380" y="694"/>
                    <a:pt x="4223" y="725"/>
                    <a:pt x="4097" y="757"/>
                  </a:cubicBezTo>
                  <a:cubicBezTo>
                    <a:pt x="4002" y="316"/>
                    <a:pt x="3593" y="1"/>
                    <a:pt x="31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8" name="Google Shape;10298;p68"/>
            <p:cNvSpPr/>
            <p:nvPr/>
          </p:nvSpPr>
          <p:spPr>
            <a:xfrm>
              <a:off x="5559300" y="1945825"/>
              <a:ext cx="18150" cy="44125"/>
            </a:xfrm>
            <a:custGeom>
              <a:avLst/>
              <a:gdLst/>
              <a:ahLst/>
              <a:cxnLst/>
              <a:rect l="l" t="t" r="r" b="b"/>
              <a:pathLst>
                <a:path w="726" h="1765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1418"/>
                  </a:lnTo>
                  <a:cubicBezTo>
                    <a:pt x="1" y="1607"/>
                    <a:pt x="158" y="1764"/>
                    <a:pt x="379" y="1764"/>
                  </a:cubicBezTo>
                  <a:cubicBezTo>
                    <a:pt x="568" y="1764"/>
                    <a:pt x="725" y="1607"/>
                    <a:pt x="725" y="1418"/>
                  </a:cubicBezTo>
                  <a:lnTo>
                    <a:pt x="725" y="347"/>
                  </a:lnTo>
                  <a:cubicBezTo>
                    <a:pt x="725" y="158"/>
                    <a:pt x="568" y="0"/>
                    <a:pt x="3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9" name="Google Shape;10299;p68"/>
            <p:cNvSpPr/>
            <p:nvPr/>
          </p:nvSpPr>
          <p:spPr>
            <a:xfrm>
              <a:off x="5611275" y="1963925"/>
              <a:ext cx="35475" cy="34500"/>
            </a:xfrm>
            <a:custGeom>
              <a:avLst/>
              <a:gdLst/>
              <a:ahLst/>
              <a:cxnLst/>
              <a:rect l="l" t="t" r="r" b="b"/>
              <a:pathLst>
                <a:path w="1419" h="1380" extrusionOk="0">
                  <a:moveTo>
                    <a:pt x="1076" y="1"/>
                  </a:moveTo>
                  <a:cubicBezTo>
                    <a:pt x="985" y="1"/>
                    <a:pt x="899" y="32"/>
                    <a:pt x="851" y="95"/>
                  </a:cubicBezTo>
                  <a:lnTo>
                    <a:pt x="127" y="788"/>
                  </a:lnTo>
                  <a:cubicBezTo>
                    <a:pt x="1" y="914"/>
                    <a:pt x="1" y="1166"/>
                    <a:pt x="127" y="1261"/>
                  </a:cubicBezTo>
                  <a:cubicBezTo>
                    <a:pt x="190" y="1340"/>
                    <a:pt x="284" y="1379"/>
                    <a:pt x="375" y="1379"/>
                  </a:cubicBezTo>
                  <a:cubicBezTo>
                    <a:pt x="466" y="1379"/>
                    <a:pt x="552" y="1340"/>
                    <a:pt x="599" y="1261"/>
                  </a:cubicBezTo>
                  <a:lnTo>
                    <a:pt x="1324" y="568"/>
                  </a:lnTo>
                  <a:cubicBezTo>
                    <a:pt x="1419" y="442"/>
                    <a:pt x="1419" y="221"/>
                    <a:pt x="1324" y="95"/>
                  </a:cubicBezTo>
                  <a:cubicBezTo>
                    <a:pt x="1261" y="32"/>
                    <a:pt x="1167" y="1"/>
                    <a:pt x="10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0" name="Google Shape;10300;p68"/>
            <p:cNvSpPr/>
            <p:nvPr/>
          </p:nvSpPr>
          <p:spPr>
            <a:xfrm>
              <a:off x="5664050" y="2067900"/>
              <a:ext cx="35475" cy="17350"/>
            </a:xfrm>
            <a:custGeom>
              <a:avLst/>
              <a:gdLst/>
              <a:ahLst/>
              <a:cxnLst/>
              <a:rect l="l" t="t" r="r" b="b"/>
              <a:pathLst>
                <a:path w="1419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lnTo>
                    <a:pt x="1040" y="694"/>
                  </a:lnTo>
                  <a:cubicBezTo>
                    <a:pt x="1261" y="694"/>
                    <a:pt x="1418" y="536"/>
                    <a:pt x="1418" y="347"/>
                  </a:cubicBezTo>
                  <a:cubicBezTo>
                    <a:pt x="1418" y="158"/>
                    <a:pt x="1261" y="0"/>
                    <a:pt x="10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1" name="Google Shape;10301;p68"/>
            <p:cNvSpPr/>
            <p:nvPr/>
          </p:nvSpPr>
          <p:spPr>
            <a:xfrm>
              <a:off x="5421475" y="2067900"/>
              <a:ext cx="35450" cy="17350"/>
            </a:xfrm>
            <a:custGeom>
              <a:avLst/>
              <a:gdLst/>
              <a:ahLst/>
              <a:cxnLst/>
              <a:rect l="l" t="t" r="r" b="b"/>
              <a:pathLst>
                <a:path w="1418" h="694" extrusionOk="0">
                  <a:moveTo>
                    <a:pt x="378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4"/>
                    <a:pt x="378" y="694"/>
                  </a:cubicBezTo>
                  <a:lnTo>
                    <a:pt x="1071" y="694"/>
                  </a:lnTo>
                  <a:cubicBezTo>
                    <a:pt x="1260" y="694"/>
                    <a:pt x="1418" y="536"/>
                    <a:pt x="1418" y="347"/>
                  </a:cubicBezTo>
                  <a:cubicBezTo>
                    <a:pt x="1418" y="158"/>
                    <a:pt x="1260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2" name="Google Shape;10302;p68"/>
            <p:cNvSpPr/>
            <p:nvPr/>
          </p:nvSpPr>
          <p:spPr>
            <a:xfrm>
              <a:off x="5490000" y="1963925"/>
              <a:ext cx="35450" cy="33900"/>
            </a:xfrm>
            <a:custGeom>
              <a:avLst/>
              <a:gdLst/>
              <a:ahLst/>
              <a:cxnLst/>
              <a:rect l="l" t="t" r="r" b="b"/>
              <a:pathLst>
                <a:path w="1418" h="1356" extrusionOk="0">
                  <a:moveTo>
                    <a:pt x="343" y="1"/>
                  </a:moveTo>
                  <a:cubicBezTo>
                    <a:pt x="252" y="1"/>
                    <a:pt x="158" y="32"/>
                    <a:pt x="95" y="95"/>
                  </a:cubicBezTo>
                  <a:cubicBezTo>
                    <a:pt x="0" y="221"/>
                    <a:pt x="0" y="442"/>
                    <a:pt x="95" y="568"/>
                  </a:cubicBezTo>
                  <a:lnTo>
                    <a:pt x="819" y="1261"/>
                  </a:lnTo>
                  <a:cubicBezTo>
                    <a:pt x="866" y="1324"/>
                    <a:pt x="953" y="1356"/>
                    <a:pt x="1044" y="1356"/>
                  </a:cubicBezTo>
                  <a:cubicBezTo>
                    <a:pt x="1134" y="1356"/>
                    <a:pt x="1229" y="1324"/>
                    <a:pt x="1292" y="1261"/>
                  </a:cubicBezTo>
                  <a:cubicBezTo>
                    <a:pt x="1418" y="1166"/>
                    <a:pt x="1418" y="914"/>
                    <a:pt x="1292" y="788"/>
                  </a:cubicBezTo>
                  <a:lnTo>
                    <a:pt x="567" y="95"/>
                  </a:lnTo>
                  <a:cubicBezTo>
                    <a:pt x="520" y="32"/>
                    <a:pt x="433" y="1"/>
                    <a:pt x="3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3" name="Google Shape;10303;p68"/>
            <p:cNvSpPr/>
            <p:nvPr/>
          </p:nvSpPr>
          <p:spPr>
            <a:xfrm>
              <a:off x="5437225" y="1997650"/>
              <a:ext cx="37825" cy="26325"/>
            </a:xfrm>
            <a:custGeom>
              <a:avLst/>
              <a:gdLst/>
              <a:ahLst/>
              <a:cxnLst/>
              <a:rect l="l" t="t" r="r" b="b"/>
              <a:pathLst>
                <a:path w="1513" h="1053" extrusionOk="0">
                  <a:moveTo>
                    <a:pt x="422" y="0"/>
                  </a:moveTo>
                  <a:cubicBezTo>
                    <a:pt x="285" y="0"/>
                    <a:pt x="140" y="81"/>
                    <a:pt x="95" y="196"/>
                  </a:cubicBezTo>
                  <a:cubicBezTo>
                    <a:pt x="0" y="353"/>
                    <a:pt x="95" y="574"/>
                    <a:pt x="252" y="668"/>
                  </a:cubicBezTo>
                  <a:lnTo>
                    <a:pt x="945" y="1015"/>
                  </a:lnTo>
                  <a:cubicBezTo>
                    <a:pt x="989" y="1041"/>
                    <a:pt x="1039" y="1052"/>
                    <a:pt x="1091" y="1052"/>
                  </a:cubicBezTo>
                  <a:cubicBezTo>
                    <a:pt x="1227" y="1052"/>
                    <a:pt x="1372" y="971"/>
                    <a:pt x="1418" y="857"/>
                  </a:cubicBezTo>
                  <a:cubicBezTo>
                    <a:pt x="1512" y="700"/>
                    <a:pt x="1418" y="479"/>
                    <a:pt x="1260" y="385"/>
                  </a:cubicBezTo>
                  <a:lnTo>
                    <a:pt x="567" y="38"/>
                  </a:lnTo>
                  <a:cubicBezTo>
                    <a:pt x="524" y="12"/>
                    <a:pt x="473" y="0"/>
                    <a:pt x="4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4" name="Google Shape;10304;p68"/>
            <p:cNvSpPr/>
            <p:nvPr/>
          </p:nvSpPr>
          <p:spPr>
            <a:xfrm>
              <a:off x="5645150" y="1998300"/>
              <a:ext cx="37825" cy="26900"/>
            </a:xfrm>
            <a:custGeom>
              <a:avLst/>
              <a:gdLst/>
              <a:ahLst/>
              <a:cxnLst/>
              <a:rect l="l" t="t" r="r" b="b"/>
              <a:pathLst>
                <a:path w="1513" h="1076" extrusionOk="0">
                  <a:moveTo>
                    <a:pt x="1098" y="0"/>
                  </a:moveTo>
                  <a:cubicBezTo>
                    <a:pt x="1046" y="0"/>
                    <a:pt x="994" y="14"/>
                    <a:pt x="946" y="44"/>
                  </a:cubicBezTo>
                  <a:lnTo>
                    <a:pt x="253" y="422"/>
                  </a:lnTo>
                  <a:cubicBezTo>
                    <a:pt x="95" y="485"/>
                    <a:pt x="1" y="674"/>
                    <a:pt x="95" y="894"/>
                  </a:cubicBezTo>
                  <a:cubicBezTo>
                    <a:pt x="142" y="1011"/>
                    <a:pt x="258" y="1076"/>
                    <a:pt x="405" y="1076"/>
                  </a:cubicBezTo>
                  <a:cubicBezTo>
                    <a:pt x="456" y="1076"/>
                    <a:pt x="511" y="1068"/>
                    <a:pt x="568" y="1052"/>
                  </a:cubicBezTo>
                  <a:lnTo>
                    <a:pt x="1261" y="674"/>
                  </a:lnTo>
                  <a:cubicBezTo>
                    <a:pt x="1418" y="611"/>
                    <a:pt x="1513" y="422"/>
                    <a:pt x="1418" y="201"/>
                  </a:cubicBezTo>
                  <a:cubicBezTo>
                    <a:pt x="1331" y="71"/>
                    <a:pt x="1214" y="0"/>
                    <a:pt x="10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05" name="Google Shape;10305;p68"/>
          <p:cNvSpPr/>
          <p:nvPr/>
        </p:nvSpPr>
        <p:spPr>
          <a:xfrm>
            <a:off x="7074326" y="3385523"/>
            <a:ext cx="353174" cy="351315"/>
          </a:xfrm>
          <a:custGeom>
            <a:avLst/>
            <a:gdLst/>
            <a:ahLst/>
            <a:cxnLst/>
            <a:rect l="l" t="t" r="r" b="b"/>
            <a:pathLst>
              <a:path w="11973" h="11910" extrusionOk="0">
                <a:moveTo>
                  <a:pt x="11027" y="662"/>
                </a:moveTo>
                <a:lnTo>
                  <a:pt x="11027" y="1387"/>
                </a:lnTo>
                <a:lnTo>
                  <a:pt x="8601" y="1387"/>
                </a:lnTo>
                <a:cubicBezTo>
                  <a:pt x="8412" y="1387"/>
                  <a:pt x="8255" y="1229"/>
                  <a:pt x="8255" y="1040"/>
                </a:cubicBezTo>
                <a:cubicBezTo>
                  <a:pt x="8255" y="820"/>
                  <a:pt x="8412" y="662"/>
                  <a:pt x="8601" y="662"/>
                </a:cubicBezTo>
                <a:close/>
                <a:moveTo>
                  <a:pt x="10366" y="2048"/>
                </a:moveTo>
                <a:lnTo>
                  <a:pt x="10366" y="2773"/>
                </a:lnTo>
                <a:lnTo>
                  <a:pt x="7940" y="2773"/>
                </a:lnTo>
                <a:cubicBezTo>
                  <a:pt x="7926" y="2775"/>
                  <a:pt x="7912" y="2776"/>
                  <a:pt x="7899" y="2776"/>
                </a:cubicBezTo>
                <a:cubicBezTo>
                  <a:pt x="7728" y="2776"/>
                  <a:pt x="7593" y="2599"/>
                  <a:pt x="7593" y="2395"/>
                </a:cubicBezTo>
                <a:cubicBezTo>
                  <a:pt x="7593" y="2206"/>
                  <a:pt x="7751" y="2048"/>
                  <a:pt x="7940" y="2048"/>
                </a:cubicBezTo>
                <a:close/>
                <a:moveTo>
                  <a:pt x="11027" y="3466"/>
                </a:moveTo>
                <a:lnTo>
                  <a:pt x="11027" y="4191"/>
                </a:lnTo>
                <a:lnTo>
                  <a:pt x="8601" y="4191"/>
                </a:lnTo>
                <a:cubicBezTo>
                  <a:pt x="8412" y="4191"/>
                  <a:pt x="8255" y="4033"/>
                  <a:pt x="8255" y="3812"/>
                </a:cubicBezTo>
                <a:cubicBezTo>
                  <a:pt x="8255" y="3623"/>
                  <a:pt x="8412" y="3466"/>
                  <a:pt x="8601" y="3466"/>
                </a:cubicBezTo>
                <a:close/>
                <a:moveTo>
                  <a:pt x="1292" y="4884"/>
                </a:moveTo>
                <a:lnTo>
                  <a:pt x="1292" y="5608"/>
                </a:lnTo>
                <a:lnTo>
                  <a:pt x="568" y="5608"/>
                </a:lnTo>
                <a:lnTo>
                  <a:pt x="568" y="4884"/>
                </a:lnTo>
                <a:close/>
                <a:moveTo>
                  <a:pt x="11027" y="4884"/>
                </a:moveTo>
                <a:lnTo>
                  <a:pt x="11027" y="5608"/>
                </a:lnTo>
                <a:lnTo>
                  <a:pt x="6207" y="5608"/>
                </a:lnTo>
                <a:lnTo>
                  <a:pt x="6207" y="4884"/>
                </a:lnTo>
                <a:close/>
                <a:moveTo>
                  <a:pt x="3718" y="2080"/>
                </a:moveTo>
                <a:cubicBezTo>
                  <a:pt x="4663" y="2080"/>
                  <a:pt x="5482" y="2867"/>
                  <a:pt x="5482" y="3844"/>
                </a:cubicBezTo>
                <a:lnTo>
                  <a:pt x="5482" y="5955"/>
                </a:lnTo>
                <a:cubicBezTo>
                  <a:pt x="5482" y="6144"/>
                  <a:pt x="5325" y="6301"/>
                  <a:pt x="5136" y="6301"/>
                </a:cubicBezTo>
                <a:lnTo>
                  <a:pt x="2300" y="6301"/>
                </a:lnTo>
                <a:cubicBezTo>
                  <a:pt x="2111" y="6301"/>
                  <a:pt x="1954" y="6144"/>
                  <a:pt x="1954" y="5955"/>
                </a:cubicBezTo>
                <a:lnTo>
                  <a:pt x="1954" y="3844"/>
                </a:lnTo>
                <a:cubicBezTo>
                  <a:pt x="1954" y="2899"/>
                  <a:pt x="2742" y="2080"/>
                  <a:pt x="3718" y="2080"/>
                </a:cubicBezTo>
                <a:close/>
                <a:moveTo>
                  <a:pt x="11027" y="6301"/>
                </a:moveTo>
                <a:lnTo>
                  <a:pt x="11027" y="7688"/>
                </a:lnTo>
                <a:lnTo>
                  <a:pt x="7593" y="7688"/>
                </a:lnTo>
                <a:lnTo>
                  <a:pt x="7593" y="6301"/>
                </a:lnTo>
                <a:lnTo>
                  <a:pt x="8948" y="6301"/>
                </a:lnTo>
                <a:lnTo>
                  <a:pt x="8948" y="6648"/>
                </a:lnTo>
                <a:cubicBezTo>
                  <a:pt x="8948" y="6868"/>
                  <a:pt x="9106" y="7026"/>
                  <a:pt x="9326" y="7026"/>
                </a:cubicBezTo>
                <a:cubicBezTo>
                  <a:pt x="9515" y="7026"/>
                  <a:pt x="9673" y="6868"/>
                  <a:pt x="9673" y="6648"/>
                </a:cubicBezTo>
                <a:lnTo>
                  <a:pt x="9673" y="6301"/>
                </a:lnTo>
                <a:close/>
                <a:moveTo>
                  <a:pt x="4443" y="8349"/>
                </a:moveTo>
                <a:cubicBezTo>
                  <a:pt x="4852" y="8349"/>
                  <a:pt x="5293" y="8633"/>
                  <a:pt x="5419" y="9074"/>
                </a:cubicBezTo>
                <a:lnTo>
                  <a:pt x="2080" y="9074"/>
                </a:lnTo>
                <a:cubicBezTo>
                  <a:pt x="2237" y="8664"/>
                  <a:pt x="2616" y="8349"/>
                  <a:pt x="3057" y="8349"/>
                </a:cubicBezTo>
                <a:close/>
                <a:moveTo>
                  <a:pt x="11027" y="8349"/>
                </a:moveTo>
                <a:lnTo>
                  <a:pt x="11027" y="9735"/>
                </a:lnTo>
                <a:lnTo>
                  <a:pt x="7593" y="9735"/>
                </a:lnTo>
                <a:lnTo>
                  <a:pt x="7593" y="8349"/>
                </a:lnTo>
                <a:lnTo>
                  <a:pt x="8948" y="8349"/>
                </a:lnTo>
                <a:lnTo>
                  <a:pt x="8948" y="8696"/>
                </a:lnTo>
                <a:cubicBezTo>
                  <a:pt x="8948" y="8916"/>
                  <a:pt x="9106" y="9074"/>
                  <a:pt x="9326" y="9074"/>
                </a:cubicBezTo>
                <a:cubicBezTo>
                  <a:pt x="9515" y="9074"/>
                  <a:pt x="9673" y="8916"/>
                  <a:pt x="9673" y="8696"/>
                </a:cubicBezTo>
                <a:lnTo>
                  <a:pt x="9673" y="8349"/>
                </a:lnTo>
                <a:close/>
                <a:moveTo>
                  <a:pt x="8633" y="0"/>
                </a:moveTo>
                <a:cubicBezTo>
                  <a:pt x="8066" y="0"/>
                  <a:pt x="7625" y="473"/>
                  <a:pt x="7625" y="1040"/>
                </a:cubicBezTo>
                <a:cubicBezTo>
                  <a:pt x="7625" y="1135"/>
                  <a:pt x="7656" y="1292"/>
                  <a:pt x="7688" y="1418"/>
                </a:cubicBezTo>
                <a:cubicBezTo>
                  <a:pt x="7278" y="1544"/>
                  <a:pt x="6963" y="1922"/>
                  <a:pt x="6963" y="2395"/>
                </a:cubicBezTo>
                <a:cubicBezTo>
                  <a:pt x="6963" y="2678"/>
                  <a:pt x="7058" y="2962"/>
                  <a:pt x="7278" y="3151"/>
                </a:cubicBezTo>
                <a:cubicBezTo>
                  <a:pt x="7373" y="3308"/>
                  <a:pt x="7530" y="3403"/>
                  <a:pt x="7751" y="3434"/>
                </a:cubicBezTo>
                <a:cubicBezTo>
                  <a:pt x="7688" y="3560"/>
                  <a:pt x="7656" y="3655"/>
                  <a:pt x="7656" y="3812"/>
                </a:cubicBezTo>
                <a:cubicBezTo>
                  <a:pt x="7656" y="3939"/>
                  <a:pt x="7688" y="4065"/>
                  <a:pt x="7751" y="4191"/>
                </a:cubicBezTo>
                <a:lnTo>
                  <a:pt x="6270" y="4191"/>
                </a:lnTo>
                <a:lnTo>
                  <a:pt x="6270" y="3812"/>
                </a:lnTo>
                <a:cubicBezTo>
                  <a:pt x="6270" y="2489"/>
                  <a:pt x="5167" y="1387"/>
                  <a:pt x="3844" y="1387"/>
                </a:cubicBezTo>
                <a:cubicBezTo>
                  <a:pt x="2490" y="1387"/>
                  <a:pt x="1387" y="2489"/>
                  <a:pt x="1387" y="3812"/>
                </a:cubicBezTo>
                <a:lnTo>
                  <a:pt x="1387" y="4191"/>
                </a:lnTo>
                <a:lnTo>
                  <a:pt x="379" y="4191"/>
                </a:lnTo>
                <a:cubicBezTo>
                  <a:pt x="158" y="4191"/>
                  <a:pt x="1" y="4348"/>
                  <a:pt x="1" y="4537"/>
                </a:cubicBezTo>
                <a:lnTo>
                  <a:pt x="1" y="11500"/>
                </a:lnTo>
                <a:cubicBezTo>
                  <a:pt x="1" y="11689"/>
                  <a:pt x="158" y="11846"/>
                  <a:pt x="379" y="11846"/>
                </a:cubicBezTo>
                <a:cubicBezTo>
                  <a:pt x="568" y="11846"/>
                  <a:pt x="725" y="11689"/>
                  <a:pt x="725" y="11500"/>
                </a:cubicBezTo>
                <a:lnTo>
                  <a:pt x="725" y="6301"/>
                </a:lnTo>
                <a:lnTo>
                  <a:pt x="1481" y="6301"/>
                </a:lnTo>
                <a:cubicBezTo>
                  <a:pt x="1639" y="6711"/>
                  <a:pt x="1985" y="7026"/>
                  <a:pt x="2458" y="7026"/>
                </a:cubicBezTo>
                <a:lnTo>
                  <a:pt x="3529" y="7026"/>
                </a:lnTo>
                <a:lnTo>
                  <a:pt x="3529" y="7719"/>
                </a:lnTo>
                <a:lnTo>
                  <a:pt x="3151" y="7719"/>
                </a:lnTo>
                <a:cubicBezTo>
                  <a:pt x="2237" y="7719"/>
                  <a:pt x="1387" y="8507"/>
                  <a:pt x="1387" y="9452"/>
                </a:cubicBezTo>
                <a:cubicBezTo>
                  <a:pt x="1387" y="9641"/>
                  <a:pt x="1544" y="9798"/>
                  <a:pt x="1733" y="9798"/>
                </a:cubicBezTo>
                <a:lnTo>
                  <a:pt x="3529" y="9798"/>
                </a:lnTo>
                <a:lnTo>
                  <a:pt x="3529" y="10523"/>
                </a:lnTo>
                <a:lnTo>
                  <a:pt x="2458" y="10523"/>
                </a:lnTo>
                <a:cubicBezTo>
                  <a:pt x="1859" y="10523"/>
                  <a:pt x="1418" y="10996"/>
                  <a:pt x="1418" y="11531"/>
                </a:cubicBezTo>
                <a:cubicBezTo>
                  <a:pt x="1418" y="11752"/>
                  <a:pt x="1576" y="11909"/>
                  <a:pt x="1796" y="11909"/>
                </a:cubicBezTo>
                <a:cubicBezTo>
                  <a:pt x="1985" y="11909"/>
                  <a:pt x="2143" y="11752"/>
                  <a:pt x="2143" y="11531"/>
                </a:cubicBezTo>
                <a:cubicBezTo>
                  <a:pt x="2143" y="11342"/>
                  <a:pt x="2300" y="11185"/>
                  <a:pt x="2490" y="11185"/>
                </a:cubicBezTo>
                <a:lnTo>
                  <a:pt x="3561" y="11185"/>
                </a:lnTo>
                <a:lnTo>
                  <a:pt x="3561" y="11531"/>
                </a:lnTo>
                <a:cubicBezTo>
                  <a:pt x="3561" y="11752"/>
                  <a:pt x="3718" y="11909"/>
                  <a:pt x="3907" y="11909"/>
                </a:cubicBezTo>
                <a:cubicBezTo>
                  <a:pt x="4096" y="11909"/>
                  <a:pt x="4254" y="11752"/>
                  <a:pt x="4254" y="11531"/>
                </a:cubicBezTo>
                <a:lnTo>
                  <a:pt x="4254" y="11185"/>
                </a:lnTo>
                <a:lnTo>
                  <a:pt x="5325" y="11185"/>
                </a:lnTo>
                <a:cubicBezTo>
                  <a:pt x="5514" y="11185"/>
                  <a:pt x="5672" y="11342"/>
                  <a:pt x="5672" y="11531"/>
                </a:cubicBezTo>
                <a:cubicBezTo>
                  <a:pt x="5672" y="11752"/>
                  <a:pt x="5829" y="11909"/>
                  <a:pt x="6050" y="11909"/>
                </a:cubicBezTo>
                <a:cubicBezTo>
                  <a:pt x="6239" y="11909"/>
                  <a:pt x="6396" y="11752"/>
                  <a:pt x="6396" y="11531"/>
                </a:cubicBezTo>
                <a:cubicBezTo>
                  <a:pt x="6396" y="10964"/>
                  <a:pt x="5924" y="10523"/>
                  <a:pt x="5356" y="10523"/>
                </a:cubicBezTo>
                <a:lnTo>
                  <a:pt x="4317" y="10523"/>
                </a:lnTo>
                <a:lnTo>
                  <a:pt x="4317" y="9798"/>
                </a:lnTo>
                <a:lnTo>
                  <a:pt x="6081" y="9798"/>
                </a:lnTo>
                <a:cubicBezTo>
                  <a:pt x="6270" y="9798"/>
                  <a:pt x="6428" y="9641"/>
                  <a:pt x="6428" y="9452"/>
                </a:cubicBezTo>
                <a:cubicBezTo>
                  <a:pt x="6428" y="8507"/>
                  <a:pt x="5640" y="7719"/>
                  <a:pt x="4663" y="7719"/>
                </a:cubicBezTo>
                <a:lnTo>
                  <a:pt x="4317" y="7719"/>
                </a:lnTo>
                <a:lnTo>
                  <a:pt x="4317" y="7026"/>
                </a:lnTo>
                <a:lnTo>
                  <a:pt x="5356" y="7026"/>
                </a:lnTo>
                <a:cubicBezTo>
                  <a:pt x="5798" y="7026"/>
                  <a:pt x="6207" y="6742"/>
                  <a:pt x="6365" y="6301"/>
                </a:cubicBezTo>
                <a:lnTo>
                  <a:pt x="7089" y="6301"/>
                </a:lnTo>
                <a:lnTo>
                  <a:pt x="7089" y="11500"/>
                </a:lnTo>
                <a:cubicBezTo>
                  <a:pt x="7089" y="11689"/>
                  <a:pt x="7247" y="11846"/>
                  <a:pt x="7467" y="11846"/>
                </a:cubicBezTo>
                <a:cubicBezTo>
                  <a:pt x="7656" y="11846"/>
                  <a:pt x="7814" y="11689"/>
                  <a:pt x="7814" y="11500"/>
                </a:cubicBezTo>
                <a:lnTo>
                  <a:pt x="7814" y="10492"/>
                </a:lnTo>
                <a:lnTo>
                  <a:pt x="11279" y="10492"/>
                </a:lnTo>
                <a:lnTo>
                  <a:pt x="11279" y="11500"/>
                </a:lnTo>
                <a:cubicBezTo>
                  <a:pt x="11279" y="11689"/>
                  <a:pt x="11437" y="11846"/>
                  <a:pt x="11626" y="11846"/>
                </a:cubicBezTo>
                <a:cubicBezTo>
                  <a:pt x="11815" y="11846"/>
                  <a:pt x="11972" y="11689"/>
                  <a:pt x="11972" y="11500"/>
                </a:cubicBezTo>
                <a:lnTo>
                  <a:pt x="11972" y="3151"/>
                </a:lnTo>
                <a:cubicBezTo>
                  <a:pt x="11972" y="2962"/>
                  <a:pt x="11815" y="2804"/>
                  <a:pt x="11626" y="2804"/>
                </a:cubicBezTo>
                <a:lnTo>
                  <a:pt x="11279" y="2804"/>
                </a:lnTo>
                <a:lnTo>
                  <a:pt x="11279" y="2080"/>
                </a:lnTo>
                <a:lnTo>
                  <a:pt x="11626" y="2080"/>
                </a:lnTo>
                <a:cubicBezTo>
                  <a:pt x="11815" y="2080"/>
                  <a:pt x="11972" y="1922"/>
                  <a:pt x="11972" y="1733"/>
                </a:cubicBezTo>
                <a:lnTo>
                  <a:pt x="11972" y="347"/>
                </a:lnTo>
                <a:cubicBezTo>
                  <a:pt x="11752" y="158"/>
                  <a:pt x="11594" y="0"/>
                  <a:pt x="11405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306" name="Google Shape;10306;p68"/>
          <p:cNvGrpSpPr/>
          <p:nvPr/>
        </p:nvGrpSpPr>
        <p:grpSpPr>
          <a:xfrm>
            <a:off x="7075869" y="3898073"/>
            <a:ext cx="350371" cy="224918"/>
            <a:chOff x="5411225" y="2726350"/>
            <a:chExt cx="296950" cy="19062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0307" name="Google Shape;10307;p68"/>
            <p:cNvSpPr/>
            <p:nvPr/>
          </p:nvSpPr>
          <p:spPr>
            <a:xfrm>
              <a:off x="5534100" y="2794875"/>
              <a:ext cx="52000" cy="51225"/>
            </a:xfrm>
            <a:custGeom>
              <a:avLst/>
              <a:gdLst/>
              <a:ahLst/>
              <a:cxnLst/>
              <a:rect l="l" t="t" r="r" b="b"/>
              <a:pathLst>
                <a:path w="2080" h="2049" extrusionOk="0">
                  <a:moveTo>
                    <a:pt x="1009" y="662"/>
                  </a:moveTo>
                  <a:cubicBezTo>
                    <a:pt x="1229" y="662"/>
                    <a:pt x="1387" y="851"/>
                    <a:pt x="1387" y="1040"/>
                  </a:cubicBezTo>
                  <a:cubicBezTo>
                    <a:pt x="1387" y="1229"/>
                    <a:pt x="1229" y="1387"/>
                    <a:pt x="1009" y="1387"/>
                  </a:cubicBezTo>
                  <a:cubicBezTo>
                    <a:pt x="819" y="1387"/>
                    <a:pt x="662" y="1229"/>
                    <a:pt x="662" y="1040"/>
                  </a:cubicBezTo>
                  <a:cubicBezTo>
                    <a:pt x="662" y="851"/>
                    <a:pt x="819" y="662"/>
                    <a:pt x="1009" y="662"/>
                  </a:cubicBezTo>
                  <a:close/>
                  <a:moveTo>
                    <a:pt x="1009" y="0"/>
                  </a:moveTo>
                  <a:cubicBezTo>
                    <a:pt x="441" y="0"/>
                    <a:pt x="0" y="473"/>
                    <a:pt x="0" y="1040"/>
                  </a:cubicBezTo>
                  <a:cubicBezTo>
                    <a:pt x="0" y="1639"/>
                    <a:pt x="473" y="2048"/>
                    <a:pt x="1009" y="2048"/>
                  </a:cubicBezTo>
                  <a:cubicBezTo>
                    <a:pt x="1607" y="2048"/>
                    <a:pt x="2048" y="1576"/>
                    <a:pt x="2048" y="1040"/>
                  </a:cubicBezTo>
                  <a:cubicBezTo>
                    <a:pt x="2080" y="473"/>
                    <a:pt x="1607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8" name="Google Shape;10308;p68"/>
            <p:cNvSpPr/>
            <p:nvPr/>
          </p:nvSpPr>
          <p:spPr>
            <a:xfrm>
              <a:off x="5411225" y="2726350"/>
              <a:ext cx="296950" cy="190625"/>
            </a:xfrm>
            <a:custGeom>
              <a:avLst/>
              <a:gdLst/>
              <a:ahLst/>
              <a:cxnLst/>
              <a:rect l="l" t="t" r="r" b="b"/>
              <a:pathLst>
                <a:path w="11878" h="7625" extrusionOk="0">
                  <a:moveTo>
                    <a:pt x="5924" y="662"/>
                  </a:moveTo>
                  <a:cubicBezTo>
                    <a:pt x="7404" y="662"/>
                    <a:pt x="8759" y="1576"/>
                    <a:pt x="9641" y="2332"/>
                  </a:cubicBezTo>
                  <a:cubicBezTo>
                    <a:pt x="9736" y="2395"/>
                    <a:pt x="9830" y="2489"/>
                    <a:pt x="9925" y="2584"/>
                  </a:cubicBezTo>
                  <a:cubicBezTo>
                    <a:pt x="8696" y="2080"/>
                    <a:pt x="7278" y="1733"/>
                    <a:pt x="5924" y="1733"/>
                  </a:cubicBezTo>
                  <a:cubicBezTo>
                    <a:pt x="4569" y="1733"/>
                    <a:pt x="3183" y="2080"/>
                    <a:pt x="1954" y="2584"/>
                  </a:cubicBezTo>
                  <a:cubicBezTo>
                    <a:pt x="2048" y="2521"/>
                    <a:pt x="2111" y="2458"/>
                    <a:pt x="2206" y="2395"/>
                  </a:cubicBezTo>
                  <a:cubicBezTo>
                    <a:pt x="3151" y="1544"/>
                    <a:pt x="4474" y="662"/>
                    <a:pt x="5924" y="662"/>
                  </a:cubicBezTo>
                  <a:close/>
                  <a:moveTo>
                    <a:pt x="5924" y="2426"/>
                  </a:moveTo>
                  <a:cubicBezTo>
                    <a:pt x="6333" y="2426"/>
                    <a:pt x="6711" y="2489"/>
                    <a:pt x="7089" y="2521"/>
                  </a:cubicBezTo>
                  <a:cubicBezTo>
                    <a:pt x="7467" y="2836"/>
                    <a:pt x="7656" y="3308"/>
                    <a:pt x="7656" y="3813"/>
                  </a:cubicBezTo>
                  <a:cubicBezTo>
                    <a:pt x="7656" y="4758"/>
                    <a:pt x="6869" y="5545"/>
                    <a:pt x="5924" y="5545"/>
                  </a:cubicBezTo>
                  <a:cubicBezTo>
                    <a:pt x="4978" y="5545"/>
                    <a:pt x="4191" y="4758"/>
                    <a:pt x="4191" y="3813"/>
                  </a:cubicBezTo>
                  <a:cubicBezTo>
                    <a:pt x="4191" y="3308"/>
                    <a:pt x="4411" y="2836"/>
                    <a:pt x="4789" y="2521"/>
                  </a:cubicBezTo>
                  <a:cubicBezTo>
                    <a:pt x="5136" y="2489"/>
                    <a:pt x="5545" y="2426"/>
                    <a:pt x="5924" y="2426"/>
                  </a:cubicBezTo>
                  <a:close/>
                  <a:moveTo>
                    <a:pt x="3781" y="2710"/>
                  </a:moveTo>
                  <a:lnTo>
                    <a:pt x="3781" y="2710"/>
                  </a:lnTo>
                  <a:cubicBezTo>
                    <a:pt x="3624" y="3056"/>
                    <a:pt x="3498" y="3434"/>
                    <a:pt x="3498" y="3813"/>
                  </a:cubicBezTo>
                  <a:cubicBezTo>
                    <a:pt x="3498" y="5167"/>
                    <a:pt x="4600" y="6270"/>
                    <a:pt x="5924" y="6270"/>
                  </a:cubicBezTo>
                  <a:cubicBezTo>
                    <a:pt x="7278" y="6270"/>
                    <a:pt x="8381" y="5167"/>
                    <a:pt x="8381" y="3813"/>
                  </a:cubicBezTo>
                  <a:cubicBezTo>
                    <a:pt x="8381" y="3434"/>
                    <a:pt x="8286" y="3056"/>
                    <a:pt x="8097" y="2710"/>
                  </a:cubicBezTo>
                  <a:lnTo>
                    <a:pt x="8097" y="2710"/>
                  </a:lnTo>
                  <a:cubicBezTo>
                    <a:pt x="9137" y="2993"/>
                    <a:pt x="10145" y="3434"/>
                    <a:pt x="11027" y="3907"/>
                  </a:cubicBezTo>
                  <a:cubicBezTo>
                    <a:pt x="10744" y="4222"/>
                    <a:pt x="10240" y="4789"/>
                    <a:pt x="9547" y="5356"/>
                  </a:cubicBezTo>
                  <a:cubicBezTo>
                    <a:pt x="8601" y="6144"/>
                    <a:pt x="7310" y="6932"/>
                    <a:pt x="5924" y="6932"/>
                  </a:cubicBezTo>
                  <a:cubicBezTo>
                    <a:pt x="4474" y="6932"/>
                    <a:pt x="3088" y="6018"/>
                    <a:pt x="2237" y="5262"/>
                  </a:cubicBezTo>
                  <a:cubicBezTo>
                    <a:pt x="1607" y="4726"/>
                    <a:pt x="1135" y="4222"/>
                    <a:pt x="851" y="3907"/>
                  </a:cubicBezTo>
                  <a:cubicBezTo>
                    <a:pt x="1733" y="3371"/>
                    <a:pt x="2710" y="2962"/>
                    <a:pt x="3781" y="2710"/>
                  </a:cubicBezTo>
                  <a:close/>
                  <a:moveTo>
                    <a:pt x="5924" y="0"/>
                  </a:moveTo>
                  <a:cubicBezTo>
                    <a:pt x="4411" y="0"/>
                    <a:pt x="2931" y="820"/>
                    <a:pt x="1765" y="1796"/>
                  </a:cubicBezTo>
                  <a:cubicBezTo>
                    <a:pt x="725" y="2678"/>
                    <a:pt x="95" y="3592"/>
                    <a:pt x="64" y="3624"/>
                  </a:cubicBezTo>
                  <a:cubicBezTo>
                    <a:pt x="1" y="3750"/>
                    <a:pt x="1" y="3907"/>
                    <a:pt x="64" y="4002"/>
                  </a:cubicBezTo>
                  <a:cubicBezTo>
                    <a:pt x="95" y="4065"/>
                    <a:pt x="725" y="4915"/>
                    <a:pt x="1765" y="5829"/>
                  </a:cubicBezTo>
                  <a:cubicBezTo>
                    <a:pt x="2931" y="6805"/>
                    <a:pt x="4348" y="7625"/>
                    <a:pt x="5924" y="7625"/>
                  </a:cubicBezTo>
                  <a:cubicBezTo>
                    <a:pt x="7436" y="7625"/>
                    <a:pt x="8759" y="6900"/>
                    <a:pt x="9925" y="5955"/>
                  </a:cubicBezTo>
                  <a:cubicBezTo>
                    <a:pt x="10712" y="5325"/>
                    <a:pt x="11374" y="4600"/>
                    <a:pt x="11815" y="4002"/>
                  </a:cubicBezTo>
                  <a:cubicBezTo>
                    <a:pt x="11878" y="3907"/>
                    <a:pt x="11878" y="3750"/>
                    <a:pt x="11815" y="3624"/>
                  </a:cubicBezTo>
                  <a:cubicBezTo>
                    <a:pt x="11752" y="3592"/>
                    <a:pt x="11122" y="2710"/>
                    <a:pt x="10114" y="1796"/>
                  </a:cubicBezTo>
                  <a:cubicBezTo>
                    <a:pt x="8916" y="820"/>
                    <a:pt x="7499" y="0"/>
                    <a:pt x="59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09" name="Google Shape;10309;p68"/>
          <p:cNvGrpSpPr/>
          <p:nvPr/>
        </p:nvGrpSpPr>
        <p:grpSpPr>
          <a:xfrm>
            <a:off x="6185904" y="4287346"/>
            <a:ext cx="351286" cy="326390"/>
            <a:chOff x="6524150" y="1938725"/>
            <a:chExt cx="297725" cy="27662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0310" name="Google Shape;10310;p68"/>
            <p:cNvSpPr/>
            <p:nvPr/>
          </p:nvSpPr>
          <p:spPr>
            <a:xfrm>
              <a:off x="6524150" y="2025375"/>
              <a:ext cx="297725" cy="189975"/>
            </a:xfrm>
            <a:custGeom>
              <a:avLst/>
              <a:gdLst/>
              <a:ahLst/>
              <a:cxnLst/>
              <a:rect l="l" t="t" r="r" b="b"/>
              <a:pathLst>
                <a:path w="11909" h="7599" extrusionOk="0">
                  <a:moveTo>
                    <a:pt x="9767" y="2079"/>
                  </a:moveTo>
                  <a:lnTo>
                    <a:pt x="9767" y="5198"/>
                  </a:lnTo>
                  <a:cubicBezTo>
                    <a:pt x="9735" y="5041"/>
                    <a:pt x="9672" y="4915"/>
                    <a:pt x="9546" y="4789"/>
                  </a:cubicBezTo>
                  <a:lnTo>
                    <a:pt x="7813" y="3056"/>
                  </a:lnTo>
                  <a:cubicBezTo>
                    <a:pt x="7624" y="2867"/>
                    <a:pt x="7341" y="2741"/>
                    <a:pt x="7057" y="2741"/>
                  </a:cubicBezTo>
                  <a:lnTo>
                    <a:pt x="6018" y="2741"/>
                  </a:lnTo>
                  <a:cubicBezTo>
                    <a:pt x="5923" y="2741"/>
                    <a:pt x="5797" y="2836"/>
                    <a:pt x="5734" y="2930"/>
                  </a:cubicBezTo>
                  <a:lnTo>
                    <a:pt x="5482" y="3403"/>
                  </a:lnTo>
                  <a:cubicBezTo>
                    <a:pt x="5293" y="3812"/>
                    <a:pt x="4883" y="4001"/>
                    <a:pt x="4505" y="4001"/>
                  </a:cubicBezTo>
                  <a:lnTo>
                    <a:pt x="5356" y="2269"/>
                  </a:lnTo>
                  <a:cubicBezTo>
                    <a:pt x="5419" y="2143"/>
                    <a:pt x="5576" y="2079"/>
                    <a:pt x="5671" y="2079"/>
                  </a:cubicBezTo>
                  <a:close/>
                  <a:moveTo>
                    <a:pt x="1418" y="2079"/>
                  </a:moveTo>
                  <a:lnTo>
                    <a:pt x="1418" y="5545"/>
                  </a:lnTo>
                  <a:lnTo>
                    <a:pt x="725" y="5545"/>
                  </a:lnTo>
                  <a:lnTo>
                    <a:pt x="725" y="2079"/>
                  </a:lnTo>
                  <a:close/>
                  <a:moveTo>
                    <a:pt x="11153" y="2079"/>
                  </a:moveTo>
                  <a:lnTo>
                    <a:pt x="11153" y="5545"/>
                  </a:lnTo>
                  <a:lnTo>
                    <a:pt x="10460" y="5545"/>
                  </a:lnTo>
                  <a:lnTo>
                    <a:pt x="10460" y="2079"/>
                  </a:lnTo>
                  <a:close/>
                  <a:moveTo>
                    <a:pt x="6931" y="630"/>
                  </a:moveTo>
                  <a:cubicBezTo>
                    <a:pt x="6774" y="1008"/>
                    <a:pt x="6427" y="1323"/>
                    <a:pt x="5955" y="1323"/>
                  </a:cubicBezTo>
                  <a:lnTo>
                    <a:pt x="5671" y="1323"/>
                  </a:lnTo>
                  <a:cubicBezTo>
                    <a:pt x="5293" y="1323"/>
                    <a:pt x="4946" y="1575"/>
                    <a:pt x="4726" y="1922"/>
                  </a:cubicBezTo>
                  <a:lnTo>
                    <a:pt x="3655" y="4064"/>
                  </a:lnTo>
                  <a:cubicBezTo>
                    <a:pt x="3623" y="4127"/>
                    <a:pt x="3623" y="4253"/>
                    <a:pt x="3655" y="4316"/>
                  </a:cubicBezTo>
                  <a:cubicBezTo>
                    <a:pt x="3718" y="4411"/>
                    <a:pt x="3781" y="4474"/>
                    <a:pt x="3875" y="4537"/>
                  </a:cubicBezTo>
                  <a:cubicBezTo>
                    <a:pt x="4088" y="4627"/>
                    <a:pt x="4310" y="4670"/>
                    <a:pt x="4532" y="4670"/>
                  </a:cubicBezTo>
                  <a:cubicBezTo>
                    <a:pt x="5165" y="4670"/>
                    <a:pt x="5785" y="4316"/>
                    <a:pt x="6112" y="3686"/>
                  </a:cubicBezTo>
                  <a:lnTo>
                    <a:pt x="6238" y="3434"/>
                  </a:lnTo>
                  <a:lnTo>
                    <a:pt x="7026" y="3434"/>
                  </a:lnTo>
                  <a:cubicBezTo>
                    <a:pt x="7089" y="3434"/>
                    <a:pt x="7215" y="3466"/>
                    <a:pt x="7246" y="3529"/>
                  </a:cubicBezTo>
                  <a:lnTo>
                    <a:pt x="8979" y="5261"/>
                  </a:lnTo>
                  <a:cubicBezTo>
                    <a:pt x="9137" y="5419"/>
                    <a:pt x="9137" y="5545"/>
                    <a:pt x="9105" y="5640"/>
                  </a:cubicBezTo>
                  <a:cubicBezTo>
                    <a:pt x="9105" y="5671"/>
                    <a:pt x="9042" y="5829"/>
                    <a:pt x="8885" y="5860"/>
                  </a:cubicBezTo>
                  <a:lnTo>
                    <a:pt x="5576" y="6805"/>
                  </a:lnTo>
                  <a:cubicBezTo>
                    <a:pt x="5543" y="6814"/>
                    <a:pt x="5507" y="6818"/>
                    <a:pt x="5470" y="6818"/>
                  </a:cubicBezTo>
                  <a:cubicBezTo>
                    <a:pt x="5371" y="6818"/>
                    <a:pt x="5268" y="6788"/>
                    <a:pt x="5198" y="6742"/>
                  </a:cubicBezTo>
                  <a:lnTo>
                    <a:pt x="4096" y="5640"/>
                  </a:lnTo>
                  <a:cubicBezTo>
                    <a:pt x="4033" y="5545"/>
                    <a:pt x="3938" y="5514"/>
                    <a:pt x="3875" y="5514"/>
                  </a:cubicBezTo>
                  <a:lnTo>
                    <a:pt x="2111" y="5514"/>
                  </a:lnTo>
                  <a:lnTo>
                    <a:pt x="2111" y="2048"/>
                  </a:lnTo>
                  <a:lnTo>
                    <a:pt x="2741" y="2048"/>
                  </a:lnTo>
                  <a:cubicBezTo>
                    <a:pt x="3119" y="2048"/>
                    <a:pt x="3466" y="1796"/>
                    <a:pt x="3686" y="1449"/>
                  </a:cubicBezTo>
                  <a:lnTo>
                    <a:pt x="4001" y="819"/>
                  </a:lnTo>
                  <a:cubicBezTo>
                    <a:pt x="4064" y="693"/>
                    <a:pt x="4190" y="630"/>
                    <a:pt x="4316" y="630"/>
                  </a:cubicBezTo>
                  <a:close/>
                  <a:moveTo>
                    <a:pt x="4316" y="0"/>
                  </a:moveTo>
                  <a:cubicBezTo>
                    <a:pt x="3907" y="0"/>
                    <a:pt x="3560" y="221"/>
                    <a:pt x="3371" y="599"/>
                  </a:cubicBezTo>
                  <a:lnTo>
                    <a:pt x="3056" y="1229"/>
                  </a:lnTo>
                  <a:cubicBezTo>
                    <a:pt x="2962" y="1323"/>
                    <a:pt x="2836" y="1418"/>
                    <a:pt x="2741" y="1418"/>
                  </a:cubicBezTo>
                  <a:lnTo>
                    <a:pt x="378" y="1418"/>
                  </a:lnTo>
                  <a:cubicBezTo>
                    <a:pt x="158" y="1418"/>
                    <a:pt x="0" y="1575"/>
                    <a:pt x="0" y="1764"/>
                  </a:cubicBezTo>
                  <a:lnTo>
                    <a:pt x="0" y="5955"/>
                  </a:lnTo>
                  <a:cubicBezTo>
                    <a:pt x="0" y="6144"/>
                    <a:pt x="158" y="6301"/>
                    <a:pt x="378" y="6301"/>
                  </a:cubicBezTo>
                  <a:lnTo>
                    <a:pt x="3718" y="6301"/>
                  </a:lnTo>
                  <a:lnTo>
                    <a:pt x="4694" y="7278"/>
                  </a:lnTo>
                  <a:cubicBezTo>
                    <a:pt x="4894" y="7477"/>
                    <a:pt x="5139" y="7598"/>
                    <a:pt x="5410" y="7598"/>
                  </a:cubicBezTo>
                  <a:cubicBezTo>
                    <a:pt x="5525" y="7598"/>
                    <a:pt x="5644" y="7577"/>
                    <a:pt x="5766" y="7530"/>
                  </a:cubicBezTo>
                  <a:lnTo>
                    <a:pt x="9074" y="6553"/>
                  </a:lnTo>
                  <a:cubicBezTo>
                    <a:pt x="9263" y="6522"/>
                    <a:pt x="9420" y="6396"/>
                    <a:pt x="9578" y="6238"/>
                  </a:cubicBezTo>
                  <a:lnTo>
                    <a:pt x="11562" y="6238"/>
                  </a:lnTo>
                  <a:cubicBezTo>
                    <a:pt x="11751" y="6238"/>
                    <a:pt x="11909" y="6081"/>
                    <a:pt x="11909" y="5892"/>
                  </a:cubicBezTo>
                  <a:lnTo>
                    <a:pt x="11909" y="1733"/>
                  </a:lnTo>
                  <a:cubicBezTo>
                    <a:pt x="11877" y="1544"/>
                    <a:pt x="11720" y="1386"/>
                    <a:pt x="11499" y="1386"/>
                  </a:cubicBezTo>
                  <a:lnTo>
                    <a:pt x="7341" y="1386"/>
                  </a:lnTo>
                  <a:cubicBezTo>
                    <a:pt x="7561" y="1103"/>
                    <a:pt x="7687" y="693"/>
                    <a:pt x="7687" y="347"/>
                  </a:cubicBezTo>
                  <a:cubicBezTo>
                    <a:pt x="7687" y="158"/>
                    <a:pt x="7530" y="0"/>
                    <a:pt x="73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1" name="Google Shape;10311;p68"/>
            <p:cNvSpPr/>
            <p:nvPr/>
          </p:nvSpPr>
          <p:spPr>
            <a:xfrm>
              <a:off x="6664325" y="1938725"/>
              <a:ext cx="17375" cy="43350"/>
            </a:xfrm>
            <a:custGeom>
              <a:avLst/>
              <a:gdLst/>
              <a:ahLst/>
              <a:cxnLst/>
              <a:rect l="l" t="t" r="r" b="b"/>
              <a:pathLst>
                <a:path w="695" h="1734" extrusionOk="0">
                  <a:moveTo>
                    <a:pt x="348" y="1"/>
                  </a:moveTo>
                  <a:cubicBezTo>
                    <a:pt x="159" y="1"/>
                    <a:pt x="1" y="158"/>
                    <a:pt x="1" y="347"/>
                  </a:cubicBezTo>
                  <a:lnTo>
                    <a:pt x="1" y="1355"/>
                  </a:lnTo>
                  <a:cubicBezTo>
                    <a:pt x="1" y="1576"/>
                    <a:pt x="159" y="1733"/>
                    <a:pt x="348" y="1733"/>
                  </a:cubicBezTo>
                  <a:cubicBezTo>
                    <a:pt x="537" y="1733"/>
                    <a:pt x="694" y="1576"/>
                    <a:pt x="694" y="1355"/>
                  </a:cubicBezTo>
                  <a:lnTo>
                    <a:pt x="694" y="347"/>
                  </a:lnTo>
                  <a:cubicBezTo>
                    <a:pt x="694" y="158"/>
                    <a:pt x="537" y="1"/>
                    <a:pt x="3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2" name="Google Shape;10312;p68"/>
            <p:cNvSpPr/>
            <p:nvPr/>
          </p:nvSpPr>
          <p:spPr>
            <a:xfrm>
              <a:off x="6594250" y="1972800"/>
              <a:ext cx="35450" cy="35275"/>
            </a:xfrm>
            <a:custGeom>
              <a:avLst/>
              <a:gdLst/>
              <a:ahLst/>
              <a:cxnLst/>
              <a:rect l="l" t="t" r="r" b="b"/>
              <a:pathLst>
                <a:path w="1418" h="1411" extrusionOk="0">
                  <a:moveTo>
                    <a:pt x="374" y="0"/>
                  </a:moveTo>
                  <a:cubicBezTo>
                    <a:pt x="291" y="0"/>
                    <a:pt x="205" y="40"/>
                    <a:pt x="126" y="118"/>
                  </a:cubicBezTo>
                  <a:cubicBezTo>
                    <a:pt x="0" y="244"/>
                    <a:pt x="0" y="496"/>
                    <a:pt x="126" y="591"/>
                  </a:cubicBezTo>
                  <a:lnTo>
                    <a:pt x="819" y="1316"/>
                  </a:lnTo>
                  <a:cubicBezTo>
                    <a:pt x="882" y="1379"/>
                    <a:pt x="969" y="1410"/>
                    <a:pt x="1055" y="1410"/>
                  </a:cubicBezTo>
                  <a:cubicBezTo>
                    <a:pt x="1142" y="1410"/>
                    <a:pt x="1229" y="1379"/>
                    <a:pt x="1292" y="1316"/>
                  </a:cubicBezTo>
                  <a:cubicBezTo>
                    <a:pt x="1418" y="1190"/>
                    <a:pt x="1418" y="969"/>
                    <a:pt x="1292" y="843"/>
                  </a:cubicBezTo>
                  <a:lnTo>
                    <a:pt x="599" y="118"/>
                  </a:lnTo>
                  <a:cubicBezTo>
                    <a:pt x="536" y="40"/>
                    <a:pt x="457" y="0"/>
                    <a:pt x="3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3" name="Google Shape;10313;p68"/>
            <p:cNvSpPr/>
            <p:nvPr/>
          </p:nvSpPr>
          <p:spPr>
            <a:xfrm>
              <a:off x="6715525" y="1972800"/>
              <a:ext cx="35475" cy="35275"/>
            </a:xfrm>
            <a:custGeom>
              <a:avLst/>
              <a:gdLst/>
              <a:ahLst/>
              <a:cxnLst/>
              <a:rect l="l" t="t" r="r" b="b"/>
              <a:pathLst>
                <a:path w="1419" h="1411" extrusionOk="0">
                  <a:moveTo>
                    <a:pt x="1056" y="0"/>
                  </a:moveTo>
                  <a:cubicBezTo>
                    <a:pt x="970" y="0"/>
                    <a:pt x="883" y="40"/>
                    <a:pt x="820" y="118"/>
                  </a:cubicBezTo>
                  <a:lnTo>
                    <a:pt x="127" y="843"/>
                  </a:lnTo>
                  <a:cubicBezTo>
                    <a:pt x="1" y="969"/>
                    <a:pt x="1" y="1190"/>
                    <a:pt x="127" y="1316"/>
                  </a:cubicBezTo>
                  <a:cubicBezTo>
                    <a:pt x="174" y="1379"/>
                    <a:pt x="261" y="1410"/>
                    <a:pt x="351" y="1410"/>
                  </a:cubicBezTo>
                  <a:cubicBezTo>
                    <a:pt x="442" y="1410"/>
                    <a:pt x="536" y="1379"/>
                    <a:pt x="599" y="1316"/>
                  </a:cubicBezTo>
                  <a:lnTo>
                    <a:pt x="1293" y="591"/>
                  </a:lnTo>
                  <a:cubicBezTo>
                    <a:pt x="1419" y="496"/>
                    <a:pt x="1419" y="244"/>
                    <a:pt x="1293" y="118"/>
                  </a:cubicBezTo>
                  <a:cubicBezTo>
                    <a:pt x="1230" y="40"/>
                    <a:pt x="1143" y="0"/>
                    <a:pt x="10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14" name="Google Shape;10314;p68"/>
          <p:cNvGrpSpPr/>
          <p:nvPr/>
        </p:nvGrpSpPr>
        <p:grpSpPr>
          <a:xfrm>
            <a:off x="6637536" y="1531966"/>
            <a:ext cx="350401" cy="349457"/>
            <a:chOff x="2141000" y="1954475"/>
            <a:chExt cx="296975" cy="29617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0315" name="Google Shape;10315;p68"/>
            <p:cNvSpPr/>
            <p:nvPr/>
          </p:nvSpPr>
          <p:spPr>
            <a:xfrm>
              <a:off x="2280425" y="1989925"/>
              <a:ext cx="104775" cy="68550"/>
            </a:xfrm>
            <a:custGeom>
              <a:avLst/>
              <a:gdLst/>
              <a:ahLst/>
              <a:cxnLst/>
              <a:rect l="l" t="t" r="r" b="b"/>
              <a:pathLst>
                <a:path w="4191" h="2742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05"/>
                    <a:pt x="158" y="662"/>
                    <a:pt x="315" y="662"/>
                  </a:cubicBezTo>
                  <a:lnTo>
                    <a:pt x="2426" y="662"/>
                  </a:lnTo>
                  <a:cubicBezTo>
                    <a:pt x="2615" y="662"/>
                    <a:pt x="2773" y="820"/>
                    <a:pt x="2773" y="1009"/>
                  </a:cubicBezTo>
                  <a:lnTo>
                    <a:pt x="2773" y="1576"/>
                  </a:lnTo>
                  <a:lnTo>
                    <a:pt x="2678" y="1450"/>
                  </a:lnTo>
                  <a:cubicBezTo>
                    <a:pt x="2615" y="1387"/>
                    <a:pt x="2521" y="1355"/>
                    <a:pt x="2430" y="1355"/>
                  </a:cubicBezTo>
                  <a:cubicBezTo>
                    <a:pt x="2340" y="1355"/>
                    <a:pt x="2253" y="1387"/>
                    <a:pt x="2206" y="1450"/>
                  </a:cubicBezTo>
                  <a:cubicBezTo>
                    <a:pt x="2080" y="1576"/>
                    <a:pt x="2080" y="1796"/>
                    <a:pt x="2206" y="1922"/>
                  </a:cubicBezTo>
                  <a:lnTo>
                    <a:pt x="2899" y="2647"/>
                  </a:lnTo>
                  <a:cubicBezTo>
                    <a:pt x="2993" y="2710"/>
                    <a:pt x="3056" y="2741"/>
                    <a:pt x="3151" y="2741"/>
                  </a:cubicBezTo>
                  <a:cubicBezTo>
                    <a:pt x="3214" y="2741"/>
                    <a:pt x="3340" y="2710"/>
                    <a:pt x="3371" y="2647"/>
                  </a:cubicBezTo>
                  <a:lnTo>
                    <a:pt x="4096" y="1922"/>
                  </a:lnTo>
                  <a:cubicBezTo>
                    <a:pt x="4191" y="1796"/>
                    <a:pt x="4191" y="1576"/>
                    <a:pt x="4096" y="1450"/>
                  </a:cubicBezTo>
                  <a:cubicBezTo>
                    <a:pt x="4033" y="1387"/>
                    <a:pt x="3938" y="1355"/>
                    <a:pt x="3848" y="1355"/>
                  </a:cubicBezTo>
                  <a:cubicBezTo>
                    <a:pt x="3757" y="1355"/>
                    <a:pt x="3671" y="1387"/>
                    <a:pt x="3623" y="1450"/>
                  </a:cubicBezTo>
                  <a:lnTo>
                    <a:pt x="3497" y="1576"/>
                  </a:lnTo>
                  <a:lnTo>
                    <a:pt x="3497" y="1009"/>
                  </a:lnTo>
                  <a:cubicBezTo>
                    <a:pt x="3497" y="442"/>
                    <a:pt x="3025" y="0"/>
                    <a:pt x="24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6" name="Google Shape;10316;p68"/>
            <p:cNvSpPr/>
            <p:nvPr/>
          </p:nvSpPr>
          <p:spPr>
            <a:xfrm>
              <a:off x="2174875" y="2145875"/>
              <a:ext cx="105575" cy="69325"/>
            </a:xfrm>
            <a:custGeom>
              <a:avLst/>
              <a:gdLst/>
              <a:ahLst/>
              <a:cxnLst/>
              <a:rect l="l" t="t" r="r" b="b"/>
              <a:pathLst>
                <a:path w="4223" h="2773" extrusionOk="0">
                  <a:moveTo>
                    <a:pt x="1056" y="0"/>
                  </a:moveTo>
                  <a:cubicBezTo>
                    <a:pt x="969" y="0"/>
                    <a:pt x="883" y="32"/>
                    <a:pt x="820" y="95"/>
                  </a:cubicBezTo>
                  <a:lnTo>
                    <a:pt x="95" y="820"/>
                  </a:lnTo>
                  <a:cubicBezTo>
                    <a:pt x="1" y="914"/>
                    <a:pt x="1" y="1166"/>
                    <a:pt x="95" y="1292"/>
                  </a:cubicBezTo>
                  <a:cubicBezTo>
                    <a:pt x="158" y="1339"/>
                    <a:pt x="253" y="1363"/>
                    <a:pt x="343" y="1363"/>
                  </a:cubicBezTo>
                  <a:cubicBezTo>
                    <a:pt x="434" y="1363"/>
                    <a:pt x="521" y="1339"/>
                    <a:pt x="568" y="1292"/>
                  </a:cubicBezTo>
                  <a:lnTo>
                    <a:pt x="694" y="1166"/>
                  </a:lnTo>
                  <a:lnTo>
                    <a:pt x="694" y="1702"/>
                  </a:lnTo>
                  <a:cubicBezTo>
                    <a:pt x="757" y="2300"/>
                    <a:pt x="1229" y="2773"/>
                    <a:pt x="1765" y="2773"/>
                  </a:cubicBezTo>
                  <a:lnTo>
                    <a:pt x="3844" y="2773"/>
                  </a:lnTo>
                  <a:cubicBezTo>
                    <a:pt x="4065" y="2773"/>
                    <a:pt x="4222" y="2615"/>
                    <a:pt x="4222" y="2426"/>
                  </a:cubicBezTo>
                  <a:cubicBezTo>
                    <a:pt x="4222" y="2237"/>
                    <a:pt x="4065" y="2080"/>
                    <a:pt x="3844" y="2080"/>
                  </a:cubicBezTo>
                  <a:lnTo>
                    <a:pt x="1765" y="2080"/>
                  </a:lnTo>
                  <a:cubicBezTo>
                    <a:pt x="1576" y="2080"/>
                    <a:pt x="1418" y="1922"/>
                    <a:pt x="1418" y="1702"/>
                  </a:cubicBezTo>
                  <a:lnTo>
                    <a:pt x="1418" y="1166"/>
                  </a:lnTo>
                  <a:lnTo>
                    <a:pt x="1544" y="1292"/>
                  </a:lnTo>
                  <a:cubicBezTo>
                    <a:pt x="1592" y="1339"/>
                    <a:pt x="1678" y="1363"/>
                    <a:pt x="1769" y="1363"/>
                  </a:cubicBezTo>
                  <a:cubicBezTo>
                    <a:pt x="1859" y="1363"/>
                    <a:pt x="1954" y="1339"/>
                    <a:pt x="2017" y="1292"/>
                  </a:cubicBezTo>
                  <a:cubicBezTo>
                    <a:pt x="2112" y="1166"/>
                    <a:pt x="2112" y="914"/>
                    <a:pt x="2017" y="820"/>
                  </a:cubicBezTo>
                  <a:lnTo>
                    <a:pt x="1292" y="95"/>
                  </a:lnTo>
                  <a:cubicBezTo>
                    <a:pt x="1229" y="32"/>
                    <a:pt x="1143" y="0"/>
                    <a:pt x="10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7" name="Google Shape;10317;p68"/>
            <p:cNvSpPr/>
            <p:nvPr/>
          </p:nvSpPr>
          <p:spPr>
            <a:xfrm>
              <a:off x="2141000" y="1954475"/>
              <a:ext cx="139450" cy="174100"/>
            </a:xfrm>
            <a:custGeom>
              <a:avLst/>
              <a:gdLst/>
              <a:ahLst/>
              <a:cxnLst/>
              <a:rect l="l" t="t" r="r" b="b"/>
              <a:pathLst>
                <a:path w="5578" h="6964" extrusionOk="0">
                  <a:moveTo>
                    <a:pt x="2773" y="694"/>
                  </a:moveTo>
                  <a:cubicBezTo>
                    <a:pt x="3372" y="694"/>
                    <a:pt x="3782" y="1166"/>
                    <a:pt x="3782" y="1734"/>
                  </a:cubicBezTo>
                  <a:cubicBezTo>
                    <a:pt x="3782" y="2301"/>
                    <a:pt x="3309" y="2742"/>
                    <a:pt x="2773" y="2742"/>
                  </a:cubicBezTo>
                  <a:cubicBezTo>
                    <a:pt x="2175" y="2742"/>
                    <a:pt x="1734" y="2269"/>
                    <a:pt x="1734" y="1734"/>
                  </a:cubicBezTo>
                  <a:cubicBezTo>
                    <a:pt x="1734" y="1166"/>
                    <a:pt x="2206" y="694"/>
                    <a:pt x="2773" y="694"/>
                  </a:cubicBezTo>
                  <a:close/>
                  <a:moveTo>
                    <a:pt x="2773" y="3466"/>
                  </a:moveTo>
                  <a:cubicBezTo>
                    <a:pt x="3908" y="3466"/>
                    <a:pt x="4853" y="4411"/>
                    <a:pt x="4853" y="5546"/>
                  </a:cubicBezTo>
                  <a:lnTo>
                    <a:pt x="4853" y="6270"/>
                  </a:lnTo>
                  <a:lnTo>
                    <a:pt x="694" y="6270"/>
                  </a:lnTo>
                  <a:lnTo>
                    <a:pt x="694" y="5546"/>
                  </a:lnTo>
                  <a:cubicBezTo>
                    <a:pt x="694" y="4411"/>
                    <a:pt x="1639" y="3466"/>
                    <a:pt x="2773" y="3466"/>
                  </a:cubicBezTo>
                  <a:close/>
                  <a:moveTo>
                    <a:pt x="2805" y="1"/>
                  </a:moveTo>
                  <a:cubicBezTo>
                    <a:pt x="1860" y="1"/>
                    <a:pt x="1072" y="788"/>
                    <a:pt x="1072" y="1734"/>
                  </a:cubicBezTo>
                  <a:cubicBezTo>
                    <a:pt x="1072" y="2238"/>
                    <a:pt x="1324" y="2710"/>
                    <a:pt x="1671" y="3025"/>
                  </a:cubicBezTo>
                  <a:cubicBezTo>
                    <a:pt x="726" y="3466"/>
                    <a:pt x="64" y="4443"/>
                    <a:pt x="64" y="5577"/>
                  </a:cubicBezTo>
                  <a:lnTo>
                    <a:pt x="64" y="6617"/>
                  </a:lnTo>
                  <a:cubicBezTo>
                    <a:pt x="1" y="6806"/>
                    <a:pt x="159" y="6963"/>
                    <a:pt x="379" y="6963"/>
                  </a:cubicBezTo>
                  <a:lnTo>
                    <a:pt x="5199" y="6963"/>
                  </a:lnTo>
                  <a:cubicBezTo>
                    <a:pt x="5420" y="6963"/>
                    <a:pt x="5577" y="6806"/>
                    <a:pt x="5577" y="6617"/>
                  </a:cubicBezTo>
                  <a:lnTo>
                    <a:pt x="5577" y="5577"/>
                  </a:lnTo>
                  <a:cubicBezTo>
                    <a:pt x="5577" y="4443"/>
                    <a:pt x="4884" y="3498"/>
                    <a:pt x="3939" y="3025"/>
                  </a:cubicBezTo>
                  <a:cubicBezTo>
                    <a:pt x="4317" y="2710"/>
                    <a:pt x="4538" y="2238"/>
                    <a:pt x="4538" y="1734"/>
                  </a:cubicBezTo>
                  <a:cubicBezTo>
                    <a:pt x="4538" y="788"/>
                    <a:pt x="3750" y="1"/>
                    <a:pt x="280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8" name="Google Shape;10318;p68"/>
            <p:cNvSpPr/>
            <p:nvPr/>
          </p:nvSpPr>
          <p:spPr>
            <a:xfrm>
              <a:off x="2298525" y="2076550"/>
              <a:ext cx="139450" cy="174100"/>
            </a:xfrm>
            <a:custGeom>
              <a:avLst/>
              <a:gdLst/>
              <a:ahLst/>
              <a:cxnLst/>
              <a:rect l="l" t="t" r="r" b="b"/>
              <a:pathLst>
                <a:path w="5578" h="6964" extrusionOk="0">
                  <a:moveTo>
                    <a:pt x="2773" y="663"/>
                  </a:moveTo>
                  <a:cubicBezTo>
                    <a:pt x="3372" y="663"/>
                    <a:pt x="3782" y="1135"/>
                    <a:pt x="3782" y="1702"/>
                  </a:cubicBezTo>
                  <a:cubicBezTo>
                    <a:pt x="3782" y="2238"/>
                    <a:pt x="3309" y="2710"/>
                    <a:pt x="2773" y="2710"/>
                  </a:cubicBezTo>
                  <a:cubicBezTo>
                    <a:pt x="2175" y="2710"/>
                    <a:pt x="1734" y="2238"/>
                    <a:pt x="1734" y="1702"/>
                  </a:cubicBezTo>
                  <a:cubicBezTo>
                    <a:pt x="1734" y="1135"/>
                    <a:pt x="2175" y="663"/>
                    <a:pt x="2773" y="663"/>
                  </a:cubicBezTo>
                  <a:close/>
                  <a:moveTo>
                    <a:pt x="2773" y="3467"/>
                  </a:moveTo>
                  <a:cubicBezTo>
                    <a:pt x="3908" y="3467"/>
                    <a:pt x="4853" y="4412"/>
                    <a:pt x="4853" y="5546"/>
                  </a:cubicBezTo>
                  <a:lnTo>
                    <a:pt x="4853" y="6270"/>
                  </a:lnTo>
                  <a:lnTo>
                    <a:pt x="694" y="6270"/>
                  </a:lnTo>
                  <a:lnTo>
                    <a:pt x="694" y="5546"/>
                  </a:lnTo>
                  <a:cubicBezTo>
                    <a:pt x="694" y="4412"/>
                    <a:pt x="1639" y="3467"/>
                    <a:pt x="2773" y="3467"/>
                  </a:cubicBezTo>
                  <a:close/>
                  <a:moveTo>
                    <a:pt x="2773" y="1"/>
                  </a:moveTo>
                  <a:cubicBezTo>
                    <a:pt x="1828" y="1"/>
                    <a:pt x="1041" y="789"/>
                    <a:pt x="1041" y="1734"/>
                  </a:cubicBezTo>
                  <a:cubicBezTo>
                    <a:pt x="1041" y="2238"/>
                    <a:pt x="1261" y="2710"/>
                    <a:pt x="1608" y="3025"/>
                  </a:cubicBezTo>
                  <a:cubicBezTo>
                    <a:pt x="663" y="3467"/>
                    <a:pt x="1" y="4443"/>
                    <a:pt x="1" y="5546"/>
                  </a:cubicBezTo>
                  <a:lnTo>
                    <a:pt x="1" y="6617"/>
                  </a:lnTo>
                  <a:cubicBezTo>
                    <a:pt x="1" y="6806"/>
                    <a:pt x="159" y="6964"/>
                    <a:pt x="379" y="6964"/>
                  </a:cubicBezTo>
                  <a:lnTo>
                    <a:pt x="5199" y="6964"/>
                  </a:lnTo>
                  <a:cubicBezTo>
                    <a:pt x="5420" y="6964"/>
                    <a:pt x="5577" y="6806"/>
                    <a:pt x="5577" y="6617"/>
                  </a:cubicBezTo>
                  <a:lnTo>
                    <a:pt x="5577" y="5546"/>
                  </a:lnTo>
                  <a:cubicBezTo>
                    <a:pt x="5514" y="4412"/>
                    <a:pt x="4853" y="3467"/>
                    <a:pt x="3908" y="3025"/>
                  </a:cubicBezTo>
                  <a:cubicBezTo>
                    <a:pt x="4254" y="2710"/>
                    <a:pt x="4506" y="2238"/>
                    <a:pt x="4506" y="1734"/>
                  </a:cubicBezTo>
                  <a:cubicBezTo>
                    <a:pt x="4506" y="789"/>
                    <a:pt x="3719" y="1"/>
                    <a:pt x="27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19" name="Google Shape;10319;p68"/>
          <p:cNvGrpSpPr/>
          <p:nvPr/>
        </p:nvGrpSpPr>
        <p:grpSpPr>
          <a:xfrm>
            <a:off x="6631047" y="1983807"/>
            <a:ext cx="363380" cy="348778"/>
            <a:chOff x="2140225" y="2318650"/>
            <a:chExt cx="307975" cy="29560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0320" name="Google Shape;10320;p68"/>
            <p:cNvSpPr/>
            <p:nvPr/>
          </p:nvSpPr>
          <p:spPr>
            <a:xfrm>
              <a:off x="2281200" y="2353025"/>
              <a:ext cx="104000" cy="121300"/>
            </a:xfrm>
            <a:custGeom>
              <a:avLst/>
              <a:gdLst/>
              <a:ahLst/>
              <a:cxnLst/>
              <a:rect l="l" t="t" r="r" b="b"/>
              <a:pathLst>
                <a:path w="4160" h="4852" extrusionOk="0">
                  <a:moveTo>
                    <a:pt x="2080" y="662"/>
                  </a:moveTo>
                  <a:cubicBezTo>
                    <a:pt x="2490" y="662"/>
                    <a:pt x="2805" y="977"/>
                    <a:pt x="2805" y="1386"/>
                  </a:cubicBezTo>
                  <a:cubicBezTo>
                    <a:pt x="2805" y="1764"/>
                    <a:pt x="2490" y="2079"/>
                    <a:pt x="2080" y="2079"/>
                  </a:cubicBezTo>
                  <a:cubicBezTo>
                    <a:pt x="1702" y="2079"/>
                    <a:pt x="1387" y="1764"/>
                    <a:pt x="1387" y="1386"/>
                  </a:cubicBezTo>
                  <a:cubicBezTo>
                    <a:pt x="1387" y="977"/>
                    <a:pt x="1702" y="662"/>
                    <a:pt x="2080" y="662"/>
                  </a:cubicBezTo>
                  <a:close/>
                  <a:moveTo>
                    <a:pt x="2080" y="2773"/>
                  </a:moveTo>
                  <a:cubicBezTo>
                    <a:pt x="2836" y="2773"/>
                    <a:pt x="3466" y="3403"/>
                    <a:pt x="3466" y="4127"/>
                  </a:cubicBezTo>
                  <a:lnTo>
                    <a:pt x="662" y="4127"/>
                  </a:lnTo>
                  <a:cubicBezTo>
                    <a:pt x="662" y="3403"/>
                    <a:pt x="1293" y="2773"/>
                    <a:pt x="2080" y="2773"/>
                  </a:cubicBezTo>
                  <a:close/>
                  <a:moveTo>
                    <a:pt x="2112" y="0"/>
                  </a:moveTo>
                  <a:cubicBezTo>
                    <a:pt x="1387" y="0"/>
                    <a:pt x="757" y="630"/>
                    <a:pt x="757" y="1386"/>
                  </a:cubicBezTo>
                  <a:cubicBezTo>
                    <a:pt x="757" y="1733"/>
                    <a:pt x="915" y="2079"/>
                    <a:pt x="1135" y="2332"/>
                  </a:cubicBezTo>
                  <a:cubicBezTo>
                    <a:pt x="505" y="2678"/>
                    <a:pt x="64" y="3340"/>
                    <a:pt x="64" y="4127"/>
                  </a:cubicBezTo>
                  <a:lnTo>
                    <a:pt x="64" y="4505"/>
                  </a:lnTo>
                  <a:cubicBezTo>
                    <a:pt x="1" y="4694"/>
                    <a:pt x="158" y="4852"/>
                    <a:pt x="347" y="4852"/>
                  </a:cubicBezTo>
                  <a:lnTo>
                    <a:pt x="3813" y="4852"/>
                  </a:lnTo>
                  <a:cubicBezTo>
                    <a:pt x="4002" y="4852"/>
                    <a:pt x="4160" y="4694"/>
                    <a:pt x="4160" y="4505"/>
                  </a:cubicBezTo>
                  <a:lnTo>
                    <a:pt x="4160" y="4127"/>
                  </a:lnTo>
                  <a:cubicBezTo>
                    <a:pt x="4160" y="3340"/>
                    <a:pt x="3750" y="2678"/>
                    <a:pt x="3120" y="2332"/>
                  </a:cubicBezTo>
                  <a:cubicBezTo>
                    <a:pt x="3340" y="2079"/>
                    <a:pt x="3498" y="1733"/>
                    <a:pt x="3498" y="1386"/>
                  </a:cubicBezTo>
                  <a:cubicBezTo>
                    <a:pt x="3498" y="630"/>
                    <a:pt x="2868" y="0"/>
                    <a:pt x="21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1" name="Google Shape;10321;p68"/>
            <p:cNvSpPr/>
            <p:nvPr/>
          </p:nvSpPr>
          <p:spPr>
            <a:xfrm>
              <a:off x="2140225" y="2318650"/>
              <a:ext cx="307975" cy="295600"/>
            </a:xfrm>
            <a:custGeom>
              <a:avLst/>
              <a:gdLst/>
              <a:ahLst/>
              <a:cxnLst/>
              <a:rect l="l" t="t" r="r" b="b"/>
              <a:pathLst>
                <a:path w="12319" h="11824" extrusionOk="0">
                  <a:moveTo>
                    <a:pt x="7712" y="682"/>
                  </a:moveTo>
                  <a:cubicBezTo>
                    <a:pt x="8607" y="682"/>
                    <a:pt x="9499" y="1029"/>
                    <a:pt x="10177" y="1690"/>
                  </a:cubicBezTo>
                  <a:cubicBezTo>
                    <a:pt x="11468" y="2982"/>
                    <a:pt x="11531" y="5187"/>
                    <a:pt x="10177" y="6573"/>
                  </a:cubicBezTo>
                  <a:cubicBezTo>
                    <a:pt x="9500" y="7266"/>
                    <a:pt x="8627" y="7590"/>
                    <a:pt x="7754" y="7590"/>
                  </a:cubicBezTo>
                  <a:cubicBezTo>
                    <a:pt x="6839" y="7590"/>
                    <a:pt x="5923" y="7234"/>
                    <a:pt x="5230" y="6573"/>
                  </a:cubicBezTo>
                  <a:cubicBezTo>
                    <a:pt x="3939" y="5282"/>
                    <a:pt x="3876" y="3045"/>
                    <a:pt x="5325" y="1659"/>
                  </a:cubicBezTo>
                  <a:cubicBezTo>
                    <a:pt x="6001" y="997"/>
                    <a:pt x="6858" y="682"/>
                    <a:pt x="7712" y="682"/>
                  </a:cubicBezTo>
                  <a:close/>
                  <a:moveTo>
                    <a:pt x="4128" y="6258"/>
                  </a:moveTo>
                  <a:cubicBezTo>
                    <a:pt x="4285" y="6573"/>
                    <a:pt x="4537" y="6857"/>
                    <a:pt x="4758" y="7078"/>
                  </a:cubicBezTo>
                  <a:cubicBezTo>
                    <a:pt x="5010" y="7330"/>
                    <a:pt x="5293" y="7550"/>
                    <a:pt x="5577" y="7708"/>
                  </a:cubicBezTo>
                  <a:lnTo>
                    <a:pt x="5136" y="8180"/>
                  </a:lnTo>
                  <a:cubicBezTo>
                    <a:pt x="5073" y="8243"/>
                    <a:pt x="4978" y="8275"/>
                    <a:pt x="4888" y="8275"/>
                  </a:cubicBezTo>
                  <a:cubicBezTo>
                    <a:pt x="4797" y="8275"/>
                    <a:pt x="4710" y="8243"/>
                    <a:pt x="4663" y="8180"/>
                  </a:cubicBezTo>
                  <a:lnTo>
                    <a:pt x="3655" y="7204"/>
                  </a:lnTo>
                  <a:cubicBezTo>
                    <a:pt x="3498" y="7078"/>
                    <a:pt x="3498" y="6857"/>
                    <a:pt x="3655" y="6731"/>
                  </a:cubicBezTo>
                  <a:lnTo>
                    <a:pt x="4128" y="6258"/>
                  </a:lnTo>
                  <a:close/>
                  <a:moveTo>
                    <a:pt x="3403" y="7960"/>
                  </a:moveTo>
                  <a:lnTo>
                    <a:pt x="3876" y="8432"/>
                  </a:lnTo>
                  <a:lnTo>
                    <a:pt x="3309" y="8968"/>
                  </a:lnTo>
                  <a:lnTo>
                    <a:pt x="2836" y="8495"/>
                  </a:lnTo>
                  <a:lnTo>
                    <a:pt x="3403" y="7960"/>
                  </a:lnTo>
                  <a:close/>
                  <a:moveTo>
                    <a:pt x="2363" y="8968"/>
                  </a:moveTo>
                  <a:lnTo>
                    <a:pt x="2836" y="9440"/>
                  </a:lnTo>
                  <a:lnTo>
                    <a:pt x="1292" y="10984"/>
                  </a:lnTo>
                  <a:cubicBezTo>
                    <a:pt x="1245" y="11047"/>
                    <a:pt x="1158" y="11079"/>
                    <a:pt x="1068" y="11079"/>
                  </a:cubicBezTo>
                  <a:cubicBezTo>
                    <a:pt x="977" y="11079"/>
                    <a:pt x="883" y="11047"/>
                    <a:pt x="820" y="10984"/>
                  </a:cubicBezTo>
                  <a:cubicBezTo>
                    <a:pt x="725" y="10858"/>
                    <a:pt x="725" y="10669"/>
                    <a:pt x="820" y="10512"/>
                  </a:cubicBezTo>
                  <a:lnTo>
                    <a:pt x="2363" y="8968"/>
                  </a:lnTo>
                  <a:close/>
                  <a:moveTo>
                    <a:pt x="7731" y="1"/>
                  </a:moveTo>
                  <a:cubicBezTo>
                    <a:pt x="6669" y="1"/>
                    <a:pt x="5604" y="403"/>
                    <a:pt x="4789" y="1218"/>
                  </a:cubicBezTo>
                  <a:cubicBezTo>
                    <a:pt x="3592" y="2446"/>
                    <a:pt x="3309" y="4179"/>
                    <a:pt x="3844" y="5628"/>
                  </a:cubicBezTo>
                  <a:lnTo>
                    <a:pt x="3182" y="6290"/>
                  </a:lnTo>
                  <a:cubicBezTo>
                    <a:pt x="2867" y="6605"/>
                    <a:pt x="2804" y="7078"/>
                    <a:pt x="2993" y="7487"/>
                  </a:cubicBezTo>
                  <a:lnTo>
                    <a:pt x="410" y="10071"/>
                  </a:lnTo>
                  <a:cubicBezTo>
                    <a:pt x="0" y="10480"/>
                    <a:pt x="0" y="11142"/>
                    <a:pt x="410" y="11520"/>
                  </a:cubicBezTo>
                  <a:cubicBezTo>
                    <a:pt x="580" y="11721"/>
                    <a:pt x="826" y="11823"/>
                    <a:pt x="1081" y="11823"/>
                  </a:cubicBezTo>
                  <a:cubicBezTo>
                    <a:pt x="1345" y="11823"/>
                    <a:pt x="1619" y="11713"/>
                    <a:pt x="1828" y="11488"/>
                  </a:cubicBezTo>
                  <a:lnTo>
                    <a:pt x="4411" y="8905"/>
                  </a:lnTo>
                  <a:cubicBezTo>
                    <a:pt x="4565" y="8976"/>
                    <a:pt x="4727" y="9011"/>
                    <a:pt x="4887" y="9011"/>
                  </a:cubicBezTo>
                  <a:cubicBezTo>
                    <a:pt x="5153" y="9011"/>
                    <a:pt x="5411" y="8913"/>
                    <a:pt x="5608" y="8716"/>
                  </a:cubicBezTo>
                  <a:lnTo>
                    <a:pt x="6270" y="8023"/>
                  </a:lnTo>
                  <a:cubicBezTo>
                    <a:pt x="6736" y="8205"/>
                    <a:pt x="7231" y="8296"/>
                    <a:pt x="7729" y="8296"/>
                  </a:cubicBezTo>
                  <a:cubicBezTo>
                    <a:pt x="8781" y="8296"/>
                    <a:pt x="9847" y="7890"/>
                    <a:pt x="10681" y="7078"/>
                  </a:cubicBezTo>
                  <a:cubicBezTo>
                    <a:pt x="12319" y="5439"/>
                    <a:pt x="12287" y="2793"/>
                    <a:pt x="10681" y="1218"/>
                  </a:cubicBezTo>
                  <a:cubicBezTo>
                    <a:pt x="9873" y="410"/>
                    <a:pt x="8804" y="1"/>
                    <a:pt x="77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22" name="Google Shape;10322;p68"/>
          <p:cNvGrpSpPr/>
          <p:nvPr/>
        </p:nvGrpSpPr>
        <p:grpSpPr>
          <a:xfrm>
            <a:off x="6636607" y="2425305"/>
            <a:ext cx="352259" cy="349427"/>
            <a:chOff x="2139425" y="2682250"/>
            <a:chExt cx="298550" cy="29615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0323" name="Google Shape;10323;p68"/>
            <p:cNvSpPr/>
            <p:nvPr/>
          </p:nvSpPr>
          <p:spPr>
            <a:xfrm>
              <a:off x="2139425" y="2787000"/>
              <a:ext cx="159125" cy="191400"/>
            </a:xfrm>
            <a:custGeom>
              <a:avLst/>
              <a:gdLst/>
              <a:ahLst/>
              <a:cxnLst/>
              <a:rect l="l" t="t" r="r" b="b"/>
              <a:pathLst>
                <a:path w="6365" h="7656" extrusionOk="0">
                  <a:moveTo>
                    <a:pt x="3214" y="630"/>
                  </a:moveTo>
                  <a:cubicBezTo>
                    <a:pt x="3813" y="630"/>
                    <a:pt x="4286" y="1103"/>
                    <a:pt x="4286" y="1670"/>
                  </a:cubicBezTo>
                  <a:cubicBezTo>
                    <a:pt x="4286" y="2206"/>
                    <a:pt x="3813" y="2678"/>
                    <a:pt x="3214" y="2678"/>
                  </a:cubicBezTo>
                  <a:cubicBezTo>
                    <a:pt x="2647" y="2678"/>
                    <a:pt x="2175" y="2206"/>
                    <a:pt x="2175" y="1670"/>
                  </a:cubicBezTo>
                  <a:cubicBezTo>
                    <a:pt x="2175" y="1166"/>
                    <a:pt x="2647" y="630"/>
                    <a:pt x="3214" y="630"/>
                  </a:cubicBezTo>
                  <a:close/>
                  <a:moveTo>
                    <a:pt x="3183" y="3403"/>
                  </a:moveTo>
                  <a:cubicBezTo>
                    <a:pt x="4538" y="3403"/>
                    <a:pt x="5609" y="4506"/>
                    <a:pt x="5609" y="5829"/>
                  </a:cubicBezTo>
                  <a:lnTo>
                    <a:pt x="5609" y="6931"/>
                  </a:lnTo>
                  <a:lnTo>
                    <a:pt x="757" y="6931"/>
                  </a:lnTo>
                  <a:lnTo>
                    <a:pt x="757" y="5829"/>
                  </a:lnTo>
                  <a:cubicBezTo>
                    <a:pt x="757" y="4506"/>
                    <a:pt x="1860" y="3403"/>
                    <a:pt x="3183" y="3403"/>
                  </a:cubicBezTo>
                  <a:close/>
                  <a:moveTo>
                    <a:pt x="3183" y="0"/>
                  </a:moveTo>
                  <a:cubicBezTo>
                    <a:pt x="2238" y="0"/>
                    <a:pt x="1419" y="788"/>
                    <a:pt x="1419" y="1733"/>
                  </a:cubicBezTo>
                  <a:cubicBezTo>
                    <a:pt x="1419" y="2206"/>
                    <a:pt x="1608" y="2678"/>
                    <a:pt x="1954" y="2993"/>
                  </a:cubicBezTo>
                  <a:cubicBezTo>
                    <a:pt x="820" y="3466"/>
                    <a:pt x="1" y="4569"/>
                    <a:pt x="1" y="5892"/>
                  </a:cubicBezTo>
                  <a:lnTo>
                    <a:pt x="1" y="7309"/>
                  </a:lnTo>
                  <a:cubicBezTo>
                    <a:pt x="64" y="7498"/>
                    <a:pt x="222" y="7656"/>
                    <a:pt x="442" y="7656"/>
                  </a:cubicBezTo>
                  <a:lnTo>
                    <a:pt x="6018" y="7656"/>
                  </a:lnTo>
                  <a:cubicBezTo>
                    <a:pt x="6207" y="7656"/>
                    <a:pt x="6365" y="7498"/>
                    <a:pt x="6365" y="7309"/>
                  </a:cubicBezTo>
                  <a:lnTo>
                    <a:pt x="6365" y="5892"/>
                  </a:lnTo>
                  <a:cubicBezTo>
                    <a:pt x="6365" y="4569"/>
                    <a:pt x="5546" y="3466"/>
                    <a:pt x="4412" y="2993"/>
                  </a:cubicBezTo>
                  <a:cubicBezTo>
                    <a:pt x="4758" y="2647"/>
                    <a:pt x="4947" y="2206"/>
                    <a:pt x="4947" y="1733"/>
                  </a:cubicBezTo>
                  <a:cubicBezTo>
                    <a:pt x="4947" y="788"/>
                    <a:pt x="4160" y="0"/>
                    <a:pt x="31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4" name="Google Shape;10324;p68"/>
            <p:cNvSpPr/>
            <p:nvPr/>
          </p:nvSpPr>
          <p:spPr>
            <a:xfrm>
              <a:off x="2280425" y="2682250"/>
              <a:ext cx="157550" cy="155975"/>
            </a:xfrm>
            <a:custGeom>
              <a:avLst/>
              <a:gdLst/>
              <a:ahLst/>
              <a:cxnLst/>
              <a:rect l="l" t="t" r="r" b="b"/>
              <a:pathLst>
                <a:path w="6302" h="6239" extrusionOk="0">
                  <a:moveTo>
                    <a:pt x="3182" y="662"/>
                  </a:moveTo>
                  <a:cubicBezTo>
                    <a:pt x="4506" y="662"/>
                    <a:pt x="5608" y="1764"/>
                    <a:pt x="5608" y="3088"/>
                  </a:cubicBezTo>
                  <a:cubicBezTo>
                    <a:pt x="5577" y="4442"/>
                    <a:pt x="4474" y="5545"/>
                    <a:pt x="3151" y="5545"/>
                  </a:cubicBezTo>
                  <a:cubicBezTo>
                    <a:pt x="2710" y="5545"/>
                    <a:pt x="2300" y="5419"/>
                    <a:pt x="1954" y="5230"/>
                  </a:cubicBezTo>
                  <a:cubicBezTo>
                    <a:pt x="1891" y="5198"/>
                    <a:pt x="1796" y="5198"/>
                    <a:pt x="1733" y="5198"/>
                  </a:cubicBezTo>
                  <a:lnTo>
                    <a:pt x="946" y="5388"/>
                  </a:lnTo>
                  <a:lnTo>
                    <a:pt x="1166" y="4663"/>
                  </a:lnTo>
                  <a:cubicBezTo>
                    <a:pt x="1198" y="4568"/>
                    <a:pt x="1166" y="4474"/>
                    <a:pt x="1135" y="4411"/>
                  </a:cubicBezTo>
                  <a:cubicBezTo>
                    <a:pt x="883" y="4001"/>
                    <a:pt x="725" y="3560"/>
                    <a:pt x="725" y="3088"/>
                  </a:cubicBezTo>
                  <a:cubicBezTo>
                    <a:pt x="725" y="1764"/>
                    <a:pt x="1828" y="662"/>
                    <a:pt x="3182" y="662"/>
                  </a:cubicBezTo>
                  <a:close/>
                  <a:moveTo>
                    <a:pt x="3151" y="0"/>
                  </a:moveTo>
                  <a:cubicBezTo>
                    <a:pt x="1418" y="0"/>
                    <a:pt x="32" y="1418"/>
                    <a:pt x="32" y="3088"/>
                  </a:cubicBezTo>
                  <a:cubicBezTo>
                    <a:pt x="32" y="3655"/>
                    <a:pt x="158" y="4159"/>
                    <a:pt x="410" y="4631"/>
                  </a:cubicBezTo>
                  <a:lnTo>
                    <a:pt x="32" y="5766"/>
                  </a:lnTo>
                  <a:cubicBezTo>
                    <a:pt x="0" y="5892"/>
                    <a:pt x="32" y="6018"/>
                    <a:pt x="95" y="6144"/>
                  </a:cubicBezTo>
                  <a:cubicBezTo>
                    <a:pt x="189" y="6207"/>
                    <a:pt x="315" y="6238"/>
                    <a:pt x="473" y="6238"/>
                  </a:cubicBezTo>
                  <a:lnTo>
                    <a:pt x="1765" y="5923"/>
                  </a:lnTo>
                  <a:cubicBezTo>
                    <a:pt x="2206" y="6175"/>
                    <a:pt x="2678" y="6238"/>
                    <a:pt x="3182" y="6238"/>
                  </a:cubicBezTo>
                  <a:cubicBezTo>
                    <a:pt x="4915" y="6238"/>
                    <a:pt x="6301" y="4820"/>
                    <a:pt x="6301" y="3151"/>
                  </a:cubicBezTo>
                  <a:cubicBezTo>
                    <a:pt x="6238" y="1418"/>
                    <a:pt x="4884" y="0"/>
                    <a:pt x="31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5" name="Google Shape;10325;p68"/>
            <p:cNvSpPr/>
            <p:nvPr/>
          </p:nvSpPr>
          <p:spPr>
            <a:xfrm>
              <a:off x="2349725" y="2725550"/>
              <a:ext cx="18150" cy="17375"/>
            </a:xfrm>
            <a:custGeom>
              <a:avLst/>
              <a:gdLst/>
              <a:ahLst/>
              <a:cxnLst/>
              <a:rect l="l" t="t" r="r" b="b"/>
              <a:pathLst>
                <a:path w="726" h="695" extrusionOk="0">
                  <a:moveTo>
                    <a:pt x="379" y="1"/>
                  </a:moveTo>
                  <a:cubicBezTo>
                    <a:pt x="158" y="1"/>
                    <a:pt x="1" y="158"/>
                    <a:pt x="1" y="348"/>
                  </a:cubicBezTo>
                  <a:cubicBezTo>
                    <a:pt x="1" y="537"/>
                    <a:pt x="158" y="694"/>
                    <a:pt x="379" y="694"/>
                  </a:cubicBezTo>
                  <a:cubicBezTo>
                    <a:pt x="568" y="694"/>
                    <a:pt x="725" y="537"/>
                    <a:pt x="725" y="348"/>
                  </a:cubicBezTo>
                  <a:cubicBezTo>
                    <a:pt x="725" y="158"/>
                    <a:pt x="568" y="1"/>
                    <a:pt x="3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6" name="Google Shape;10326;p68"/>
            <p:cNvSpPr/>
            <p:nvPr/>
          </p:nvSpPr>
          <p:spPr>
            <a:xfrm>
              <a:off x="2349725" y="2751550"/>
              <a:ext cx="18150" cy="52800"/>
            </a:xfrm>
            <a:custGeom>
              <a:avLst/>
              <a:gdLst/>
              <a:ahLst/>
              <a:cxnLst/>
              <a:rect l="l" t="t" r="r" b="b"/>
              <a:pathLst>
                <a:path w="726" h="2112" extrusionOk="0">
                  <a:moveTo>
                    <a:pt x="379" y="1"/>
                  </a:moveTo>
                  <a:cubicBezTo>
                    <a:pt x="158" y="1"/>
                    <a:pt x="1" y="158"/>
                    <a:pt x="1" y="379"/>
                  </a:cubicBezTo>
                  <a:lnTo>
                    <a:pt x="1" y="1733"/>
                  </a:lnTo>
                  <a:cubicBezTo>
                    <a:pt x="1" y="1954"/>
                    <a:pt x="158" y="2111"/>
                    <a:pt x="379" y="2111"/>
                  </a:cubicBezTo>
                  <a:cubicBezTo>
                    <a:pt x="568" y="2111"/>
                    <a:pt x="725" y="1954"/>
                    <a:pt x="725" y="1733"/>
                  </a:cubicBezTo>
                  <a:lnTo>
                    <a:pt x="725" y="379"/>
                  </a:lnTo>
                  <a:cubicBezTo>
                    <a:pt x="725" y="158"/>
                    <a:pt x="568" y="1"/>
                    <a:pt x="3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27" name="Google Shape;10327;p68"/>
          <p:cNvGrpSpPr/>
          <p:nvPr/>
        </p:nvGrpSpPr>
        <p:grpSpPr>
          <a:xfrm>
            <a:off x="5301219" y="2939791"/>
            <a:ext cx="350401" cy="264888"/>
            <a:chOff x="3962775" y="1990700"/>
            <a:chExt cx="296975" cy="22450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0328" name="Google Shape;10328;p68"/>
            <p:cNvSpPr/>
            <p:nvPr/>
          </p:nvSpPr>
          <p:spPr>
            <a:xfrm>
              <a:off x="4216400" y="2093100"/>
              <a:ext cx="43350" cy="18150"/>
            </a:xfrm>
            <a:custGeom>
              <a:avLst/>
              <a:gdLst/>
              <a:ahLst/>
              <a:cxnLst/>
              <a:rect l="l" t="t" r="r" b="b"/>
              <a:pathLst>
                <a:path w="1734" h="726" extrusionOk="0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79" y="725"/>
                  </a:cubicBezTo>
                  <a:lnTo>
                    <a:pt x="1387" y="725"/>
                  </a:lnTo>
                  <a:cubicBezTo>
                    <a:pt x="1576" y="725"/>
                    <a:pt x="1733" y="568"/>
                    <a:pt x="1733" y="347"/>
                  </a:cubicBezTo>
                  <a:cubicBezTo>
                    <a:pt x="1702" y="158"/>
                    <a:pt x="1544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9" name="Google Shape;10329;p68"/>
            <p:cNvSpPr/>
            <p:nvPr/>
          </p:nvSpPr>
          <p:spPr>
            <a:xfrm>
              <a:off x="4206950" y="2129325"/>
              <a:ext cx="35475" cy="33900"/>
            </a:xfrm>
            <a:custGeom>
              <a:avLst/>
              <a:gdLst/>
              <a:ahLst/>
              <a:cxnLst/>
              <a:rect l="l" t="t" r="r" b="b"/>
              <a:pathLst>
                <a:path w="1419" h="1356" extrusionOk="0">
                  <a:moveTo>
                    <a:pt x="351" y="1"/>
                  </a:moveTo>
                  <a:cubicBezTo>
                    <a:pt x="260" y="1"/>
                    <a:pt x="174" y="32"/>
                    <a:pt x="127" y="95"/>
                  </a:cubicBezTo>
                  <a:cubicBezTo>
                    <a:pt x="1" y="221"/>
                    <a:pt x="1" y="410"/>
                    <a:pt x="127" y="568"/>
                  </a:cubicBezTo>
                  <a:lnTo>
                    <a:pt x="820" y="1261"/>
                  </a:lnTo>
                  <a:cubicBezTo>
                    <a:pt x="883" y="1324"/>
                    <a:pt x="969" y="1356"/>
                    <a:pt x="1056" y="1356"/>
                  </a:cubicBezTo>
                  <a:cubicBezTo>
                    <a:pt x="1143" y="1356"/>
                    <a:pt x="1229" y="1324"/>
                    <a:pt x="1292" y="1261"/>
                  </a:cubicBezTo>
                  <a:cubicBezTo>
                    <a:pt x="1418" y="1166"/>
                    <a:pt x="1418" y="914"/>
                    <a:pt x="1292" y="788"/>
                  </a:cubicBezTo>
                  <a:lnTo>
                    <a:pt x="599" y="95"/>
                  </a:lnTo>
                  <a:cubicBezTo>
                    <a:pt x="536" y="32"/>
                    <a:pt x="442" y="1"/>
                    <a:pt x="3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0" name="Google Shape;10330;p68"/>
            <p:cNvSpPr/>
            <p:nvPr/>
          </p:nvSpPr>
          <p:spPr>
            <a:xfrm>
              <a:off x="4207750" y="2041900"/>
              <a:ext cx="35450" cy="34500"/>
            </a:xfrm>
            <a:custGeom>
              <a:avLst/>
              <a:gdLst/>
              <a:ahLst/>
              <a:cxnLst/>
              <a:rect l="l" t="t" r="r" b="b"/>
              <a:pathLst>
                <a:path w="1418" h="1380" extrusionOk="0">
                  <a:moveTo>
                    <a:pt x="1067" y="1"/>
                  </a:moveTo>
                  <a:cubicBezTo>
                    <a:pt x="977" y="1"/>
                    <a:pt x="882" y="32"/>
                    <a:pt x="819" y="95"/>
                  </a:cubicBezTo>
                  <a:lnTo>
                    <a:pt x="126" y="788"/>
                  </a:lnTo>
                  <a:cubicBezTo>
                    <a:pt x="0" y="914"/>
                    <a:pt x="0" y="1135"/>
                    <a:pt x="126" y="1261"/>
                  </a:cubicBezTo>
                  <a:cubicBezTo>
                    <a:pt x="189" y="1340"/>
                    <a:pt x="268" y="1379"/>
                    <a:pt x="351" y="1379"/>
                  </a:cubicBezTo>
                  <a:cubicBezTo>
                    <a:pt x="433" y="1379"/>
                    <a:pt x="520" y="1340"/>
                    <a:pt x="599" y="1261"/>
                  </a:cubicBezTo>
                  <a:lnTo>
                    <a:pt x="1292" y="568"/>
                  </a:lnTo>
                  <a:cubicBezTo>
                    <a:pt x="1418" y="442"/>
                    <a:pt x="1418" y="190"/>
                    <a:pt x="1292" y="95"/>
                  </a:cubicBezTo>
                  <a:cubicBezTo>
                    <a:pt x="1244" y="32"/>
                    <a:pt x="1158" y="1"/>
                    <a:pt x="10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1" name="Google Shape;10331;p68"/>
            <p:cNvSpPr/>
            <p:nvPr/>
          </p:nvSpPr>
          <p:spPr>
            <a:xfrm>
              <a:off x="3962775" y="1990700"/>
              <a:ext cx="226075" cy="224500"/>
            </a:xfrm>
            <a:custGeom>
              <a:avLst/>
              <a:gdLst/>
              <a:ahLst/>
              <a:cxnLst/>
              <a:rect l="l" t="t" r="r" b="b"/>
              <a:pathLst>
                <a:path w="9043" h="8980" extrusionOk="0">
                  <a:moveTo>
                    <a:pt x="1419" y="3403"/>
                  </a:moveTo>
                  <a:lnTo>
                    <a:pt x="1419" y="4790"/>
                  </a:lnTo>
                  <a:cubicBezTo>
                    <a:pt x="1009" y="4790"/>
                    <a:pt x="694" y="4506"/>
                    <a:pt x="694" y="4097"/>
                  </a:cubicBezTo>
                  <a:cubicBezTo>
                    <a:pt x="694" y="3719"/>
                    <a:pt x="1009" y="3403"/>
                    <a:pt x="1419" y="3403"/>
                  </a:cubicBezTo>
                  <a:close/>
                  <a:moveTo>
                    <a:pt x="4191" y="2710"/>
                  </a:moveTo>
                  <a:lnTo>
                    <a:pt x="4191" y="5483"/>
                  </a:lnTo>
                  <a:lnTo>
                    <a:pt x="2490" y="5483"/>
                  </a:lnTo>
                  <a:cubicBezTo>
                    <a:pt x="2269" y="5483"/>
                    <a:pt x="2112" y="5325"/>
                    <a:pt x="2112" y="5105"/>
                  </a:cubicBezTo>
                  <a:lnTo>
                    <a:pt x="2112" y="3088"/>
                  </a:lnTo>
                  <a:cubicBezTo>
                    <a:pt x="2112" y="2868"/>
                    <a:pt x="2269" y="2710"/>
                    <a:pt x="2490" y="2710"/>
                  </a:cubicBezTo>
                  <a:close/>
                  <a:moveTo>
                    <a:pt x="6995" y="1828"/>
                  </a:moveTo>
                  <a:lnTo>
                    <a:pt x="6995" y="6428"/>
                  </a:lnTo>
                  <a:cubicBezTo>
                    <a:pt x="6428" y="5924"/>
                    <a:pt x="5672" y="5609"/>
                    <a:pt x="4884" y="5514"/>
                  </a:cubicBezTo>
                  <a:lnTo>
                    <a:pt x="4884" y="2710"/>
                  </a:lnTo>
                  <a:cubicBezTo>
                    <a:pt x="5672" y="2647"/>
                    <a:pt x="6428" y="2332"/>
                    <a:pt x="6995" y="1828"/>
                  </a:cubicBezTo>
                  <a:close/>
                  <a:moveTo>
                    <a:pt x="8066" y="631"/>
                  </a:moveTo>
                  <a:cubicBezTo>
                    <a:pt x="8255" y="631"/>
                    <a:pt x="8413" y="789"/>
                    <a:pt x="8413" y="978"/>
                  </a:cubicBezTo>
                  <a:lnTo>
                    <a:pt x="8413" y="7216"/>
                  </a:lnTo>
                  <a:cubicBezTo>
                    <a:pt x="8413" y="7405"/>
                    <a:pt x="8255" y="7562"/>
                    <a:pt x="8066" y="7562"/>
                  </a:cubicBezTo>
                  <a:cubicBezTo>
                    <a:pt x="7877" y="7562"/>
                    <a:pt x="7720" y="7405"/>
                    <a:pt x="7720" y="7216"/>
                  </a:cubicBezTo>
                  <a:lnTo>
                    <a:pt x="7720" y="978"/>
                  </a:lnTo>
                  <a:cubicBezTo>
                    <a:pt x="7720" y="789"/>
                    <a:pt x="7877" y="631"/>
                    <a:pt x="8066" y="631"/>
                  </a:cubicBezTo>
                  <a:close/>
                  <a:moveTo>
                    <a:pt x="3498" y="6176"/>
                  </a:moveTo>
                  <a:lnTo>
                    <a:pt x="3498" y="7909"/>
                  </a:lnTo>
                  <a:cubicBezTo>
                    <a:pt x="3498" y="8129"/>
                    <a:pt x="3340" y="8287"/>
                    <a:pt x="3151" y="8287"/>
                  </a:cubicBezTo>
                  <a:cubicBezTo>
                    <a:pt x="2962" y="8287"/>
                    <a:pt x="2805" y="8129"/>
                    <a:pt x="2805" y="7909"/>
                  </a:cubicBezTo>
                  <a:lnTo>
                    <a:pt x="2805" y="6176"/>
                  </a:lnTo>
                  <a:close/>
                  <a:moveTo>
                    <a:pt x="8035" y="1"/>
                  </a:moveTo>
                  <a:cubicBezTo>
                    <a:pt x="7531" y="1"/>
                    <a:pt x="7090" y="411"/>
                    <a:pt x="6995" y="883"/>
                  </a:cubicBezTo>
                  <a:lnTo>
                    <a:pt x="6680" y="1198"/>
                  </a:lnTo>
                  <a:cubicBezTo>
                    <a:pt x="6144" y="1734"/>
                    <a:pt x="5325" y="2049"/>
                    <a:pt x="4538" y="2049"/>
                  </a:cubicBezTo>
                  <a:lnTo>
                    <a:pt x="2427" y="2049"/>
                  </a:lnTo>
                  <a:cubicBezTo>
                    <a:pt x="2017" y="2049"/>
                    <a:pt x="1608" y="2332"/>
                    <a:pt x="1450" y="2773"/>
                  </a:cubicBezTo>
                  <a:lnTo>
                    <a:pt x="1387" y="2773"/>
                  </a:lnTo>
                  <a:cubicBezTo>
                    <a:pt x="631" y="2773"/>
                    <a:pt x="1" y="3403"/>
                    <a:pt x="1" y="4128"/>
                  </a:cubicBezTo>
                  <a:cubicBezTo>
                    <a:pt x="1" y="4884"/>
                    <a:pt x="631" y="5514"/>
                    <a:pt x="1387" y="5514"/>
                  </a:cubicBezTo>
                  <a:lnTo>
                    <a:pt x="1450" y="5514"/>
                  </a:lnTo>
                  <a:cubicBezTo>
                    <a:pt x="1576" y="5798"/>
                    <a:pt x="1797" y="6018"/>
                    <a:pt x="2080" y="6144"/>
                  </a:cubicBezTo>
                  <a:lnTo>
                    <a:pt x="2080" y="7940"/>
                  </a:lnTo>
                  <a:cubicBezTo>
                    <a:pt x="2112" y="8507"/>
                    <a:pt x="2584" y="8980"/>
                    <a:pt x="3151" y="8980"/>
                  </a:cubicBezTo>
                  <a:cubicBezTo>
                    <a:pt x="3750" y="8980"/>
                    <a:pt x="4160" y="8507"/>
                    <a:pt x="4160" y="7972"/>
                  </a:cubicBezTo>
                  <a:lnTo>
                    <a:pt x="4160" y="6239"/>
                  </a:lnTo>
                  <a:lnTo>
                    <a:pt x="4538" y="6239"/>
                  </a:lnTo>
                  <a:cubicBezTo>
                    <a:pt x="5325" y="6239"/>
                    <a:pt x="6144" y="6554"/>
                    <a:pt x="6680" y="7090"/>
                  </a:cubicBezTo>
                  <a:lnTo>
                    <a:pt x="6995" y="7405"/>
                  </a:lnTo>
                  <a:cubicBezTo>
                    <a:pt x="7090" y="7909"/>
                    <a:pt x="7531" y="8287"/>
                    <a:pt x="8035" y="8287"/>
                  </a:cubicBezTo>
                  <a:cubicBezTo>
                    <a:pt x="8633" y="8287"/>
                    <a:pt x="9043" y="7814"/>
                    <a:pt x="9043" y="7247"/>
                  </a:cubicBezTo>
                  <a:lnTo>
                    <a:pt x="9043" y="1041"/>
                  </a:lnTo>
                  <a:cubicBezTo>
                    <a:pt x="9043" y="442"/>
                    <a:pt x="8570" y="1"/>
                    <a:pt x="80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32" name="Google Shape;10332;p68"/>
          <p:cNvGrpSpPr/>
          <p:nvPr/>
        </p:nvGrpSpPr>
        <p:grpSpPr>
          <a:xfrm>
            <a:off x="5301691" y="3386497"/>
            <a:ext cx="349457" cy="349457"/>
            <a:chOff x="3963575" y="2317575"/>
            <a:chExt cx="296175" cy="29617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0333" name="Google Shape;10333;p68"/>
            <p:cNvSpPr/>
            <p:nvPr/>
          </p:nvSpPr>
          <p:spPr>
            <a:xfrm>
              <a:off x="3963575" y="2317575"/>
              <a:ext cx="296175" cy="296175"/>
            </a:xfrm>
            <a:custGeom>
              <a:avLst/>
              <a:gdLst/>
              <a:ahLst/>
              <a:cxnLst/>
              <a:rect l="l" t="t" r="r" b="b"/>
              <a:pathLst>
                <a:path w="11847" h="11847" extrusionOk="0">
                  <a:moveTo>
                    <a:pt x="9483" y="1418"/>
                  </a:moveTo>
                  <a:cubicBezTo>
                    <a:pt x="9672" y="1418"/>
                    <a:pt x="9830" y="1576"/>
                    <a:pt x="9830" y="1765"/>
                  </a:cubicBezTo>
                  <a:lnTo>
                    <a:pt x="9830" y="2836"/>
                  </a:lnTo>
                  <a:lnTo>
                    <a:pt x="788" y="2836"/>
                  </a:lnTo>
                  <a:lnTo>
                    <a:pt x="788" y="1765"/>
                  </a:lnTo>
                  <a:lnTo>
                    <a:pt x="725" y="1765"/>
                  </a:lnTo>
                  <a:cubicBezTo>
                    <a:pt x="725" y="1576"/>
                    <a:pt x="883" y="1418"/>
                    <a:pt x="1072" y="1418"/>
                  </a:cubicBezTo>
                  <a:lnTo>
                    <a:pt x="1418" y="1418"/>
                  </a:lnTo>
                  <a:lnTo>
                    <a:pt x="1418" y="1765"/>
                  </a:lnTo>
                  <a:cubicBezTo>
                    <a:pt x="1418" y="1954"/>
                    <a:pt x="1576" y="2143"/>
                    <a:pt x="1765" y="2143"/>
                  </a:cubicBezTo>
                  <a:cubicBezTo>
                    <a:pt x="1954" y="2143"/>
                    <a:pt x="2111" y="1954"/>
                    <a:pt x="2111" y="1765"/>
                  </a:cubicBezTo>
                  <a:lnTo>
                    <a:pt x="2111" y="1418"/>
                  </a:lnTo>
                  <a:lnTo>
                    <a:pt x="3498" y="1418"/>
                  </a:lnTo>
                  <a:lnTo>
                    <a:pt x="3498" y="1765"/>
                  </a:lnTo>
                  <a:cubicBezTo>
                    <a:pt x="3498" y="1954"/>
                    <a:pt x="3655" y="2143"/>
                    <a:pt x="3844" y="2143"/>
                  </a:cubicBezTo>
                  <a:cubicBezTo>
                    <a:pt x="4065" y="2143"/>
                    <a:pt x="4222" y="1954"/>
                    <a:pt x="4222" y="1765"/>
                  </a:cubicBezTo>
                  <a:lnTo>
                    <a:pt x="4222" y="1418"/>
                  </a:lnTo>
                  <a:lnTo>
                    <a:pt x="6333" y="1418"/>
                  </a:lnTo>
                  <a:lnTo>
                    <a:pt x="6333" y="1765"/>
                  </a:lnTo>
                  <a:cubicBezTo>
                    <a:pt x="6333" y="1954"/>
                    <a:pt x="6490" y="2143"/>
                    <a:pt x="6680" y="2143"/>
                  </a:cubicBezTo>
                  <a:cubicBezTo>
                    <a:pt x="6900" y="2143"/>
                    <a:pt x="7058" y="1954"/>
                    <a:pt x="7058" y="1765"/>
                  </a:cubicBezTo>
                  <a:lnTo>
                    <a:pt x="7058" y="1418"/>
                  </a:lnTo>
                  <a:lnTo>
                    <a:pt x="8412" y="1418"/>
                  </a:lnTo>
                  <a:lnTo>
                    <a:pt x="8412" y="1765"/>
                  </a:lnTo>
                  <a:cubicBezTo>
                    <a:pt x="8412" y="1954"/>
                    <a:pt x="8570" y="2143"/>
                    <a:pt x="8790" y="2143"/>
                  </a:cubicBezTo>
                  <a:cubicBezTo>
                    <a:pt x="8979" y="2143"/>
                    <a:pt x="9137" y="1954"/>
                    <a:pt x="9137" y="1765"/>
                  </a:cubicBezTo>
                  <a:lnTo>
                    <a:pt x="9137" y="1418"/>
                  </a:lnTo>
                  <a:close/>
                  <a:moveTo>
                    <a:pt x="9767" y="3497"/>
                  </a:moveTo>
                  <a:lnTo>
                    <a:pt x="9767" y="7026"/>
                  </a:lnTo>
                  <a:cubicBezTo>
                    <a:pt x="9641" y="7026"/>
                    <a:pt x="9546" y="6963"/>
                    <a:pt x="9420" y="6963"/>
                  </a:cubicBezTo>
                  <a:cubicBezTo>
                    <a:pt x="8066" y="6963"/>
                    <a:pt x="6963" y="8066"/>
                    <a:pt x="6963" y="9420"/>
                  </a:cubicBezTo>
                  <a:cubicBezTo>
                    <a:pt x="6963" y="9546"/>
                    <a:pt x="6963" y="9641"/>
                    <a:pt x="7026" y="9767"/>
                  </a:cubicBezTo>
                  <a:lnTo>
                    <a:pt x="1040" y="9767"/>
                  </a:lnTo>
                  <a:cubicBezTo>
                    <a:pt x="820" y="9767"/>
                    <a:pt x="662" y="9609"/>
                    <a:pt x="662" y="9420"/>
                  </a:cubicBezTo>
                  <a:lnTo>
                    <a:pt x="662" y="3497"/>
                  </a:lnTo>
                  <a:close/>
                  <a:moveTo>
                    <a:pt x="9420" y="7688"/>
                  </a:moveTo>
                  <a:cubicBezTo>
                    <a:pt x="10366" y="7688"/>
                    <a:pt x="11153" y="8475"/>
                    <a:pt x="11153" y="9420"/>
                  </a:cubicBezTo>
                  <a:cubicBezTo>
                    <a:pt x="11153" y="10397"/>
                    <a:pt x="10366" y="11185"/>
                    <a:pt x="9420" y="11185"/>
                  </a:cubicBezTo>
                  <a:cubicBezTo>
                    <a:pt x="8475" y="11185"/>
                    <a:pt x="7688" y="10397"/>
                    <a:pt x="7688" y="9420"/>
                  </a:cubicBezTo>
                  <a:cubicBezTo>
                    <a:pt x="7688" y="8475"/>
                    <a:pt x="8475" y="7688"/>
                    <a:pt x="9420" y="7688"/>
                  </a:cubicBezTo>
                  <a:close/>
                  <a:moveTo>
                    <a:pt x="1733" y="0"/>
                  </a:moveTo>
                  <a:cubicBezTo>
                    <a:pt x="1544" y="0"/>
                    <a:pt x="1387" y="158"/>
                    <a:pt x="1387" y="347"/>
                  </a:cubicBezTo>
                  <a:lnTo>
                    <a:pt x="1387" y="725"/>
                  </a:lnTo>
                  <a:lnTo>
                    <a:pt x="1040" y="725"/>
                  </a:lnTo>
                  <a:cubicBezTo>
                    <a:pt x="442" y="725"/>
                    <a:pt x="0" y="1166"/>
                    <a:pt x="0" y="1733"/>
                  </a:cubicBezTo>
                  <a:lnTo>
                    <a:pt x="0" y="9389"/>
                  </a:lnTo>
                  <a:cubicBezTo>
                    <a:pt x="0" y="9956"/>
                    <a:pt x="473" y="10429"/>
                    <a:pt x="1040" y="10429"/>
                  </a:cubicBezTo>
                  <a:lnTo>
                    <a:pt x="7215" y="10429"/>
                  </a:lnTo>
                  <a:cubicBezTo>
                    <a:pt x="7593" y="11279"/>
                    <a:pt x="8444" y="11846"/>
                    <a:pt x="9420" y="11846"/>
                  </a:cubicBezTo>
                  <a:cubicBezTo>
                    <a:pt x="10744" y="11846"/>
                    <a:pt x="11846" y="10744"/>
                    <a:pt x="11846" y="9420"/>
                  </a:cubicBezTo>
                  <a:cubicBezTo>
                    <a:pt x="11846" y="8444"/>
                    <a:pt x="11311" y="7593"/>
                    <a:pt x="10492" y="7215"/>
                  </a:cubicBezTo>
                  <a:lnTo>
                    <a:pt x="10492" y="1733"/>
                  </a:lnTo>
                  <a:cubicBezTo>
                    <a:pt x="10492" y="1135"/>
                    <a:pt x="10019" y="725"/>
                    <a:pt x="9452" y="725"/>
                  </a:cubicBezTo>
                  <a:lnTo>
                    <a:pt x="9105" y="725"/>
                  </a:lnTo>
                  <a:lnTo>
                    <a:pt x="9105" y="347"/>
                  </a:lnTo>
                  <a:cubicBezTo>
                    <a:pt x="9105" y="158"/>
                    <a:pt x="8948" y="0"/>
                    <a:pt x="8759" y="0"/>
                  </a:cubicBezTo>
                  <a:cubicBezTo>
                    <a:pt x="8538" y="0"/>
                    <a:pt x="8381" y="158"/>
                    <a:pt x="8381" y="347"/>
                  </a:cubicBezTo>
                  <a:lnTo>
                    <a:pt x="8381" y="725"/>
                  </a:lnTo>
                  <a:lnTo>
                    <a:pt x="7026" y="725"/>
                  </a:lnTo>
                  <a:lnTo>
                    <a:pt x="7026" y="347"/>
                  </a:lnTo>
                  <a:cubicBezTo>
                    <a:pt x="7026" y="158"/>
                    <a:pt x="6869" y="0"/>
                    <a:pt x="6648" y="0"/>
                  </a:cubicBezTo>
                  <a:cubicBezTo>
                    <a:pt x="6459" y="0"/>
                    <a:pt x="6301" y="158"/>
                    <a:pt x="6301" y="347"/>
                  </a:cubicBezTo>
                  <a:lnTo>
                    <a:pt x="6301" y="725"/>
                  </a:lnTo>
                  <a:lnTo>
                    <a:pt x="4191" y="725"/>
                  </a:lnTo>
                  <a:lnTo>
                    <a:pt x="4191" y="347"/>
                  </a:lnTo>
                  <a:cubicBezTo>
                    <a:pt x="4191" y="158"/>
                    <a:pt x="4033" y="0"/>
                    <a:pt x="3813" y="0"/>
                  </a:cubicBezTo>
                  <a:cubicBezTo>
                    <a:pt x="3624" y="0"/>
                    <a:pt x="3466" y="158"/>
                    <a:pt x="3466" y="347"/>
                  </a:cubicBezTo>
                  <a:lnTo>
                    <a:pt x="3466" y="725"/>
                  </a:lnTo>
                  <a:lnTo>
                    <a:pt x="2080" y="725"/>
                  </a:lnTo>
                  <a:lnTo>
                    <a:pt x="2080" y="347"/>
                  </a:lnTo>
                  <a:cubicBezTo>
                    <a:pt x="2080" y="158"/>
                    <a:pt x="1922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4" name="Google Shape;10334;p68"/>
            <p:cNvSpPr/>
            <p:nvPr/>
          </p:nvSpPr>
          <p:spPr>
            <a:xfrm>
              <a:off x="4190400" y="2526300"/>
              <a:ext cx="34700" cy="35450"/>
            </a:xfrm>
            <a:custGeom>
              <a:avLst/>
              <a:gdLst/>
              <a:ahLst/>
              <a:cxnLst/>
              <a:rect l="l" t="t" r="r" b="b"/>
              <a:pathLst>
                <a:path w="1388" h="1418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1071"/>
                  </a:lnTo>
                  <a:cubicBezTo>
                    <a:pt x="1" y="1260"/>
                    <a:pt x="127" y="1418"/>
                    <a:pt x="347" y="1418"/>
                  </a:cubicBezTo>
                  <a:lnTo>
                    <a:pt x="1041" y="1418"/>
                  </a:lnTo>
                  <a:cubicBezTo>
                    <a:pt x="1261" y="1418"/>
                    <a:pt x="1387" y="1260"/>
                    <a:pt x="1387" y="1071"/>
                  </a:cubicBezTo>
                  <a:cubicBezTo>
                    <a:pt x="1387" y="882"/>
                    <a:pt x="1261" y="725"/>
                    <a:pt x="1041" y="725"/>
                  </a:cubicBezTo>
                  <a:lnTo>
                    <a:pt x="694" y="725"/>
                  </a:lnTo>
                  <a:lnTo>
                    <a:pt x="694" y="347"/>
                  </a:ln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5" name="Google Shape;10335;p68"/>
            <p:cNvSpPr/>
            <p:nvPr/>
          </p:nvSpPr>
          <p:spPr>
            <a:xfrm>
              <a:off x="3998225" y="2421550"/>
              <a:ext cx="35475" cy="18125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6" name="Google Shape;10336;p68"/>
            <p:cNvSpPr/>
            <p:nvPr/>
          </p:nvSpPr>
          <p:spPr>
            <a:xfrm>
              <a:off x="4050225" y="2421550"/>
              <a:ext cx="35450" cy="18125"/>
            </a:xfrm>
            <a:custGeom>
              <a:avLst/>
              <a:gdLst/>
              <a:ahLst/>
              <a:cxnLst/>
              <a:rect l="l" t="t" r="r" b="b"/>
              <a:pathLst>
                <a:path w="1418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1071" y="725"/>
                  </a:lnTo>
                  <a:cubicBezTo>
                    <a:pt x="1260" y="725"/>
                    <a:pt x="1418" y="567"/>
                    <a:pt x="1418" y="378"/>
                  </a:cubicBezTo>
                  <a:cubicBezTo>
                    <a:pt x="1418" y="158"/>
                    <a:pt x="1260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7" name="Google Shape;10337;p68"/>
            <p:cNvSpPr/>
            <p:nvPr/>
          </p:nvSpPr>
          <p:spPr>
            <a:xfrm>
              <a:off x="4102200" y="2421550"/>
              <a:ext cx="35475" cy="18125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78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78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8" name="Google Shape;10338;p68"/>
            <p:cNvSpPr/>
            <p:nvPr/>
          </p:nvSpPr>
          <p:spPr>
            <a:xfrm>
              <a:off x="4155750" y="2421550"/>
              <a:ext cx="35475" cy="18125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9" name="Google Shape;10339;p68"/>
            <p:cNvSpPr/>
            <p:nvPr/>
          </p:nvSpPr>
          <p:spPr>
            <a:xfrm>
              <a:off x="3998225" y="2456975"/>
              <a:ext cx="35475" cy="18150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8"/>
                    <a:pt x="1418" y="379"/>
                  </a:cubicBezTo>
                  <a:cubicBezTo>
                    <a:pt x="1418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0" name="Google Shape;10340;p68"/>
            <p:cNvSpPr/>
            <p:nvPr/>
          </p:nvSpPr>
          <p:spPr>
            <a:xfrm>
              <a:off x="4050225" y="2456975"/>
              <a:ext cx="35450" cy="18150"/>
            </a:xfrm>
            <a:custGeom>
              <a:avLst/>
              <a:gdLst/>
              <a:ahLst/>
              <a:cxnLst/>
              <a:rect l="l" t="t" r="r" b="b"/>
              <a:pathLst>
                <a:path w="1418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lnTo>
                    <a:pt x="1071" y="725"/>
                  </a:lnTo>
                  <a:cubicBezTo>
                    <a:pt x="1260" y="725"/>
                    <a:pt x="1418" y="568"/>
                    <a:pt x="1418" y="379"/>
                  </a:cubicBezTo>
                  <a:cubicBezTo>
                    <a:pt x="1418" y="158"/>
                    <a:pt x="1260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1" name="Google Shape;10341;p68"/>
            <p:cNvSpPr/>
            <p:nvPr/>
          </p:nvSpPr>
          <p:spPr>
            <a:xfrm>
              <a:off x="4102200" y="2456975"/>
              <a:ext cx="35475" cy="18150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78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78" y="725"/>
                  </a:cubicBezTo>
                  <a:lnTo>
                    <a:pt x="1072" y="725"/>
                  </a:lnTo>
                  <a:cubicBezTo>
                    <a:pt x="1261" y="725"/>
                    <a:pt x="1418" y="568"/>
                    <a:pt x="1418" y="379"/>
                  </a:cubicBezTo>
                  <a:cubicBezTo>
                    <a:pt x="1418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2" name="Google Shape;10342;p68"/>
            <p:cNvSpPr/>
            <p:nvPr/>
          </p:nvSpPr>
          <p:spPr>
            <a:xfrm>
              <a:off x="4155750" y="2456975"/>
              <a:ext cx="35475" cy="18150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8"/>
                    <a:pt x="1418" y="379"/>
                  </a:cubicBezTo>
                  <a:cubicBezTo>
                    <a:pt x="1418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3" name="Google Shape;10343;p68"/>
            <p:cNvSpPr/>
            <p:nvPr/>
          </p:nvSpPr>
          <p:spPr>
            <a:xfrm>
              <a:off x="3998225" y="2491650"/>
              <a:ext cx="35475" cy="18125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4" name="Google Shape;10344;p68"/>
            <p:cNvSpPr/>
            <p:nvPr/>
          </p:nvSpPr>
          <p:spPr>
            <a:xfrm>
              <a:off x="4050225" y="2491650"/>
              <a:ext cx="35450" cy="18125"/>
            </a:xfrm>
            <a:custGeom>
              <a:avLst/>
              <a:gdLst/>
              <a:ahLst/>
              <a:cxnLst/>
              <a:rect l="l" t="t" r="r" b="b"/>
              <a:pathLst>
                <a:path w="1418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1071" y="725"/>
                  </a:lnTo>
                  <a:cubicBezTo>
                    <a:pt x="1260" y="725"/>
                    <a:pt x="1418" y="567"/>
                    <a:pt x="1418" y="378"/>
                  </a:cubicBezTo>
                  <a:cubicBezTo>
                    <a:pt x="1418" y="158"/>
                    <a:pt x="1260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5" name="Google Shape;10345;p68"/>
            <p:cNvSpPr/>
            <p:nvPr/>
          </p:nvSpPr>
          <p:spPr>
            <a:xfrm>
              <a:off x="4102200" y="2491650"/>
              <a:ext cx="35475" cy="18125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78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78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6" name="Google Shape;10346;p68"/>
            <p:cNvSpPr/>
            <p:nvPr/>
          </p:nvSpPr>
          <p:spPr>
            <a:xfrm>
              <a:off x="3998225" y="2526300"/>
              <a:ext cx="35475" cy="18125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47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7" name="Google Shape;10347;p68"/>
            <p:cNvSpPr/>
            <p:nvPr/>
          </p:nvSpPr>
          <p:spPr>
            <a:xfrm>
              <a:off x="4050225" y="2526300"/>
              <a:ext cx="35450" cy="18125"/>
            </a:xfrm>
            <a:custGeom>
              <a:avLst/>
              <a:gdLst/>
              <a:ahLst/>
              <a:cxnLst/>
              <a:rect l="l" t="t" r="r" b="b"/>
              <a:pathLst>
                <a:path w="1418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1071" y="725"/>
                  </a:lnTo>
                  <a:cubicBezTo>
                    <a:pt x="1260" y="725"/>
                    <a:pt x="1418" y="567"/>
                    <a:pt x="1418" y="347"/>
                  </a:cubicBezTo>
                  <a:cubicBezTo>
                    <a:pt x="1418" y="158"/>
                    <a:pt x="1260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8" name="Google Shape;10348;p68"/>
            <p:cNvSpPr/>
            <p:nvPr/>
          </p:nvSpPr>
          <p:spPr>
            <a:xfrm>
              <a:off x="4102200" y="2526300"/>
              <a:ext cx="35475" cy="18125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78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67"/>
                    <a:pt x="158" y="725"/>
                    <a:pt x="378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47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49" name="Google Shape;10349;p68"/>
          <p:cNvGrpSpPr/>
          <p:nvPr/>
        </p:nvGrpSpPr>
        <p:grpSpPr>
          <a:xfrm>
            <a:off x="5301691" y="3836276"/>
            <a:ext cx="349457" cy="348513"/>
            <a:chOff x="3962775" y="2683025"/>
            <a:chExt cx="296175" cy="29537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0350" name="Google Shape;10350;p68"/>
            <p:cNvSpPr/>
            <p:nvPr/>
          </p:nvSpPr>
          <p:spPr>
            <a:xfrm>
              <a:off x="3962775" y="2838200"/>
              <a:ext cx="296175" cy="140200"/>
            </a:xfrm>
            <a:custGeom>
              <a:avLst/>
              <a:gdLst/>
              <a:ahLst/>
              <a:cxnLst/>
              <a:rect l="l" t="t" r="r" b="b"/>
              <a:pathLst>
                <a:path w="11847" h="5608" extrusionOk="0">
                  <a:moveTo>
                    <a:pt x="3530" y="3466"/>
                  </a:moveTo>
                  <a:lnTo>
                    <a:pt x="3530" y="4883"/>
                  </a:lnTo>
                  <a:lnTo>
                    <a:pt x="757" y="4883"/>
                  </a:lnTo>
                  <a:lnTo>
                    <a:pt x="757" y="3466"/>
                  </a:lnTo>
                  <a:close/>
                  <a:moveTo>
                    <a:pt x="7688" y="725"/>
                  </a:moveTo>
                  <a:lnTo>
                    <a:pt x="7688" y="4883"/>
                  </a:lnTo>
                  <a:lnTo>
                    <a:pt x="4223" y="4883"/>
                  </a:lnTo>
                  <a:lnTo>
                    <a:pt x="4223" y="725"/>
                  </a:lnTo>
                  <a:close/>
                  <a:moveTo>
                    <a:pt x="11185" y="2111"/>
                  </a:moveTo>
                  <a:lnTo>
                    <a:pt x="11185" y="4883"/>
                  </a:lnTo>
                  <a:lnTo>
                    <a:pt x="8381" y="4883"/>
                  </a:lnTo>
                  <a:lnTo>
                    <a:pt x="8381" y="2111"/>
                  </a:lnTo>
                  <a:close/>
                  <a:moveTo>
                    <a:pt x="3845" y="0"/>
                  </a:moveTo>
                  <a:cubicBezTo>
                    <a:pt x="3656" y="0"/>
                    <a:pt x="3498" y="158"/>
                    <a:pt x="3498" y="378"/>
                  </a:cubicBezTo>
                  <a:lnTo>
                    <a:pt x="3498" y="2804"/>
                  </a:lnTo>
                  <a:lnTo>
                    <a:pt x="348" y="2804"/>
                  </a:lnTo>
                  <a:cubicBezTo>
                    <a:pt x="158" y="2804"/>
                    <a:pt x="1" y="2962"/>
                    <a:pt x="1" y="3151"/>
                  </a:cubicBezTo>
                  <a:lnTo>
                    <a:pt x="1" y="5261"/>
                  </a:lnTo>
                  <a:cubicBezTo>
                    <a:pt x="1" y="5450"/>
                    <a:pt x="158" y="5608"/>
                    <a:pt x="348" y="5608"/>
                  </a:cubicBezTo>
                  <a:lnTo>
                    <a:pt x="11500" y="5608"/>
                  </a:lnTo>
                  <a:cubicBezTo>
                    <a:pt x="11689" y="5608"/>
                    <a:pt x="11847" y="5450"/>
                    <a:pt x="11847" y="5261"/>
                  </a:cubicBezTo>
                  <a:lnTo>
                    <a:pt x="11847" y="1733"/>
                  </a:lnTo>
                  <a:cubicBezTo>
                    <a:pt x="11847" y="1544"/>
                    <a:pt x="11689" y="1386"/>
                    <a:pt x="11532" y="1386"/>
                  </a:cubicBezTo>
                  <a:lnTo>
                    <a:pt x="8381" y="1386"/>
                  </a:lnTo>
                  <a:lnTo>
                    <a:pt x="8381" y="378"/>
                  </a:lnTo>
                  <a:cubicBezTo>
                    <a:pt x="8381" y="158"/>
                    <a:pt x="8224" y="0"/>
                    <a:pt x="80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1" name="Google Shape;10351;p68"/>
            <p:cNvSpPr/>
            <p:nvPr/>
          </p:nvSpPr>
          <p:spPr>
            <a:xfrm>
              <a:off x="4051000" y="2683025"/>
              <a:ext cx="122100" cy="138650"/>
            </a:xfrm>
            <a:custGeom>
              <a:avLst/>
              <a:gdLst/>
              <a:ahLst/>
              <a:cxnLst/>
              <a:rect l="l" t="t" r="r" b="b"/>
              <a:pathLst>
                <a:path w="4884" h="5546" extrusionOk="0">
                  <a:moveTo>
                    <a:pt x="2426" y="662"/>
                  </a:moveTo>
                  <a:cubicBezTo>
                    <a:pt x="2804" y="662"/>
                    <a:pt x="3120" y="977"/>
                    <a:pt x="3120" y="1387"/>
                  </a:cubicBezTo>
                  <a:cubicBezTo>
                    <a:pt x="3120" y="1765"/>
                    <a:pt x="2804" y="2080"/>
                    <a:pt x="2426" y="2080"/>
                  </a:cubicBezTo>
                  <a:cubicBezTo>
                    <a:pt x="2017" y="2080"/>
                    <a:pt x="1702" y="1765"/>
                    <a:pt x="1702" y="1387"/>
                  </a:cubicBezTo>
                  <a:cubicBezTo>
                    <a:pt x="1702" y="977"/>
                    <a:pt x="2017" y="662"/>
                    <a:pt x="2426" y="662"/>
                  </a:cubicBezTo>
                  <a:close/>
                  <a:moveTo>
                    <a:pt x="2426" y="2742"/>
                  </a:moveTo>
                  <a:cubicBezTo>
                    <a:pt x="3340" y="2742"/>
                    <a:pt x="4128" y="3529"/>
                    <a:pt x="4128" y="4474"/>
                  </a:cubicBezTo>
                  <a:lnTo>
                    <a:pt x="4128" y="4852"/>
                  </a:lnTo>
                  <a:lnTo>
                    <a:pt x="694" y="4852"/>
                  </a:lnTo>
                  <a:lnTo>
                    <a:pt x="694" y="4474"/>
                  </a:lnTo>
                  <a:cubicBezTo>
                    <a:pt x="694" y="3498"/>
                    <a:pt x="1481" y="2742"/>
                    <a:pt x="2426" y="2742"/>
                  </a:cubicBezTo>
                  <a:close/>
                  <a:moveTo>
                    <a:pt x="2489" y="1"/>
                  </a:moveTo>
                  <a:cubicBezTo>
                    <a:pt x="1733" y="1"/>
                    <a:pt x="1103" y="631"/>
                    <a:pt x="1103" y="1387"/>
                  </a:cubicBezTo>
                  <a:cubicBezTo>
                    <a:pt x="1103" y="1733"/>
                    <a:pt x="1229" y="2049"/>
                    <a:pt x="1450" y="2269"/>
                  </a:cubicBezTo>
                  <a:cubicBezTo>
                    <a:pt x="568" y="2679"/>
                    <a:pt x="1" y="3498"/>
                    <a:pt x="1" y="4474"/>
                  </a:cubicBezTo>
                  <a:lnTo>
                    <a:pt x="1" y="5199"/>
                  </a:lnTo>
                  <a:cubicBezTo>
                    <a:pt x="1" y="5388"/>
                    <a:pt x="158" y="5546"/>
                    <a:pt x="379" y="5546"/>
                  </a:cubicBezTo>
                  <a:lnTo>
                    <a:pt x="4537" y="5546"/>
                  </a:lnTo>
                  <a:cubicBezTo>
                    <a:pt x="4726" y="5546"/>
                    <a:pt x="4884" y="5388"/>
                    <a:pt x="4884" y="5199"/>
                  </a:cubicBezTo>
                  <a:lnTo>
                    <a:pt x="4884" y="4474"/>
                  </a:lnTo>
                  <a:cubicBezTo>
                    <a:pt x="4884" y="3498"/>
                    <a:pt x="4348" y="2679"/>
                    <a:pt x="3529" y="2269"/>
                  </a:cubicBezTo>
                  <a:cubicBezTo>
                    <a:pt x="3750" y="2049"/>
                    <a:pt x="3876" y="1733"/>
                    <a:pt x="3876" y="1387"/>
                  </a:cubicBezTo>
                  <a:cubicBezTo>
                    <a:pt x="3876" y="631"/>
                    <a:pt x="3246" y="1"/>
                    <a:pt x="24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2" name="Google Shape;10352;p68"/>
            <p:cNvSpPr/>
            <p:nvPr/>
          </p:nvSpPr>
          <p:spPr>
            <a:xfrm>
              <a:off x="4084875" y="2873200"/>
              <a:ext cx="52800" cy="69775"/>
            </a:xfrm>
            <a:custGeom>
              <a:avLst/>
              <a:gdLst/>
              <a:ahLst/>
              <a:cxnLst/>
              <a:rect l="l" t="t" r="r" b="b"/>
              <a:pathLst>
                <a:path w="2112" h="2791" extrusionOk="0">
                  <a:moveTo>
                    <a:pt x="1095" y="0"/>
                  </a:moveTo>
                  <a:cubicBezTo>
                    <a:pt x="1001" y="0"/>
                    <a:pt x="903" y="28"/>
                    <a:pt x="819" y="112"/>
                  </a:cubicBezTo>
                  <a:lnTo>
                    <a:pt x="126" y="805"/>
                  </a:lnTo>
                  <a:cubicBezTo>
                    <a:pt x="0" y="931"/>
                    <a:pt x="0" y="1184"/>
                    <a:pt x="126" y="1278"/>
                  </a:cubicBezTo>
                  <a:cubicBezTo>
                    <a:pt x="205" y="1341"/>
                    <a:pt x="292" y="1373"/>
                    <a:pt x="378" y="1373"/>
                  </a:cubicBezTo>
                  <a:cubicBezTo>
                    <a:pt x="465" y="1373"/>
                    <a:pt x="552" y="1341"/>
                    <a:pt x="630" y="1278"/>
                  </a:cubicBezTo>
                  <a:lnTo>
                    <a:pt x="756" y="1184"/>
                  </a:lnTo>
                  <a:lnTo>
                    <a:pt x="756" y="2066"/>
                  </a:lnTo>
                  <a:lnTo>
                    <a:pt x="378" y="2066"/>
                  </a:lnTo>
                  <a:cubicBezTo>
                    <a:pt x="189" y="2066"/>
                    <a:pt x="32" y="2223"/>
                    <a:pt x="32" y="2444"/>
                  </a:cubicBezTo>
                  <a:cubicBezTo>
                    <a:pt x="32" y="2633"/>
                    <a:pt x="189" y="2790"/>
                    <a:pt x="378" y="2790"/>
                  </a:cubicBezTo>
                  <a:lnTo>
                    <a:pt x="1765" y="2790"/>
                  </a:lnTo>
                  <a:cubicBezTo>
                    <a:pt x="1954" y="2790"/>
                    <a:pt x="2111" y="2633"/>
                    <a:pt x="2111" y="2444"/>
                  </a:cubicBezTo>
                  <a:cubicBezTo>
                    <a:pt x="2111" y="2223"/>
                    <a:pt x="1954" y="2066"/>
                    <a:pt x="1765" y="2066"/>
                  </a:cubicBezTo>
                  <a:lnTo>
                    <a:pt x="1418" y="2066"/>
                  </a:lnTo>
                  <a:lnTo>
                    <a:pt x="1418" y="333"/>
                  </a:lnTo>
                  <a:cubicBezTo>
                    <a:pt x="1418" y="175"/>
                    <a:pt x="1323" y="81"/>
                    <a:pt x="1229" y="18"/>
                  </a:cubicBezTo>
                  <a:cubicBezTo>
                    <a:pt x="1187" y="7"/>
                    <a:pt x="1141" y="0"/>
                    <a:pt x="10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53" name="Google Shape;10353;p68"/>
          <p:cNvSpPr/>
          <p:nvPr/>
        </p:nvSpPr>
        <p:spPr>
          <a:xfrm>
            <a:off x="7513275" y="2897941"/>
            <a:ext cx="354117" cy="348513"/>
          </a:xfrm>
          <a:custGeom>
            <a:avLst/>
            <a:gdLst/>
            <a:ahLst/>
            <a:cxnLst/>
            <a:rect l="l" t="t" r="r" b="b"/>
            <a:pathLst>
              <a:path w="12005" h="11815" extrusionOk="0">
                <a:moveTo>
                  <a:pt x="6003" y="693"/>
                </a:moveTo>
                <a:cubicBezTo>
                  <a:pt x="6089" y="693"/>
                  <a:pt x="6176" y="725"/>
                  <a:pt x="6239" y="788"/>
                </a:cubicBezTo>
                <a:lnTo>
                  <a:pt x="8444" y="2993"/>
                </a:lnTo>
                <a:lnTo>
                  <a:pt x="7972" y="3466"/>
                </a:lnTo>
                <a:lnTo>
                  <a:pt x="7751" y="3214"/>
                </a:lnTo>
                <a:cubicBezTo>
                  <a:pt x="7562" y="3025"/>
                  <a:pt x="7279" y="2899"/>
                  <a:pt x="6995" y="2899"/>
                </a:cubicBezTo>
                <a:cubicBezTo>
                  <a:pt x="6711" y="2899"/>
                  <a:pt x="6459" y="3025"/>
                  <a:pt x="6239" y="3214"/>
                </a:cubicBezTo>
                <a:cubicBezTo>
                  <a:pt x="5861" y="3623"/>
                  <a:pt x="5861" y="4285"/>
                  <a:pt x="6239" y="4663"/>
                </a:cubicBezTo>
                <a:lnTo>
                  <a:pt x="6491" y="4915"/>
                </a:lnTo>
                <a:lnTo>
                  <a:pt x="6018" y="5388"/>
                </a:lnTo>
                <a:lnTo>
                  <a:pt x="5262" y="4631"/>
                </a:lnTo>
                <a:cubicBezTo>
                  <a:pt x="5199" y="4568"/>
                  <a:pt x="5113" y="4537"/>
                  <a:pt x="5026" y="4537"/>
                </a:cubicBezTo>
                <a:cubicBezTo>
                  <a:pt x="4939" y="4537"/>
                  <a:pt x="4853" y="4568"/>
                  <a:pt x="4790" y="4631"/>
                </a:cubicBezTo>
                <a:lnTo>
                  <a:pt x="4317" y="5104"/>
                </a:lnTo>
                <a:cubicBezTo>
                  <a:pt x="4254" y="5167"/>
                  <a:pt x="4167" y="5198"/>
                  <a:pt x="4081" y="5198"/>
                </a:cubicBezTo>
                <a:cubicBezTo>
                  <a:pt x="3994" y="5198"/>
                  <a:pt x="3907" y="5167"/>
                  <a:pt x="3844" y="5104"/>
                </a:cubicBezTo>
                <a:cubicBezTo>
                  <a:pt x="3718" y="4978"/>
                  <a:pt x="3718" y="4757"/>
                  <a:pt x="3844" y="4631"/>
                </a:cubicBezTo>
                <a:lnTo>
                  <a:pt x="4317" y="4159"/>
                </a:lnTo>
                <a:cubicBezTo>
                  <a:pt x="4443" y="4033"/>
                  <a:pt x="4443" y="3812"/>
                  <a:pt x="4317" y="3686"/>
                </a:cubicBezTo>
                <a:lnTo>
                  <a:pt x="3624" y="2993"/>
                </a:lnTo>
                <a:lnTo>
                  <a:pt x="5766" y="788"/>
                </a:lnTo>
                <a:cubicBezTo>
                  <a:pt x="5829" y="725"/>
                  <a:pt x="5916" y="693"/>
                  <a:pt x="6003" y="693"/>
                </a:cubicBezTo>
                <a:close/>
                <a:moveTo>
                  <a:pt x="3088" y="3466"/>
                </a:moveTo>
                <a:lnTo>
                  <a:pt x="3561" y="3938"/>
                </a:lnTo>
                <a:lnTo>
                  <a:pt x="3340" y="4159"/>
                </a:lnTo>
                <a:cubicBezTo>
                  <a:pt x="2931" y="4568"/>
                  <a:pt x="2931" y="5230"/>
                  <a:pt x="3340" y="5608"/>
                </a:cubicBezTo>
                <a:cubicBezTo>
                  <a:pt x="3529" y="5813"/>
                  <a:pt x="3797" y="5915"/>
                  <a:pt x="4065" y="5915"/>
                </a:cubicBezTo>
                <a:cubicBezTo>
                  <a:pt x="4333" y="5915"/>
                  <a:pt x="4601" y="5813"/>
                  <a:pt x="4790" y="5608"/>
                </a:cubicBezTo>
                <a:lnTo>
                  <a:pt x="5042" y="5388"/>
                </a:lnTo>
                <a:lnTo>
                  <a:pt x="5514" y="5860"/>
                </a:lnTo>
                <a:lnTo>
                  <a:pt x="4758" y="6616"/>
                </a:lnTo>
                <a:cubicBezTo>
                  <a:pt x="4632" y="6711"/>
                  <a:pt x="4632" y="6963"/>
                  <a:pt x="4758" y="7089"/>
                </a:cubicBezTo>
                <a:lnTo>
                  <a:pt x="5231" y="7561"/>
                </a:lnTo>
                <a:cubicBezTo>
                  <a:pt x="5357" y="7656"/>
                  <a:pt x="5357" y="7908"/>
                  <a:pt x="5231" y="8002"/>
                </a:cubicBezTo>
                <a:cubicBezTo>
                  <a:pt x="5168" y="8065"/>
                  <a:pt x="5081" y="8097"/>
                  <a:pt x="4994" y="8097"/>
                </a:cubicBezTo>
                <a:cubicBezTo>
                  <a:pt x="4908" y="8097"/>
                  <a:pt x="4821" y="8065"/>
                  <a:pt x="4758" y="8002"/>
                </a:cubicBezTo>
                <a:lnTo>
                  <a:pt x="4286" y="7561"/>
                </a:lnTo>
                <a:cubicBezTo>
                  <a:pt x="4223" y="7498"/>
                  <a:pt x="4136" y="7467"/>
                  <a:pt x="4049" y="7467"/>
                </a:cubicBezTo>
                <a:cubicBezTo>
                  <a:pt x="3963" y="7467"/>
                  <a:pt x="3876" y="7498"/>
                  <a:pt x="3813" y="7561"/>
                </a:cubicBezTo>
                <a:lnTo>
                  <a:pt x="3088" y="8254"/>
                </a:lnTo>
                <a:lnTo>
                  <a:pt x="883" y="6049"/>
                </a:lnTo>
                <a:cubicBezTo>
                  <a:pt x="789" y="6018"/>
                  <a:pt x="789" y="5829"/>
                  <a:pt x="883" y="5671"/>
                </a:cubicBezTo>
                <a:lnTo>
                  <a:pt x="3088" y="3466"/>
                </a:lnTo>
                <a:close/>
                <a:moveTo>
                  <a:pt x="8917" y="3529"/>
                </a:moveTo>
                <a:lnTo>
                  <a:pt x="11122" y="5671"/>
                </a:lnTo>
                <a:cubicBezTo>
                  <a:pt x="11248" y="5766"/>
                  <a:pt x="11248" y="6018"/>
                  <a:pt x="11122" y="6144"/>
                </a:cubicBezTo>
                <a:lnTo>
                  <a:pt x="8917" y="8349"/>
                </a:lnTo>
                <a:lnTo>
                  <a:pt x="8444" y="7876"/>
                </a:lnTo>
                <a:lnTo>
                  <a:pt x="8696" y="7624"/>
                </a:lnTo>
                <a:cubicBezTo>
                  <a:pt x="9074" y="7246"/>
                  <a:pt x="9074" y="6553"/>
                  <a:pt x="8696" y="6175"/>
                </a:cubicBezTo>
                <a:cubicBezTo>
                  <a:pt x="8491" y="5970"/>
                  <a:pt x="8224" y="5868"/>
                  <a:pt x="7956" y="5868"/>
                </a:cubicBezTo>
                <a:cubicBezTo>
                  <a:pt x="7688" y="5868"/>
                  <a:pt x="7420" y="5970"/>
                  <a:pt x="7216" y="6175"/>
                </a:cubicBezTo>
                <a:lnTo>
                  <a:pt x="6995" y="6396"/>
                </a:lnTo>
                <a:lnTo>
                  <a:pt x="6522" y="5923"/>
                </a:lnTo>
                <a:lnTo>
                  <a:pt x="7279" y="5198"/>
                </a:lnTo>
                <a:cubicBezTo>
                  <a:pt x="7373" y="5072"/>
                  <a:pt x="7373" y="4820"/>
                  <a:pt x="7279" y="4726"/>
                </a:cubicBezTo>
                <a:lnTo>
                  <a:pt x="6806" y="4222"/>
                </a:lnTo>
                <a:cubicBezTo>
                  <a:pt x="6680" y="4127"/>
                  <a:pt x="6680" y="3875"/>
                  <a:pt x="6806" y="3749"/>
                </a:cubicBezTo>
                <a:cubicBezTo>
                  <a:pt x="6869" y="3686"/>
                  <a:pt x="6963" y="3655"/>
                  <a:pt x="7026" y="3655"/>
                </a:cubicBezTo>
                <a:cubicBezTo>
                  <a:pt x="7121" y="3655"/>
                  <a:pt x="7216" y="3686"/>
                  <a:pt x="7279" y="3749"/>
                </a:cubicBezTo>
                <a:lnTo>
                  <a:pt x="7751" y="4222"/>
                </a:lnTo>
                <a:cubicBezTo>
                  <a:pt x="7798" y="4285"/>
                  <a:pt x="7885" y="4316"/>
                  <a:pt x="7976" y="4316"/>
                </a:cubicBezTo>
                <a:cubicBezTo>
                  <a:pt x="8066" y="4316"/>
                  <a:pt x="8161" y="4285"/>
                  <a:pt x="8224" y="4222"/>
                </a:cubicBezTo>
                <a:lnTo>
                  <a:pt x="8917" y="3529"/>
                </a:lnTo>
                <a:close/>
                <a:moveTo>
                  <a:pt x="5987" y="6396"/>
                </a:moveTo>
                <a:lnTo>
                  <a:pt x="6711" y="7152"/>
                </a:lnTo>
                <a:cubicBezTo>
                  <a:pt x="6774" y="7215"/>
                  <a:pt x="6869" y="7246"/>
                  <a:pt x="6960" y="7246"/>
                </a:cubicBezTo>
                <a:cubicBezTo>
                  <a:pt x="7050" y="7246"/>
                  <a:pt x="7137" y="7215"/>
                  <a:pt x="7184" y="7152"/>
                </a:cubicBezTo>
                <a:lnTo>
                  <a:pt x="7657" y="6679"/>
                </a:lnTo>
                <a:cubicBezTo>
                  <a:pt x="7720" y="6616"/>
                  <a:pt x="7814" y="6585"/>
                  <a:pt x="7905" y="6585"/>
                </a:cubicBezTo>
                <a:cubicBezTo>
                  <a:pt x="7995" y="6585"/>
                  <a:pt x="8082" y="6616"/>
                  <a:pt x="8129" y="6679"/>
                </a:cubicBezTo>
                <a:cubicBezTo>
                  <a:pt x="8255" y="6805"/>
                  <a:pt x="8255" y="7026"/>
                  <a:pt x="8129" y="7152"/>
                </a:cubicBezTo>
                <a:lnTo>
                  <a:pt x="7657" y="7624"/>
                </a:lnTo>
                <a:cubicBezTo>
                  <a:pt x="7562" y="7750"/>
                  <a:pt x="7562" y="7971"/>
                  <a:pt x="7657" y="8097"/>
                </a:cubicBezTo>
                <a:lnTo>
                  <a:pt x="8381" y="8822"/>
                </a:lnTo>
                <a:lnTo>
                  <a:pt x="6239" y="11027"/>
                </a:lnTo>
                <a:cubicBezTo>
                  <a:pt x="6192" y="11074"/>
                  <a:pt x="6105" y="11098"/>
                  <a:pt x="6014" y="11098"/>
                </a:cubicBezTo>
                <a:cubicBezTo>
                  <a:pt x="5924" y="11098"/>
                  <a:pt x="5829" y="11074"/>
                  <a:pt x="5766" y="11027"/>
                </a:cubicBezTo>
                <a:lnTo>
                  <a:pt x="3561" y="8822"/>
                </a:lnTo>
                <a:lnTo>
                  <a:pt x="4034" y="8349"/>
                </a:lnTo>
                <a:lnTo>
                  <a:pt x="4286" y="8570"/>
                </a:lnTo>
                <a:cubicBezTo>
                  <a:pt x="4475" y="8774"/>
                  <a:pt x="4742" y="8877"/>
                  <a:pt x="5010" y="8877"/>
                </a:cubicBezTo>
                <a:cubicBezTo>
                  <a:pt x="5278" y="8877"/>
                  <a:pt x="5546" y="8774"/>
                  <a:pt x="5735" y="8570"/>
                </a:cubicBezTo>
                <a:cubicBezTo>
                  <a:pt x="6144" y="8191"/>
                  <a:pt x="6144" y="7498"/>
                  <a:pt x="5735" y="7120"/>
                </a:cubicBezTo>
                <a:lnTo>
                  <a:pt x="5514" y="6868"/>
                </a:lnTo>
                <a:lnTo>
                  <a:pt x="5987" y="6396"/>
                </a:lnTo>
                <a:close/>
                <a:moveTo>
                  <a:pt x="5999" y="0"/>
                </a:moveTo>
                <a:cubicBezTo>
                  <a:pt x="5735" y="0"/>
                  <a:pt x="5467" y="95"/>
                  <a:pt x="5262" y="284"/>
                </a:cubicBezTo>
                <a:lnTo>
                  <a:pt x="379" y="5167"/>
                </a:lnTo>
                <a:cubicBezTo>
                  <a:pt x="1" y="5577"/>
                  <a:pt x="1" y="6238"/>
                  <a:pt x="379" y="6648"/>
                </a:cubicBezTo>
                <a:lnTo>
                  <a:pt x="5262" y="11531"/>
                </a:lnTo>
                <a:cubicBezTo>
                  <a:pt x="5467" y="11720"/>
                  <a:pt x="5735" y="11814"/>
                  <a:pt x="5999" y="11814"/>
                </a:cubicBezTo>
                <a:cubicBezTo>
                  <a:pt x="6262" y="11814"/>
                  <a:pt x="6522" y="11720"/>
                  <a:pt x="6711" y="11531"/>
                </a:cubicBezTo>
                <a:lnTo>
                  <a:pt x="11595" y="6648"/>
                </a:lnTo>
                <a:cubicBezTo>
                  <a:pt x="12004" y="6238"/>
                  <a:pt x="12004" y="5577"/>
                  <a:pt x="11595" y="5167"/>
                </a:cubicBezTo>
                <a:lnTo>
                  <a:pt x="6711" y="284"/>
                </a:lnTo>
                <a:cubicBezTo>
                  <a:pt x="6522" y="95"/>
                  <a:pt x="6262" y="0"/>
                  <a:pt x="5999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354" name="Google Shape;10354;p68"/>
          <p:cNvGrpSpPr/>
          <p:nvPr/>
        </p:nvGrpSpPr>
        <p:grpSpPr>
          <a:xfrm>
            <a:off x="7516228" y="3386968"/>
            <a:ext cx="348513" cy="348513"/>
            <a:chOff x="5775900" y="2308125"/>
            <a:chExt cx="295375" cy="29537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0355" name="Google Shape;10355;p68"/>
            <p:cNvSpPr/>
            <p:nvPr/>
          </p:nvSpPr>
          <p:spPr>
            <a:xfrm>
              <a:off x="5984625" y="2482975"/>
              <a:ext cx="18125" cy="18150"/>
            </a:xfrm>
            <a:custGeom>
              <a:avLst/>
              <a:gdLst/>
              <a:ahLst/>
              <a:cxnLst/>
              <a:rect l="l" t="t" r="r" b="b"/>
              <a:pathLst>
                <a:path w="725" h="726" extrusionOk="0">
                  <a:moveTo>
                    <a:pt x="378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68"/>
                    <a:pt x="158" y="725"/>
                    <a:pt x="378" y="725"/>
                  </a:cubicBezTo>
                  <a:cubicBezTo>
                    <a:pt x="567" y="725"/>
                    <a:pt x="725" y="568"/>
                    <a:pt x="725" y="347"/>
                  </a:cubicBezTo>
                  <a:cubicBezTo>
                    <a:pt x="725" y="158"/>
                    <a:pt x="567" y="0"/>
                    <a:pt x="37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6" name="Google Shape;10356;p68"/>
            <p:cNvSpPr/>
            <p:nvPr/>
          </p:nvSpPr>
          <p:spPr>
            <a:xfrm>
              <a:off x="5775900" y="2308125"/>
              <a:ext cx="295375" cy="295375"/>
            </a:xfrm>
            <a:custGeom>
              <a:avLst/>
              <a:gdLst/>
              <a:ahLst/>
              <a:cxnLst/>
              <a:rect l="l" t="t" r="r" b="b"/>
              <a:pathLst>
                <a:path w="11815" h="11815" extrusionOk="0">
                  <a:moveTo>
                    <a:pt x="7845" y="725"/>
                  </a:moveTo>
                  <a:cubicBezTo>
                    <a:pt x="7719" y="914"/>
                    <a:pt x="7656" y="1166"/>
                    <a:pt x="7656" y="1450"/>
                  </a:cubicBezTo>
                  <a:cubicBezTo>
                    <a:pt x="7656" y="1670"/>
                    <a:pt x="7719" y="1922"/>
                    <a:pt x="7845" y="2143"/>
                  </a:cubicBezTo>
                  <a:lnTo>
                    <a:pt x="1387" y="2143"/>
                  </a:lnTo>
                  <a:cubicBezTo>
                    <a:pt x="1009" y="2143"/>
                    <a:pt x="694" y="1828"/>
                    <a:pt x="694" y="1450"/>
                  </a:cubicBezTo>
                  <a:cubicBezTo>
                    <a:pt x="694" y="1040"/>
                    <a:pt x="1009" y="725"/>
                    <a:pt x="1387" y="725"/>
                  </a:cubicBezTo>
                  <a:close/>
                  <a:moveTo>
                    <a:pt x="6112" y="6994"/>
                  </a:moveTo>
                  <a:cubicBezTo>
                    <a:pt x="5955" y="7183"/>
                    <a:pt x="5829" y="7436"/>
                    <a:pt x="5766" y="7719"/>
                  </a:cubicBezTo>
                  <a:lnTo>
                    <a:pt x="3466" y="7719"/>
                  </a:lnTo>
                  <a:lnTo>
                    <a:pt x="3466" y="6994"/>
                  </a:lnTo>
                  <a:close/>
                  <a:moveTo>
                    <a:pt x="694" y="2678"/>
                  </a:moveTo>
                  <a:cubicBezTo>
                    <a:pt x="883" y="2773"/>
                    <a:pt x="1103" y="2867"/>
                    <a:pt x="1387" y="2867"/>
                  </a:cubicBezTo>
                  <a:lnTo>
                    <a:pt x="1387" y="10460"/>
                  </a:lnTo>
                  <a:cubicBezTo>
                    <a:pt x="1009" y="10460"/>
                    <a:pt x="694" y="10145"/>
                    <a:pt x="694" y="9767"/>
                  </a:cubicBezTo>
                  <a:lnTo>
                    <a:pt x="694" y="2678"/>
                  </a:lnTo>
                  <a:close/>
                  <a:moveTo>
                    <a:pt x="8381" y="2836"/>
                  </a:moveTo>
                  <a:lnTo>
                    <a:pt x="8381" y="5608"/>
                  </a:lnTo>
                  <a:cubicBezTo>
                    <a:pt x="7814" y="5703"/>
                    <a:pt x="7247" y="5923"/>
                    <a:pt x="6774" y="6301"/>
                  </a:cubicBezTo>
                  <a:lnTo>
                    <a:pt x="3151" y="6301"/>
                  </a:lnTo>
                  <a:cubicBezTo>
                    <a:pt x="2962" y="6301"/>
                    <a:pt x="2804" y="6459"/>
                    <a:pt x="2804" y="6648"/>
                  </a:cubicBezTo>
                  <a:lnTo>
                    <a:pt x="2804" y="8034"/>
                  </a:lnTo>
                  <a:cubicBezTo>
                    <a:pt x="2804" y="8223"/>
                    <a:pt x="2962" y="8381"/>
                    <a:pt x="3151" y="8381"/>
                  </a:cubicBezTo>
                  <a:lnTo>
                    <a:pt x="5640" y="8381"/>
                  </a:lnTo>
                  <a:lnTo>
                    <a:pt x="5640" y="8727"/>
                  </a:lnTo>
                  <a:cubicBezTo>
                    <a:pt x="5640" y="9357"/>
                    <a:pt x="5829" y="9956"/>
                    <a:pt x="6144" y="10492"/>
                  </a:cubicBezTo>
                  <a:lnTo>
                    <a:pt x="2080" y="10492"/>
                  </a:lnTo>
                  <a:lnTo>
                    <a:pt x="2080" y="10460"/>
                  </a:lnTo>
                  <a:lnTo>
                    <a:pt x="2080" y="2836"/>
                  </a:lnTo>
                  <a:close/>
                  <a:moveTo>
                    <a:pt x="8727" y="6301"/>
                  </a:moveTo>
                  <a:cubicBezTo>
                    <a:pt x="10050" y="6301"/>
                    <a:pt x="11153" y="7404"/>
                    <a:pt x="11153" y="8727"/>
                  </a:cubicBezTo>
                  <a:cubicBezTo>
                    <a:pt x="11153" y="10082"/>
                    <a:pt x="10050" y="11216"/>
                    <a:pt x="8727" y="11216"/>
                  </a:cubicBezTo>
                  <a:cubicBezTo>
                    <a:pt x="7373" y="11216"/>
                    <a:pt x="6270" y="10113"/>
                    <a:pt x="6270" y="8727"/>
                  </a:cubicBezTo>
                  <a:cubicBezTo>
                    <a:pt x="6270" y="7373"/>
                    <a:pt x="7373" y="6301"/>
                    <a:pt x="8727" y="6301"/>
                  </a:cubicBezTo>
                  <a:close/>
                  <a:moveTo>
                    <a:pt x="1387" y="0"/>
                  </a:moveTo>
                  <a:cubicBezTo>
                    <a:pt x="630" y="0"/>
                    <a:pt x="0" y="630"/>
                    <a:pt x="0" y="1355"/>
                  </a:cubicBezTo>
                  <a:lnTo>
                    <a:pt x="0" y="9704"/>
                  </a:lnTo>
                  <a:cubicBezTo>
                    <a:pt x="0" y="10460"/>
                    <a:pt x="630" y="11090"/>
                    <a:pt x="1387" y="11090"/>
                  </a:cubicBezTo>
                  <a:lnTo>
                    <a:pt x="6742" y="11090"/>
                  </a:lnTo>
                  <a:cubicBezTo>
                    <a:pt x="7310" y="11563"/>
                    <a:pt x="8003" y="11815"/>
                    <a:pt x="8727" y="11815"/>
                  </a:cubicBezTo>
                  <a:cubicBezTo>
                    <a:pt x="10460" y="11815"/>
                    <a:pt x="11815" y="10334"/>
                    <a:pt x="11815" y="8664"/>
                  </a:cubicBezTo>
                  <a:cubicBezTo>
                    <a:pt x="11815" y="7120"/>
                    <a:pt x="10618" y="5829"/>
                    <a:pt x="9074" y="5608"/>
                  </a:cubicBezTo>
                  <a:lnTo>
                    <a:pt x="9074" y="2458"/>
                  </a:lnTo>
                  <a:cubicBezTo>
                    <a:pt x="9074" y="2269"/>
                    <a:pt x="9042" y="2143"/>
                    <a:pt x="8822" y="2080"/>
                  </a:cubicBezTo>
                  <a:cubicBezTo>
                    <a:pt x="8538" y="1985"/>
                    <a:pt x="8349" y="1733"/>
                    <a:pt x="8349" y="1418"/>
                  </a:cubicBezTo>
                  <a:cubicBezTo>
                    <a:pt x="8349" y="1135"/>
                    <a:pt x="8538" y="851"/>
                    <a:pt x="8822" y="725"/>
                  </a:cubicBezTo>
                  <a:cubicBezTo>
                    <a:pt x="8979" y="694"/>
                    <a:pt x="9074" y="536"/>
                    <a:pt x="9074" y="410"/>
                  </a:cubicBezTo>
                  <a:lnTo>
                    <a:pt x="9074" y="347"/>
                  </a:lnTo>
                  <a:cubicBezTo>
                    <a:pt x="9074" y="158"/>
                    <a:pt x="8916" y="0"/>
                    <a:pt x="87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7" name="Google Shape;10357;p68"/>
            <p:cNvSpPr/>
            <p:nvPr/>
          </p:nvSpPr>
          <p:spPr>
            <a:xfrm>
              <a:off x="5984625" y="2508975"/>
              <a:ext cx="18125" cy="61450"/>
            </a:xfrm>
            <a:custGeom>
              <a:avLst/>
              <a:gdLst/>
              <a:ahLst/>
              <a:cxnLst/>
              <a:rect l="l" t="t" r="r" b="b"/>
              <a:pathLst>
                <a:path w="725" h="2458" extrusionOk="0">
                  <a:moveTo>
                    <a:pt x="378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2111"/>
                  </a:lnTo>
                  <a:cubicBezTo>
                    <a:pt x="0" y="2300"/>
                    <a:pt x="158" y="2458"/>
                    <a:pt x="378" y="2458"/>
                  </a:cubicBezTo>
                  <a:cubicBezTo>
                    <a:pt x="567" y="2458"/>
                    <a:pt x="725" y="2300"/>
                    <a:pt x="725" y="2111"/>
                  </a:cubicBezTo>
                  <a:lnTo>
                    <a:pt x="725" y="347"/>
                  </a:lnTo>
                  <a:cubicBezTo>
                    <a:pt x="725" y="158"/>
                    <a:pt x="567" y="0"/>
                    <a:pt x="37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8" name="Google Shape;10358;p68"/>
            <p:cNvSpPr/>
            <p:nvPr/>
          </p:nvSpPr>
          <p:spPr>
            <a:xfrm>
              <a:off x="5845200" y="2395550"/>
              <a:ext cx="122900" cy="17350"/>
            </a:xfrm>
            <a:custGeom>
              <a:avLst/>
              <a:gdLst/>
              <a:ahLst/>
              <a:cxnLst/>
              <a:rect l="l" t="t" r="r" b="b"/>
              <a:pathLst>
                <a:path w="4916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99"/>
                    <a:pt x="158" y="694"/>
                    <a:pt x="347" y="694"/>
                  </a:cubicBezTo>
                  <a:lnTo>
                    <a:pt x="4569" y="694"/>
                  </a:lnTo>
                  <a:cubicBezTo>
                    <a:pt x="4758" y="694"/>
                    <a:pt x="4916" y="536"/>
                    <a:pt x="4916" y="347"/>
                  </a:cubicBezTo>
                  <a:cubicBezTo>
                    <a:pt x="4916" y="158"/>
                    <a:pt x="4758" y="0"/>
                    <a:pt x="45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9" name="Google Shape;10359;p68"/>
            <p:cNvSpPr/>
            <p:nvPr/>
          </p:nvSpPr>
          <p:spPr>
            <a:xfrm>
              <a:off x="5845200" y="2431000"/>
              <a:ext cx="122900" cy="17350"/>
            </a:xfrm>
            <a:custGeom>
              <a:avLst/>
              <a:gdLst/>
              <a:ahLst/>
              <a:cxnLst/>
              <a:rect l="l" t="t" r="r" b="b"/>
              <a:pathLst>
                <a:path w="4916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7" y="693"/>
                  </a:cubicBezTo>
                  <a:lnTo>
                    <a:pt x="4569" y="693"/>
                  </a:lnTo>
                  <a:cubicBezTo>
                    <a:pt x="4758" y="693"/>
                    <a:pt x="4916" y="536"/>
                    <a:pt x="4916" y="347"/>
                  </a:cubicBezTo>
                  <a:cubicBezTo>
                    <a:pt x="4916" y="158"/>
                    <a:pt x="4758" y="0"/>
                    <a:pt x="45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60" name="Google Shape;10360;p68"/>
          <p:cNvGrpSpPr/>
          <p:nvPr/>
        </p:nvGrpSpPr>
        <p:grpSpPr>
          <a:xfrm>
            <a:off x="7537142" y="3835804"/>
            <a:ext cx="306686" cy="349457"/>
            <a:chOff x="5794025" y="2673575"/>
            <a:chExt cx="259925" cy="29617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0361" name="Google Shape;10361;p68"/>
            <p:cNvSpPr/>
            <p:nvPr/>
          </p:nvSpPr>
          <p:spPr>
            <a:xfrm>
              <a:off x="5794025" y="2673575"/>
              <a:ext cx="259925" cy="296175"/>
            </a:xfrm>
            <a:custGeom>
              <a:avLst/>
              <a:gdLst/>
              <a:ahLst/>
              <a:cxnLst/>
              <a:rect l="l" t="t" r="r" b="b"/>
              <a:pathLst>
                <a:path w="10397" h="11847" extrusionOk="0">
                  <a:moveTo>
                    <a:pt x="5860" y="694"/>
                  </a:moveTo>
                  <a:cubicBezTo>
                    <a:pt x="7089" y="694"/>
                    <a:pt x="8097" y="1639"/>
                    <a:pt x="8254" y="2805"/>
                  </a:cubicBezTo>
                  <a:cubicBezTo>
                    <a:pt x="8160" y="2773"/>
                    <a:pt x="8065" y="2773"/>
                    <a:pt x="7939" y="2773"/>
                  </a:cubicBezTo>
                  <a:lnTo>
                    <a:pt x="7561" y="2773"/>
                  </a:lnTo>
                  <a:cubicBezTo>
                    <a:pt x="7404" y="1985"/>
                    <a:pt x="6679" y="1387"/>
                    <a:pt x="5860" y="1387"/>
                  </a:cubicBezTo>
                  <a:lnTo>
                    <a:pt x="4474" y="1387"/>
                  </a:lnTo>
                  <a:cubicBezTo>
                    <a:pt x="3655" y="1387"/>
                    <a:pt x="2930" y="1985"/>
                    <a:pt x="2804" y="2773"/>
                  </a:cubicBezTo>
                  <a:lnTo>
                    <a:pt x="2394" y="2773"/>
                  </a:lnTo>
                  <a:cubicBezTo>
                    <a:pt x="2268" y="2773"/>
                    <a:pt x="2142" y="2773"/>
                    <a:pt x="2079" y="2805"/>
                  </a:cubicBezTo>
                  <a:cubicBezTo>
                    <a:pt x="2237" y="1639"/>
                    <a:pt x="3277" y="694"/>
                    <a:pt x="4474" y="694"/>
                  </a:cubicBezTo>
                  <a:close/>
                  <a:moveTo>
                    <a:pt x="6206" y="2143"/>
                  </a:moveTo>
                  <a:cubicBezTo>
                    <a:pt x="6616" y="2300"/>
                    <a:pt x="6931" y="2647"/>
                    <a:pt x="6931" y="3120"/>
                  </a:cubicBezTo>
                  <a:lnTo>
                    <a:pt x="6931" y="3403"/>
                  </a:lnTo>
                  <a:cubicBezTo>
                    <a:pt x="6522" y="3246"/>
                    <a:pt x="6206" y="2899"/>
                    <a:pt x="6206" y="2427"/>
                  </a:cubicBezTo>
                  <a:lnTo>
                    <a:pt x="6206" y="2143"/>
                  </a:lnTo>
                  <a:close/>
                  <a:moveTo>
                    <a:pt x="5513" y="2080"/>
                  </a:moveTo>
                  <a:lnTo>
                    <a:pt x="5513" y="2427"/>
                  </a:lnTo>
                  <a:cubicBezTo>
                    <a:pt x="5513" y="3025"/>
                    <a:pt x="5041" y="3435"/>
                    <a:pt x="4474" y="3435"/>
                  </a:cubicBezTo>
                  <a:lnTo>
                    <a:pt x="3466" y="3435"/>
                  </a:lnTo>
                  <a:lnTo>
                    <a:pt x="3466" y="3088"/>
                  </a:lnTo>
                  <a:cubicBezTo>
                    <a:pt x="3466" y="2490"/>
                    <a:pt x="3938" y="2080"/>
                    <a:pt x="4474" y="2080"/>
                  </a:cubicBezTo>
                  <a:close/>
                  <a:moveTo>
                    <a:pt x="2741" y="3435"/>
                  </a:moveTo>
                  <a:lnTo>
                    <a:pt x="2741" y="5451"/>
                  </a:lnTo>
                  <a:cubicBezTo>
                    <a:pt x="2363" y="5293"/>
                    <a:pt x="2048" y="4947"/>
                    <a:pt x="2048" y="4474"/>
                  </a:cubicBezTo>
                  <a:lnTo>
                    <a:pt x="2048" y="3813"/>
                  </a:lnTo>
                  <a:cubicBezTo>
                    <a:pt x="2048" y="3592"/>
                    <a:pt x="2205" y="3435"/>
                    <a:pt x="2394" y="3435"/>
                  </a:cubicBezTo>
                  <a:close/>
                  <a:moveTo>
                    <a:pt x="7939" y="3498"/>
                  </a:moveTo>
                  <a:cubicBezTo>
                    <a:pt x="8160" y="3498"/>
                    <a:pt x="8317" y="3655"/>
                    <a:pt x="8317" y="3844"/>
                  </a:cubicBezTo>
                  <a:lnTo>
                    <a:pt x="8317" y="4506"/>
                  </a:lnTo>
                  <a:cubicBezTo>
                    <a:pt x="8317" y="4947"/>
                    <a:pt x="8034" y="5325"/>
                    <a:pt x="7593" y="5482"/>
                  </a:cubicBezTo>
                  <a:lnTo>
                    <a:pt x="7593" y="3498"/>
                  </a:lnTo>
                  <a:close/>
                  <a:moveTo>
                    <a:pt x="5891" y="3435"/>
                  </a:moveTo>
                  <a:cubicBezTo>
                    <a:pt x="6143" y="3750"/>
                    <a:pt x="6522" y="4033"/>
                    <a:pt x="6931" y="4128"/>
                  </a:cubicBezTo>
                  <a:lnTo>
                    <a:pt x="6931" y="5892"/>
                  </a:lnTo>
                  <a:cubicBezTo>
                    <a:pt x="6931" y="6491"/>
                    <a:pt x="6459" y="6900"/>
                    <a:pt x="5891" y="6900"/>
                  </a:cubicBezTo>
                  <a:lnTo>
                    <a:pt x="4505" y="6900"/>
                  </a:lnTo>
                  <a:cubicBezTo>
                    <a:pt x="3938" y="6900"/>
                    <a:pt x="3497" y="6428"/>
                    <a:pt x="3497" y="5892"/>
                  </a:cubicBezTo>
                  <a:lnTo>
                    <a:pt x="3497" y="4159"/>
                  </a:lnTo>
                  <a:lnTo>
                    <a:pt x="4505" y="4159"/>
                  </a:lnTo>
                  <a:cubicBezTo>
                    <a:pt x="5072" y="4159"/>
                    <a:pt x="5576" y="3876"/>
                    <a:pt x="5891" y="3435"/>
                  </a:cubicBezTo>
                  <a:close/>
                  <a:moveTo>
                    <a:pt x="6238" y="7593"/>
                  </a:moveTo>
                  <a:cubicBezTo>
                    <a:pt x="6333" y="7782"/>
                    <a:pt x="6459" y="7971"/>
                    <a:pt x="6616" y="8097"/>
                  </a:cubicBezTo>
                  <a:lnTo>
                    <a:pt x="5198" y="9547"/>
                  </a:lnTo>
                  <a:lnTo>
                    <a:pt x="3718" y="8097"/>
                  </a:lnTo>
                  <a:cubicBezTo>
                    <a:pt x="3875" y="7971"/>
                    <a:pt x="4033" y="7782"/>
                    <a:pt x="4096" y="7593"/>
                  </a:cubicBezTo>
                  <a:cubicBezTo>
                    <a:pt x="4190" y="7625"/>
                    <a:pt x="4379" y="7625"/>
                    <a:pt x="4474" y="7625"/>
                  </a:cubicBezTo>
                  <a:lnTo>
                    <a:pt x="5860" y="7625"/>
                  </a:lnTo>
                  <a:cubicBezTo>
                    <a:pt x="5986" y="7625"/>
                    <a:pt x="6143" y="7625"/>
                    <a:pt x="6238" y="7593"/>
                  </a:cubicBezTo>
                  <a:close/>
                  <a:moveTo>
                    <a:pt x="2961" y="8318"/>
                  </a:moveTo>
                  <a:lnTo>
                    <a:pt x="4852" y="10177"/>
                  </a:lnTo>
                  <a:lnTo>
                    <a:pt x="4852" y="11122"/>
                  </a:lnTo>
                  <a:lnTo>
                    <a:pt x="662" y="11122"/>
                  </a:lnTo>
                  <a:lnTo>
                    <a:pt x="662" y="9358"/>
                  </a:lnTo>
                  <a:cubicBezTo>
                    <a:pt x="662" y="8759"/>
                    <a:pt x="1134" y="8318"/>
                    <a:pt x="1701" y="8318"/>
                  </a:cubicBezTo>
                  <a:close/>
                  <a:moveTo>
                    <a:pt x="8664" y="8318"/>
                  </a:moveTo>
                  <a:cubicBezTo>
                    <a:pt x="9262" y="8318"/>
                    <a:pt x="9672" y="8790"/>
                    <a:pt x="9672" y="9358"/>
                  </a:cubicBezTo>
                  <a:lnTo>
                    <a:pt x="9672" y="11122"/>
                  </a:lnTo>
                  <a:lnTo>
                    <a:pt x="5513" y="11122"/>
                  </a:lnTo>
                  <a:lnTo>
                    <a:pt x="5513" y="10177"/>
                  </a:lnTo>
                  <a:lnTo>
                    <a:pt x="7404" y="8318"/>
                  </a:lnTo>
                  <a:close/>
                  <a:moveTo>
                    <a:pt x="4537" y="1"/>
                  </a:moveTo>
                  <a:cubicBezTo>
                    <a:pt x="2804" y="1"/>
                    <a:pt x="1418" y="1418"/>
                    <a:pt x="1418" y="3120"/>
                  </a:cubicBezTo>
                  <a:lnTo>
                    <a:pt x="1418" y="4506"/>
                  </a:lnTo>
                  <a:cubicBezTo>
                    <a:pt x="1418" y="5356"/>
                    <a:pt x="2048" y="6050"/>
                    <a:pt x="2835" y="6207"/>
                  </a:cubicBezTo>
                  <a:cubicBezTo>
                    <a:pt x="2898" y="6648"/>
                    <a:pt x="3151" y="7026"/>
                    <a:pt x="3497" y="7278"/>
                  </a:cubicBezTo>
                  <a:cubicBezTo>
                    <a:pt x="3466" y="7467"/>
                    <a:pt x="3308" y="7625"/>
                    <a:pt x="3119" y="7625"/>
                  </a:cubicBezTo>
                  <a:lnTo>
                    <a:pt x="1733" y="7625"/>
                  </a:lnTo>
                  <a:cubicBezTo>
                    <a:pt x="788" y="7625"/>
                    <a:pt x="0" y="8412"/>
                    <a:pt x="0" y="9358"/>
                  </a:cubicBezTo>
                  <a:lnTo>
                    <a:pt x="0" y="11468"/>
                  </a:lnTo>
                  <a:cubicBezTo>
                    <a:pt x="0" y="11689"/>
                    <a:pt x="158" y="11846"/>
                    <a:pt x="347" y="11846"/>
                  </a:cubicBezTo>
                  <a:lnTo>
                    <a:pt x="10050" y="11846"/>
                  </a:lnTo>
                  <a:cubicBezTo>
                    <a:pt x="10239" y="11846"/>
                    <a:pt x="10397" y="11689"/>
                    <a:pt x="10397" y="11468"/>
                  </a:cubicBezTo>
                  <a:lnTo>
                    <a:pt x="10397" y="9358"/>
                  </a:lnTo>
                  <a:cubicBezTo>
                    <a:pt x="10397" y="8412"/>
                    <a:pt x="9609" y="7625"/>
                    <a:pt x="8664" y="7625"/>
                  </a:cubicBezTo>
                  <a:lnTo>
                    <a:pt x="7278" y="7625"/>
                  </a:lnTo>
                  <a:cubicBezTo>
                    <a:pt x="7089" y="7625"/>
                    <a:pt x="6931" y="7467"/>
                    <a:pt x="6931" y="7278"/>
                  </a:cubicBezTo>
                  <a:cubicBezTo>
                    <a:pt x="7278" y="7026"/>
                    <a:pt x="7530" y="6648"/>
                    <a:pt x="7593" y="6207"/>
                  </a:cubicBezTo>
                  <a:cubicBezTo>
                    <a:pt x="8380" y="6050"/>
                    <a:pt x="9010" y="5325"/>
                    <a:pt x="9010" y="4506"/>
                  </a:cubicBezTo>
                  <a:lnTo>
                    <a:pt x="9010" y="3120"/>
                  </a:lnTo>
                  <a:cubicBezTo>
                    <a:pt x="9010" y="1387"/>
                    <a:pt x="7593" y="1"/>
                    <a:pt x="58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2" name="Google Shape;10362;p68"/>
            <p:cNvSpPr/>
            <p:nvPr/>
          </p:nvSpPr>
          <p:spPr>
            <a:xfrm>
              <a:off x="5967300" y="2915375"/>
              <a:ext cx="35450" cy="17350"/>
            </a:xfrm>
            <a:custGeom>
              <a:avLst/>
              <a:gdLst/>
              <a:ahLst/>
              <a:cxnLst/>
              <a:rect l="l" t="t" r="r" b="b"/>
              <a:pathLst>
                <a:path w="1418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lnTo>
                    <a:pt x="1040" y="694"/>
                  </a:lnTo>
                  <a:cubicBezTo>
                    <a:pt x="1260" y="694"/>
                    <a:pt x="1418" y="536"/>
                    <a:pt x="1418" y="347"/>
                  </a:cubicBezTo>
                  <a:cubicBezTo>
                    <a:pt x="1418" y="158"/>
                    <a:pt x="1260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63" name="Google Shape;10363;p68"/>
          <p:cNvSpPr/>
          <p:nvPr/>
        </p:nvSpPr>
        <p:spPr>
          <a:xfrm>
            <a:off x="6637977" y="4306818"/>
            <a:ext cx="349457" cy="348513"/>
          </a:xfrm>
          <a:custGeom>
            <a:avLst/>
            <a:gdLst/>
            <a:ahLst/>
            <a:cxnLst/>
            <a:rect l="l" t="t" r="r" b="b"/>
            <a:pathLst>
              <a:path w="11847" h="11815" extrusionOk="0">
                <a:moveTo>
                  <a:pt x="5892" y="693"/>
                </a:moveTo>
                <a:cubicBezTo>
                  <a:pt x="6491" y="693"/>
                  <a:pt x="6932" y="1134"/>
                  <a:pt x="6932" y="1701"/>
                </a:cubicBezTo>
                <a:cubicBezTo>
                  <a:pt x="6932" y="2269"/>
                  <a:pt x="6459" y="2710"/>
                  <a:pt x="5892" y="2710"/>
                </a:cubicBezTo>
                <a:cubicBezTo>
                  <a:pt x="5325" y="2710"/>
                  <a:pt x="4884" y="2269"/>
                  <a:pt x="4884" y="1701"/>
                </a:cubicBezTo>
                <a:cubicBezTo>
                  <a:pt x="4884" y="1134"/>
                  <a:pt x="5325" y="693"/>
                  <a:pt x="5892" y="693"/>
                </a:cubicBezTo>
                <a:close/>
                <a:moveTo>
                  <a:pt x="5892" y="3466"/>
                </a:moveTo>
                <a:cubicBezTo>
                  <a:pt x="6176" y="3466"/>
                  <a:pt x="6428" y="3497"/>
                  <a:pt x="6680" y="3592"/>
                </a:cubicBezTo>
                <a:lnTo>
                  <a:pt x="5892" y="4631"/>
                </a:lnTo>
                <a:lnTo>
                  <a:pt x="5104" y="3592"/>
                </a:lnTo>
                <a:cubicBezTo>
                  <a:pt x="5357" y="3529"/>
                  <a:pt x="5609" y="3466"/>
                  <a:pt x="5892" y="3466"/>
                </a:cubicBezTo>
                <a:close/>
                <a:moveTo>
                  <a:pt x="4222" y="2048"/>
                </a:moveTo>
                <a:cubicBezTo>
                  <a:pt x="4285" y="2426"/>
                  <a:pt x="4474" y="2710"/>
                  <a:pt x="4726" y="2962"/>
                </a:cubicBezTo>
                <a:cubicBezTo>
                  <a:pt x="4632" y="2993"/>
                  <a:pt x="4537" y="3056"/>
                  <a:pt x="4443" y="3088"/>
                </a:cubicBezTo>
                <a:cubicBezTo>
                  <a:pt x="4443" y="3088"/>
                  <a:pt x="4411" y="3088"/>
                  <a:pt x="4411" y="3119"/>
                </a:cubicBezTo>
                <a:cubicBezTo>
                  <a:pt x="3403" y="3623"/>
                  <a:pt x="2773" y="4694"/>
                  <a:pt x="2773" y="5829"/>
                </a:cubicBezTo>
                <a:lnTo>
                  <a:pt x="2773" y="6207"/>
                </a:lnTo>
                <a:lnTo>
                  <a:pt x="2143" y="6207"/>
                </a:lnTo>
                <a:lnTo>
                  <a:pt x="2647" y="2300"/>
                </a:lnTo>
                <a:cubicBezTo>
                  <a:pt x="2679" y="2174"/>
                  <a:pt x="2836" y="2048"/>
                  <a:pt x="2962" y="2048"/>
                </a:cubicBezTo>
                <a:close/>
                <a:moveTo>
                  <a:pt x="4474" y="3907"/>
                </a:moveTo>
                <a:lnTo>
                  <a:pt x="5546" y="5325"/>
                </a:lnTo>
                <a:lnTo>
                  <a:pt x="5546" y="6238"/>
                </a:lnTo>
                <a:lnTo>
                  <a:pt x="3466" y="6238"/>
                </a:lnTo>
                <a:lnTo>
                  <a:pt x="3466" y="5892"/>
                </a:lnTo>
                <a:cubicBezTo>
                  <a:pt x="3466" y="5041"/>
                  <a:pt x="3844" y="4348"/>
                  <a:pt x="4474" y="3907"/>
                </a:cubicBezTo>
                <a:close/>
                <a:moveTo>
                  <a:pt x="7278" y="3907"/>
                </a:moveTo>
                <a:cubicBezTo>
                  <a:pt x="7908" y="4348"/>
                  <a:pt x="8318" y="5104"/>
                  <a:pt x="8318" y="5892"/>
                </a:cubicBezTo>
                <a:lnTo>
                  <a:pt x="8318" y="6238"/>
                </a:lnTo>
                <a:lnTo>
                  <a:pt x="6207" y="6238"/>
                </a:lnTo>
                <a:lnTo>
                  <a:pt x="6207" y="5325"/>
                </a:lnTo>
                <a:lnTo>
                  <a:pt x="7278" y="3907"/>
                </a:lnTo>
                <a:close/>
                <a:moveTo>
                  <a:pt x="8854" y="2048"/>
                </a:moveTo>
                <a:cubicBezTo>
                  <a:pt x="9011" y="2048"/>
                  <a:pt x="9137" y="2143"/>
                  <a:pt x="9169" y="2300"/>
                </a:cubicBezTo>
                <a:lnTo>
                  <a:pt x="9673" y="6238"/>
                </a:lnTo>
                <a:lnTo>
                  <a:pt x="9043" y="6238"/>
                </a:lnTo>
                <a:lnTo>
                  <a:pt x="9043" y="5860"/>
                </a:lnTo>
                <a:cubicBezTo>
                  <a:pt x="9043" y="4694"/>
                  <a:pt x="8381" y="3655"/>
                  <a:pt x="7436" y="3151"/>
                </a:cubicBezTo>
                <a:cubicBezTo>
                  <a:pt x="7436" y="3151"/>
                  <a:pt x="7404" y="3151"/>
                  <a:pt x="7404" y="3119"/>
                </a:cubicBezTo>
                <a:cubicBezTo>
                  <a:pt x="7310" y="3088"/>
                  <a:pt x="7184" y="3056"/>
                  <a:pt x="7121" y="2993"/>
                </a:cubicBezTo>
                <a:cubicBezTo>
                  <a:pt x="7310" y="2773"/>
                  <a:pt x="7530" y="2458"/>
                  <a:pt x="7593" y="2048"/>
                </a:cubicBezTo>
                <a:close/>
                <a:moveTo>
                  <a:pt x="10744" y="6900"/>
                </a:moveTo>
                <a:cubicBezTo>
                  <a:pt x="10933" y="6900"/>
                  <a:pt x="11090" y="7057"/>
                  <a:pt x="11090" y="7246"/>
                </a:cubicBezTo>
                <a:cubicBezTo>
                  <a:pt x="11090" y="7435"/>
                  <a:pt x="10933" y="7624"/>
                  <a:pt x="10744" y="7624"/>
                </a:cubicBezTo>
                <a:lnTo>
                  <a:pt x="1009" y="7624"/>
                </a:lnTo>
                <a:cubicBezTo>
                  <a:pt x="820" y="7624"/>
                  <a:pt x="662" y="7435"/>
                  <a:pt x="662" y="7246"/>
                </a:cubicBezTo>
                <a:cubicBezTo>
                  <a:pt x="662" y="7057"/>
                  <a:pt x="820" y="6900"/>
                  <a:pt x="1009" y="6900"/>
                </a:cubicBezTo>
                <a:close/>
                <a:moveTo>
                  <a:pt x="10397" y="8317"/>
                </a:moveTo>
                <a:lnTo>
                  <a:pt x="10397" y="11121"/>
                </a:lnTo>
                <a:lnTo>
                  <a:pt x="1387" y="11121"/>
                </a:lnTo>
                <a:lnTo>
                  <a:pt x="1387" y="8317"/>
                </a:lnTo>
                <a:close/>
                <a:moveTo>
                  <a:pt x="5892" y="0"/>
                </a:moveTo>
                <a:cubicBezTo>
                  <a:pt x="5073" y="0"/>
                  <a:pt x="4380" y="599"/>
                  <a:pt x="4222" y="1386"/>
                </a:cubicBezTo>
                <a:lnTo>
                  <a:pt x="2962" y="1386"/>
                </a:lnTo>
                <a:cubicBezTo>
                  <a:pt x="2458" y="1386"/>
                  <a:pt x="2080" y="1701"/>
                  <a:pt x="1954" y="2143"/>
                </a:cubicBezTo>
                <a:lnTo>
                  <a:pt x="1954" y="2174"/>
                </a:lnTo>
                <a:lnTo>
                  <a:pt x="1450" y="6238"/>
                </a:lnTo>
                <a:lnTo>
                  <a:pt x="1072" y="6238"/>
                </a:lnTo>
                <a:cubicBezTo>
                  <a:pt x="473" y="6238"/>
                  <a:pt x="1" y="6711"/>
                  <a:pt x="1" y="7246"/>
                </a:cubicBezTo>
                <a:cubicBezTo>
                  <a:pt x="1" y="7719"/>
                  <a:pt x="316" y="8065"/>
                  <a:pt x="694" y="8254"/>
                </a:cubicBezTo>
                <a:lnTo>
                  <a:pt x="694" y="11468"/>
                </a:lnTo>
                <a:cubicBezTo>
                  <a:pt x="694" y="11657"/>
                  <a:pt x="851" y="11815"/>
                  <a:pt x="1040" y="11815"/>
                </a:cubicBezTo>
                <a:lnTo>
                  <a:pt x="10775" y="11815"/>
                </a:lnTo>
                <a:cubicBezTo>
                  <a:pt x="10996" y="11815"/>
                  <a:pt x="11153" y="11657"/>
                  <a:pt x="11153" y="11468"/>
                </a:cubicBezTo>
                <a:lnTo>
                  <a:pt x="11153" y="8254"/>
                </a:lnTo>
                <a:cubicBezTo>
                  <a:pt x="11531" y="8065"/>
                  <a:pt x="11847" y="7719"/>
                  <a:pt x="11847" y="7246"/>
                </a:cubicBezTo>
                <a:cubicBezTo>
                  <a:pt x="11815" y="6711"/>
                  <a:pt x="11342" y="6238"/>
                  <a:pt x="10744" y="6238"/>
                </a:cubicBezTo>
                <a:lnTo>
                  <a:pt x="10366" y="6238"/>
                </a:lnTo>
                <a:lnTo>
                  <a:pt x="9830" y="2174"/>
                </a:lnTo>
                <a:lnTo>
                  <a:pt x="9830" y="2143"/>
                </a:lnTo>
                <a:cubicBezTo>
                  <a:pt x="9736" y="1701"/>
                  <a:pt x="9295" y="1386"/>
                  <a:pt x="8854" y="1386"/>
                </a:cubicBezTo>
                <a:lnTo>
                  <a:pt x="7593" y="1386"/>
                </a:lnTo>
                <a:cubicBezTo>
                  <a:pt x="7436" y="599"/>
                  <a:pt x="6711" y="0"/>
                  <a:pt x="5892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Este es el orden en el que se deben aplicar los productos de maquillaj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0" y="0"/>
            <a:ext cx="4099034" cy="5143500"/>
          </a:xfrm>
          <a:prstGeom prst="rect">
            <a:avLst/>
          </a:prstGeom>
          <a:solidFill>
            <a:schemeClr val="accent2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03" name="Google Shape;403;p44"/>
          <p:cNvSpPr txBox="1">
            <a:spLocks noGrp="1"/>
          </p:cNvSpPr>
          <p:nvPr>
            <p:ph type="title"/>
          </p:nvPr>
        </p:nvSpPr>
        <p:spPr>
          <a:xfrm>
            <a:off x="-847133" y="1822151"/>
            <a:ext cx="5793300" cy="214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solidFill>
                  <a:srgbClr val="FFFFFF"/>
                </a:solidFill>
              </a:rPr>
              <a:t>AWESOME WORDS</a:t>
            </a:r>
            <a:endParaRPr sz="6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Google Shape;872;p56"/>
          <p:cNvSpPr txBox="1">
            <a:spLocks noGrp="1"/>
          </p:cNvSpPr>
          <p:nvPr>
            <p:ph type="title"/>
          </p:nvPr>
        </p:nvSpPr>
        <p:spPr>
          <a:xfrm>
            <a:off x="2604336" y="394447"/>
            <a:ext cx="3687804" cy="153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0" dirty="0"/>
              <a:t>1989</a:t>
            </a:r>
            <a:endParaRPr sz="13000" dirty="0"/>
          </a:p>
        </p:txBody>
      </p:sp>
      <p:sp>
        <p:nvSpPr>
          <p:cNvPr id="873" name="Google Shape;873;p56"/>
          <p:cNvSpPr txBox="1">
            <a:spLocks noGrp="1"/>
          </p:cNvSpPr>
          <p:nvPr>
            <p:ph type="body" idx="1"/>
          </p:nvPr>
        </p:nvSpPr>
        <p:spPr>
          <a:xfrm>
            <a:off x="2604336" y="4568962"/>
            <a:ext cx="4171500" cy="30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It's the year I started my career as a sculptor</a:t>
            </a: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1232" y="2413681"/>
            <a:ext cx="2057708" cy="209845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34"/>
          <p:cNvSpPr txBox="1">
            <a:spLocks noGrp="1"/>
          </p:cNvSpPr>
          <p:nvPr>
            <p:ph type="subTitle" idx="1"/>
          </p:nvPr>
        </p:nvSpPr>
        <p:spPr>
          <a:xfrm>
            <a:off x="3587468" y="1893797"/>
            <a:ext cx="5130300" cy="207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 you know what helps you make your point clear?</a:t>
            </a: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Lists like this one:</a:t>
            </a:r>
            <a:endParaRPr/>
          </a:p>
          <a:p>
            <a:pPr marL="457200" lvl="0" indent="-292100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●"/>
            </a:pPr>
            <a:r>
              <a:rPr lang="en"/>
              <a:t>They’re simple </a:t>
            </a:r>
            <a:endParaRPr/>
          </a:p>
          <a:p>
            <a:pPr marL="457200" lvl="0" indent="-29210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●"/>
            </a:pPr>
            <a:r>
              <a:rPr lang="en"/>
              <a:t>You can organize your ideas clearly</a:t>
            </a:r>
            <a:endParaRPr/>
          </a:p>
          <a:p>
            <a:pPr marL="457200" lvl="0" indent="-29210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●"/>
            </a:pPr>
            <a:r>
              <a:rPr lang="en"/>
              <a:t>You’ll never forget to buy milk!</a:t>
            </a:r>
            <a:endParaRPr/>
          </a:p>
          <a:p>
            <a:pPr marL="0" lvl="0" indent="0" algn="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And the most important thing: the audience won’t miss the point of your presentation</a:t>
            </a:r>
            <a:endParaRPr/>
          </a:p>
        </p:txBody>
      </p:sp>
      <p:sp>
        <p:nvSpPr>
          <p:cNvPr id="388" name="Google Shape;388;p34"/>
          <p:cNvSpPr/>
          <p:nvPr/>
        </p:nvSpPr>
        <p:spPr>
          <a:xfrm>
            <a:off x="14957746" y="3551258"/>
            <a:ext cx="96" cy="3273"/>
          </a:xfrm>
          <a:custGeom>
            <a:avLst/>
            <a:gdLst/>
            <a:ahLst/>
            <a:cxnLst/>
            <a:rect l="l" t="t" r="r" b="b"/>
            <a:pathLst>
              <a:path w="1" h="34" extrusionOk="0">
                <a:moveTo>
                  <a:pt x="1" y="33"/>
                </a:moveTo>
                <a:lnTo>
                  <a:pt x="1" y="0"/>
                </a:lnTo>
                <a:close/>
              </a:path>
            </a:pathLst>
          </a:custGeom>
          <a:solidFill>
            <a:srgbClr val="833AB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34"/>
          <p:cNvSpPr txBox="1">
            <a:spLocks noGrp="1"/>
          </p:cNvSpPr>
          <p:nvPr>
            <p:ph type="title"/>
          </p:nvPr>
        </p:nvSpPr>
        <p:spPr>
          <a:xfrm>
            <a:off x="3587443" y="1242972"/>
            <a:ext cx="51303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 slide title goes here</a:t>
            </a:r>
            <a:endParaRPr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601" y="496389"/>
            <a:ext cx="2690652" cy="467323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35"/>
          <p:cNvSpPr/>
          <p:nvPr/>
        </p:nvSpPr>
        <p:spPr>
          <a:xfrm>
            <a:off x="6775026" y="2242745"/>
            <a:ext cx="1095125" cy="953964"/>
          </a:xfrm>
          <a:custGeom>
            <a:avLst/>
            <a:gdLst/>
            <a:ahLst/>
            <a:cxnLst/>
            <a:rect l="l" t="t" r="r" b="b"/>
            <a:pathLst>
              <a:path w="60613" h="52800" extrusionOk="0">
                <a:moveTo>
                  <a:pt x="31966" y="1"/>
                </a:moveTo>
                <a:cubicBezTo>
                  <a:pt x="30936" y="1"/>
                  <a:pt x="29827" y="197"/>
                  <a:pt x="28623" y="634"/>
                </a:cubicBezTo>
                <a:cubicBezTo>
                  <a:pt x="25080" y="1950"/>
                  <a:pt x="22549" y="4683"/>
                  <a:pt x="20246" y="7594"/>
                </a:cubicBezTo>
                <a:cubicBezTo>
                  <a:pt x="19538" y="8479"/>
                  <a:pt x="18854" y="9390"/>
                  <a:pt x="18146" y="10276"/>
                </a:cubicBezTo>
                <a:cubicBezTo>
                  <a:pt x="13869" y="15667"/>
                  <a:pt x="10326" y="21361"/>
                  <a:pt x="6327" y="26954"/>
                </a:cubicBezTo>
                <a:cubicBezTo>
                  <a:pt x="3822" y="30446"/>
                  <a:pt x="1519" y="34243"/>
                  <a:pt x="1012" y="38469"/>
                </a:cubicBezTo>
                <a:cubicBezTo>
                  <a:pt x="0" y="47225"/>
                  <a:pt x="7972" y="51730"/>
                  <a:pt x="15716" y="51983"/>
                </a:cubicBezTo>
                <a:cubicBezTo>
                  <a:pt x="16055" y="51995"/>
                  <a:pt x="16393" y="52000"/>
                  <a:pt x="16731" y="52000"/>
                </a:cubicBezTo>
                <a:cubicBezTo>
                  <a:pt x="21204" y="52000"/>
                  <a:pt x="25678" y="51070"/>
                  <a:pt x="30151" y="51070"/>
                </a:cubicBezTo>
                <a:cubicBezTo>
                  <a:pt x="30578" y="51070"/>
                  <a:pt x="31005" y="51079"/>
                  <a:pt x="31432" y="51098"/>
                </a:cubicBezTo>
                <a:cubicBezTo>
                  <a:pt x="36570" y="51325"/>
                  <a:pt x="41555" y="52717"/>
                  <a:pt x="46693" y="52793"/>
                </a:cubicBezTo>
                <a:cubicBezTo>
                  <a:pt x="46863" y="52797"/>
                  <a:pt x="47034" y="52799"/>
                  <a:pt x="47205" y="52799"/>
                </a:cubicBezTo>
                <a:cubicBezTo>
                  <a:pt x="50161" y="52799"/>
                  <a:pt x="53216" y="52170"/>
                  <a:pt x="55728" y="50591"/>
                </a:cubicBezTo>
                <a:cubicBezTo>
                  <a:pt x="60612" y="47529"/>
                  <a:pt x="60486" y="42670"/>
                  <a:pt x="58638" y="37684"/>
                </a:cubicBezTo>
                <a:cubicBezTo>
                  <a:pt x="54690" y="26979"/>
                  <a:pt x="49224" y="16856"/>
                  <a:pt x="42416" y="7720"/>
                </a:cubicBezTo>
                <a:cubicBezTo>
                  <a:pt x="39565" y="3877"/>
                  <a:pt x="36545" y="1"/>
                  <a:pt x="31966" y="1"/>
                </a:cubicBezTo>
                <a:close/>
              </a:path>
            </a:pathLst>
          </a:custGeom>
          <a:solidFill>
            <a:srgbClr val="C69C6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35"/>
          <p:cNvSpPr/>
          <p:nvPr/>
        </p:nvSpPr>
        <p:spPr>
          <a:xfrm rot="5585942">
            <a:off x="5000726" y="2144510"/>
            <a:ext cx="976259" cy="1150401"/>
          </a:xfrm>
          <a:custGeom>
            <a:avLst/>
            <a:gdLst/>
            <a:ahLst/>
            <a:cxnLst/>
            <a:rect l="l" t="t" r="r" b="b"/>
            <a:pathLst>
              <a:path w="66180" h="77985" extrusionOk="0">
                <a:moveTo>
                  <a:pt x="41421" y="1"/>
                </a:moveTo>
                <a:cubicBezTo>
                  <a:pt x="30886" y="1"/>
                  <a:pt x="19650" y="6761"/>
                  <a:pt x="12831" y="13852"/>
                </a:cubicBezTo>
                <a:cubicBezTo>
                  <a:pt x="6707" y="20255"/>
                  <a:pt x="0" y="31239"/>
                  <a:pt x="633" y="40501"/>
                </a:cubicBezTo>
                <a:cubicBezTo>
                  <a:pt x="1215" y="49486"/>
                  <a:pt x="5264" y="59052"/>
                  <a:pt x="11211" y="65759"/>
                </a:cubicBezTo>
                <a:cubicBezTo>
                  <a:pt x="17538" y="72845"/>
                  <a:pt x="26700" y="77527"/>
                  <a:pt x="36216" y="77957"/>
                </a:cubicBezTo>
                <a:cubicBezTo>
                  <a:pt x="36585" y="77974"/>
                  <a:pt x="36959" y="77984"/>
                  <a:pt x="37334" y="77984"/>
                </a:cubicBezTo>
                <a:cubicBezTo>
                  <a:pt x="40202" y="77984"/>
                  <a:pt x="43177" y="77415"/>
                  <a:pt x="45124" y="75401"/>
                </a:cubicBezTo>
                <a:cubicBezTo>
                  <a:pt x="48718" y="71731"/>
                  <a:pt x="47376" y="64923"/>
                  <a:pt x="46820" y="60343"/>
                </a:cubicBezTo>
                <a:cubicBezTo>
                  <a:pt x="45326" y="48372"/>
                  <a:pt x="50514" y="42020"/>
                  <a:pt x="57348" y="33112"/>
                </a:cubicBezTo>
                <a:cubicBezTo>
                  <a:pt x="62839" y="25924"/>
                  <a:pt x="66180" y="18129"/>
                  <a:pt x="60309" y="9980"/>
                </a:cubicBezTo>
                <a:cubicBezTo>
                  <a:pt x="57246" y="5703"/>
                  <a:pt x="52514" y="2388"/>
                  <a:pt x="47807" y="920"/>
                </a:cubicBezTo>
                <a:cubicBezTo>
                  <a:pt x="45738" y="288"/>
                  <a:pt x="43594" y="1"/>
                  <a:pt x="4142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35"/>
          <p:cNvSpPr/>
          <p:nvPr/>
        </p:nvSpPr>
        <p:spPr>
          <a:xfrm rot="-3600309">
            <a:off x="3038166" y="2152108"/>
            <a:ext cx="1204403" cy="988898"/>
          </a:xfrm>
          <a:custGeom>
            <a:avLst/>
            <a:gdLst/>
            <a:ahLst/>
            <a:cxnLst/>
            <a:rect l="l" t="t" r="r" b="b"/>
            <a:pathLst>
              <a:path w="68054" h="65879" extrusionOk="0">
                <a:moveTo>
                  <a:pt x="16417" y="0"/>
                </a:moveTo>
                <a:cubicBezTo>
                  <a:pt x="12260" y="0"/>
                  <a:pt x="8797" y="1476"/>
                  <a:pt x="6176" y="4963"/>
                </a:cubicBezTo>
                <a:cubicBezTo>
                  <a:pt x="4911" y="6633"/>
                  <a:pt x="4278" y="8557"/>
                  <a:pt x="3418" y="10404"/>
                </a:cubicBezTo>
                <a:cubicBezTo>
                  <a:pt x="1595" y="14327"/>
                  <a:pt x="735" y="18477"/>
                  <a:pt x="355" y="22704"/>
                </a:cubicBezTo>
                <a:cubicBezTo>
                  <a:pt x="1" y="26424"/>
                  <a:pt x="482" y="30119"/>
                  <a:pt x="1089" y="33789"/>
                </a:cubicBezTo>
                <a:cubicBezTo>
                  <a:pt x="1697" y="37458"/>
                  <a:pt x="2911" y="40976"/>
                  <a:pt x="4379" y="44367"/>
                </a:cubicBezTo>
                <a:cubicBezTo>
                  <a:pt x="6708" y="49884"/>
                  <a:pt x="10225" y="54541"/>
                  <a:pt x="15312" y="57907"/>
                </a:cubicBezTo>
                <a:cubicBezTo>
                  <a:pt x="18678" y="60109"/>
                  <a:pt x="22221" y="61956"/>
                  <a:pt x="26119" y="63146"/>
                </a:cubicBezTo>
                <a:cubicBezTo>
                  <a:pt x="31433" y="64715"/>
                  <a:pt x="36824" y="65803"/>
                  <a:pt x="41430" y="65879"/>
                </a:cubicBezTo>
                <a:cubicBezTo>
                  <a:pt x="44796" y="65879"/>
                  <a:pt x="47175" y="65702"/>
                  <a:pt x="49478" y="65246"/>
                </a:cubicBezTo>
                <a:cubicBezTo>
                  <a:pt x="54160" y="64310"/>
                  <a:pt x="58513" y="62665"/>
                  <a:pt x="62056" y="59425"/>
                </a:cubicBezTo>
                <a:cubicBezTo>
                  <a:pt x="66307" y="55579"/>
                  <a:pt x="68054" y="50846"/>
                  <a:pt x="66915" y="45177"/>
                </a:cubicBezTo>
                <a:cubicBezTo>
                  <a:pt x="66054" y="41052"/>
                  <a:pt x="64257" y="37357"/>
                  <a:pt x="61954" y="33865"/>
                </a:cubicBezTo>
                <a:cubicBezTo>
                  <a:pt x="57450" y="27107"/>
                  <a:pt x="51983" y="21084"/>
                  <a:pt x="45884" y="15694"/>
                </a:cubicBezTo>
                <a:cubicBezTo>
                  <a:pt x="42771" y="12935"/>
                  <a:pt x="39608" y="10252"/>
                  <a:pt x="36115" y="8000"/>
                </a:cubicBezTo>
                <a:cubicBezTo>
                  <a:pt x="33129" y="6077"/>
                  <a:pt x="29839" y="4685"/>
                  <a:pt x="26751" y="2964"/>
                </a:cubicBezTo>
                <a:cubicBezTo>
                  <a:pt x="23967" y="1420"/>
                  <a:pt x="21057" y="281"/>
                  <a:pt x="17818" y="53"/>
                </a:cubicBezTo>
                <a:cubicBezTo>
                  <a:pt x="17342" y="18"/>
                  <a:pt x="16875" y="0"/>
                  <a:pt x="1641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35"/>
          <p:cNvSpPr/>
          <p:nvPr/>
        </p:nvSpPr>
        <p:spPr>
          <a:xfrm rot="426522">
            <a:off x="1191636" y="2202745"/>
            <a:ext cx="1259322" cy="1034056"/>
          </a:xfrm>
          <a:custGeom>
            <a:avLst/>
            <a:gdLst/>
            <a:ahLst/>
            <a:cxnLst/>
            <a:rect l="l" t="t" r="r" b="b"/>
            <a:pathLst>
              <a:path w="68054" h="65879" extrusionOk="0">
                <a:moveTo>
                  <a:pt x="16417" y="0"/>
                </a:moveTo>
                <a:cubicBezTo>
                  <a:pt x="12260" y="0"/>
                  <a:pt x="8797" y="1476"/>
                  <a:pt x="6176" y="4963"/>
                </a:cubicBezTo>
                <a:cubicBezTo>
                  <a:pt x="4911" y="6633"/>
                  <a:pt x="4278" y="8557"/>
                  <a:pt x="3418" y="10404"/>
                </a:cubicBezTo>
                <a:cubicBezTo>
                  <a:pt x="1595" y="14327"/>
                  <a:pt x="735" y="18477"/>
                  <a:pt x="355" y="22704"/>
                </a:cubicBezTo>
                <a:cubicBezTo>
                  <a:pt x="1" y="26424"/>
                  <a:pt x="482" y="30119"/>
                  <a:pt x="1089" y="33789"/>
                </a:cubicBezTo>
                <a:cubicBezTo>
                  <a:pt x="1697" y="37458"/>
                  <a:pt x="2911" y="40976"/>
                  <a:pt x="4379" y="44367"/>
                </a:cubicBezTo>
                <a:cubicBezTo>
                  <a:pt x="6708" y="49884"/>
                  <a:pt x="10225" y="54541"/>
                  <a:pt x="15312" y="57907"/>
                </a:cubicBezTo>
                <a:cubicBezTo>
                  <a:pt x="18678" y="60109"/>
                  <a:pt x="22221" y="61956"/>
                  <a:pt x="26119" y="63146"/>
                </a:cubicBezTo>
                <a:cubicBezTo>
                  <a:pt x="31433" y="64715"/>
                  <a:pt x="36824" y="65803"/>
                  <a:pt x="41430" y="65879"/>
                </a:cubicBezTo>
                <a:cubicBezTo>
                  <a:pt x="44796" y="65879"/>
                  <a:pt x="47175" y="65702"/>
                  <a:pt x="49478" y="65246"/>
                </a:cubicBezTo>
                <a:cubicBezTo>
                  <a:pt x="54160" y="64310"/>
                  <a:pt x="58513" y="62665"/>
                  <a:pt x="62056" y="59425"/>
                </a:cubicBezTo>
                <a:cubicBezTo>
                  <a:pt x="66307" y="55579"/>
                  <a:pt x="68054" y="50846"/>
                  <a:pt x="66915" y="45177"/>
                </a:cubicBezTo>
                <a:cubicBezTo>
                  <a:pt x="66054" y="41052"/>
                  <a:pt x="64257" y="37357"/>
                  <a:pt x="61954" y="33865"/>
                </a:cubicBezTo>
                <a:cubicBezTo>
                  <a:pt x="57450" y="27107"/>
                  <a:pt x="51983" y="21084"/>
                  <a:pt x="45884" y="15694"/>
                </a:cubicBezTo>
                <a:cubicBezTo>
                  <a:pt x="42771" y="12935"/>
                  <a:pt x="39608" y="10252"/>
                  <a:pt x="36115" y="8000"/>
                </a:cubicBezTo>
                <a:cubicBezTo>
                  <a:pt x="33129" y="6077"/>
                  <a:pt x="29839" y="4685"/>
                  <a:pt x="26751" y="2964"/>
                </a:cubicBezTo>
                <a:cubicBezTo>
                  <a:pt x="23967" y="1420"/>
                  <a:pt x="21057" y="281"/>
                  <a:pt x="17818" y="53"/>
                </a:cubicBezTo>
                <a:cubicBezTo>
                  <a:pt x="17342" y="18"/>
                  <a:pt x="16875" y="0"/>
                  <a:pt x="1641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35"/>
          <p:cNvSpPr txBox="1">
            <a:spLocks noGrp="1"/>
          </p:cNvSpPr>
          <p:nvPr>
            <p:ph type="title"/>
          </p:nvPr>
        </p:nvSpPr>
        <p:spPr>
          <a:xfrm>
            <a:off x="-2052251" y="276393"/>
            <a:ext cx="79500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Our history</a:t>
            </a:r>
            <a:endParaRPr dirty="0">
              <a:solidFill>
                <a:schemeClr val="dk2"/>
              </a:solidFill>
            </a:endParaRPr>
          </a:p>
        </p:txBody>
      </p:sp>
      <p:sp>
        <p:nvSpPr>
          <p:cNvPr id="399" name="Google Shape;399;p35"/>
          <p:cNvSpPr txBox="1">
            <a:spLocks noGrp="1"/>
          </p:cNvSpPr>
          <p:nvPr>
            <p:ph type="title" idx="4294967295"/>
          </p:nvPr>
        </p:nvSpPr>
        <p:spPr>
          <a:xfrm>
            <a:off x="1011625" y="3386919"/>
            <a:ext cx="16194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2"/>
                </a:solidFill>
              </a:rPr>
              <a:t>2015</a:t>
            </a:r>
            <a:endParaRPr sz="2200">
              <a:solidFill>
                <a:schemeClr val="dk2"/>
              </a:solidFill>
            </a:endParaRPr>
          </a:p>
        </p:txBody>
      </p:sp>
      <p:sp>
        <p:nvSpPr>
          <p:cNvPr id="400" name="Google Shape;400;p35"/>
          <p:cNvSpPr txBox="1">
            <a:spLocks noGrp="1"/>
          </p:cNvSpPr>
          <p:nvPr>
            <p:ph type="title" idx="4294967295"/>
          </p:nvPr>
        </p:nvSpPr>
        <p:spPr>
          <a:xfrm>
            <a:off x="4679140" y="3386919"/>
            <a:ext cx="16194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2"/>
                </a:solidFill>
              </a:rPr>
              <a:t>2019</a:t>
            </a:r>
            <a:endParaRPr sz="2200">
              <a:solidFill>
                <a:schemeClr val="dk2"/>
              </a:solidFill>
            </a:endParaRPr>
          </a:p>
        </p:txBody>
      </p:sp>
      <p:sp>
        <p:nvSpPr>
          <p:cNvPr id="401" name="Google Shape;401;p35"/>
          <p:cNvSpPr txBox="1">
            <a:spLocks noGrp="1"/>
          </p:cNvSpPr>
          <p:nvPr>
            <p:ph type="title" idx="4294967295"/>
          </p:nvPr>
        </p:nvSpPr>
        <p:spPr>
          <a:xfrm>
            <a:off x="2845383" y="3386919"/>
            <a:ext cx="16194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2"/>
                </a:solidFill>
              </a:rPr>
              <a:t>2017</a:t>
            </a:r>
            <a:endParaRPr sz="2200">
              <a:solidFill>
                <a:schemeClr val="dk2"/>
              </a:solidFill>
            </a:endParaRPr>
          </a:p>
        </p:txBody>
      </p:sp>
      <p:sp>
        <p:nvSpPr>
          <p:cNvPr id="402" name="Google Shape;402;p35"/>
          <p:cNvSpPr txBox="1">
            <a:spLocks noGrp="1"/>
          </p:cNvSpPr>
          <p:nvPr>
            <p:ph type="title" idx="4294967295"/>
          </p:nvPr>
        </p:nvSpPr>
        <p:spPr>
          <a:xfrm>
            <a:off x="6512898" y="3386919"/>
            <a:ext cx="16194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2"/>
                </a:solidFill>
              </a:rPr>
              <a:t>2020</a:t>
            </a:r>
            <a:endParaRPr sz="2200">
              <a:solidFill>
                <a:schemeClr val="dk2"/>
              </a:solidFill>
            </a:endParaRPr>
          </a:p>
        </p:txBody>
      </p:sp>
      <p:sp>
        <p:nvSpPr>
          <p:cNvPr id="403" name="Google Shape;403;p35"/>
          <p:cNvSpPr/>
          <p:nvPr/>
        </p:nvSpPr>
        <p:spPr>
          <a:xfrm>
            <a:off x="1719851" y="2606999"/>
            <a:ext cx="202898" cy="225501"/>
          </a:xfrm>
          <a:custGeom>
            <a:avLst/>
            <a:gdLst/>
            <a:ahLst/>
            <a:cxnLst/>
            <a:rect l="l" t="t" r="r" b="b"/>
            <a:pathLst>
              <a:path w="2506" h="2785" extrusionOk="0">
                <a:moveTo>
                  <a:pt x="1269" y="1"/>
                </a:moveTo>
                <a:cubicBezTo>
                  <a:pt x="1247" y="1"/>
                  <a:pt x="1228" y="20"/>
                  <a:pt x="1215" y="58"/>
                </a:cubicBezTo>
                <a:cubicBezTo>
                  <a:pt x="962" y="614"/>
                  <a:pt x="633" y="1095"/>
                  <a:pt x="76" y="1348"/>
                </a:cubicBezTo>
                <a:cubicBezTo>
                  <a:pt x="0" y="1374"/>
                  <a:pt x="0" y="1424"/>
                  <a:pt x="76" y="1475"/>
                </a:cubicBezTo>
                <a:cubicBezTo>
                  <a:pt x="633" y="1728"/>
                  <a:pt x="987" y="2209"/>
                  <a:pt x="1215" y="2765"/>
                </a:cubicBezTo>
                <a:cubicBezTo>
                  <a:pt x="1215" y="2778"/>
                  <a:pt x="1234" y="2784"/>
                  <a:pt x="1260" y="2784"/>
                </a:cubicBezTo>
                <a:cubicBezTo>
                  <a:pt x="1285" y="2784"/>
                  <a:pt x="1316" y="2778"/>
                  <a:pt x="1342" y="2765"/>
                </a:cubicBezTo>
                <a:cubicBezTo>
                  <a:pt x="1544" y="2183"/>
                  <a:pt x="1873" y="1728"/>
                  <a:pt x="2430" y="1475"/>
                </a:cubicBezTo>
                <a:cubicBezTo>
                  <a:pt x="2506" y="1424"/>
                  <a:pt x="2506" y="1374"/>
                  <a:pt x="2430" y="1348"/>
                </a:cubicBezTo>
                <a:cubicBezTo>
                  <a:pt x="1873" y="1095"/>
                  <a:pt x="1544" y="614"/>
                  <a:pt x="1342" y="58"/>
                </a:cubicBezTo>
                <a:cubicBezTo>
                  <a:pt x="1316" y="20"/>
                  <a:pt x="1291" y="1"/>
                  <a:pt x="1269" y="1"/>
                </a:cubicBezTo>
                <a:close/>
              </a:path>
            </a:pathLst>
          </a:custGeom>
          <a:solidFill>
            <a:srgbClr val="754C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5"/>
          <p:cNvSpPr/>
          <p:nvPr/>
        </p:nvSpPr>
        <p:spPr>
          <a:xfrm>
            <a:off x="3559197" y="2613199"/>
            <a:ext cx="191753" cy="213101"/>
          </a:xfrm>
          <a:custGeom>
            <a:avLst/>
            <a:gdLst/>
            <a:ahLst/>
            <a:cxnLst/>
            <a:rect l="l" t="t" r="r" b="b"/>
            <a:pathLst>
              <a:path w="2506" h="2785" extrusionOk="0">
                <a:moveTo>
                  <a:pt x="1269" y="1"/>
                </a:moveTo>
                <a:cubicBezTo>
                  <a:pt x="1247" y="1"/>
                  <a:pt x="1228" y="20"/>
                  <a:pt x="1215" y="58"/>
                </a:cubicBezTo>
                <a:cubicBezTo>
                  <a:pt x="962" y="614"/>
                  <a:pt x="633" y="1095"/>
                  <a:pt x="76" y="1348"/>
                </a:cubicBezTo>
                <a:cubicBezTo>
                  <a:pt x="0" y="1374"/>
                  <a:pt x="0" y="1424"/>
                  <a:pt x="76" y="1475"/>
                </a:cubicBezTo>
                <a:cubicBezTo>
                  <a:pt x="633" y="1728"/>
                  <a:pt x="987" y="2209"/>
                  <a:pt x="1215" y="2765"/>
                </a:cubicBezTo>
                <a:cubicBezTo>
                  <a:pt x="1215" y="2778"/>
                  <a:pt x="1234" y="2784"/>
                  <a:pt x="1260" y="2784"/>
                </a:cubicBezTo>
                <a:cubicBezTo>
                  <a:pt x="1285" y="2784"/>
                  <a:pt x="1316" y="2778"/>
                  <a:pt x="1342" y="2765"/>
                </a:cubicBezTo>
                <a:cubicBezTo>
                  <a:pt x="1544" y="2183"/>
                  <a:pt x="1873" y="1728"/>
                  <a:pt x="2430" y="1475"/>
                </a:cubicBezTo>
                <a:cubicBezTo>
                  <a:pt x="2506" y="1424"/>
                  <a:pt x="2506" y="1374"/>
                  <a:pt x="2430" y="1348"/>
                </a:cubicBezTo>
                <a:cubicBezTo>
                  <a:pt x="1873" y="1095"/>
                  <a:pt x="1544" y="614"/>
                  <a:pt x="1342" y="58"/>
                </a:cubicBezTo>
                <a:cubicBezTo>
                  <a:pt x="1316" y="20"/>
                  <a:pt x="1291" y="1"/>
                  <a:pt x="1269" y="1"/>
                </a:cubicBezTo>
                <a:close/>
              </a:path>
            </a:pathLst>
          </a:custGeom>
          <a:solidFill>
            <a:srgbClr val="754C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35"/>
          <p:cNvSpPr/>
          <p:nvPr/>
        </p:nvSpPr>
        <p:spPr>
          <a:xfrm>
            <a:off x="5378151" y="2596750"/>
            <a:ext cx="221349" cy="245999"/>
          </a:xfrm>
          <a:custGeom>
            <a:avLst/>
            <a:gdLst/>
            <a:ahLst/>
            <a:cxnLst/>
            <a:rect l="l" t="t" r="r" b="b"/>
            <a:pathLst>
              <a:path w="2506" h="2785" extrusionOk="0">
                <a:moveTo>
                  <a:pt x="1269" y="1"/>
                </a:moveTo>
                <a:cubicBezTo>
                  <a:pt x="1247" y="1"/>
                  <a:pt x="1228" y="20"/>
                  <a:pt x="1215" y="58"/>
                </a:cubicBezTo>
                <a:cubicBezTo>
                  <a:pt x="962" y="614"/>
                  <a:pt x="633" y="1095"/>
                  <a:pt x="76" y="1348"/>
                </a:cubicBezTo>
                <a:cubicBezTo>
                  <a:pt x="0" y="1374"/>
                  <a:pt x="0" y="1424"/>
                  <a:pt x="76" y="1475"/>
                </a:cubicBezTo>
                <a:cubicBezTo>
                  <a:pt x="633" y="1728"/>
                  <a:pt x="987" y="2209"/>
                  <a:pt x="1215" y="2765"/>
                </a:cubicBezTo>
                <a:cubicBezTo>
                  <a:pt x="1215" y="2778"/>
                  <a:pt x="1234" y="2784"/>
                  <a:pt x="1260" y="2784"/>
                </a:cubicBezTo>
                <a:cubicBezTo>
                  <a:pt x="1285" y="2784"/>
                  <a:pt x="1316" y="2778"/>
                  <a:pt x="1342" y="2765"/>
                </a:cubicBezTo>
                <a:cubicBezTo>
                  <a:pt x="1544" y="2183"/>
                  <a:pt x="1873" y="1728"/>
                  <a:pt x="2430" y="1475"/>
                </a:cubicBezTo>
                <a:cubicBezTo>
                  <a:pt x="2506" y="1424"/>
                  <a:pt x="2506" y="1374"/>
                  <a:pt x="2430" y="1348"/>
                </a:cubicBezTo>
                <a:cubicBezTo>
                  <a:pt x="1873" y="1095"/>
                  <a:pt x="1544" y="614"/>
                  <a:pt x="1342" y="58"/>
                </a:cubicBezTo>
                <a:cubicBezTo>
                  <a:pt x="1316" y="20"/>
                  <a:pt x="1291" y="1"/>
                  <a:pt x="1269" y="1"/>
                </a:cubicBezTo>
                <a:close/>
              </a:path>
            </a:pathLst>
          </a:custGeom>
          <a:solidFill>
            <a:srgbClr val="754C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35"/>
          <p:cNvSpPr/>
          <p:nvPr/>
        </p:nvSpPr>
        <p:spPr>
          <a:xfrm>
            <a:off x="7221797" y="2607724"/>
            <a:ext cx="201601" cy="224053"/>
          </a:xfrm>
          <a:custGeom>
            <a:avLst/>
            <a:gdLst/>
            <a:ahLst/>
            <a:cxnLst/>
            <a:rect l="l" t="t" r="r" b="b"/>
            <a:pathLst>
              <a:path w="2506" h="2785" extrusionOk="0">
                <a:moveTo>
                  <a:pt x="1269" y="1"/>
                </a:moveTo>
                <a:cubicBezTo>
                  <a:pt x="1247" y="1"/>
                  <a:pt x="1228" y="20"/>
                  <a:pt x="1215" y="58"/>
                </a:cubicBezTo>
                <a:cubicBezTo>
                  <a:pt x="962" y="614"/>
                  <a:pt x="633" y="1095"/>
                  <a:pt x="76" y="1348"/>
                </a:cubicBezTo>
                <a:cubicBezTo>
                  <a:pt x="0" y="1374"/>
                  <a:pt x="0" y="1424"/>
                  <a:pt x="76" y="1475"/>
                </a:cubicBezTo>
                <a:cubicBezTo>
                  <a:pt x="633" y="1728"/>
                  <a:pt x="987" y="2209"/>
                  <a:pt x="1215" y="2765"/>
                </a:cubicBezTo>
                <a:cubicBezTo>
                  <a:pt x="1215" y="2778"/>
                  <a:pt x="1234" y="2784"/>
                  <a:pt x="1260" y="2784"/>
                </a:cubicBezTo>
                <a:cubicBezTo>
                  <a:pt x="1285" y="2784"/>
                  <a:pt x="1316" y="2778"/>
                  <a:pt x="1342" y="2765"/>
                </a:cubicBezTo>
                <a:cubicBezTo>
                  <a:pt x="1544" y="2183"/>
                  <a:pt x="1873" y="1728"/>
                  <a:pt x="2430" y="1475"/>
                </a:cubicBezTo>
                <a:cubicBezTo>
                  <a:pt x="2506" y="1424"/>
                  <a:pt x="2506" y="1374"/>
                  <a:pt x="2430" y="1348"/>
                </a:cubicBezTo>
                <a:cubicBezTo>
                  <a:pt x="1873" y="1095"/>
                  <a:pt x="1544" y="614"/>
                  <a:pt x="1342" y="58"/>
                </a:cubicBezTo>
                <a:cubicBezTo>
                  <a:pt x="1316" y="20"/>
                  <a:pt x="1291" y="1"/>
                  <a:pt x="1269" y="1"/>
                </a:cubicBezTo>
                <a:close/>
              </a:path>
            </a:pathLst>
          </a:custGeom>
          <a:solidFill>
            <a:srgbClr val="754C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35"/>
          <p:cNvSpPr/>
          <p:nvPr/>
        </p:nvSpPr>
        <p:spPr>
          <a:xfrm>
            <a:off x="1746200" y="2640577"/>
            <a:ext cx="158400" cy="158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35"/>
          <p:cNvSpPr/>
          <p:nvPr/>
        </p:nvSpPr>
        <p:spPr>
          <a:xfrm>
            <a:off x="3582299" y="2646052"/>
            <a:ext cx="147300" cy="147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35"/>
          <p:cNvSpPr/>
          <p:nvPr/>
        </p:nvSpPr>
        <p:spPr>
          <a:xfrm>
            <a:off x="5415275" y="2639250"/>
            <a:ext cx="161100" cy="1611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35"/>
          <p:cNvSpPr/>
          <p:nvPr/>
        </p:nvSpPr>
        <p:spPr>
          <a:xfrm>
            <a:off x="7252375" y="2645727"/>
            <a:ext cx="147900" cy="1479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11" name="Google Shape;411;p35"/>
          <p:cNvCxnSpPr>
            <a:stCxn id="407" idx="0"/>
            <a:endCxn id="408" idx="4"/>
          </p:cNvCxnSpPr>
          <p:nvPr/>
        </p:nvCxnSpPr>
        <p:spPr>
          <a:xfrm rot="-5400000" flipH="1">
            <a:off x="2664350" y="1801627"/>
            <a:ext cx="152700" cy="1830600"/>
          </a:xfrm>
          <a:prstGeom prst="curvedConnector5">
            <a:avLst>
              <a:gd name="adj1" fmla="val -155943"/>
              <a:gd name="adj2" fmla="val 50150"/>
              <a:gd name="adj3" fmla="val 255992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2" name="Google Shape;412;p35"/>
          <p:cNvCxnSpPr>
            <a:stCxn id="408" idx="0"/>
            <a:endCxn id="409" idx="4"/>
          </p:cNvCxnSpPr>
          <p:nvPr/>
        </p:nvCxnSpPr>
        <p:spPr>
          <a:xfrm rot="-5400000" flipH="1">
            <a:off x="4498799" y="1803202"/>
            <a:ext cx="154200" cy="1839900"/>
          </a:xfrm>
          <a:prstGeom prst="curvedConnector5">
            <a:avLst>
              <a:gd name="adj1" fmla="val -154426"/>
              <a:gd name="adj2" fmla="val 49812"/>
              <a:gd name="adj3" fmla="val 254489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3" name="Google Shape;413;p35"/>
          <p:cNvCxnSpPr>
            <a:stCxn id="409" idx="0"/>
            <a:endCxn id="410" idx="4"/>
          </p:cNvCxnSpPr>
          <p:nvPr/>
        </p:nvCxnSpPr>
        <p:spPr>
          <a:xfrm rot="-5400000" flipH="1">
            <a:off x="6333875" y="1801200"/>
            <a:ext cx="154500" cy="1830600"/>
          </a:xfrm>
          <a:prstGeom prst="curvedConnector5">
            <a:avLst>
              <a:gd name="adj1" fmla="val -154126"/>
              <a:gd name="adj2" fmla="val 50178"/>
              <a:gd name="adj3" fmla="val 254047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4" name="Google Shape;414;p35"/>
          <p:cNvSpPr/>
          <p:nvPr/>
        </p:nvSpPr>
        <p:spPr>
          <a:xfrm>
            <a:off x="8765525" y="2604081"/>
            <a:ext cx="231300" cy="231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15" name="Google Shape;415;p35"/>
          <p:cNvCxnSpPr>
            <a:stCxn id="410" idx="0"/>
            <a:endCxn id="414" idx="4"/>
          </p:cNvCxnSpPr>
          <p:nvPr/>
        </p:nvCxnSpPr>
        <p:spPr>
          <a:xfrm rot="-5400000" flipH="1">
            <a:off x="8008975" y="1963077"/>
            <a:ext cx="189600" cy="1554900"/>
          </a:xfrm>
          <a:prstGeom prst="curvedConnector5">
            <a:avLst>
              <a:gd name="adj1" fmla="val -125593"/>
              <a:gd name="adj2" fmla="val 48657"/>
              <a:gd name="adj3" fmla="val 225622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16" name="Google Shape;416;p35"/>
          <p:cNvSpPr txBox="1"/>
          <p:nvPr/>
        </p:nvSpPr>
        <p:spPr>
          <a:xfrm>
            <a:off x="1041150" y="3751328"/>
            <a:ext cx="1560300" cy="7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Despite being red, Mars is a cold place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7" name="Google Shape;417;p35"/>
          <p:cNvSpPr txBox="1"/>
          <p:nvPr/>
        </p:nvSpPr>
        <p:spPr>
          <a:xfrm>
            <a:off x="4715595" y="3751328"/>
            <a:ext cx="1560300" cy="7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Venus has a very poisonous atmosphere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8" name="Google Shape;418;p35"/>
          <p:cNvSpPr txBox="1"/>
          <p:nvPr/>
        </p:nvSpPr>
        <p:spPr>
          <a:xfrm>
            <a:off x="2875823" y="3751328"/>
            <a:ext cx="1560300" cy="7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Jupiter is the biggest planet of them all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9" name="Google Shape;419;p35"/>
          <p:cNvSpPr txBox="1"/>
          <p:nvPr/>
        </p:nvSpPr>
        <p:spPr>
          <a:xfrm>
            <a:off x="6542430" y="3751328"/>
            <a:ext cx="1560300" cy="7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Saturn is a gas giant and has several rings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eauty Salon Company by Slidesgo">
  <a:themeElements>
    <a:clrScheme name="Simple Light">
      <a:dk1>
        <a:srgbClr val="754C24"/>
      </a:dk1>
      <a:lt1>
        <a:srgbClr val="FCE7D4"/>
      </a:lt1>
      <a:dk2>
        <a:srgbClr val="754C24"/>
      </a:dk2>
      <a:lt2>
        <a:srgbClr val="FCE7D4"/>
      </a:lt2>
      <a:accent1>
        <a:srgbClr val="F4B392"/>
      </a:accent1>
      <a:accent2>
        <a:srgbClr val="F7C684"/>
      </a:accent2>
      <a:accent3>
        <a:srgbClr val="C69C6D"/>
      </a:accent3>
      <a:accent4>
        <a:srgbClr val="C69C6D"/>
      </a:accent4>
      <a:accent5>
        <a:srgbClr val="C69C6D"/>
      </a:accent5>
      <a:accent6>
        <a:srgbClr val="C69C6D"/>
      </a:accent6>
      <a:hlink>
        <a:srgbClr val="754C2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1919</Words>
  <Application>Microsoft Office PowerPoint</Application>
  <PresentationFormat>Presentación en pantalla (16:9)</PresentationFormat>
  <Paragraphs>291</Paragraphs>
  <Slides>52</Slides>
  <Notes>46</Notes>
  <HiddenSlides>0</HiddenSlides>
  <MMClips>0</MMClips>
  <ScaleCrop>false</ScaleCrop>
  <HeadingPairs>
    <vt:vector size="6" baseType="variant">
      <vt:variant>
        <vt:lpstr>Fuentes usadas</vt:lpstr>
      </vt:variant>
      <vt:variant>
        <vt:i4>17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52</vt:i4>
      </vt:variant>
    </vt:vector>
  </HeadingPairs>
  <TitlesOfParts>
    <vt:vector size="71" baseType="lpstr">
      <vt:lpstr>Sarala</vt:lpstr>
      <vt:lpstr>맑은 고딕</vt:lpstr>
      <vt:lpstr>Raleway</vt:lpstr>
      <vt:lpstr>Arial Rounded MT Bold</vt:lpstr>
      <vt:lpstr>Bellefair</vt:lpstr>
      <vt:lpstr>Raleway Medium</vt:lpstr>
      <vt:lpstr>Playfair Display</vt:lpstr>
      <vt:lpstr>Arial</vt:lpstr>
      <vt:lpstr>Roboto</vt:lpstr>
      <vt:lpstr>Proxima Nova</vt:lpstr>
      <vt:lpstr>Palace Script MT</vt:lpstr>
      <vt:lpstr>Montserrat</vt:lpstr>
      <vt:lpstr>Proxima Nova Semibold</vt:lpstr>
      <vt:lpstr>FZShuTi</vt:lpstr>
      <vt:lpstr>Playfair Display SemiBold</vt:lpstr>
      <vt:lpstr>Anaheim</vt:lpstr>
      <vt:lpstr>Work Sans ExtraBold</vt:lpstr>
      <vt:lpstr>Beauty Salon Company by Slidesgo</vt:lpstr>
      <vt:lpstr>Slidesgo Final Pages</vt:lpstr>
      <vt:lpstr>COSMETOLOGY</vt:lpstr>
      <vt:lpstr>¡Whoa!</vt:lpstr>
      <vt:lpstr>Table of contents</vt:lpstr>
      <vt:lpstr>Real Estate Infographics</vt:lpstr>
      <vt:lpstr>About us</vt:lpstr>
      <vt:lpstr>AWESOME WORDS</vt:lpstr>
      <vt:lpstr>1989</vt:lpstr>
      <vt:lpstr>The slide title goes here</vt:lpstr>
      <vt:lpstr>Our history</vt:lpstr>
      <vt:lpstr>Presentación de PowerPoint</vt:lpstr>
      <vt:lpstr>Our philosophy</vt:lpstr>
      <vt:lpstr>Real Estate Infographics</vt:lpstr>
      <vt:lpstr>Real Estate Infographics</vt:lpstr>
      <vt:lpstr>Awesome words</vt:lpstr>
      <vt:lpstr>—Someone Famous</vt:lpstr>
      <vt:lpstr>Real Estate Infographics</vt:lpstr>
      <vt:lpstr>Our locations</vt:lpstr>
      <vt:lpstr>Real Estate Infographics</vt:lpstr>
      <vt:lpstr>Our services</vt:lpstr>
      <vt:lpstr>A picture is worth a thousand words</vt:lpstr>
      <vt:lpstr>Presentación de PowerPoint</vt:lpstr>
      <vt:lpstr>Presentación de PowerPoint</vt:lpstr>
      <vt:lpstr>Our strengths</vt:lpstr>
      <vt:lpstr>03</vt:lpstr>
      <vt:lpstr>Customer profile</vt:lpstr>
      <vt:lpstr>Our numbers</vt:lpstr>
      <vt:lpstr>Presentación de PowerPoint</vt:lpstr>
      <vt:lpstr>Our growth</vt:lpstr>
      <vt:lpstr>$5,500,000</vt:lpstr>
      <vt:lpstr>Real Estate Infographics</vt:lpstr>
      <vt:lpstr>Future projects</vt:lpstr>
      <vt:lpstr>Real Estate Infographics</vt:lpstr>
      <vt:lpstr>Testimonials</vt:lpstr>
      <vt:lpstr>Real Estate Infographics</vt:lpstr>
      <vt:lpstr>Real Estate Infographics</vt:lpstr>
      <vt:lpstr>Check our website</vt:lpstr>
      <vt:lpstr>Our Team</vt:lpstr>
      <vt:lpstr>Presentación de PowerPoint</vt:lpstr>
      <vt:lpstr>Presentación de PowerPoint</vt:lpstr>
      <vt:lpstr>Presentación de PowerPoint</vt:lpstr>
      <vt:lpstr>Thank you</vt:lpstr>
      <vt:lpstr>www.plantillaspower-point.com</vt:lpstr>
      <vt:lpstr>Alternative resources</vt:lpstr>
      <vt:lpstr>Alternative resources</vt:lpstr>
      <vt:lpstr>Alternative resources</vt:lpstr>
      <vt:lpstr>Alternative resources</vt:lpstr>
      <vt:lpstr>Alternative resources</vt:lpstr>
      <vt:lpstr>Alternative resources</vt:lpstr>
      <vt:lpstr>...and our sets of editable icons</vt:lpstr>
      <vt:lpstr>Teamwork Icons</vt:lpstr>
      <vt:lpstr>Educational Icons</vt:lpstr>
      <vt:lpstr>Business Icons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de cosmetologia</dc:title>
  <dc:creator>Sr GRYM</dc:creator>
  <cp:lastModifiedBy>ADMIN</cp:lastModifiedBy>
  <cp:revision>22</cp:revision>
  <dcterms:modified xsi:type="dcterms:W3CDTF">2022-04-03T01:47:54Z</dcterms:modified>
</cp:coreProperties>
</file>